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7.xml" ContentType="application/vnd.openxmlformats-officedocument.themeOverride+xml"/>
  <Override PartName="/ppt/notesSlides/notesSlide13.xml" ContentType="application/vnd.openxmlformats-officedocument.presentationml.notesSlide+xml"/>
  <Override PartName="/ppt/theme/themeOverride8.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9.xml" ContentType="application/vnd.openxmlformats-officedocument.themeOverride+xml"/>
  <Override PartName="/ppt/notesSlides/notesSlide16.xml" ContentType="application/vnd.openxmlformats-officedocument.presentationml.notesSlide+xml"/>
  <Override PartName="/ppt/theme/themeOverride10.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12.xml" ContentType="application/vnd.openxmlformats-officedocument.themeOverride+xml"/>
  <Override PartName="/ppt/notesSlides/notesSlide23.xml" ContentType="application/vnd.openxmlformats-officedocument.presentationml.notesSlide+xml"/>
  <Override PartName="/ppt/theme/themeOverride13.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14.xml" ContentType="application/vnd.openxmlformats-officedocument.themeOverr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0" r:id="rId2"/>
    <p:sldId id="263" r:id="rId3"/>
    <p:sldId id="287" r:id="rId4"/>
    <p:sldId id="294" r:id="rId5"/>
    <p:sldId id="264" r:id="rId6"/>
    <p:sldId id="279" r:id="rId7"/>
    <p:sldId id="271" r:id="rId8"/>
    <p:sldId id="296" r:id="rId9"/>
    <p:sldId id="300" r:id="rId10"/>
    <p:sldId id="291" r:id="rId11"/>
    <p:sldId id="269" r:id="rId12"/>
    <p:sldId id="292" r:id="rId13"/>
    <p:sldId id="262" r:id="rId14"/>
    <p:sldId id="273" r:id="rId15"/>
    <p:sldId id="301" r:id="rId16"/>
    <p:sldId id="270" r:id="rId17"/>
    <p:sldId id="261" r:id="rId18"/>
    <p:sldId id="298" r:id="rId19"/>
    <p:sldId id="303" r:id="rId20"/>
    <p:sldId id="302" r:id="rId21"/>
    <p:sldId id="272" r:id="rId22"/>
    <p:sldId id="305" r:id="rId23"/>
    <p:sldId id="286" r:id="rId24"/>
    <p:sldId id="281" r:id="rId25"/>
    <p:sldId id="304" r:id="rId26"/>
    <p:sldId id="284"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D7E5"/>
    <a:srgbClr val="D6F0F5"/>
    <a:srgbClr val="1CD8EC"/>
    <a:srgbClr val="19B4C9"/>
    <a:srgbClr val="20B6BE"/>
    <a:srgbClr val="D6F133"/>
    <a:srgbClr val="FF8599"/>
    <a:srgbClr val="FDDF03"/>
    <a:srgbClr val="FFD1E1"/>
    <a:srgbClr val="22F1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05" autoAdjust="0"/>
    <p:restoredTop sz="96578" autoAdjust="0"/>
  </p:normalViewPr>
  <p:slideViewPr>
    <p:cSldViewPr snapToGrid="0">
      <p:cViewPr varScale="1">
        <p:scale>
          <a:sx n="79" d="100"/>
          <a:sy n="79" d="100"/>
        </p:scale>
        <p:origin x="16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5B96E-16FD-4B24-BE2E-4DCAE475A1A7}" type="datetimeFigureOut">
              <a:rPr lang="zh-CN" altLang="en-US" smtClean="0"/>
              <a:t>2017/6/21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04A65-FED2-458F-8760-D4B912626EB4}" type="slidenum">
              <a:rPr lang="zh-CN" altLang="en-US" smtClean="0"/>
              <a:t>‹#›</a:t>
            </a:fld>
            <a:endParaRPr lang="zh-CN" altLang="en-US"/>
          </a:p>
        </p:txBody>
      </p:sp>
    </p:spTree>
    <p:extLst>
      <p:ext uri="{BB962C8B-B14F-4D97-AF65-F5344CB8AC3E}">
        <p14:creationId xmlns:p14="http://schemas.microsoft.com/office/powerpoint/2010/main" val="2185495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a:t>
            </a:fld>
            <a:endParaRPr lang="zh-CN" altLang="en-US"/>
          </a:p>
        </p:txBody>
      </p:sp>
    </p:spTree>
    <p:extLst>
      <p:ext uri="{BB962C8B-B14F-4D97-AF65-F5344CB8AC3E}">
        <p14:creationId xmlns:p14="http://schemas.microsoft.com/office/powerpoint/2010/main" val="3730471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10</a:t>
            </a:fld>
            <a:endParaRPr lang="zh-CN" altLang="en-US"/>
          </a:p>
        </p:txBody>
      </p:sp>
    </p:spTree>
    <p:extLst>
      <p:ext uri="{BB962C8B-B14F-4D97-AF65-F5344CB8AC3E}">
        <p14:creationId xmlns:p14="http://schemas.microsoft.com/office/powerpoint/2010/main" val="1706303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11</a:t>
            </a:fld>
            <a:endParaRPr lang="zh-CN" altLang="en-US"/>
          </a:p>
        </p:txBody>
      </p:sp>
    </p:spTree>
    <p:extLst>
      <p:ext uri="{BB962C8B-B14F-4D97-AF65-F5344CB8AC3E}">
        <p14:creationId xmlns:p14="http://schemas.microsoft.com/office/powerpoint/2010/main" val="1389569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12</a:t>
            </a:fld>
            <a:endParaRPr lang="zh-CN" altLang="en-US"/>
          </a:p>
        </p:txBody>
      </p:sp>
    </p:spTree>
    <p:extLst>
      <p:ext uri="{BB962C8B-B14F-4D97-AF65-F5344CB8AC3E}">
        <p14:creationId xmlns:p14="http://schemas.microsoft.com/office/powerpoint/2010/main" val="2091596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13</a:t>
            </a:fld>
            <a:endParaRPr lang="zh-CN" altLang="en-US"/>
          </a:p>
        </p:txBody>
      </p:sp>
    </p:spTree>
    <p:extLst>
      <p:ext uri="{BB962C8B-B14F-4D97-AF65-F5344CB8AC3E}">
        <p14:creationId xmlns:p14="http://schemas.microsoft.com/office/powerpoint/2010/main" val="3073901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14</a:t>
            </a:fld>
            <a:endParaRPr lang="zh-CN" altLang="en-US"/>
          </a:p>
        </p:txBody>
      </p:sp>
    </p:spTree>
    <p:extLst>
      <p:ext uri="{BB962C8B-B14F-4D97-AF65-F5344CB8AC3E}">
        <p14:creationId xmlns:p14="http://schemas.microsoft.com/office/powerpoint/2010/main" val="584418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15</a:t>
            </a:fld>
            <a:endParaRPr lang="zh-CN" altLang="en-US"/>
          </a:p>
        </p:txBody>
      </p:sp>
    </p:spTree>
    <p:extLst>
      <p:ext uri="{BB962C8B-B14F-4D97-AF65-F5344CB8AC3E}">
        <p14:creationId xmlns:p14="http://schemas.microsoft.com/office/powerpoint/2010/main" val="3131412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16</a:t>
            </a:fld>
            <a:endParaRPr lang="zh-CN" altLang="en-US"/>
          </a:p>
        </p:txBody>
      </p:sp>
    </p:spTree>
    <p:extLst>
      <p:ext uri="{BB962C8B-B14F-4D97-AF65-F5344CB8AC3E}">
        <p14:creationId xmlns:p14="http://schemas.microsoft.com/office/powerpoint/2010/main" val="3437883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17</a:t>
            </a:fld>
            <a:endParaRPr lang="zh-CN" altLang="en-US"/>
          </a:p>
        </p:txBody>
      </p:sp>
    </p:spTree>
    <p:extLst>
      <p:ext uri="{BB962C8B-B14F-4D97-AF65-F5344CB8AC3E}">
        <p14:creationId xmlns:p14="http://schemas.microsoft.com/office/powerpoint/2010/main" val="3178830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18</a:t>
            </a:fld>
            <a:endParaRPr lang="zh-CN" altLang="en-US"/>
          </a:p>
        </p:txBody>
      </p:sp>
    </p:spTree>
    <p:extLst>
      <p:ext uri="{BB962C8B-B14F-4D97-AF65-F5344CB8AC3E}">
        <p14:creationId xmlns:p14="http://schemas.microsoft.com/office/powerpoint/2010/main" val="1993917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19</a:t>
            </a:fld>
            <a:endParaRPr lang="zh-CN" altLang="en-US"/>
          </a:p>
        </p:txBody>
      </p:sp>
    </p:spTree>
    <p:extLst>
      <p:ext uri="{BB962C8B-B14F-4D97-AF65-F5344CB8AC3E}">
        <p14:creationId xmlns:p14="http://schemas.microsoft.com/office/powerpoint/2010/main" val="405571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a:t>
            </a:fld>
            <a:endParaRPr lang="zh-CN" altLang="en-US"/>
          </a:p>
        </p:txBody>
      </p:sp>
    </p:spTree>
    <p:extLst>
      <p:ext uri="{BB962C8B-B14F-4D97-AF65-F5344CB8AC3E}">
        <p14:creationId xmlns:p14="http://schemas.microsoft.com/office/powerpoint/2010/main" val="1772662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20</a:t>
            </a:fld>
            <a:endParaRPr lang="zh-CN" altLang="en-US"/>
          </a:p>
        </p:txBody>
      </p:sp>
    </p:spTree>
    <p:extLst>
      <p:ext uri="{BB962C8B-B14F-4D97-AF65-F5344CB8AC3E}">
        <p14:creationId xmlns:p14="http://schemas.microsoft.com/office/powerpoint/2010/main" val="3217310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21</a:t>
            </a:fld>
            <a:endParaRPr lang="zh-CN" altLang="en-US"/>
          </a:p>
        </p:txBody>
      </p:sp>
    </p:spTree>
    <p:extLst>
      <p:ext uri="{BB962C8B-B14F-4D97-AF65-F5344CB8AC3E}">
        <p14:creationId xmlns:p14="http://schemas.microsoft.com/office/powerpoint/2010/main" val="1479111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22</a:t>
            </a:fld>
            <a:endParaRPr lang="zh-CN" altLang="en-US"/>
          </a:p>
        </p:txBody>
      </p:sp>
    </p:spTree>
    <p:extLst>
      <p:ext uri="{BB962C8B-B14F-4D97-AF65-F5344CB8AC3E}">
        <p14:creationId xmlns:p14="http://schemas.microsoft.com/office/powerpoint/2010/main" val="3434237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23</a:t>
            </a:fld>
            <a:endParaRPr lang="zh-CN" altLang="en-US"/>
          </a:p>
        </p:txBody>
      </p:sp>
    </p:spTree>
    <p:extLst>
      <p:ext uri="{BB962C8B-B14F-4D97-AF65-F5344CB8AC3E}">
        <p14:creationId xmlns:p14="http://schemas.microsoft.com/office/powerpoint/2010/main" val="1120550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24</a:t>
            </a:fld>
            <a:endParaRPr lang="zh-CN" altLang="en-US"/>
          </a:p>
        </p:txBody>
      </p:sp>
    </p:spTree>
    <p:extLst>
      <p:ext uri="{BB962C8B-B14F-4D97-AF65-F5344CB8AC3E}">
        <p14:creationId xmlns:p14="http://schemas.microsoft.com/office/powerpoint/2010/main" val="2003384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25</a:t>
            </a:fld>
            <a:endParaRPr lang="zh-CN" altLang="en-US"/>
          </a:p>
        </p:txBody>
      </p:sp>
    </p:spTree>
    <p:extLst>
      <p:ext uri="{BB962C8B-B14F-4D97-AF65-F5344CB8AC3E}">
        <p14:creationId xmlns:p14="http://schemas.microsoft.com/office/powerpoint/2010/main" val="2637348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26</a:t>
            </a:fld>
            <a:endParaRPr lang="zh-CN" altLang="en-US"/>
          </a:p>
        </p:txBody>
      </p:sp>
    </p:spTree>
    <p:extLst>
      <p:ext uri="{BB962C8B-B14F-4D97-AF65-F5344CB8AC3E}">
        <p14:creationId xmlns:p14="http://schemas.microsoft.com/office/powerpoint/2010/main" val="439963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3</a:t>
            </a:fld>
            <a:endParaRPr lang="zh-CN" altLang="en-US"/>
          </a:p>
        </p:txBody>
      </p:sp>
    </p:spTree>
    <p:extLst>
      <p:ext uri="{BB962C8B-B14F-4D97-AF65-F5344CB8AC3E}">
        <p14:creationId xmlns:p14="http://schemas.microsoft.com/office/powerpoint/2010/main" val="2405513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4</a:t>
            </a:fld>
            <a:endParaRPr lang="zh-CN" altLang="en-US"/>
          </a:p>
        </p:txBody>
      </p:sp>
    </p:spTree>
    <p:extLst>
      <p:ext uri="{BB962C8B-B14F-4D97-AF65-F5344CB8AC3E}">
        <p14:creationId xmlns:p14="http://schemas.microsoft.com/office/powerpoint/2010/main" val="208893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5</a:t>
            </a:fld>
            <a:endParaRPr lang="zh-CN" altLang="en-US"/>
          </a:p>
        </p:txBody>
      </p:sp>
    </p:spTree>
    <p:extLst>
      <p:ext uri="{BB962C8B-B14F-4D97-AF65-F5344CB8AC3E}">
        <p14:creationId xmlns:p14="http://schemas.microsoft.com/office/powerpoint/2010/main" val="45603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6</a:t>
            </a:fld>
            <a:endParaRPr lang="zh-CN" altLang="en-US"/>
          </a:p>
        </p:txBody>
      </p:sp>
    </p:spTree>
    <p:extLst>
      <p:ext uri="{BB962C8B-B14F-4D97-AF65-F5344CB8AC3E}">
        <p14:creationId xmlns:p14="http://schemas.microsoft.com/office/powerpoint/2010/main" val="1494761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7</a:t>
            </a:fld>
            <a:endParaRPr lang="zh-CN" altLang="en-US"/>
          </a:p>
        </p:txBody>
      </p:sp>
    </p:spTree>
    <p:extLst>
      <p:ext uri="{BB962C8B-B14F-4D97-AF65-F5344CB8AC3E}">
        <p14:creationId xmlns:p14="http://schemas.microsoft.com/office/powerpoint/2010/main" val="1195860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8</a:t>
            </a:fld>
            <a:endParaRPr lang="zh-CN" altLang="en-US"/>
          </a:p>
        </p:txBody>
      </p:sp>
    </p:spTree>
    <p:extLst>
      <p:ext uri="{BB962C8B-B14F-4D97-AF65-F5344CB8AC3E}">
        <p14:creationId xmlns:p14="http://schemas.microsoft.com/office/powerpoint/2010/main" val="3644686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9</a:t>
            </a:fld>
            <a:endParaRPr lang="zh-CN" altLang="en-US"/>
          </a:p>
        </p:txBody>
      </p:sp>
    </p:spTree>
    <p:extLst>
      <p:ext uri="{BB962C8B-B14F-4D97-AF65-F5344CB8AC3E}">
        <p14:creationId xmlns:p14="http://schemas.microsoft.com/office/powerpoint/2010/main" val="2517501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42FE942-8C21-4115-8680-D88995117483}" type="datetimeFigureOut">
              <a:rPr lang="zh-CN" altLang="en-US" smtClean="0"/>
              <a:t>2017/6/21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981307080"/>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42FE942-8C21-4115-8680-D88995117483}" type="datetimeFigureOut">
              <a:rPr lang="zh-CN" altLang="en-US" smtClean="0"/>
              <a:t>2017/6/21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421024675"/>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42FE942-8C21-4115-8680-D88995117483}" type="datetimeFigureOut">
              <a:rPr lang="zh-CN" altLang="en-US" smtClean="0"/>
              <a:t>2017/6/21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023550451"/>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42FE942-8C21-4115-8680-D88995117483}" type="datetimeFigureOut">
              <a:rPr lang="zh-CN" altLang="en-US" smtClean="0"/>
              <a:t>2017/6/21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677915812"/>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2017/6/21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633063183"/>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42FE942-8C21-4115-8680-D88995117483}" type="datetimeFigureOut">
              <a:rPr lang="zh-CN" altLang="en-US" smtClean="0"/>
              <a:t>2017/6/21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467204015"/>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42FE942-8C21-4115-8680-D88995117483}" type="datetimeFigureOut">
              <a:rPr lang="zh-CN" altLang="en-US" smtClean="0"/>
              <a:t>2017/6/21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3787638928"/>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42FE942-8C21-4115-8680-D88995117483}" type="datetimeFigureOut">
              <a:rPr lang="zh-CN" altLang="en-US" smtClean="0"/>
              <a:t>2017/6/21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579800347"/>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2FE942-8C21-4115-8680-D88995117483}" type="datetimeFigureOut">
              <a:rPr lang="zh-CN" altLang="en-US" smtClean="0"/>
              <a:t>2017/6/21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037182160"/>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2017/6/21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428887143"/>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2017/6/21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359113939"/>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FE942-8C21-4115-8680-D88995117483}" type="datetimeFigureOut">
              <a:rPr lang="zh-CN" altLang="en-US" smtClean="0"/>
              <a:t>2017/6/21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389149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notesSlide" Target="../notesSlides/notesSlide11.xml"/><Relationship Id="rId7"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21.png"/><Relationship Id="rId11" Type="http://schemas.openxmlformats.org/officeDocument/2006/relationships/image" Target="../media/image27.jpeg"/><Relationship Id="rId5" Type="http://schemas.openxmlformats.org/officeDocument/2006/relationships/image" Target="../media/image8.png"/><Relationship Id="rId10" Type="http://schemas.openxmlformats.org/officeDocument/2006/relationships/image" Target="../media/image26.jpeg"/><Relationship Id="rId4" Type="http://schemas.openxmlformats.org/officeDocument/2006/relationships/image" Target="../media/image22.png"/><Relationship Id="rId9"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3.xml"/><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30.png"/><Relationship Id="rId5" Type="http://schemas.openxmlformats.org/officeDocument/2006/relationships/image" Target="../media/image14.png"/><Relationship Id="rId10" Type="http://schemas.openxmlformats.org/officeDocument/2006/relationships/image" Target="../media/image2.png"/><Relationship Id="rId4" Type="http://schemas.openxmlformats.org/officeDocument/2006/relationships/image" Target="../media/image29.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notesSlide" Target="../notesSlides/notesSlide14.xml"/><Relationship Id="rId7"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openxmlformats.org/officeDocument/2006/relationships/image" Target="../media/image35.png"/><Relationship Id="rId11" Type="http://schemas.microsoft.com/office/2007/relationships/hdphoto" Target="../media/hdphoto1.wdp"/><Relationship Id="rId5" Type="http://schemas.openxmlformats.org/officeDocument/2006/relationships/image" Target="../media/image34.jpe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notesSlide" Target="../notesSlides/notesSlide16.xml"/><Relationship Id="rId7" Type="http://schemas.openxmlformats.org/officeDocument/2006/relationships/image" Target="../media/image43.jpeg"/><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hemeOverride" Target="../theme/themeOverride10.xml"/><Relationship Id="rId5" Type="http://schemas.openxmlformats.org/officeDocument/2006/relationships/image" Target="../media/image2.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jpeg"/><Relationship Id="rId3" Type="http://schemas.openxmlformats.org/officeDocument/2006/relationships/notesSlide" Target="../notesSlides/notesSlide21.xml"/><Relationship Id="rId7" Type="http://schemas.openxmlformats.org/officeDocument/2006/relationships/image" Target="../media/image32.png"/><Relationship Id="rId12" Type="http://schemas.openxmlformats.org/officeDocument/2006/relationships/image" Target="../media/image53.jpeg"/><Relationship Id="rId2" Type="http://schemas.openxmlformats.org/officeDocument/2006/relationships/slideLayout" Target="../slideLayouts/slideLayout7.xml"/><Relationship Id="rId1" Type="http://schemas.openxmlformats.org/officeDocument/2006/relationships/themeOverride" Target="../theme/themeOverride11.xml"/><Relationship Id="rId6" Type="http://schemas.openxmlformats.org/officeDocument/2006/relationships/image" Target="../media/image31.png"/><Relationship Id="rId11" Type="http://schemas.openxmlformats.org/officeDocument/2006/relationships/image" Target="../media/image52.jpeg"/><Relationship Id="rId5" Type="http://schemas.openxmlformats.org/officeDocument/2006/relationships/image" Target="../media/image48.png"/><Relationship Id="rId10" Type="http://schemas.openxmlformats.org/officeDocument/2006/relationships/image" Target="../media/image51.jpeg"/><Relationship Id="rId4" Type="http://schemas.openxmlformats.org/officeDocument/2006/relationships/image" Target="../media/image29.png"/><Relationship Id="rId9" Type="http://schemas.openxmlformats.org/officeDocument/2006/relationships/image" Target="../media/image50.jpeg"/><Relationship Id="rId1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notesSlide" Target="../notesSlides/notesSlide23.xml"/><Relationship Id="rId7" Type="http://schemas.openxmlformats.org/officeDocument/2006/relationships/image" Target="../media/image58.png"/><Relationship Id="rId12" Type="http://schemas.openxmlformats.org/officeDocument/2006/relationships/image" Target="../media/image63.jpeg"/><Relationship Id="rId2" Type="http://schemas.openxmlformats.org/officeDocument/2006/relationships/slideLayout" Target="../slideLayouts/slideLayout7.xml"/><Relationship Id="rId1" Type="http://schemas.openxmlformats.org/officeDocument/2006/relationships/themeOverride" Target="../theme/themeOverride12.xml"/><Relationship Id="rId6" Type="http://schemas.openxmlformats.org/officeDocument/2006/relationships/image" Target="../media/image57.png"/><Relationship Id="rId11" Type="http://schemas.openxmlformats.org/officeDocument/2006/relationships/image" Target="../media/image62.jpeg"/><Relationship Id="rId5" Type="http://schemas.openxmlformats.org/officeDocument/2006/relationships/image" Target="../media/image8.png"/><Relationship Id="rId10" Type="http://schemas.openxmlformats.org/officeDocument/2006/relationships/image" Target="../media/image61.jpeg"/><Relationship Id="rId4" Type="http://schemas.openxmlformats.org/officeDocument/2006/relationships/image" Target="../media/image56.png"/><Relationship Id="rId9" Type="http://schemas.openxmlformats.org/officeDocument/2006/relationships/image" Target="../media/image6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68.jpg"/><Relationship Id="rId2" Type="http://schemas.openxmlformats.org/officeDocument/2006/relationships/slideLayout" Target="../slideLayouts/slideLayout7.xml"/><Relationship Id="rId1" Type="http://schemas.openxmlformats.org/officeDocument/2006/relationships/themeOverride" Target="../theme/themeOverride13.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hemeOverride" Target="../theme/themeOverride14.xml"/><Relationship Id="rId5" Type="http://schemas.openxmlformats.org/officeDocument/2006/relationships/image" Target="../media/image73.png"/><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0.png"/><Relationship Id="rId3" Type="http://schemas.openxmlformats.org/officeDocument/2006/relationships/notesSlide" Target="../notesSlides/notesSlide7.xml"/><Relationship Id="rId7" Type="http://schemas.openxmlformats.org/officeDocument/2006/relationships/image" Target="../media/image15.jpeg"/><Relationship Id="rId12"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14.png"/><Relationship Id="rId11" Type="http://schemas.openxmlformats.org/officeDocument/2006/relationships/image" Target="../media/image1.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1" y="-75638"/>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323640" y="1793323"/>
            <a:ext cx="3643927" cy="707886"/>
          </a:xfrm>
          <a:prstGeom prst="rect">
            <a:avLst/>
          </a:prstGeom>
          <a:noFill/>
        </p:spPr>
        <p:txBody>
          <a:bodyPr wrap="square" rtlCol="0">
            <a:spAutoFit/>
          </a:bodyPr>
          <a:lstStyle/>
          <a:p>
            <a:pPr algn="dist"/>
            <a:r>
              <a:rPr lang="zh-CN" altLang="en-US" sz="4000" dirty="0" smtClean="0">
                <a:solidFill>
                  <a:srgbClr val="22F1F6"/>
                </a:solidFill>
                <a:latin typeface="叶根友行书繁" panose="02010601030101010101" pitchFamily="2" charset="-122"/>
                <a:ea typeface="叶根友行书繁" panose="02010601030101010101" pitchFamily="2" charset="-122"/>
              </a:rPr>
              <a:t>小学生</a:t>
            </a:r>
            <a:r>
              <a:rPr lang="en-US" altLang="zh-CN" sz="4000" dirty="0" smtClean="0">
                <a:solidFill>
                  <a:srgbClr val="22F1F6"/>
                </a:solidFill>
                <a:latin typeface="叶根友行书繁" panose="02010601030101010101" pitchFamily="2" charset="-122"/>
                <a:ea typeface="叶根友行书繁" panose="02010601030101010101" pitchFamily="2" charset="-122"/>
              </a:rPr>
              <a:t>/</a:t>
            </a:r>
            <a:r>
              <a:rPr lang="zh-CN" altLang="en-US" sz="4000" dirty="0" smtClean="0">
                <a:solidFill>
                  <a:srgbClr val="22F1F6"/>
                </a:solidFill>
                <a:latin typeface="叶根友行书繁" panose="02010601030101010101" pitchFamily="2" charset="-122"/>
                <a:ea typeface="叶根友行书繁" panose="02010601030101010101" pitchFamily="2" charset="-122"/>
              </a:rPr>
              <a:t>幼儿园</a:t>
            </a:r>
            <a:endParaRPr lang="zh-CN" altLang="en-US" sz="4000" dirty="0">
              <a:solidFill>
                <a:srgbClr val="22F1F6"/>
              </a:solidFill>
              <a:latin typeface="叶根友行书繁" panose="02010601030101010101" pitchFamily="2" charset="-122"/>
              <a:ea typeface="叶根友行书繁" panose="02010601030101010101" pitchFamily="2" charset="-122"/>
            </a:endParaRPr>
          </a:p>
        </p:txBody>
      </p:sp>
      <p:grpSp>
        <p:nvGrpSpPr>
          <p:cNvPr id="76" name="组合 75"/>
          <p:cNvGrpSpPr/>
          <p:nvPr/>
        </p:nvGrpSpPr>
        <p:grpSpPr>
          <a:xfrm rot="691748">
            <a:off x="8659028" y="5246838"/>
            <a:ext cx="949387" cy="931930"/>
            <a:chOff x="10646778" y="4753862"/>
            <a:chExt cx="751521" cy="737702"/>
          </a:xfrm>
        </p:grpSpPr>
        <p:sp>
          <p:nvSpPr>
            <p:cNvPr id="7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10646778" y="4762829"/>
              <a:ext cx="749726" cy="728735"/>
              <a:chOff x="11012539" y="4493889"/>
              <a:chExt cx="749726" cy="728735"/>
            </a:xfrm>
          </p:grpSpPr>
          <p:sp>
            <p:nvSpPr>
              <p:cNvPr id="7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6" name="组合 95"/>
          <p:cNvGrpSpPr/>
          <p:nvPr/>
        </p:nvGrpSpPr>
        <p:grpSpPr>
          <a:xfrm rot="1562261">
            <a:off x="11219222" y="3808953"/>
            <a:ext cx="466601" cy="458021"/>
            <a:chOff x="10646778" y="4753862"/>
            <a:chExt cx="751521" cy="737702"/>
          </a:xfrm>
        </p:grpSpPr>
        <p:sp>
          <p:nvSpPr>
            <p:cNvPr id="9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9" name="组合 98"/>
            <p:cNvGrpSpPr/>
            <p:nvPr/>
          </p:nvGrpSpPr>
          <p:grpSpPr>
            <a:xfrm>
              <a:off x="10646778" y="4762829"/>
              <a:ext cx="749726" cy="728735"/>
              <a:chOff x="11012539" y="4493889"/>
              <a:chExt cx="749726" cy="728735"/>
            </a:xfrm>
          </p:grpSpPr>
          <p:sp>
            <p:nvSpPr>
              <p:cNvPr id="10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1" name="组合 110"/>
          <p:cNvGrpSpPr/>
          <p:nvPr/>
        </p:nvGrpSpPr>
        <p:grpSpPr>
          <a:xfrm rot="20532747">
            <a:off x="7568703" y="802976"/>
            <a:ext cx="774928" cy="923380"/>
            <a:chOff x="507876" y="722140"/>
            <a:chExt cx="774928" cy="923380"/>
          </a:xfrm>
        </p:grpSpPr>
        <p:sp>
          <p:nvSpPr>
            <p:cNvPr id="112" name="椭圆 111"/>
            <p:cNvSpPr/>
            <p:nvPr/>
          </p:nvSpPr>
          <p:spPr>
            <a:xfrm flipV="1">
              <a:off x="1142127" y="1504843"/>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4" name="直接连接符 113"/>
            <p:cNvCxnSpPr>
              <a:stCxn id="113" idx="0"/>
              <a:endCxn id="112" idx="3"/>
            </p:cNvCxnSpPr>
            <p:nvPr/>
          </p:nvCxnSpPr>
          <p:spPr>
            <a:xfrm rot="1067253">
              <a:off x="507876" y="965291"/>
              <a:ext cx="742508" cy="45768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5" name="组合 114"/>
          <p:cNvGrpSpPr/>
          <p:nvPr/>
        </p:nvGrpSpPr>
        <p:grpSpPr>
          <a:xfrm>
            <a:off x="10853813" y="1602319"/>
            <a:ext cx="530493" cy="1204586"/>
            <a:chOff x="3019253" y="1093136"/>
            <a:chExt cx="530493" cy="1204586"/>
          </a:xfrm>
        </p:grpSpPr>
        <p:sp>
          <p:nvSpPr>
            <p:cNvPr id="116" name="椭圆 115"/>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9" name="直接连接符 118"/>
            <p:cNvCxnSpPr>
              <a:stCxn id="116" idx="7"/>
              <a:endCxn id="117"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117" idx="5"/>
              <a:endCxn id="118"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a:xfrm rot="1255243">
            <a:off x="9007736" y="920782"/>
            <a:ext cx="1778771" cy="1178288"/>
            <a:chOff x="1659043" y="703884"/>
            <a:chExt cx="1778771" cy="1178288"/>
          </a:xfrm>
        </p:grpSpPr>
        <p:sp>
          <p:nvSpPr>
            <p:cNvPr id="122" name="椭圆 121"/>
            <p:cNvSpPr/>
            <p:nvPr/>
          </p:nvSpPr>
          <p:spPr>
            <a:xfrm flipV="1">
              <a:off x="1668618" y="174149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4" name="直接连接符 123"/>
            <p:cNvCxnSpPr>
              <a:stCxn id="122" idx="5"/>
              <a:endCxn id="123" idx="1"/>
            </p:cNvCxnSpPr>
            <p:nvPr/>
          </p:nvCxnSpPr>
          <p:spPr>
            <a:xfrm rot="20344757" flipV="1">
              <a:off x="1659043" y="1059855"/>
              <a:ext cx="563182" cy="622203"/>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116" idx="3"/>
              <a:endCxn id="123" idx="6"/>
            </p:cNvCxnSpPr>
            <p:nvPr/>
          </p:nvCxnSpPr>
          <p:spPr>
            <a:xfrm rot="20344757" flipH="1" flipV="1">
              <a:off x="2276479" y="703884"/>
              <a:ext cx="1161335" cy="571916"/>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pic>
        <p:nvPicPr>
          <p:cNvPr id="128" name="图片 1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66360" y="587582"/>
            <a:ext cx="2954279" cy="1902446"/>
          </a:xfrm>
          <a:prstGeom prst="rect">
            <a:avLst/>
          </a:prstGeom>
          <a:effectLst>
            <a:outerShdw blurRad="165100" dist="25400" dir="16200000" sx="99000" sy="99000" rotWithShape="0">
              <a:schemeClr val="bg1">
                <a:alpha val="93000"/>
              </a:schemeClr>
            </a:outerShdw>
          </a:effectLst>
        </p:spPr>
      </p:pic>
      <p:grpSp>
        <p:nvGrpSpPr>
          <p:cNvPr id="131" name="组合 130"/>
          <p:cNvGrpSpPr/>
          <p:nvPr/>
        </p:nvGrpSpPr>
        <p:grpSpPr>
          <a:xfrm flipH="1">
            <a:off x="558694" y="1589017"/>
            <a:ext cx="3021982" cy="1854485"/>
            <a:chOff x="8726219" y="-661205"/>
            <a:chExt cx="2154936" cy="1322409"/>
          </a:xfrm>
        </p:grpSpPr>
        <p:sp>
          <p:nvSpPr>
            <p:cNvPr id="132" name="任意多边形 131"/>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任意多边形 133"/>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3683224" y="2776966"/>
            <a:ext cx="1419581" cy="1584898"/>
            <a:chOff x="4219471" y="1964174"/>
            <a:chExt cx="1419581" cy="1584898"/>
          </a:xfrm>
        </p:grpSpPr>
        <p:sp>
          <p:nvSpPr>
            <p:cNvPr id="9" name="矩形 8"/>
            <p:cNvSpPr/>
            <p:nvPr/>
          </p:nvSpPr>
          <p:spPr>
            <a:xfrm rot="21070279">
              <a:off x="4219471" y="1964174"/>
              <a:ext cx="1415772" cy="1569660"/>
            </a:xfrm>
            <a:prstGeom prst="rect">
              <a:avLst/>
            </a:prstGeom>
            <a:noFill/>
            <a:ln>
              <a:noFill/>
            </a:ln>
          </p:spPr>
          <p:txBody>
            <a:bodyPr wrap="square" rtlCol="0">
              <a:spAutoFit/>
            </a:bodyPr>
            <a:lstStyle/>
            <a:p>
              <a:pPr algn="dist"/>
              <a:r>
                <a:rPr lang="zh-CN" altLang="en-US" sz="9600" b="1" dirty="0">
                  <a:ln w="107950">
                    <a:solidFill>
                      <a:schemeClr val="bg1"/>
                    </a:solidFill>
                  </a:ln>
                  <a:solidFill>
                    <a:srgbClr val="BCDE12"/>
                  </a:solidFill>
                  <a:effectLst>
                    <a:outerShdw blurRad="203200" dist="76200" dir="5400000" algn="t" rotWithShape="0">
                      <a:prstClr val="black">
                        <a:alpha val="9000"/>
                      </a:prstClr>
                    </a:outerShdw>
                  </a:effectLst>
                  <a:latin typeface="张海山锐谐体" panose="02000000000000000000" pitchFamily="2" charset="-122"/>
                  <a:ea typeface="张海山锐谐体" panose="02000000000000000000" pitchFamily="2" charset="-122"/>
                </a:rPr>
                <a:t>家</a:t>
              </a:r>
            </a:p>
          </p:txBody>
        </p:sp>
        <p:sp>
          <p:nvSpPr>
            <p:cNvPr id="60" name="矩形 59"/>
            <p:cNvSpPr/>
            <p:nvPr/>
          </p:nvSpPr>
          <p:spPr>
            <a:xfrm rot="21070279">
              <a:off x="4223280" y="1979412"/>
              <a:ext cx="1415772" cy="1569660"/>
            </a:xfrm>
            <a:prstGeom prst="rect">
              <a:avLst/>
            </a:prstGeom>
            <a:noFill/>
            <a:ln>
              <a:noFill/>
            </a:ln>
          </p:spPr>
          <p:txBody>
            <a:bodyPr wrap="square" rtlCol="0">
              <a:spAutoFit/>
            </a:bodyPr>
            <a:lstStyle/>
            <a:p>
              <a:pPr algn="dist"/>
              <a:r>
                <a:rPr lang="zh-CN" altLang="en-US" sz="9600" b="1" dirty="0">
                  <a:ln w="63500">
                    <a:noFill/>
                  </a:ln>
                  <a:solidFill>
                    <a:srgbClr val="A8D111"/>
                  </a:solidFill>
                  <a:latin typeface="张海山锐谐体" panose="02000000000000000000" pitchFamily="2" charset="-122"/>
                  <a:ea typeface="张海山锐谐体" panose="02000000000000000000" pitchFamily="2" charset="-122"/>
                </a:rPr>
                <a:t>家</a:t>
              </a:r>
            </a:p>
          </p:txBody>
        </p:sp>
      </p:grpSp>
      <p:grpSp>
        <p:nvGrpSpPr>
          <p:cNvPr id="13" name="组合 12"/>
          <p:cNvGrpSpPr/>
          <p:nvPr/>
        </p:nvGrpSpPr>
        <p:grpSpPr>
          <a:xfrm>
            <a:off x="5502469" y="2758851"/>
            <a:ext cx="1423392" cy="1573470"/>
            <a:chOff x="5846341" y="2055614"/>
            <a:chExt cx="1423392" cy="1573470"/>
          </a:xfrm>
        </p:grpSpPr>
        <p:sp>
          <p:nvSpPr>
            <p:cNvPr id="10" name="矩形 9"/>
            <p:cNvSpPr/>
            <p:nvPr/>
          </p:nvSpPr>
          <p:spPr>
            <a:xfrm>
              <a:off x="5853961" y="2055614"/>
              <a:ext cx="1415772" cy="1569660"/>
            </a:xfrm>
            <a:prstGeom prst="rect">
              <a:avLst/>
            </a:prstGeom>
            <a:noFill/>
          </p:spPr>
          <p:txBody>
            <a:bodyPr wrap="none">
              <a:spAutoFit/>
            </a:bodyPr>
            <a:lstStyle/>
            <a:p>
              <a:r>
                <a:rPr lang="zh-CN" altLang="en-US" sz="9600" b="1" dirty="0">
                  <a:ln w="101600">
                    <a:solidFill>
                      <a:schemeClr val="bg1"/>
                    </a:solidFill>
                  </a:ln>
                  <a:solidFill>
                    <a:srgbClr val="FF7D93"/>
                  </a:solidFill>
                  <a:effectLst>
                    <a:outerShdw blurRad="165100" dist="88900" dir="2700000" algn="tl">
                      <a:srgbClr val="000000">
                        <a:alpha val="43137"/>
                      </a:srgbClr>
                    </a:outerShdw>
                  </a:effectLst>
                  <a:latin typeface="张海山锐谐体" panose="02000000000000000000" pitchFamily="2" charset="-122"/>
                  <a:ea typeface="张海山锐谐体" panose="02000000000000000000" pitchFamily="2" charset="-122"/>
                </a:rPr>
                <a:t>长</a:t>
              </a:r>
            </a:p>
          </p:txBody>
        </p:sp>
        <p:sp>
          <p:nvSpPr>
            <p:cNvPr id="61" name="矩形 60"/>
            <p:cNvSpPr/>
            <p:nvPr/>
          </p:nvSpPr>
          <p:spPr>
            <a:xfrm>
              <a:off x="5846341" y="2059424"/>
              <a:ext cx="1415772" cy="1569660"/>
            </a:xfrm>
            <a:prstGeom prst="rect">
              <a:avLst/>
            </a:prstGeom>
            <a:noFill/>
          </p:spPr>
          <p:txBody>
            <a:bodyPr wrap="none">
              <a:spAutoFit/>
            </a:bodyPr>
            <a:lstStyle/>
            <a:p>
              <a:r>
                <a:rPr lang="zh-CN" altLang="en-US" sz="9600" b="1" dirty="0">
                  <a:ln w="101600">
                    <a:noFill/>
                  </a:ln>
                  <a:solidFill>
                    <a:srgbClr val="FF7D93"/>
                  </a:solidFill>
                  <a:latin typeface="张海山锐谐体" panose="02000000000000000000" pitchFamily="2" charset="-122"/>
                  <a:ea typeface="张海山锐谐体" panose="02000000000000000000" pitchFamily="2" charset="-122"/>
                </a:rPr>
                <a:t>长</a:t>
              </a:r>
            </a:p>
          </p:txBody>
        </p:sp>
      </p:grpSp>
      <p:grpSp>
        <p:nvGrpSpPr>
          <p:cNvPr id="14" name="组合 13"/>
          <p:cNvGrpSpPr/>
          <p:nvPr/>
        </p:nvGrpSpPr>
        <p:grpSpPr>
          <a:xfrm>
            <a:off x="7397388" y="2759201"/>
            <a:ext cx="1353820" cy="1573469"/>
            <a:chOff x="7390129" y="2080776"/>
            <a:chExt cx="1353820" cy="1573469"/>
          </a:xfrm>
        </p:grpSpPr>
        <p:sp>
          <p:nvSpPr>
            <p:cNvPr id="3" name="文本框 2"/>
            <p:cNvSpPr txBox="1"/>
            <p:nvPr/>
          </p:nvSpPr>
          <p:spPr>
            <a:xfrm rot="424737">
              <a:off x="7409179" y="2080776"/>
              <a:ext cx="1334770" cy="1569660"/>
            </a:xfrm>
            <a:prstGeom prst="rect">
              <a:avLst/>
            </a:prstGeom>
            <a:noFill/>
          </p:spPr>
          <p:txBody>
            <a:bodyPr wrap="square" rtlCol="0">
              <a:spAutoFit/>
            </a:bodyPr>
            <a:lstStyle/>
            <a:p>
              <a:pPr algn="dist"/>
              <a:r>
                <a:rPr lang="zh-CN" altLang="en-US" sz="9600" b="1" dirty="0" smtClean="0">
                  <a:ln w="63500">
                    <a:solidFill>
                      <a:schemeClr val="bg1"/>
                    </a:solidFill>
                  </a:ln>
                  <a:solidFill>
                    <a:srgbClr val="13D6EB"/>
                  </a:solidFill>
                  <a:effectLst>
                    <a:outerShdw blurRad="203200" dist="76200" dir="5400000" algn="t" rotWithShape="0">
                      <a:prstClr val="black">
                        <a:alpha val="25000"/>
                      </a:prstClr>
                    </a:outerShdw>
                  </a:effectLst>
                  <a:latin typeface="张海山锐谐体" panose="02000000000000000000" pitchFamily="2" charset="-122"/>
                  <a:ea typeface="张海山锐谐体" panose="02000000000000000000" pitchFamily="2" charset="-122"/>
                </a:rPr>
                <a:t>会</a:t>
              </a:r>
              <a:endParaRPr lang="zh-CN" altLang="en-US" sz="9600" b="1" dirty="0">
                <a:ln w="63500">
                  <a:solidFill>
                    <a:schemeClr val="bg1"/>
                  </a:solidFill>
                </a:ln>
                <a:solidFill>
                  <a:srgbClr val="13D6EB"/>
                </a:solidFill>
                <a:effectLst>
                  <a:outerShdw blurRad="203200" dist="76200" dir="5400000" algn="t" rotWithShape="0">
                    <a:prstClr val="black">
                      <a:alpha val="25000"/>
                    </a:prstClr>
                  </a:outerShdw>
                </a:effectLst>
                <a:latin typeface="张海山锐谐体" panose="02000000000000000000" pitchFamily="2" charset="-122"/>
                <a:ea typeface="张海山锐谐体" panose="02000000000000000000" pitchFamily="2" charset="-122"/>
              </a:endParaRPr>
            </a:p>
          </p:txBody>
        </p:sp>
        <p:sp>
          <p:nvSpPr>
            <p:cNvPr id="62" name="文本框 61"/>
            <p:cNvSpPr txBox="1"/>
            <p:nvPr/>
          </p:nvSpPr>
          <p:spPr>
            <a:xfrm rot="424737">
              <a:off x="7390129" y="2084585"/>
              <a:ext cx="1334770" cy="1569660"/>
            </a:xfrm>
            <a:prstGeom prst="rect">
              <a:avLst/>
            </a:prstGeom>
            <a:noFill/>
          </p:spPr>
          <p:txBody>
            <a:bodyPr wrap="square" rtlCol="0">
              <a:spAutoFit/>
            </a:bodyPr>
            <a:lstStyle/>
            <a:p>
              <a:pPr algn="dist"/>
              <a:r>
                <a:rPr lang="zh-CN" altLang="en-US" sz="9600" b="1" dirty="0" smtClean="0">
                  <a:ln w="63500">
                    <a:noFill/>
                  </a:ln>
                  <a:solidFill>
                    <a:srgbClr val="13D6EB"/>
                  </a:solidFill>
                  <a:latin typeface="张海山锐谐体" panose="02000000000000000000" pitchFamily="2" charset="-122"/>
                  <a:ea typeface="张海山锐谐体" panose="02000000000000000000" pitchFamily="2" charset="-122"/>
                </a:rPr>
                <a:t>会</a:t>
              </a:r>
              <a:endParaRPr lang="zh-CN" altLang="en-US" sz="9600" b="1" dirty="0">
                <a:ln w="63500">
                  <a:noFill/>
                </a:ln>
                <a:solidFill>
                  <a:srgbClr val="13D6EB"/>
                </a:solidFill>
                <a:latin typeface="张海山锐谐体" panose="02000000000000000000" pitchFamily="2" charset="-122"/>
                <a:ea typeface="张海山锐谐体" panose="02000000000000000000" pitchFamily="2" charset="-122"/>
              </a:endParaRPr>
            </a:p>
          </p:txBody>
        </p:sp>
      </p:grpSp>
      <p:grpSp>
        <p:nvGrpSpPr>
          <p:cNvPr id="141" name="组合 140"/>
          <p:cNvGrpSpPr/>
          <p:nvPr/>
        </p:nvGrpSpPr>
        <p:grpSpPr>
          <a:xfrm rot="920444">
            <a:off x="3202114" y="4087393"/>
            <a:ext cx="577446" cy="566828"/>
            <a:chOff x="10646778" y="4753862"/>
            <a:chExt cx="751521" cy="737702"/>
          </a:xfrm>
        </p:grpSpPr>
        <p:sp>
          <p:nvSpPr>
            <p:cNvPr id="142"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3" name="组合 142"/>
            <p:cNvGrpSpPr/>
            <p:nvPr/>
          </p:nvGrpSpPr>
          <p:grpSpPr>
            <a:xfrm>
              <a:off x="10646778" y="4762829"/>
              <a:ext cx="749726" cy="728735"/>
              <a:chOff x="11012539" y="4493889"/>
              <a:chExt cx="749726" cy="728735"/>
            </a:xfrm>
          </p:grpSpPr>
          <p:sp>
            <p:nvSpPr>
              <p:cNvPr id="144"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2" name="组合 91"/>
          <p:cNvGrpSpPr/>
          <p:nvPr/>
        </p:nvGrpSpPr>
        <p:grpSpPr>
          <a:xfrm>
            <a:off x="1" y="4531757"/>
            <a:ext cx="12191999" cy="2326243"/>
            <a:chOff x="1" y="4546271"/>
            <a:chExt cx="12191999" cy="2326243"/>
          </a:xfrm>
        </p:grpSpPr>
        <p:sp>
          <p:nvSpPr>
            <p:cNvPr id="39" name="任意多边形 38"/>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7" name="组合 146"/>
          <p:cNvGrpSpPr/>
          <p:nvPr/>
        </p:nvGrpSpPr>
        <p:grpSpPr>
          <a:xfrm>
            <a:off x="10040735" y="2656685"/>
            <a:ext cx="1772498" cy="1986264"/>
            <a:chOff x="9945761" y="4535871"/>
            <a:chExt cx="1772498" cy="1986264"/>
          </a:xfrm>
        </p:grpSpPr>
        <p:sp>
          <p:nvSpPr>
            <p:cNvPr id="148" name="圆角矩形 147"/>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圆角矩形 148"/>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0" name="组合 149"/>
            <p:cNvGrpSpPr/>
            <p:nvPr/>
          </p:nvGrpSpPr>
          <p:grpSpPr>
            <a:xfrm rot="17559220">
              <a:off x="10526211" y="4117280"/>
              <a:ext cx="611597" cy="1772498"/>
              <a:chOff x="2994660" y="1680210"/>
              <a:chExt cx="1234440" cy="3577590"/>
            </a:xfrm>
            <a:solidFill>
              <a:srgbClr val="FFC000"/>
            </a:solidFill>
          </p:grpSpPr>
          <p:sp>
            <p:nvSpPr>
              <p:cNvPr id="162" name="椭圆 161"/>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矩形 162"/>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矩形 163"/>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矩形 164"/>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梯形 165"/>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1" name="椭圆 150"/>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2" name="直接连接符 151"/>
            <p:cNvCxnSpPr>
              <a:stCxn id="148"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矩形 157"/>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矩形 158"/>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矩形 159"/>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矩形 160"/>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a:off x="9335411" y="3961966"/>
            <a:ext cx="2308359" cy="1447795"/>
            <a:chOff x="594424" y="1153191"/>
            <a:chExt cx="2605976" cy="1634460"/>
          </a:xfrm>
        </p:grpSpPr>
        <p:sp>
          <p:nvSpPr>
            <p:cNvPr id="82" name="任意多边形 81"/>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82"/>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7" name="任意多边形 166"/>
          <p:cNvSpPr/>
          <p:nvPr/>
        </p:nvSpPr>
        <p:spPr>
          <a:xfrm>
            <a:off x="4415588" y="2560535"/>
            <a:ext cx="3356811" cy="74381"/>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rot="578632">
            <a:off x="7543801" y="4199021"/>
            <a:ext cx="1290738" cy="584775"/>
          </a:xfrm>
          <a:prstGeom prst="rect">
            <a:avLst/>
          </a:prstGeom>
          <a:noFill/>
        </p:spPr>
        <p:txBody>
          <a:bodyPr wrap="none" rtlCol="0">
            <a:spAutoFit/>
          </a:bodyPr>
          <a:lstStyle/>
          <a:p>
            <a:r>
              <a:rPr lang="en-US" altLang="zh-CN" sz="3200" dirty="0" smtClean="0">
                <a:solidFill>
                  <a:srgbClr val="22F1F6"/>
                </a:solidFill>
                <a:latin typeface="Lard!" panose="00000400000000000000" pitchFamily="2" charset="0"/>
              </a:rPr>
              <a:t>HUI</a:t>
            </a:r>
            <a:endParaRPr lang="zh-CN" altLang="en-US" sz="3200" dirty="0">
              <a:solidFill>
                <a:srgbClr val="22F1F6"/>
              </a:solidFill>
              <a:latin typeface="Lard!" panose="00000400000000000000" pitchFamily="2" charset="0"/>
            </a:endParaRPr>
          </a:p>
        </p:txBody>
      </p:sp>
      <p:sp>
        <p:nvSpPr>
          <p:cNvPr id="6" name="矩形 5"/>
          <p:cNvSpPr/>
          <p:nvPr/>
        </p:nvSpPr>
        <p:spPr>
          <a:xfrm rot="21229137">
            <a:off x="3850115" y="4230925"/>
            <a:ext cx="1131015" cy="523220"/>
          </a:xfrm>
          <a:prstGeom prst="rect">
            <a:avLst/>
          </a:prstGeom>
        </p:spPr>
        <p:txBody>
          <a:bodyPr wrap="none">
            <a:spAutoFit/>
          </a:bodyPr>
          <a:lstStyle/>
          <a:p>
            <a:r>
              <a:rPr lang="en-US" altLang="zh-CN" sz="2800" dirty="0">
                <a:solidFill>
                  <a:srgbClr val="FFFF00"/>
                </a:solidFill>
                <a:latin typeface="Lard!" panose="00000400000000000000" pitchFamily="2" charset="0"/>
              </a:rPr>
              <a:t>JIA</a:t>
            </a:r>
            <a:endParaRPr lang="zh-CN" altLang="en-US" sz="2800" dirty="0">
              <a:solidFill>
                <a:srgbClr val="FFFF00"/>
              </a:solidFill>
              <a:latin typeface="Lard!" panose="00000400000000000000" pitchFamily="2" charset="0"/>
            </a:endParaRPr>
          </a:p>
        </p:txBody>
      </p:sp>
      <p:sp>
        <p:nvSpPr>
          <p:cNvPr id="8" name="矩形 7"/>
          <p:cNvSpPr/>
          <p:nvPr/>
        </p:nvSpPr>
        <p:spPr>
          <a:xfrm rot="245313">
            <a:off x="5242727" y="4194829"/>
            <a:ext cx="1917513" cy="523220"/>
          </a:xfrm>
          <a:prstGeom prst="rect">
            <a:avLst/>
          </a:prstGeom>
        </p:spPr>
        <p:txBody>
          <a:bodyPr wrap="none">
            <a:spAutoFit/>
          </a:bodyPr>
          <a:lstStyle/>
          <a:p>
            <a:r>
              <a:rPr lang="en-US" altLang="zh-CN" sz="2800" dirty="0">
                <a:solidFill>
                  <a:schemeClr val="bg1"/>
                </a:solidFill>
                <a:latin typeface="Lard!" panose="00000400000000000000" pitchFamily="2" charset="0"/>
              </a:rPr>
              <a:t>ZHANG</a:t>
            </a:r>
            <a:endParaRPr lang="zh-CN" altLang="en-US" sz="2800" dirty="0">
              <a:solidFill>
                <a:schemeClr val="bg1"/>
              </a:solidFill>
              <a:latin typeface="Lard!" panose="00000400000000000000" pitchFamily="2" charset="0"/>
            </a:endParaRPr>
          </a:p>
        </p:txBody>
      </p:sp>
      <p:sp>
        <p:nvSpPr>
          <p:cNvPr id="5" name="文本框 4"/>
          <p:cNvSpPr txBox="1"/>
          <p:nvPr/>
        </p:nvSpPr>
        <p:spPr>
          <a:xfrm>
            <a:off x="3736834" y="5291328"/>
            <a:ext cx="4842668" cy="369332"/>
          </a:xfrm>
          <a:prstGeom prst="rect">
            <a:avLst/>
          </a:prstGeom>
          <a:noFill/>
        </p:spPr>
        <p:txBody>
          <a:bodyPr wrap="square" rtlCol="0">
            <a:spAutoFit/>
          </a:bodyPr>
          <a:lstStyle/>
          <a:p>
            <a:r>
              <a:rPr lang="zh-CN" altLang="en-US" dirty="0" smtClean="0">
                <a:solidFill>
                  <a:srgbClr val="93D7E5"/>
                </a:solidFill>
                <a:latin typeface="微软雅黑" panose="020B0503020204020204" pitchFamily="34" charset="-122"/>
                <a:ea typeface="微软雅黑" panose="020B0503020204020204" pitchFamily="34" charset="-122"/>
              </a:rPr>
              <a:t>   汇报人：千库网     汇报时间：</a:t>
            </a:r>
            <a:r>
              <a:rPr lang="en-US" altLang="zh-CN" dirty="0" smtClean="0">
                <a:solidFill>
                  <a:srgbClr val="93D7E5"/>
                </a:solidFill>
                <a:latin typeface="微软雅黑" panose="020B0503020204020204" pitchFamily="34" charset="-122"/>
                <a:ea typeface="微软雅黑" panose="020B0503020204020204" pitchFamily="34" charset="-122"/>
              </a:rPr>
              <a:t>201X</a:t>
            </a:r>
            <a:r>
              <a:rPr lang="zh-CN" altLang="en-US" dirty="0" smtClean="0">
                <a:solidFill>
                  <a:srgbClr val="93D7E5"/>
                </a:solidFill>
                <a:latin typeface="微软雅黑" panose="020B0503020204020204" pitchFamily="34" charset="-122"/>
                <a:ea typeface="微软雅黑" panose="020B0503020204020204" pitchFamily="34" charset="-122"/>
              </a:rPr>
              <a:t>年</a:t>
            </a:r>
            <a:r>
              <a:rPr lang="en-US" altLang="zh-CN" dirty="0" smtClean="0">
                <a:solidFill>
                  <a:srgbClr val="93D7E5"/>
                </a:solidFill>
                <a:latin typeface="微软雅黑" panose="020B0503020204020204" pitchFamily="34" charset="-122"/>
                <a:ea typeface="微软雅黑" panose="020B0503020204020204" pitchFamily="34" charset="-122"/>
              </a:rPr>
              <a:t>XX</a:t>
            </a:r>
            <a:r>
              <a:rPr lang="zh-CN" altLang="en-US" dirty="0" smtClean="0">
                <a:solidFill>
                  <a:srgbClr val="93D7E5"/>
                </a:solidFill>
                <a:latin typeface="微软雅黑" panose="020B0503020204020204" pitchFamily="34" charset="-122"/>
                <a:ea typeface="微软雅黑" panose="020B0503020204020204" pitchFamily="34" charset="-122"/>
              </a:rPr>
              <a:t>月  </a:t>
            </a:r>
            <a:endParaRPr lang="zh-CN" altLang="en-US" dirty="0">
              <a:solidFill>
                <a:srgbClr val="93D7E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56535534"/>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250"/>
                                            <p:tgtEl>
                                              <p:spTgt spid="92"/>
                                            </p:tgtEl>
                                          </p:cBhvr>
                                        </p:animEffect>
                                        <p:anim calcmode="lin" valueType="num">
                                          <p:cBhvr>
                                            <p:cTn id="8" dur="1250" fill="hold"/>
                                            <p:tgtEl>
                                              <p:spTgt spid="92"/>
                                            </p:tgtEl>
                                            <p:attrNameLst>
                                              <p:attrName>ppt_x</p:attrName>
                                            </p:attrNameLst>
                                          </p:cBhvr>
                                          <p:tavLst>
                                            <p:tav tm="0">
                                              <p:val>
                                                <p:strVal val="#ppt_x"/>
                                              </p:val>
                                            </p:tav>
                                            <p:tav tm="100000">
                                              <p:val>
                                                <p:strVal val="#ppt_x"/>
                                              </p:val>
                                            </p:tav>
                                          </p:tavLst>
                                        </p:anim>
                                        <p:anim calcmode="lin" valueType="num">
                                          <p:cBhvr>
                                            <p:cTn id="9" dur="1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44000">
                                      <p:stCondLst>
                                        <p:cond delay="1250"/>
                                      </p:stCondLst>
                                      <p:childTnLst>
                                        <p:set>
                                          <p:cBhvr>
                                            <p:cTn id="11" dur="1" fill="hold">
                                              <p:stCondLst>
                                                <p:cond delay="0"/>
                                              </p:stCondLst>
                                            </p:cTn>
                                            <p:tgtEl>
                                              <p:spTgt spid="131"/>
                                            </p:tgtEl>
                                            <p:attrNameLst>
                                              <p:attrName>style.visibility</p:attrName>
                                            </p:attrNameLst>
                                          </p:cBhvr>
                                          <p:to>
                                            <p:strVal val="visible"/>
                                          </p:to>
                                        </p:set>
                                        <p:anim calcmode="lin" valueType="num" p14:bounceEnd="44000">
                                          <p:cBhvr additive="base">
                                            <p:cTn id="12" dur="1500" fill="hold"/>
                                            <p:tgtEl>
                                              <p:spTgt spid="131"/>
                                            </p:tgtEl>
                                            <p:attrNameLst>
                                              <p:attrName>ppt_x</p:attrName>
                                            </p:attrNameLst>
                                          </p:cBhvr>
                                          <p:tavLst>
                                            <p:tav tm="0">
                                              <p:val>
                                                <p:strVal val="#ppt_x"/>
                                              </p:val>
                                            </p:tav>
                                            <p:tav tm="100000">
                                              <p:val>
                                                <p:strVal val="#ppt_x"/>
                                              </p:val>
                                            </p:tav>
                                          </p:tavLst>
                                        </p:anim>
                                        <p:anim calcmode="lin" valueType="num" p14:bounceEnd="44000">
                                          <p:cBhvr additive="base">
                                            <p:cTn id="13" dur="150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275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250"/>
                                            <p:tgtEl>
                                              <p:spTgt spid="128"/>
                                            </p:tgtEl>
                                          </p:cBhvr>
                                        </p:animEffect>
                                        <p:anim calcmode="lin" valueType="num">
                                          <p:cBhvr>
                                            <p:cTn id="17" dur="1250" fill="hold"/>
                                            <p:tgtEl>
                                              <p:spTgt spid="128"/>
                                            </p:tgtEl>
                                            <p:attrNameLst>
                                              <p:attrName>ppt_x</p:attrName>
                                            </p:attrNameLst>
                                          </p:cBhvr>
                                          <p:tavLst>
                                            <p:tav tm="0">
                                              <p:val>
                                                <p:strVal val="#ppt_x"/>
                                              </p:val>
                                            </p:tav>
                                            <p:tav tm="100000">
                                              <p:val>
                                                <p:strVal val="#ppt_x"/>
                                              </p:val>
                                            </p:tav>
                                          </p:tavLst>
                                        </p:anim>
                                        <p:anim calcmode="lin" valueType="num">
                                          <p:cBhvr>
                                            <p:cTn id="18" dur="1250" fill="hold"/>
                                            <p:tgtEl>
                                              <p:spTgt spid="128"/>
                                            </p:tgtEl>
                                            <p:attrNameLst>
                                              <p:attrName>ppt_y</p:attrName>
                                            </p:attrNameLst>
                                          </p:cBhvr>
                                          <p:tavLst>
                                            <p:tav tm="0">
                                              <p:val>
                                                <p:strVal val="#ppt_y+.1"/>
                                              </p:val>
                                            </p:tav>
                                            <p:tav tm="100000">
                                              <p:val>
                                                <p:strVal val="#ppt_y"/>
                                              </p:val>
                                            </p:tav>
                                          </p:tavLst>
                                        </p:anim>
                                      </p:childTnLst>
                                    </p:cTn>
                                  </p:par>
                                  <p:par>
                                    <p:cTn id="19" presetID="2" presetClass="entr" presetSubtype="1" fill="hold" grpId="0" nodeType="withEffect">
                                      <p:stCondLst>
                                        <p:cond delay="3500"/>
                                      </p:stCondLst>
                                      <p:iterate type="lt">
                                        <p:tmPct val="20000"/>
                                      </p:iterate>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0-#ppt_h/2"/>
                                              </p:val>
                                            </p:tav>
                                            <p:tav tm="100000">
                                              <p:val>
                                                <p:strVal val="#ppt_y"/>
                                              </p:val>
                                            </p:tav>
                                          </p:tavLst>
                                        </p:anim>
                                      </p:childTnLst>
                                    </p:cTn>
                                  </p:par>
                                  <p:par>
                                    <p:cTn id="23" presetID="22" presetClass="entr" presetSubtype="8" fill="hold" grpId="0" nodeType="withEffect">
                                      <p:stCondLst>
                                        <p:cond delay="3500"/>
                                      </p:stCondLst>
                                      <p:childTnLst>
                                        <p:set>
                                          <p:cBhvr>
                                            <p:cTn id="24" dur="1" fill="hold">
                                              <p:stCondLst>
                                                <p:cond delay="0"/>
                                              </p:stCondLst>
                                            </p:cTn>
                                            <p:tgtEl>
                                              <p:spTgt spid="167"/>
                                            </p:tgtEl>
                                            <p:attrNameLst>
                                              <p:attrName>style.visibility</p:attrName>
                                            </p:attrNameLst>
                                          </p:cBhvr>
                                          <p:to>
                                            <p:strVal val="visible"/>
                                          </p:to>
                                        </p:set>
                                        <p:animEffect transition="in" filter="wipe(left)">
                                          <p:cBhvr>
                                            <p:cTn id="25" dur="2250"/>
                                            <p:tgtEl>
                                              <p:spTgt spid="167"/>
                                            </p:tgtEl>
                                          </p:cBhvr>
                                        </p:animEffect>
                                      </p:childTnLst>
                                    </p:cTn>
                                  </p:par>
                                  <p:par>
                                    <p:cTn id="26" presetID="31" presetClass="entr" presetSubtype="0" fill="hold" nodeType="withEffect">
                                      <p:stCondLst>
                                        <p:cond delay="55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fltVal val="0"/>
                                              </p:val>
                                            </p:tav>
                                            <p:tav tm="100000">
                                              <p:val>
                                                <p:strVal val="#ppt_w"/>
                                              </p:val>
                                            </p:tav>
                                          </p:tavLst>
                                        </p:anim>
                                        <p:anim calcmode="lin" valueType="num">
                                          <p:cBhvr>
                                            <p:cTn id="29" dur="1000" fill="hold"/>
                                            <p:tgtEl>
                                              <p:spTgt spid="15"/>
                                            </p:tgtEl>
                                            <p:attrNameLst>
                                              <p:attrName>ppt_h</p:attrName>
                                            </p:attrNameLst>
                                          </p:cBhvr>
                                          <p:tavLst>
                                            <p:tav tm="0">
                                              <p:val>
                                                <p:fltVal val="0"/>
                                              </p:val>
                                            </p:tav>
                                            <p:tav tm="100000">
                                              <p:val>
                                                <p:strVal val="#ppt_h"/>
                                              </p:val>
                                            </p:tav>
                                          </p:tavLst>
                                        </p:anim>
                                        <p:anim calcmode="lin" valueType="num">
                                          <p:cBhvr>
                                            <p:cTn id="30" dur="1000" fill="hold"/>
                                            <p:tgtEl>
                                              <p:spTgt spid="15"/>
                                            </p:tgtEl>
                                            <p:attrNameLst>
                                              <p:attrName>style.rotation</p:attrName>
                                            </p:attrNameLst>
                                          </p:cBhvr>
                                          <p:tavLst>
                                            <p:tav tm="0">
                                              <p:val>
                                                <p:fltVal val="90"/>
                                              </p:val>
                                            </p:tav>
                                            <p:tav tm="100000">
                                              <p:val>
                                                <p:fltVal val="0"/>
                                              </p:val>
                                            </p:tav>
                                          </p:tavLst>
                                        </p:anim>
                                        <p:animEffect transition="in" filter="fade">
                                          <p:cBhvr>
                                            <p:cTn id="31" dur="1000"/>
                                            <p:tgtEl>
                                              <p:spTgt spid="15"/>
                                            </p:tgtEl>
                                          </p:cBhvr>
                                        </p:animEffect>
                                      </p:childTnLst>
                                    </p:cTn>
                                  </p:par>
                                  <p:par>
                                    <p:cTn id="32" presetID="31" presetClass="entr" presetSubtype="0" fill="hold" nodeType="withEffect">
                                      <p:stCondLst>
                                        <p:cond delay="600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par>
                                    <p:cTn id="38" presetID="31" presetClass="entr" presetSubtype="0" fill="hold" nodeType="withEffect">
                                      <p:stCondLst>
                                        <p:cond delay="6500"/>
                                      </p:stCondLst>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ppt_w</p:attrName>
                                            </p:attrNameLst>
                                          </p:cBhvr>
                                          <p:tavLst>
                                            <p:tav tm="0">
                                              <p:val>
                                                <p:fltVal val="0"/>
                                              </p:val>
                                            </p:tav>
                                            <p:tav tm="100000">
                                              <p:val>
                                                <p:strVal val="#ppt_w"/>
                                              </p:val>
                                            </p:tav>
                                          </p:tavLst>
                                        </p:anim>
                                        <p:anim calcmode="lin" valueType="num">
                                          <p:cBhvr>
                                            <p:cTn id="41" dur="1000" fill="hold"/>
                                            <p:tgtEl>
                                              <p:spTgt spid="14"/>
                                            </p:tgtEl>
                                            <p:attrNameLst>
                                              <p:attrName>ppt_h</p:attrName>
                                            </p:attrNameLst>
                                          </p:cBhvr>
                                          <p:tavLst>
                                            <p:tav tm="0">
                                              <p:val>
                                                <p:fltVal val="0"/>
                                              </p:val>
                                            </p:tav>
                                            <p:tav tm="100000">
                                              <p:val>
                                                <p:strVal val="#ppt_h"/>
                                              </p:val>
                                            </p:tav>
                                          </p:tavLst>
                                        </p:anim>
                                        <p:anim calcmode="lin" valueType="num">
                                          <p:cBhvr>
                                            <p:cTn id="42" dur="1000" fill="hold"/>
                                            <p:tgtEl>
                                              <p:spTgt spid="14"/>
                                            </p:tgtEl>
                                            <p:attrNameLst>
                                              <p:attrName>style.rotation</p:attrName>
                                            </p:attrNameLst>
                                          </p:cBhvr>
                                          <p:tavLst>
                                            <p:tav tm="0">
                                              <p:val>
                                                <p:fltVal val="90"/>
                                              </p:val>
                                            </p:tav>
                                            <p:tav tm="100000">
                                              <p:val>
                                                <p:fltVal val="0"/>
                                              </p:val>
                                            </p:tav>
                                          </p:tavLst>
                                        </p:anim>
                                        <p:animEffect transition="in" filter="fade">
                                          <p:cBhvr>
                                            <p:cTn id="43" dur="1000"/>
                                            <p:tgtEl>
                                              <p:spTgt spid="14"/>
                                            </p:tgtEl>
                                          </p:cBhvr>
                                        </p:animEffect>
                                      </p:childTnLst>
                                    </p:cTn>
                                  </p:par>
                                  <p:par>
                                    <p:cTn id="44" presetID="53" presetClass="entr" presetSubtype="16" fill="hold" nodeType="withEffect">
                                      <p:stCondLst>
                                        <p:cond delay="7500"/>
                                      </p:stCondLst>
                                      <p:childTnLst>
                                        <p:set>
                                          <p:cBhvr>
                                            <p:cTn id="45" dur="1" fill="hold">
                                              <p:stCondLst>
                                                <p:cond delay="0"/>
                                              </p:stCondLst>
                                            </p:cTn>
                                            <p:tgtEl>
                                              <p:spTgt spid="141"/>
                                            </p:tgtEl>
                                            <p:attrNameLst>
                                              <p:attrName>style.visibility</p:attrName>
                                            </p:attrNameLst>
                                          </p:cBhvr>
                                          <p:to>
                                            <p:strVal val="visible"/>
                                          </p:to>
                                        </p:set>
                                        <p:anim calcmode="lin" valueType="num">
                                          <p:cBhvr>
                                            <p:cTn id="46" dur="500" fill="hold"/>
                                            <p:tgtEl>
                                              <p:spTgt spid="141"/>
                                            </p:tgtEl>
                                            <p:attrNameLst>
                                              <p:attrName>ppt_w</p:attrName>
                                            </p:attrNameLst>
                                          </p:cBhvr>
                                          <p:tavLst>
                                            <p:tav tm="0">
                                              <p:val>
                                                <p:fltVal val="0"/>
                                              </p:val>
                                            </p:tav>
                                            <p:tav tm="100000">
                                              <p:val>
                                                <p:strVal val="#ppt_w"/>
                                              </p:val>
                                            </p:tav>
                                          </p:tavLst>
                                        </p:anim>
                                        <p:anim calcmode="lin" valueType="num">
                                          <p:cBhvr>
                                            <p:cTn id="47" dur="500" fill="hold"/>
                                            <p:tgtEl>
                                              <p:spTgt spid="141"/>
                                            </p:tgtEl>
                                            <p:attrNameLst>
                                              <p:attrName>ppt_h</p:attrName>
                                            </p:attrNameLst>
                                          </p:cBhvr>
                                          <p:tavLst>
                                            <p:tav tm="0">
                                              <p:val>
                                                <p:fltVal val="0"/>
                                              </p:val>
                                            </p:tav>
                                            <p:tav tm="100000">
                                              <p:val>
                                                <p:strVal val="#ppt_h"/>
                                              </p:val>
                                            </p:tav>
                                          </p:tavLst>
                                        </p:anim>
                                        <p:animEffect transition="in" filter="fade">
                                          <p:cBhvr>
                                            <p:cTn id="48" dur="500"/>
                                            <p:tgtEl>
                                              <p:spTgt spid="141"/>
                                            </p:tgtEl>
                                          </p:cBhvr>
                                        </p:animEffect>
                                      </p:childTnLst>
                                    </p:cTn>
                                  </p:par>
                                  <p:par>
                                    <p:cTn id="49" presetID="8" presetClass="emph" presetSubtype="0" fill="hold" nodeType="withEffect">
                                      <p:stCondLst>
                                        <p:cond delay="8000"/>
                                      </p:stCondLst>
                                      <p:childTnLst>
                                        <p:animRot by="21600000">
                                          <p:cBhvr>
                                            <p:cTn id="50" dur="7000" fill="hold"/>
                                            <p:tgtEl>
                                              <p:spTgt spid="141"/>
                                            </p:tgtEl>
                                            <p:attrNameLst>
                                              <p:attrName>r</p:attrName>
                                            </p:attrNameLst>
                                          </p:cBhvr>
                                        </p:animRot>
                                      </p:childTnLst>
                                    </p:cTn>
                                  </p:par>
                                  <p:par>
                                    <p:cTn id="51" presetID="42" presetClass="entr" presetSubtype="0" fill="hold" grpId="0" nodeType="withEffect">
                                      <p:stCondLst>
                                        <p:cond delay="800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850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1000"/>
                                            <p:tgtEl>
                                              <p:spTgt spid="8"/>
                                            </p:tgtEl>
                                          </p:cBhvr>
                                        </p:animEffect>
                                        <p:anim calcmode="lin" valueType="num">
                                          <p:cBhvr>
                                            <p:cTn id="59" dur="1000" fill="hold"/>
                                            <p:tgtEl>
                                              <p:spTgt spid="8"/>
                                            </p:tgtEl>
                                            <p:attrNameLst>
                                              <p:attrName>ppt_x</p:attrName>
                                            </p:attrNameLst>
                                          </p:cBhvr>
                                          <p:tavLst>
                                            <p:tav tm="0">
                                              <p:val>
                                                <p:strVal val="#ppt_x"/>
                                              </p:val>
                                            </p:tav>
                                            <p:tav tm="100000">
                                              <p:val>
                                                <p:strVal val="#ppt_x"/>
                                              </p:val>
                                            </p:tav>
                                          </p:tavLst>
                                        </p:anim>
                                        <p:anim calcmode="lin" valueType="num">
                                          <p:cBhvr>
                                            <p:cTn id="60" dur="1000" fill="hold"/>
                                            <p:tgtEl>
                                              <p:spTgt spid="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900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1000"/>
                                            <p:tgtEl>
                                              <p:spTgt spid="2"/>
                                            </p:tgtEl>
                                          </p:cBhvr>
                                        </p:animEffect>
                                        <p:anim calcmode="lin" valueType="num">
                                          <p:cBhvr>
                                            <p:cTn id="64" dur="1000" fill="hold"/>
                                            <p:tgtEl>
                                              <p:spTgt spid="2"/>
                                            </p:tgtEl>
                                            <p:attrNameLst>
                                              <p:attrName>ppt_x</p:attrName>
                                            </p:attrNameLst>
                                          </p:cBhvr>
                                          <p:tavLst>
                                            <p:tav tm="0">
                                              <p:val>
                                                <p:strVal val="#ppt_x"/>
                                              </p:val>
                                            </p:tav>
                                            <p:tav tm="100000">
                                              <p:val>
                                                <p:strVal val="#ppt_x"/>
                                              </p:val>
                                            </p:tav>
                                          </p:tavLst>
                                        </p:anim>
                                        <p:anim calcmode="lin" valueType="num">
                                          <p:cBhvr>
                                            <p:cTn id="65" dur="1000" fill="hold"/>
                                            <p:tgtEl>
                                              <p:spTgt spid="2"/>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10000"/>
                                      </p:stCondLst>
                                      <p:childTnLst>
                                        <p:set>
                                          <p:cBhvr>
                                            <p:cTn id="67" dur="1" fill="hold">
                                              <p:stCondLst>
                                                <p:cond delay="0"/>
                                              </p:stCondLst>
                                            </p:cTn>
                                            <p:tgtEl>
                                              <p:spTgt spid="91"/>
                                            </p:tgtEl>
                                            <p:attrNameLst>
                                              <p:attrName>style.visibility</p:attrName>
                                            </p:attrNameLst>
                                          </p:cBhvr>
                                          <p:to>
                                            <p:strVal val="visible"/>
                                          </p:to>
                                        </p:set>
                                        <p:animEffect transition="in" filter="fade">
                                          <p:cBhvr>
                                            <p:cTn id="68" dur="1000"/>
                                            <p:tgtEl>
                                              <p:spTgt spid="91"/>
                                            </p:tgtEl>
                                          </p:cBhvr>
                                        </p:animEffect>
                                        <p:anim calcmode="lin" valueType="num">
                                          <p:cBhvr>
                                            <p:cTn id="69" dur="1000" fill="hold"/>
                                            <p:tgtEl>
                                              <p:spTgt spid="91"/>
                                            </p:tgtEl>
                                            <p:attrNameLst>
                                              <p:attrName>ppt_x</p:attrName>
                                            </p:attrNameLst>
                                          </p:cBhvr>
                                          <p:tavLst>
                                            <p:tav tm="0">
                                              <p:val>
                                                <p:strVal val="#ppt_x"/>
                                              </p:val>
                                            </p:tav>
                                            <p:tav tm="100000">
                                              <p:val>
                                                <p:strVal val="#ppt_x"/>
                                              </p:val>
                                            </p:tav>
                                          </p:tavLst>
                                        </p:anim>
                                        <p:anim calcmode="lin" valueType="num">
                                          <p:cBhvr>
                                            <p:cTn id="70" dur="1000" fill="hold"/>
                                            <p:tgtEl>
                                              <p:spTgt spid="91"/>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11000"/>
                                      </p:stCondLst>
                                      <p:childTnLst>
                                        <p:set>
                                          <p:cBhvr>
                                            <p:cTn id="72" dur="1" fill="hold">
                                              <p:stCondLst>
                                                <p:cond delay="0"/>
                                              </p:stCondLst>
                                            </p:cTn>
                                            <p:tgtEl>
                                              <p:spTgt spid="147"/>
                                            </p:tgtEl>
                                            <p:attrNameLst>
                                              <p:attrName>style.visibility</p:attrName>
                                            </p:attrNameLst>
                                          </p:cBhvr>
                                          <p:to>
                                            <p:strVal val="visible"/>
                                          </p:to>
                                        </p:set>
                                        <p:animEffect transition="in" filter="fade">
                                          <p:cBhvr>
                                            <p:cTn id="73" dur="1000"/>
                                            <p:tgtEl>
                                              <p:spTgt spid="147"/>
                                            </p:tgtEl>
                                          </p:cBhvr>
                                        </p:animEffect>
                                        <p:anim calcmode="lin" valueType="num">
                                          <p:cBhvr>
                                            <p:cTn id="74" dur="1000" fill="hold"/>
                                            <p:tgtEl>
                                              <p:spTgt spid="147"/>
                                            </p:tgtEl>
                                            <p:attrNameLst>
                                              <p:attrName>ppt_x</p:attrName>
                                            </p:attrNameLst>
                                          </p:cBhvr>
                                          <p:tavLst>
                                            <p:tav tm="0">
                                              <p:val>
                                                <p:strVal val="#ppt_x"/>
                                              </p:val>
                                            </p:tav>
                                            <p:tav tm="100000">
                                              <p:val>
                                                <p:strVal val="#ppt_x"/>
                                              </p:val>
                                            </p:tav>
                                          </p:tavLst>
                                        </p:anim>
                                        <p:anim calcmode="lin" valueType="num">
                                          <p:cBhvr>
                                            <p:cTn id="75" dur="1000" fill="hold"/>
                                            <p:tgtEl>
                                              <p:spTgt spid="147"/>
                                            </p:tgtEl>
                                            <p:attrNameLst>
                                              <p:attrName>ppt_y</p:attrName>
                                            </p:attrNameLst>
                                          </p:cBhvr>
                                          <p:tavLst>
                                            <p:tav tm="0">
                                              <p:val>
                                                <p:strVal val="#ppt_y+.1"/>
                                              </p:val>
                                            </p:tav>
                                            <p:tav tm="100000">
                                              <p:val>
                                                <p:strVal val="#ppt_y"/>
                                              </p:val>
                                            </p:tav>
                                          </p:tavLst>
                                        </p:anim>
                                      </p:childTnLst>
                                    </p:cTn>
                                  </p:par>
                                  <p:par>
                                    <p:cTn id="76" presetID="22" presetClass="entr" presetSubtype="4" fill="hold" nodeType="withEffect">
                                      <p:stCondLst>
                                        <p:cond delay="12000"/>
                                      </p:stCondLst>
                                      <p:childTnLst>
                                        <p:set>
                                          <p:cBhvr>
                                            <p:cTn id="77" dur="1" fill="hold">
                                              <p:stCondLst>
                                                <p:cond delay="0"/>
                                              </p:stCondLst>
                                            </p:cTn>
                                            <p:tgtEl>
                                              <p:spTgt spid="115"/>
                                            </p:tgtEl>
                                            <p:attrNameLst>
                                              <p:attrName>style.visibility</p:attrName>
                                            </p:attrNameLst>
                                          </p:cBhvr>
                                          <p:to>
                                            <p:strVal val="visible"/>
                                          </p:to>
                                        </p:set>
                                        <p:animEffect transition="in" filter="wipe(down)">
                                          <p:cBhvr>
                                            <p:cTn id="78" dur="500"/>
                                            <p:tgtEl>
                                              <p:spTgt spid="115"/>
                                            </p:tgtEl>
                                          </p:cBhvr>
                                        </p:animEffect>
                                      </p:childTnLst>
                                    </p:cTn>
                                  </p:par>
                                  <p:par>
                                    <p:cTn id="79" presetID="22" presetClass="entr" presetSubtype="2" fill="hold" nodeType="withEffect">
                                      <p:stCondLst>
                                        <p:cond delay="12500"/>
                                      </p:stCondLst>
                                      <p:childTnLst>
                                        <p:set>
                                          <p:cBhvr>
                                            <p:cTn id="80" dur="1" fill="hold">
                                              <p:stCondLst>
                                                <p:cond delay="0"/>
                                              </p:stCondLst>
                                            </p:cTn>
                                            <p:tgtEl>
                                              <p:spTgt spid="121"/>
                                            </p:tgtEl>
                                            <p:attrNameLst>
                                              <p:attrName>style.visibility</p:attrName>
                                            </p:attrNameLst>
                                          </p:cBhvr>
                                          <p:to>
                                            <p:strVal val="visible"/>
                                          </p:to>
                                        </p:set>
                                        <p:animEffect transition="in" filter="wipe(right)">
                                          <p:cBhvr>
                                            <p:cTn id="81" dur="500"/>
                                            <p:tgtEl>
                                              <p:spTgt spid="121"/>
                                            </p:tgtEl>
                                          </p:cBhvr>
                                        </p:animEffect>
                                      </p:childTnLst>
                                    </p:cTn>
                                  </p:par>
                                  <p:par>
                                    <p:cTn id="82" presetID="22" presetClass="entr" presetSubtype="2" fill="hold" nodeType="withEffect">
                                      <p:stCondLst>
                                        <p:cond delay="13000"/>
                                      </p:stCondLst>
                                      <p:childTnLst>
                                        <p:set>
                                          <p:cBhvr>
                                            <p:cTn id="83" dur="1" fill="hold">
                                              <p:stCondLst>
                                                <p:cond delay="0"/>
                                              </p:stCondLst>
                                            </p:cTn>
                                            <p:tgtEl>
                                              <p:spTgt spid="111"/>
                                            </p:tgtEl>
                                            <p:attrNameLst>
                                              <p:attrName>style.visibility</p:attrName>
                                            </p:attrNameLst>
                                          </p:cBhvr>
                                          <p:to>
                                            <p:strVal val="visible"/>
                                          </p:to>
                                        </p:set>
                                        <p:animEffect transition="in" filter="wipe(right)">
                                          <p:cBhvr>
                                            <p:cTn id="84" dur="500"/>
                                            <p:tgtEl>
                                              <p:spTgt spid="111"/>
                                            </p:tgtEl>
                                          </p:cBhvr>
                                        </p:animEffect>
                                      </p:childTnLst>
                                    </p:cTn>
                                  </p:par>
                                  <p:par>
                                    <p:cTn id="85" presetID="53" presetClass="entr" presetSubtype="16" fill="hold" nodeType="withEffect">
                                      <p:stCondLst>
                                        <p:cond delay="13500"/>
                                      </p:stCondLst>
                                      <p:childTnLst>
                                        <p:set>
                                          <p:cBhvr>
                                            <p:cTn id="86" dur="1" fill="hold">
                                              <p:stCondLst>
                                                <p:cond delay="0"/>
                                              </p:stCondLst>
                                            </p:cTn>
                                            <p:tgtEl>
                                              <p:spTgt spid="96"/>
                                            </p:tgtEl>
                                            <p:attrNameLst>
                                              <p:attrName>style.visibility</p:attrName>
                                            </p:attrNameLst>
                                          </p:cBhvr>
                                          <p:to>
                                            <p:strVal val="visible"/>
                                          </p:to>
                                        </p:set>
                                        <p:anim calcmode="lin" valueType="num">
                                          <p:cBhvr>
                                            <p:cTn id="87" dur="500" fill="hold"/>
                                            <p:tgtEl>
                                              <p:spTgt spid="96"/>
                                            </p:tgtEl>
                                            <p:attrNameLst>
                                              <p:attrName>ppt_w</p:attrName>
                                            </p:attrNameLst>
                                          </p:cBhvr>
                                          <p:tavLst>
                                            <p:tav tm="0">
                                              <p:val>
                                                <p:fltVal val="0"/>
                                              </p:val>
                                            </p:tav>
                                            <p:tav tm="100000">
                                              <p:val>
                                                <p:strVal val="#ppt_w"/>
                                              </p:val>
                                            </p:tav>
                                          </p:tavLst>
                                        </p:anim>
                                        <p:anim calcmode="lin" valueType="num">
                                          <p:cBhvr>
                                            <p:cTn id="88" dur="500" fill="hold"/>
                                            <p:tgtEl>
                                              <p:spTgt spid="96"/>
                                            </p:tgtEl>
                                            <p:attrNameLst>
                                              <p:attrName>ppt_h</p:attrName>
                                            </p:attrNameLst>
                                          </p:cBhvr>
                                          <p:tavLst>
                                            <p:tav tm="0">
                                              <p:val>
                                                <p:fltVal val="0"/>
                                              </p:val>
                                            </p:tav>
                                            <p:tav tm="100000">
                                              <p:val>
                                                <p:strVal val="#ppt_h"/>
                                              </p:val>
                                            </p:tav>
                                          </p:tavLst>
                                        </p:anim>
                                        <p:animEffect transition="in" filter="fade">
                                          <p:cBhvr>
                                            <p:cTn id="89" dur="500"/>
                                            <p:tgtEl>
                                              <p:spTgt spid="96"/>
                                            </p:tgtEl>
                                          </p:cBhvr>
                                        </p:animEffect>
                                      </p:childTnLst>
                                    </p:cTn>
                                  </p:par>
                                  <p:par>
                                    <p:cTn id="90" presetID="8" presetClass="emph" presetSubtype="0" fill="hold" nodeType="withEffect">
                                      <p:stCondLst>
                                        <p:cond delay="14000"/>
                                      </p:stCondLst>
                                      <p:childTnLst>
                                        <p:animRot by="-10800000">
                                          <p:cBhvr>
                                            <p:cTn id="91" dur="2000" fill="hold"/>
                                            <p:tgtEl>
                                              <p:spTgt spid="96"/>
                                            </p:tgtEl>
                                            <p:attrNameLst>
                                              <p:attrName>r</p:attrName>
                                            </p:attrNameLst>
                                          </p:cBhvr>
                                        </p:animRot>
                                      </p:childTnLst>
                                    </p:cTn>
                                  </p:par>
                                  <p:par>
                                    <p:cTn id="92" presetID="53" presetClass="entr" presetSubtype="16" fill="hold" nodeType="withEffect">
                                      <p:stCondLst>
                                        <p:cond delay="14000"/>
                                      </p:stCondLst>
                                      <p:childTnLst>
                                        <p:set>
                                          <p:cBhvr>
                                            <p:cTn id="93" dur="1" fill="hold">
                                              <p:stCondLst>
                                                <p:cond delay="0"/>
                                              </p:stCondLst>
                                            </p:cTn>
                                            <p:tgtEl>
                                              <p:spTgt spid="76"/>
                                            </p:tgtEl>
                                            <p:attrNameLst>
                                              <p:attrName>style.visibility</p:attrName>
                                            </p:attrNameLst>
                                          </p:cBhvr>
                                          <p:to>
                                            <p:strVal val="visible"/>
                                          </p:to>
                                        </p:set>
                                        <p:anim calcmode="lin" valueType="num">
                                          <p:cBhvr>
                                            <p:cTn id="94" dur="500" fill="hold"/>
                                            <p:tgtEl>
                                              <p:spTgt spid="76"/>
                                            </p:tgtEl>
                                            <p:attrNameLst>
                                              <p:attrName>ppt_w</p:attrName>
                                            </p:attrNameLst>
                                          </p:cBhvr>
                                          <p:tavLst>
                                            <p:tav tm="0">
                                              <p:val>
                                                <p:fltVal val="0"/>
                                              </p:val>
                                            </p:tav>
                                            <p:tav tm="100000">
                                              <p:val>
                                                <p:strVal val="#ppt_w"/>
                                              </p:val>
                                            </p:tav>
                                          </p:tavLst>
                                        </p:anim>
                                        <p:anim calcmode="lin" valueType="num">
                                          <p:cBhvr>
                                            <p:cTn id="95" dur="500" fill="hold"/>
                                            <p:tgtEl>
                                              <p:spTgt spid="76"/>
                                            </p:tgtEl>
                                            <p:attrNameLst>
                                              <p:attrName>ppt_h</p:attrName>
                                            </p:attrNameLst>
                                          </p:cBhvr>
                                          <p:tavLst>
                                            <p:tav tm="0">
                                              <p:val>
                                                <p:fltVal val="0"/>
                                              </p:val>
                                            </p:tav>
                                            <p:tav tm="100000">
                                              <p:val>
                                                <p:strVal val="#ppt_h"/>
                                              </p:val>
                                            </p:tav>
                                          </p:tavLst>
                                        </p:anim>
                                        <p:animEffect transition="in" filter="fade">
                                          <p:cBhvr>
                                            <p:cTn id="96" dur="500"/>
                                            <p:tgtEl>
                                              <p:spTgt spid="76"/>
                                            </p:tgtEl>
                                          </p:cBhvr>
                                        </p:animEffect>
                                      </p:childTnLst>
                                    </p:cTn>
                                  </p:par>
                                  <p:par>
                                    <p:cTn id="97" presetID="8" presetClass="emph" presetSubtype="0" fill="hold" nodeType="withEffect">
                                      <p:stCondLst>
                                        <p:cond delay="14500"/>
                                      </p:stCondLst>
                                      <p:childTnLst>
                                        <p:animRot by="5400000">
                                          <p:cBhvr>
                                            <p:cTn id="98" dur="2000" fill="hold"/>
                                            <p:tgtEl>
                                              <p:spTgt spid="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7" grpId="0" animBg="1"/>
          <p:bldP spid="2" grpId="0"/>
          <p:bldP spid="6"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250"/>
                                            <p:tgtEl>
                                              <p:spTgt spid="92"/>
                                            </p:tgtEl>
                                          </p:cBhvr>
                                        </p:animEffect>
                                        <p:anim calcmode="lin" valueType="num">
                                          <p:cBhvr>
                                            <p:cTn id="8" dur="1250" fill="hold"/>
                                            <p:tgtEl>
                                              <p:spTgt spid="92"/>
                                            </p:tgtEl>
                                            <p:attrNameLst>
                                              <p:attrName>ppt_x</p:attrName>
                                            </p:attrNameLst>
                                          </p:cBhvr>
                                          <p:tavLst>
                                            <p:tav tm="0">
                                              <p:val>
                                                <p:strVal val="#ppt_x"/>
                                              </p:val>
                                            </p:tav>
                                            <p:tav tm="100000">
                                              <p:val>
                                                <p:strVal val="#ppt_x"/>
                                              </p:val>
                                            </p:tav>
                                          </p:tavLst>
                                        </p:anim>
                                        <p:anim calcmode="lin" valueType="num">
                                          <p:cBhvr>
                                            <p:cTn id="9" dur="1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1250"/>
                                      </p:stCondLst>
                                      <p:childTnLst>
                                        <p:set>
                                          <p:cBhvr>
                                            <p:cTn id="11" dur="1" fill="hold">
                                              <p:stCondLst>
                                                <p:cond delay="0"/>
                                              </p:stCondLst>
                                            </p:cTn>
                                            <p:tgtEl>
                                              <p:spTgt spid="131"/>
                                            </p:tgtEl>
                                            <p:attrNameLst>
                                              <p:attrName>style.visibility</p:attrName>
                                            </p:attrNameLst>
                                          </p:cBhvr>
                                          <p:to>
                                            <p:strVal val="visible"/>
                                          </p:to>
                                        </p:set>
                                        <p:anim calcmode="lin" valueType="num">
                                          <p:cBhvr additive="base">
                                            <p:cTn id="12" dur="1500" fill="hold"/>
                                            <p:tgtEl>
                                              <p:spTgt spid="131"/>
                                            </p:tgtEl>
                                            <p:attrNameLst>
                                              <p:attrName>ppt_x</p:attrName>
                                            </p:attrNameLst>
                                          </p:cBhvr>
                                          <p:tavLst>
                                            <p:tav tm="0">
                                              <p:val>
                                                <p:strVal val="#ppt_x"/>
                                              </p:val>
                                            </p:tav>
                                            <p:tav tm="100000">
                                              <p:val>
                                                <p:strVal val="#ppt_x"/>
                                              </p:val>
                                            </p:tav>
                                          </p:tavLst>
                                        </p:anim>
                                        <p:anim calcmode="lin" valueType="num">
                                          <p:cBhvr additive="base">
                                            <p:cTn id="13" dur="150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275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250"/>
                                            <p:tgtEl>
                                              <p:spTgt spid="128"/>
                                            </p:tgtEl>
                                          </p:cBhvr>
                                        </p:animEffect>
                                        <p:anim calcmode="lin" valueType="num">
                                          <p:cBhvr>
                                            <p:cTn id="17" dur="1250" fill="hold"/>
                                            <p:tgtEl>
                                              <p:spTgt spid="128"/>
                                            </p:tgtEl>
                                            <p:attrNameLst>
                                              <p:attrName>ppt_x</p:attrName>
                                            </p:attrNameLst>
                                          </p:cBhvr>
                                          <p:tavLst>
                                            <p:tav tm="0">
                                              <p:val>
                                                <p:strVal val="#ppt_x"/>
                                              </p:val>
                                            </p:tav>
                                            <p:tav tm="100000">
                                              <p:val>
                                                <p:strVal val="#ppt_x"/>
                                              </p:val>
                                            </p:tav>
                                          </p:tavLst>
                                        </p:anim>
                                        <p:anim calcmode="lin" valueType="num">
                                          <p:cBhvr>
                                            <p:cTn id="18" dur="1250" fill="hold"/>
                                            <p:tgtEl>
                                              <p:spTgt spid="128"/>
                                            </p:tgtEl>
                                            <p:attrNameLst>
                                              <p:attrName>ppt_y</p:attrName>
                                            </p:attrNameLst>
                                          </p:cBhvr>
                                          <p:tavLst>
                                            <p:tav tm="0">
                                              <p:val>
                                                <p:strVal val="#ppt_y+.1"/>
                                              </p:val>
                                            </p:tav>
                                            <p:tav tm="100000">
                                              <p:val>
                                                <p:strVal val="#ppt_y"/>
                                              </p:val>
                                            </p:tav>
                                          </p:tavLst>
                                        </p:anim>
                                      </p:childTnLst>
                                    </p:cTn>
                                  </p:par>
                                  <p:par>
                                    <p:cTn id="19" presetID="2" presetClass="entr" presetSubtype="1" fill="hold" grpId="0" nodeType="withEffect">
                                      <p:stCondLst>
                                        <p:cond delay="3500"/>
                                      </p:stCondLst>
                                      <p:iterate type="lt">
                                        <p:tmPct val="20000"/>
                                      </p:iterate>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0-#ppt_h/2"/>
                                              </p:val>
                                            </p:tav>
                                            <p:tav tm="100000">
                                              <p:val>
                                                <p:strVal val="#ppt_y"/>
                                              </p:val>
                                            </p:tav>
                                          </p:tavLst>
                                        </p:anim>
                                      </p:childTnLst>
                                    </p:cTn>
                                  </p:par>
                                  <p:par>
                                    <p:cTn id="23" presetID="22" presetClass="entr" presetSubtype="8" fill="hold" grpId="0" nodeType="withEffect">
                                      <p:stCondLst>
                                        <p:cond delay="3500"/>
                                      </p:stCondLst>
                                      <p:childTnLst>
                                        <p:set>
                                          <p:cBhvr>
                                            <p:cTn id="24" dur="1" fill="hold">
                                              <p:stCondLst>
                                                <p:cond delay="0"/>
                                              </p:stCondLst>
                                            </p:cTn>
                                            <p:tgtEl>
                                              <p:spTgt spid="167"/>
                                            </p:tgtEl>
                                            <p:attrNameLst>
                                              <p:attrName>style.visibility</p:attrName>
                                            </p:attrNameLst>
                                          </p:cBhvr>
                                          <p:to>
                                            <p:strVal val="visible"/>
                                          </p:to>
                                        </p:set>
                                        <p:animEffect transition="in" filter="wipe(left)">
                                          <p:cBhvr>
                                            <p:cTn id="25" dur="2250"/>
                                            <p:tgtEl>
                                              <p:spTgt spid="167"/>
                                            </p:tgtEl>
                                          </p:cBhvr>
                                        </p:animEffect>
                                      </p:childTnLst>
                                    </p:cTn>
                                  </p:par>
                                  <p:par>
                                    <p:cTn id="26" presetID="31" presetClass="entr" presetSubtype="0" fill="hold" nodeType="withEffect">
                                      <p:stCondLst>
                                        <p:cond delay="55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1000" fill="hold"/>
                                            <p:tgtEl>
                                              <p:spTgt spid="15"/>
                                            </p:tgtEl>
                                            <p:attrNameLst>
                                              <p:attrName>ppt_w</p:attrName>
                                            </p:attrNameLst>
                                          </p:cBhvr>
                                          <p:tavLst>
                                            <p:tav tm="0">
                                              <p:val>
                                                <p:fltVal val="0"/>
                                              </p:val>
                                            </p:tav>
                                            <p:tav tm="100000">
                                              <p:val>
                                                <p:strVal val="#ppt_w"/>
                                              </p:val>
                                            </p:tav>
                                          </p:tavLst>
                                        </p:anim>
                                        <p:anim calcmode="lin" valueType="num">
                                          <p:cBhvr>
                                            <p:cTn id="29" dur="1000" fill="hold"/>
                                            <p:tgtEl>
                                              <p:spTgt spid="15"/>
                                            </p:tgtEl>
                                            <p:attrNameLst>
                                              <p:attrName>ppt_h</p:attrName>
                                            </p:attrNameLst>
                                          </p:cBhvr>
                                          <p:tavLst>
                                            <p:tav tm="0">
                                              <p:val>
                                                <p:fltVal val="0"/>
                                              </p:val>
                                            </p:tav>
                                            <p:tav tm="100000">
                                              <p:val>
                                                <p:strVal val="#ppt_h"/>
                                              </p:val>
                                            </p:tav>
                                          </p:tavLst>
                                        </p:anim>
                                        <p:anim calcmode="lin" valueType="num">
                                          <p:cBhvr>
                                            <p:cTn id="30" dur="1000" fill="hold"/>
                                            <p:tgtEl>
                                              <p:spTgt spid="15"/>
                                            </p:tgtEl>
                                            <p:attrNameLst>
                                              <p:attrName>style.rotation</p:attrName>
                                            </p:attrNameLst>
                                          </p:cBhvr>
                                          <p:tavLst>
                                            <p:tav tm="0">
                                              <p:val>
                                                <p:fltVal val="90"/>
                                              </p:val>
                                            </p:tav>
                                            <p:tav tm="100000">
                                              <p:val>
                                                <p:fltVal val="0"/>
                                              </p:val>
                                            </p:tav>
                                          </p:tavLst>
                                        </p:anim>
                                        <p:animEffect transition="in" filter="fade">
                                          <p:cBhvr>
                                            <p:cTn id="31" dur="1000"/>
                                            <p:tgtEl>
                                              <p:spTgt spid="15"/>
                                            </p:tgtEl>
                                          </p:cBhvr>
                                        </p:animEffect>
                                      </p:childTnLst>
                                    </p:cTn>
                                  </p:par>
                                  <p:par>
                                    <p:cTn id="32" presetID="31" presetClass="entr" presetSubtype="0" fill="hold" nodeType="withEffect">
                                      <p:stCondLst>
                                        <p:cond delay="600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par>
                                    <p:cTn id="38" presetID="31" presetClass="entr" presetSubtype="0" fill="hold" nodeType="withEffect">
                                      <p:stCondLst>
                                        <p:cond delay="6500"/>
                                      </p:stCondLst>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ppt_w</p:attrName>
                                            </p:attrNameLst>
                                          </p:cBhvr>
                                          <p:tavLst>
                                            <p:tav tm="0">
                                              <p:val>
                                                <p:fltVal val="0"/>
                                              </p:val>
                                            </p:tav>
                                            <p:tav tm="100000">
                                              <p:val>
                                                <p:strVal val="#ppt_w"/>
                                              </p:val>
                                            </p:tav>
                                          </p:tavLst>
                                        </p:anim>
                                        <p:anim calcmode="lin" valueType="num">
                                          <p:cBhvr>
                                            <p:cTn id="41" dur="1000" fill="hold"/>
                                            <p:tgtEl>
                                              <p:spTgt spid="14"/>
                                            </p:tgtEl>
                                            <p:attrNameLst>
                                              <p:attrName>ppt_h</p:attrName>
                                            </p:attrNameLst>
                                          </p:cBhvr>
                                          <p:tavLst>
                                            <p:tav tm="0">
                                              <p:val>
                                                <p:fltVal val="0"/>
                                              </p:val>
                                            </p:tav>
                                            <p:tav tm="100000">
                                              <p:val>
                                                <p:strVal val="#ppt_h"/>
                                              </p:val>
                                            </p:tav>
                                          </p:tavLst>
                                        </p:anim>
                                        <p:anim calcmode="lin" valueType="num">
                                          <p:cBhvr>
                                            <p:cTn id="42" dur="1000" fill="hold"/>
                                            <p:tgtEl>
                                              <p:spTgt spid="14"/>
                                            </p:tgtEl>
                                            <p:attrNameLst>
                                              <p:attrName>style.rotation</p:attrName>
                                            </p:attrNameLst>
                                          </p:cBhvr>
                                          <p:tavLst>
                                            <p:tav tm="0">
                                              <p:val>
                                                <p:fltVal val="90"/>
                                              </p:val>
                                            </p:tav>
                                            <p:tav tm="100000">
                                              <p:val>
                                                <p:fltVal val="0"/>
                                              </p:val>
                                            </p:tav>
                                          </p:tavLst>
                                        </p:anim>
                                        <p:animEffect transition="in" filter="fade">
                                          <p:cBhvr>
                                            <p:cTn id="43" dur="1000"/>
                                            <p:tgtEl>
                                              <p:spTgt spid="14"/>
                                            </p:tgtEl>
                                          </p:cBhvr>
                                        </p:animEffect>
                                      </p:childTnLst>
                                    </p:cTn>
                                  </p:par>
                                  <p:par>
                                    <p:cTn id="44" presetID="53" presetClass="entr" presetSubtype="16" fill="hold" nodeType="withEffect">
                                      <p:stCondLst>
                                        <p:cond delay="7500"/>
                                      </p:stCondLst>
                                      <p:childTnLst>
                                        <p:set>
                                          <p:cBhvr>
                                            <p:cTn id="45" dur="1" fill="hold">
                                              <p:stCondLst>
                                                <p:cond delay="0"/>
                                              </p:stCondLst>
                                            </p:cTn>
                                            <p:tgtEl>
                                              <p:spTgt spid="141"/>
                                            </p:tgtEl>
                                            <p:attrNameLst>
                                              <p:attrName>style.visibility</p:attrName>
                                            </p:attrNameLst>
                                          </p:cBhvr>
                                          <p:to>
                                            <p:strVal val="visible"/>
                                          </p:to>
                                        </p:set>
                                        <p:anim calcmode="lin" valueType="num">
                                          <p:cBhvr>
                                            <p:cTn id="46" dur="500" fill="hold"/>
                                            <p:tgtEl>
                                              <p:spTgt spid="141"/>
                                            </p:tgtEl>
                                            <p:attrNameLst>
                                              <p:attrName>ppt_w</p:attrName>
                                            </p:attrNameLst>
                                          </p:cBhvr>
                                          <p:tavLst>
                                            <p:tav tm="0">
                                              <p:val>
                                                <p:fltVal val="0"/>
                                              </p:val>
                                            </p:tav>
                                            <p:tav tm="100000">
                                              <p:val>
                                                <p:strVal val="#ppt_w"/>
                                              </p:val>
                                            </p:tav>
                                          </p:tavLst>
                                        </p:anim>
                                        <p:anim calcmode="lin" valueType="num">
                                          <p:cBhvr>
                                            <p:cTn id="47" dur="500" fill="hold"/>
                                            <p:tgtEl>
                                              <p:spTgt spid="141"/>
                                            </p:tgtEl>
                                            <p:attrNameLst>
                                              <p:attrName>ppt_h</p:attrName>
                                            </p:attrNameLst>
                                          </p:cBhvr>
                                          <p:tavLst>
                                            <p:tav tm="0">
                                              <p:val>
                                                <p:fltVal val="0"/>
                                              </p:val>
                                            </p:tav>
                                            <p:tav tm="100000">
                                              <p:val>
                                                <p:strVal val="#ppt_h"/>
                                              </p:val>
                                            </p:tav>
                                          </p:tavLst>
                                        </p:anim>
                                        <p:animEffect transition="in" filter="fade">
                                          <p:cBhvr>
                                            <p:cTn id="48" dur="500"/>
                                            <p:tgtEl>
                                              <p:spTgt spid="141"/>
                                            </p:tgtEl>
                                          </p:cBhvr>
                                        </p:animEffect>
                                      </p:childTnLst>
                                    </p:cTn>
                                  </p:par>
                                  <p:par>
                                    <p:cTn id="49" presetID="8" presetClass="emph" presetSubtype="0" fill="hold" nodeType="withEffect">
                                      <p:stCondLst>
                                        <p:cond delay="8000"/>
                                      </p:stCondLst>
                                      <p:childTnLst>
                                        <p:animRot by="21600000">
                                          <p:cBhvr>
                                            <p:cTn id="50" dur="7000" fill="hold"/>
                                            <p:tgtEl>
                                              <p:spTgt spid="141"/>
                                            </p:tgtEl>
                                            <p:attrNameLst>
                                              <p:attrName>r</p:attrName>
                                            </p:attrNameLst>
                                          </p:cBhvr>
                                        </p:animRot>
                                      </p:childTnLst>
                                    </p:cTn>
                                  </p:par>
                                  <p:par>
                                    <p:cTn id="51" presetID="42" presetClass="entr" presetSubtype="0" fill="hold" grpId="0" nodeType="withEffect">
                                      <p:stCondLst>
                                        <p:cond delay="800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850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1000"/>
                                            <p:tgtEl>
                                              <p:spTgt spid="8"/>
                                            </p:tgtEl>
                                          </p:cBhvr>
                                        </p:animEffect>
                                        <p:anim calcmode="lin" valueType="num">
                                          <p:cBhvr>
                                            <p:cTn id="59" dur="1000" fill="hold"/>
                                            <p:tgtEl>
                                              <p:spTgt spid="8"/>
                                            </p:tgtEl>
                                            <p:attrNameLst>
                                              <p:attrName>ppt_x</p:attrName>
                                            </p:attrNameLst>
                                          </p:cBhvr>
                                          <p:tavLst>
                                            <p:tav tm="0">
                                              <p:val>
                                                <p:strVal val="#ppt_x"/>
                                              </p:val>
                                            </p:tav>
                                            <p:tav tm="100000">
                                              <p:val>
                                                <p:strVal val="#ppt_x"/>
                                              </p:val>
                                            </p:tav>
                                          </p:tavLst>
                                        </p:anim>
                                        <p:anim calcmode="lin" valueType="num">
                                          <p:cBhvr>
                                            <p:cTn id="60" dur="1000" fill="hold"/>
                                            <p:tgtEl>
                                              <p:spTgt spid="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900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1000"/>
                                            <p:tgtEl>
                                              <p:spTgt spid="2"/>
                                            </p:tgtEl>
                                          </p:cBhvr>
                                        </p:animEffect>
                                        <p:anim calcmode="lin" valueType="num">
                                          <p:cBhvr>
                                            <p:cTn id="64" dur="1000" fill="hold"/>
                                            <p:tgtEl>
                                              <p:spTgt spid="2"/>
                                            </p:tgtEl>
                                            <p:attrNameLst>
                                              <p:attrName>ppt_x</p:attrName>
                                            </p:attrNameLst>
                                          </p:cBhvr>
                                          <p:tavLst>
                                            <p:tav tm="0">
                                              <p:val>
                                                <p:strVal val="#ppt_x"/>
                                              </p:val>
                                            </p:tav>
                                            <p:tav tm="100000">
                                              <p:val>
                                                <p:strVal val="#ppt_x"/>
                                              </p:val>
                                            </p:tav>
                                          </p:tavLst>
                                        </p:anim>
                                        <p:anim calcmode="lin" valueType="num">
                                          <p:cBhvr>
                                            <p:cTn id="65" dur="1000" fill="hold"/>
                                            <p:tgtEl>
                                              <p:spTgt spid="2"/>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10000"/>
                                      </p:stCondLst>
                                      <p:childTnLst>
                                        <p:set>
                                          <p:cBhvr>
                                            <p:cTn id="67" dur="1" fill="hold">
                                              <p:stCondLst>
                                                <p:cond delay="0"/>
                                              </p:stCondLst>
                                            </p:cTn>
                                            <p:tgtEl>
                                              <p:spTgt spid="91"/>
                                            </p:tgtEl>
                                            <p:attrNameLst>
                                              <p:attrName>style.visibility</p:attrName>
                                            </p:attrNameLst>
                                          </p:cBhvr>
                                          <p:to>
                                            <p:strVal val="visible"/>
                                          </p:to>
                                        </p:set>
                                        <p:animEffect transition="in" filter="fade">
                                          <p:cBhvr>
                                            <p:cTn id="68" dur="1000"/>
                                            <p:tgtEl>
                                              <p:spTgt spid="91"/>
                                            </p:tgtEl>
                                          </p:cBhvr>
                                        </p:animEffect>
                                        <p:anim calcmode="lin" valueType="num">
                                          <p:cBhvr>
                                            <p:cTn id="69" dur="1000" fill="hold"/>
                                            <p:tgtEl>
                                              <p:spTgt spid="91"/>
                                            </p:tgtEl>
                                            <p:attrNameLst>
                                              <p:attrName>ppt_x</p:attrName>
                                            </p:attrNameLst>
                                          </p:cBhvr>
                                          <p:tavLst>
                                            <p:tav tm="0">
                                              <p:val>
                                                <p:strVal val="#ppt_x"/>
                                              </p:val>
                                            </p:tav>
                                            <p:tav tm="100000">
                                              <p:val>
                                                <p:strVal val="#ppt_x"/>
                                              </p:val>
                                            </p:tav>
                                          </p:tavLst>
                                        </p:anim>
                                        <p:anim calcmode="lin" valueType="num">
                                          <p:cBhvr>
                                            <p:cTn id="70" dur="1000" fill="hold"/>
                                            <p:tgtEl>
                                              <p:spTgt spid="91"/>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11000"/>
                                      </p:stCondLst>
                                      <p:childTnLst>
                                        <p:set>
                                          <p:cBhvr>
                                            <p:cTn id="72" dur="1" fill="hold">
                                              <p:stCondLst>
                                                <p:cond delay="0"/>
                                              </p:stCondLst>
                                            </p:cTn>
                                            <p:tgtEl>
                                              <p:spTgt spid="147"/>
                                            </p:tgtEl>
                                            <p:attrNameLst>
                                              <p:attrName>style.visibility</p:attrName>
                                            </p:attrNameLst>
                                          </p:cBhvr>
                                          <p:to>
                                            <p:strVal val="visible"/>
                                          </p:to>
                                        </p:set>
                                        <p:animEffect transition="in" filter="fade">
                                          <p:cBhvr>
                                            <p:cTn id="73" dur="1000"/>
                                            <p:tgtEl>
                                              <p:spTgt spid="147"/>
                                            </p:tgtEl>
                                          </p:cBhvr>
                                        </p:animEffect>
                                        <p:anim calcmode="lin" valueType="num">
                                          <p:cBhvr>
                                            <p:cTn id="74" dur="1000" fill="hold"/>
                                            <p:tgtEl>
                                              <p:spTgt spid="147"/>
                                            </p:tgtEl>
                                            <p:attrNameLst>
                                              <p:attrName>ppt_x</p:attrName>
                                            </p:attrNameLst>
                                          </p:cBhvr>
                                          <p:tavLst>
                                            <p:tav tm="0">
                                              <p:val>
                                                <p:strVal val="#ppt_x"/>
                                              </p:val>
                                            </p:tav>
                                            <p:tav tm="100000">
                                              <p:val>
                                                <p:strVal val="#ppt_x"/>
                                              </p:val>
                                            </p:tav>
                                          </p:tavLst>
                                        </p:anim>
                                        <p:anim calcmode="lin" valueType="num">
                                          <p:cBhvr>
                                            <p:cTn id="75" dur="1000" fill="hold"/>
                                            <p:tgtEl>
                                              <p:spTgt spid="147"/>
                                            </p:tgtEl>
                                            <p:attrNameLst>
                                              <p:attrName>ppt_y</p:attrName>
                                            </p:attrNameLst>
                                          </p:cBhvr>
                                          <p:tavLst>
                                            <p:tav tm="0">
                                              <p:val>
                                                <p:strVal val="#ppt_y+.1"/>
                                              </p:val>
                                            </p:tav>
                                            <p:tav tm="100000">
                                              <p:val>
                                                <p:strVal val="#ppt_y"/>
                                              </p:val>
                                            </p:tav>
                                          </p:tavLst>
                                        </p:anim>
                                      </p:childTnLst>
                                    </p:cTn>
                                  </p:par>
                                  <p:par>
                                    <p:cTn id="76" presetID="22" presetClass="entr" presetSubtype="4" fill="hold" nodeType="withEffect">
                                      <p:stCondLst>
                                        <p:cond delay="12000"/>
                                      </p:stCondLst>
                                      <p:childTnLst>
                                        <p:set>
                                          <p:cBhvr>
                                            <p:cTn id="77" dur="1" fill="hold">
                                              <p:stCondLst>
                                                <p:cond delay="0"/>
                                              </p:stCondLst>
                                            </p:cTn>
                                            <p:tgtEl>
                                              <p:spTgt spid="115"/>
                                            </p:tgtEl>
                                            <p:attrNameLst>
                                              <p:attrName>style.visibility</p:attrName>
                                            </p:attrNameLst>
                                          </p:cBhvr>
                                          <p:to>
                                            <p:strVal val="visible"/>
                                          </p:to>
                                        </p:set>
                                        <p:animEffect transition="in" filter="wipe(down)">
                                          <p:cBhvr>
                                            <p:cTn id="78" dur="500"/>
                                            <p:tgtEl>
                                              <p:spTgt spid="115"/>
                                            </p:tgtEl>
                                          </p:cBhvr>
                                        </p:animEffect>
                                      </p:childTnLst>
                                    </p:cTn>
                                  </p:par>
                                  <p:par>
                                    <p:cTn id="79" presetID="22" presetClass="entr" presetSubtype="2" fill="hold" nodeType="withEffect">
                                      <p:stCondLst>
                                        <p:cond delay="12500"/>
                                      </p:stCondLst>
                                      <p:childTnLst>
                                        <p:set>
                                          <p:cBhvr>
                                            <p:cTn id="80" dur="1" fill="hold">
                                              <p:stCondLst>
                                                <p:cond delay="0"/>
                                              </p:stCondLst>
                                            </p:cTn>
                                            <p:tgtEl>
                                              <p:spTgt spid="121"/>
                                            </p:tgtEl>
                                            <p:attrNameLst>
                                              <p:attrName>style.visibility</p:attrName>
                                            </p:attrNameLst>
                                          </p:cBhvr>
                                          <p:to>
                                            <p:strVal val="visible"/>
                                          </p:to>
                                        </p:set>
                                        <p:animEffect transition="in" filter="wipe(right)">
                                          <p:cBhvr>
                                            <p:cTn id="81" dur="500"/>
                                            <p:tgtEl>
                                              <p:spTgt spid="121"/>
                                            </p:tgtEl>
                                          </p:cBhvr>
                                        </p:animEffect>
                                      </p:childTnLst>
                                    </p:cTn>
                                  </p:par>
                                  <p:par>
                                    <p:cTn id="82" presetID="22" presetClass="entr" presetSubtype="2" fill="hold" nodeType="withEffect">
                                      <p:stCondLst>
                                        <p:cond delay="13000"/>
                                      </p:stCondLst>
                                      <p:childTnLst>
                                        <p:set>
                                          <p:cBhvr>
                                            <p:cTn id="83" dur="1" fill="hold">
                                              <p:stCondLst>
                                                <p:cond delay="0"/>
                                              </p:stCondLst>
                                            </p:cTn>
                                            <p:tgtEl>
                                              <p:spTgt spid="111"/>
                                            </p:tgtEl>
                                            <p:attrNameLst>
                                              <p:attrName>style.visibility</p:attrName>
                                            </p:attrNameLst>
                                          </p:cBhvr>
                                          <p:to>
                                            <p:strVal val="visible"/>
                                          </p:to>
                                        </p:set>
                                        <p:animEffect transition="in" filter="wipe(right)">
                                          <p:cBhvr>
                                            <p:cTn id="84" dur="500"/>
                                            <p:tgtEl>
                                              <p:spTgt spid="111"/>
                                            </p:tgtEl>
                                          </p:cBhvr>
                                        </p:animEffect>
                                      </p:childTnLst>
                                    </p:cTn>
                                  </p:par>
                                  <p:par>
                                    <p:cTn id="85" presetID="53" presetClass="entr" presetSubtype="16" fill="hold" nodeType="withEffect">
                                      <p:stCondLst>
                                        <p:cond delay="13500"/>
                                      </p:stCondLst>
                                      <p:childTnLst>
                                        <p:set>
                                          <p:cBhvr>
                                            <p:cTn id="86" dur="1" fill="hold">
                                              <p:stCondLst>
                                                <p:cond delay="0"/>
                                              </p:stCondLst>
                                            </p:cTn>
                                            <p:tgtEl>
                                              <p:spTgt spid="96"/>
                                            </p:tgtEl>
                                            <p:attrNameLst>
                                              <p:attrName>style.visibility</p:attrName>
                                            </p:attrNameLst>
                                          </p:cBhvr>
                                          <p:to>
                                            <p:strVal val="visible"/>
                                          </p:to>
                                        </p:set>
                                        <p:anim calcmode="lin" valueType="num">
                                          <p:cBhvr>
                                            <p:cTn id="87" dur="500" fill="hold"/>
                                            <p:tgtEl>
                                              <p:spTgt spid="96"/>
                                            </p:tgtEl>
                                            <p:attrNameLst>
                                              <p:attrName>ppt_w</p:attrName>
                                            </p:attrNameLst>
                                          </p:cBhvr>
                                          <p:tavLst>
                                            <p:tav tm="0">
                                              <p:val>
                                                <p:fltVal val="0"/>
                                              </p:val>
                                            </p:tav>
                                            <p:tav tm="100000">
                                              <p:val>
                                                <p:strVal val="#ppt_w"/>
                                              </p:val>
                                            </p:tav>
                                          </p:tavLst>
                                        </p:anim>
                                        <p:anim calcmode="lin" valueType="num">
                                          <p:cBhvr>
                                            <p:cTn id="88" dur="500" fill="hold"/>
                                            <p:tgtEl>
                                              <p:spTgt spid="96"/>
                                            </p:tgtEl>
                                            <p:attrNameLst>
                                              <p:attrName>ppt_h</p:attrName>
                                            </p:attrNameLst>
                                          </p:cBhvr>
                                          <p:tavLst>
                                            <p:tav tm="0">
                                              <p:val>
                                                <p:fltVal val="0"/>
                                              </p:val>
                                            </p:tav>
                                            <p:tav tm="100000">
                                              <p:val>
                                                <p:strVal val="#ppt_h"/>
                                              </p:val>
                                            </p:tav>
                                          </p:tavLst>
                                        </p:anim>
                                        <p:animEffect transition="in" filter="fade">
                                          <p:cBhvr>
                                            <p:cTn id="89" dur="500"/>
                                            <p:tgtEl>
                                              <p:spTgt spid="96"/>
                                            </p:tgtEl>
                                          </p:cBhvr>
                                        </p:animEffect>
                                      </p:childTnLst>
                                    </p:cTn>
                                  </p:par>
                                  <p:par>
                                    <p:cTn id="90" presetID="8" presetClass="emph" presetSubtype="0" fill="hold" nodeType="withEffect">
                                      <p:stCondLst>
                                        <p:cond delay="14000"/>
                                      </p:stCondLst>
                                      <p:childTnLst>
                                        <p:animRot by="-10800000">
                                          <p:cBhvr>
                                            <p:cTn id="91" dur="2000" fill="hold"/>
                                            <p:tgtEl>
                                              <p:spTgt spid="96"/>
                                            </p:tgtEl>
                                            <p:attrNameLst>
                                              <p:attrName>r</p:attrName>
                                            </p:attrNameLst>
                                          </p:cBhvr>
                                        </p:animRot>
                                      </p:childTnLst>
                                    </p:cTn>
                                  </p:par>
                                  <p:par>
                                    <p:cTn id="92" presetID="53" presetClass="entr" presetSubtype="16" fill="hold" nodeType="withEffect">
                                      <p:stCondLst>
                                        <p:cond delay="14000"/>
                                      </p:stCondLst>
                                      <p:childTnLst>
                                        <p:set>
                                          <p:cBhvr>
                                            <p:cTn id="93" dur="1" fill="hold">
                                              <p:stCondLst>
                                                <p:cond delay="0"/>
                                              </p:stCondLst>
                                            </p:cTn>
                                            <p:tgtEl>
                                              <p:spTgt spid="76"/>
                                            </p:tgtEl>
                                            <p:attrNameLst>
                                              <p:attrName>style.visibility</p:attrName>
                                            </p:attrNameLst>
                                          </p:cBhvr>
                                          <p:to>
                                            <p:strVal val="visible"/>
                                          </p:to>
                                        </p:set>
                                        <p:anim calcmode="lin" valueType="num">
                                          <p:cBhvr>
                                            <p:cTn id="94" dur="500" fill="hold"/>
                                            <p:tgtEl>
                                              <p:spTgt spid="76"/>
                                            </p:tgtEl>
                                            <p:attrNameLst>
                                              <p:attrName>ppt_w</p:attrName>
                                            </p:attrNameLst>
                                          </p:cBhvr>
                                          <p:tavLst>
                                            <p:tav tm="0">
                                              <p:val>
                                                <p:fltVal val="0"/>
                                              </p:val>
                                            </p:tav>
                                            <p:tav tm="100000">
                                              <p:val>
                                                <p:strVal val="#ppt_w"/>
                                              </p:val>
                                            </p:tav>
                                          </p:tavLst>
                                        </p:anim>
                                        <p:anim calcmode="lin" valueType="num">
                                          <p:cBhvr>
                                            <p:cTn id="95" dur="500" fill="hold"/>
                                            <p:tgtEl>
                                              <p:spTgt spid="76"/>
                                            </p:tgtEl>
                                            <p:attrNameLst>
                                              <p:attrName>ppt_h</p:attrName>
                                            </p:attrNameLst>
                                          </p:cBhvr>
                                          <p:tavLst>
                                            <p:tav tm="0">
                                              <p:val>
                                                <p:fltVal val="0"/>
                                              </p:val>
                                            </p:tav>
                                            <p:tav tm="100000">
                                              <p:val>
                                                <p:strVal val="#ppt_h"/>
                                              </p:val>
                                            </p:tav>
                                          </p:tavLst>
                                        </p:anim>
                                        <p:animEffect transition="in" filter="fade">
                                          <p:cBhvr>
                                            <p:cTn id="96" dur="500"/>
                                            <p:tgtEl>
                                              <p:spTgt spid="76"/>
                                            </p:tgtEl>
                                          </p:cBhvr>
                                        </p:animEffect>
                                      </p:childTnLst>
                                    </p:cTn>
                                  </p:par>
                                  <p:par>
                                    <p:cTn id="97" presetID="8" presetClass="emph" presetSubtype="0" fill="hold" nodeType="withEffect">
                                      <p:stCondLst>
                                        <p:cond delay="14500"/>
                                      </p:stCondLst>
                                      <p:childTnLst>
                                        <p:animRot by="5400000">
                                          <p:cBhvr>
                                            <p:cTn id="98" dur="2000" fill="hold"/>
                                            <p:tgtEl>
                                              <p:spTgt spid="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7" grpId="0" animBg="1"/>
          <p:bldP spid="2" grpId="0"/>
          <p:bldP spid="6" grpId="0"/>
          <p:bldP spid="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7628709" y="-95794"/>
            <a:ext cx="4750527" cy="4484912"/>
            <a:chOff x="7628709" y="-95794"/>
            <a:chExt cx="4750527" cy="4484912"/>
          </a:xfrm>
        </p:grpSpPr>
        <p:grpSp>
          <p:nvGrpSpPr>
            <p:cNvPr id="10" name="组合 9"/>
            <p:cNvGrpSpPr/>
            <p:nvPr/>
          </p:nvGrpSpPr>
          <p:grpSpPr>
            <a:xfrm>
              <a:off x="7628709" y="-95794"/>
              <a:ext cx="4750527" cy="4484912"/>
              <a:chOff x="7628709" y="-95794"/>
              <a:chExt cx="4750527" cy="4484912"/>
            </a:xfrm>
          </p:grpSpPr>
          <p:grpSp>
            <p:nvGrpSpPr>
              <p:cNvPr id="13" name="组合 12"/>
              <p:cNvGrpSpPr/>
              <p:nvPr/>
            </p:nvGrpSpPr>
            <p:grpSpPr>
              <a:xfrm>
                <a:off x="8203475" y="-95794"/>
                <a:ext cx="4175761" cy="3570514"/>
                <a:chOff x="8203475" y="-95794"/>
                <a:chExt cx="4175761" cy="3570514"/>
              </a:xfrm>
            </p:grpSpPr>
            <p:sp>
              <p:nvSpPr>
                <p:cNvPr id="15" name="矩形 14"/>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lumMod val="95000"/>
                  </a:schemeClr>
                </a:solidFill>
                <a:ln>
                  <a:noFill/>
                </a:ln>
                <a:effectLst>
                  <a:innerShdw blurRad="381000" dist="38100" dir="19380000">
                    <a:srgbClr val="20B6BE">
                      <a:alpha val="2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任意多边形 13"/>
              <p:cNvSpPr/>
              <p:nvPr/>
            </p:nvSpPr>
            <p:spPr>
              <a:xfrm>
                <a:off x="7628709" y="-1"/>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30447" t="36684" r="58009" b="33815"/>
            <a:stretch/>
          </p:blipFill>
          <p:spPr>
            <a:xfrm rot="19359801">
              <a:off x="11417829" y="883063"/>
              <a:ext cx="580572" cy="834573"/>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15585" t="46432" r="65656" b="32019"/>
            <a:stretch/>
          </p:blipFill>
          <p:spPr>
            <a:xfrm rot="306661" flipH="1">
              <a:off x="10581726" y="130097"/>
              <a:ext cx="661782" cy="427613"/>
            </a:xfrm>
            <a:prstGeom prst="rect">
              <a:avLst/>
            </a:prstGeom>
          </p:spPr>
        </p:pic>
      </p:grpSp>
      <p:grpSp>
        <p:nvGrpSpPr>
          <p:cNvPr id="31" name="组合 30"/>
          <p:cNvGrpSpPr/>
          <p:nvPr/>
        </p:nvGrpSpPr>
        <p:grpSpPr>
          <a:xfrm>
            <a:off x="4477754" y="2069431"/>
            <a:ext cx="3249862" cy="3249862"/>
            <a:chOff x="4477754" y="2069431"/>
            <a:chExt cx="3249862" cy="3249862"/>
          </a:xfrm>
        </p:grpSpPr>
        <p:sp>
          <p:nvSpPr>
            <p:cNvPr id="7" name="椭圆 6"/>
            <p:cNvSpPr/>
            <p:nvPr/>
          </p:nvSpPr>
          <p:spPr>
            <a:xfrm>
              <a:off x="4477754" y="2069431"/>
              <a:ext cx="3249862" cy="3249862"/>
            </a:xfrm>
            <a:prstGeom prst="ellipse">
              <a:avLst/>
            </a:prstGeom>
            <a:solidFill>
              <a:schemeClr val="bg1"/>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614112" y="2172939"/>
              <a:ext cx="3014675" cy="3014675"/>
            </a:xfrm>
            <a:prstGeom prst="ellipse">
              <a:avLst/>
            </a:prstGeom>
            <a:solidFill>
              <a:srgbClr val="19B4C9"/>
            </a:solid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4798381" y="2598819"/>
              <a:ext cx="1381567" cy="2175712"/>
              <a:chOff x="-1330490" y="1592922"/>
              <a:chExt cx="1449355" cy="2282466"/>
            </a:xfrm>
          </p:grpSpPr>
          <p:sp>
            <p:nvSpPr>
              <p:cNvPr id="5" name="Freeform 7"/>
              <p:cNvSpPr>
                <a:spLocks noEditPoints="1"/>
              </p:cNvSpPr>
              <p:nvPr/>
            </p:nvSpPr>
            <p:spPr bwMode="auto">
              <a:xfrm>
                <a:off x="-1330490" y="1898629"/>
                <a:ext cx="1449355" cy="1976759"/>
              </a:xfrm>
              <a:custGeom>
                <a:avLst/>
                <a:gdLst>
                  <a:gd name="T0" fmla="*/ 28 w 30"/>
                  <a:gd name="T1" fmla="*/ 38 h 65"/>
                  <a:gd name="T2" fmla="*/ 30 w 30"/>
                  <a:gd name="T3" fmla="*/ 37 h 65"/>
                  <a:gd name="T4" fmla="*/ 21 w 30"/>
                  <a:gd name="T5" fmla="*/ 15 h 65"/>
                  <a:gd name="T6" fmla="*/ 9 w 30"/>
                  <a:gd name="T7" fmla="*/ 15 h 65"/>
                  <a:gd name="T8" fmla="*/ 0 w 30"/>
                  <a:gd name="T9" fmla="*/ 37 h 65"/>
                  <a:gd name="T10" fmla="*/ 2 w 30"/>
                  <a:gd name="T11" fmla="*/ 38 h 65"/>
                  <a:gd name="T12" fmla="*/ 10 w 30"/>
                  <a:gd name="T13" fmla="*/ 22 h 65"/>
                  <a:gd name="T14" fmla="*/ 11 w 30"/>
                  <a:gd name="T15" fmla="*/ 29 h 65"/>
                  <a:gd name="T16" fmla="*/ 3 w 30"/>
                  <a:gd name="T17" fmla="*/ 45 h 65"/>
                  <a:gd name="T18" fmla="*/ 11 w 30"/>
                  <a:gd name="T19" fmla="*/ 45 h 65"/>
                  <a:gd name="T20" fmla="*/ 14 w 30"/>
                  <a:gd name="T21" fmla="*/ 65 h 65"/>
                  <a:gd name="T22" fmla="*/ 17 w 30"/>
                  <a:gd name="T23" fmla="*/ 65 h 65"/>
                  <a:gd name="T24" fmla="*/ 19 w 30"/>
                  <a:gd name="T25" fmla="*/ 45 h 65"/>
                  <a:gd name="T26" fmla="*/ 27 w 30"/>
                  <a:gd name="T27" fmla="*/ 45 h 65"/>
                  <a:gd name="T28" fmla="*/ 19 w 30"/>
                  <a:gd name="T29" fmla="*/ 29 h 65"/>
                  <a:gd name="T30" fmla="*/ 20 w 30"/>
                  <a:gd name="T31" fmla="*/ 22 h 65"/>
                  <a:gd name="T32" fmla="*/ 28 w 30"/>
                  <a:gd name="T33" fmla="*/ 38 h 65"/>
                  <a:gd name="T34" fmla="*/ 15 w 30"/>
                  <a:gd name="T35" fmla="*/ 10 h 65"/>
                  <a:gd name="T36" fmla="*/ 18 w 30"/>
                  <a:gd name="T37" fmla="*/ 9 h 65"/>
                  <a:gd name="T38" fmla="*/ 20 w 30"/>
                  <a:gd name="T39" fmla="*/ 5 h 65"/>
                  <a:gd name="T40" fmla="*/ 18 w 30"/>
                  <a:gd name="T41" fmla="*/ 2 h 65"/>
                  <a:gd name="T42" fmla="*/ 15 w 30"/>
                  <a:gd name="T43" fmla="*/ 0 h 65"/>
                  <a:gd name="T44" fmla="*/ 11 w 30"/>
                  <a:gd name="T45" fmla="*/ 2 h 65"/>
                  <a:gd name="T46" fmla="*/ 10 w 30"/>
                  <a:gd name="T47" fmla="*/ 5 h 65"/>
                  <a:gd name="T48" fmla="*/ 11 w 30"/>
                  <a:gd name="T49" fmla="*/ 9 h 65"/>
                  <a:gd name="T50" fmla="*/ 15 w 30"/>
                  <a:gd name="T51"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65">
                    <a:moveTo>
                      <a:pt x="28" y="38"/>
                    </a:moveTo>
                    <a:cubicBezTo>
                      <a:pt x="29" y="38"/>
                      <a:pt x="30" y="38"/>
                      <a:pt x="30" y="37"/>
                    </a:cubicBezTo>
                    <a:cubicBezTo>
                      <a:pt x="21" y="15"/>
                      <a:pt x="21" y="15"/>
                      <a:pt x="21" y="15"/>
                    </a:cubicBezTo>
                    <a:cubicBezTo>
                      <a:pt x="9" y="15"/>
                      <a:pt x="9" y="15"/>
                      <a:pt x="9" y="15"/>
                    </a:cubicBezTo>
                    <a:cubicBezTo>
                      <a:pt x="0" y="37"/>
                      <a:pt x="0" y="37"/>
                      <a:pt x="0" y="37"/>
                    </a:cubicBezTo>
                    <a:cubicBezTo>
                      <a:pt x="2" y="38"/>
                      <a:pt x="2" y="38"/>
                      <a:pt x="2" y="38"/>
                    </a:cubicBezTo>
                    <a:cubicBezTo>
                      <a:pt x="10" y="22"/>
                      <a:pt x="10" y="22"/>
                      <a:pt x="10" y="22"/>
                    </a:cubicBezTo>
                    <a:cubicBezTo>
                      <a:pt x="11" y="29"/>
                      <a:pt x="11" y="29"/>
                      <a:pt x="11" y="29"/>
                    </a:cubicBezTo>
                    <a:cubicBezTo>
                      <a:pt x="3" y="45"/>
                      <a:pt x="3" y="45"/>
                      <a:pt x="3" y="45"/>
                    </a:cubicBezTo>
                    <a:cubicBezTo>
                      <a:pt x="11" y="45"/>
                      <a:pt x="11" y="45"/>
                      <a:pt x="11" y="45"/>
                    </a:cubicBezTo>
                    <a:cubicBezTo>
                      <a:pt x="14" y="65"/>
                      <a:pt x="14" y="65"/>
                      <a:pt x="14" y="65"/>
                    </a:cubicBezTo>
                    <a:cubicBezTo>
                      <a:pt x="17" y="65"/>
                      <a:pt x="17" y="65"/>
                      <a:pt x="17" y="65"/>
                    </a:cubicBezTo>
                    <a:cubicBezTo>
                      <a:pt x="19" y="45"/>
                      <a:pt x="19" y="45"/>
                      <a:pt x="19" y="45"/>
                    </a:cubicBezTo>
                    <a:cubicBezTo>
                      <a:pt x="27" y="45"/>
                      <a:pt x="27" y="45"/>
                      <a:pt x="27" y="45"/>
                    </a:cubicBezTo>
                    <a:cubicBezTo>
                      <a:pt x="19" y="29"/>
                      <a:pt x="19" y="29"/>
                      <a:pt x="19" y="29"/>
                    </a:cubicBezTo>
                    <a:cubicBezTo>
                      <a:pt x="20" y="22"/>
                      <a:pt x="20" y="22"/>
                      <a:pt x="20" y="22"/>
                    </a:cubicBezTo>
                    <a:lnTo>
                      <a:pt x="28" y="38"/>
                    </a:lnTo>
                    <a:close/>
                    <a:moveTo>
                      <a:pt x="15" y="10"/>
                    </a:moveTo>
                    <a:cubicBezTo>
                      <a:pt x="16" y="10"/>
                      <a:pt x="17" y="10"/>
                      <a:pt x="18" y="9"/>
                    </a:cubicBezTo>
                    <a:cubicBezTo>
                      <a:pt x="19" y="8"/>
                      <a:pt x="20" y="7"/>
                      <a:pt x="20" y="5"/>
                    </a:cubicBezTo>
                    <a:cubicBezTo>
                      <a:pt x="20" y="4"/>
                      <a:pt x="19" y="3"/>
                      <a:pt x="18" y="2"/>
                    </a:cubicBezTo>
                    <a:cubicBezTo>
                      <a:pt x="17" y="1"/>
                      <a:pt x="16" y="0"/>
                      <a:pt x="15" y="0"/>
                    </a:cubicBezTo>
                    <a:cubicBezTo>
                      <a:pt x="13" y="0"/>
                      <a:pt x="12" y="1"/>
                      <a:pt x="11" y="2"/>
                    </a:cubicBezTo>
                    <a:cubicBezTo>
                      <a:pt x="10" y="3"/>
                      <a:pt x="10" y="4"/>
                      <a:pt x="10" y="5"/>
                    </a:cubicBezTo>
                    <a:cubicBezTo>
                      <a:pt x="10" y="7"/>
                      <a:pt x="10" y="8"/>
                      <a:pt x="11" y="9"/>
                    </a:cubicBezTo>
                    <a:cubicBezTo>
                      <a:pt x="12" y="10"/>
                      <a:pt x="13" y="10"/>
                      <a:pt x="15" y="10"/>
                    </a:cubicBezTo>
                    <a:close/>
                  </a:path>
                </a:pathLst>
              </a:custGeom>
              <a:solidFill>
                <a:schemeClr val="bg1"/>
              </a:solidFill>
              <a:ln>
                <a:noFill/>
              </a:ln>
              <a:extLst/>
            </p:spPr>
            <p:txBody>
              <a:bodyPr/>
              <a:lstStyle/>
              <a:p>
                <a:endParaRPr lang="zh-CN" altLang="en-US" sz="1600">
                  <a:solidFill>
                    <a:srgbClr val="22F1F6"/>
                  </a:solidFill>
                </a:endParaRPr>
              </a:p>
            </p:txBody>
          </p:sp>
          <p:sp>
            <p:nvSpPr>
              <p:cNvPr id="6" name="椭圆 5"/>
              <p:cNvSpPr/>
              <p:nvPr/>
            </p:nvSpPr>
            <p:spPr>
              <a:xfrm>
                <a:off x="-962858" y="1592922"/>
                <a:ext cx="715336" cy="715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6364703" y="2520438"/>
              <a:ext cx="806118" cy="2292039"/>
              <a:chOff x="-1632955" y="3634656"/>
              <a:chExt cx="451857" cy="1284767"/>
            </a:xfrm>
            <a:solidFill>
              <a:schemeClr val="bg1"/>
            </a:solidFill>
          </p:grpSpPr>
          <p:sp>
            <p:nvSpPr>
              <p:cNvPr id="3" name="Freeform 3"/>
              <p:cNvSpPr>
                <a:spLocks noChangeArrowheads="1"/>
              </p:cNvSpPr>
              <p:nvPr/>
            </p:nvSpPr>
            <p:spPr bwMode="auto">
              <a:xfrm>
                <a:off x="-1632955" y="3979825"/>
                <a:ext cx="451857" cy="939598"/>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b="1">
                  <a:solidFill>
                    <a:schemeClr val="bg2">
                      <a:lumMod val="75000"/>
                    </a:schemeClr>
                  </a:solidFill>
                </a:endParaRPr>
              </a:p>
            </p:txBody>
          </p:sp>
          <p:sp>
            <p:nvSpPr>
              <p:cNvPr id="4" name="Freeform 4"/>
              <p:cNvSpPr>
                <a:spLocks noChangeArrowheads="1"/>
              </p:cNvSpPr>
              <p:nvPr/>
            </p:nvSpPr>
            <p:spPr bwMode="auto">
              <a:xfrm>
                <a:off x="-1585744" y="3634656"/>
                <a:ext cx="368121" cy="346737"/>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b="1">
                  <a:solidFill>
                    <a:schemeClr val="bg2">
                      <a:lumMod val="75000"/>
                    </a:schemeClr>
                  </a:solidFill>
                </a:endParaRPr>
              </a:p>
            </p:txBody>
          </p:sp>
        </p:grpSp>
      </p:grpSp>
      <p:sp>
        <p:nvSpPr>
          <p:cNvPr id="20" name="TextBox 2"/>
          <p:cNvSpPr txBox="1"/>
          <p:nvPr/>
        </p:nvSpPr>
        <p:spPr>
          <a:xfrm>
            <a:off x="814639" y="1672389"/>
            <a:ext cx="2308645" cy="830997"/>
          </a:xfrm>
          <a:prstGeom prst="rect">
            <a:avLst/>
          </a:prstGeom>
          <a:noFill/>
        </p:spPr>
        <p:txBody>
          <a:bodyPr wrap="none" rtlCol="0">
            <a:spAutoFit/>
          </a:bodyPr>
          <a:lstStyle/>
          <a:p>
            <a:r>
              <a:rPr lang="en-US" altLang="zh-CN" sz="2400" b="1" dirty="0">
                <a:solidFill>
                  <a:srgbClr val="19B4C9"/>
                </a:solidFill>
                <a:latin typeface="微软雅黑" panose="020B0503020204020204" pitchFamily="34" charset="-122"/>
                <a:ea typeface="微软雅黑" panose="020B0503020204020204" pitchFamily="34" charset="-122"/>
              </a:rPr>
              <a:t>1.</a:t>
            </a:r>
            <a:r>
              <a:rPr lang="zh-CN" altLang="en-US" sz="2400" b="1" dirty="0">
                <a:solidFill>
                  <a:srgbClr val="19B4C9"/>
                </a:solidFill>
                <a:latin typeface="微软雅黑" panose="020B0503020204020204" pitchFamily="34" charset="-122"/>
                <a:ea typeface="微软雅黑" panose="020B0503020204020204" pitchFamily="34" charset="-122"/>
              </a:rPr>
              <a:t>生理发育特点</a:t>
            </a:r>
            <a:endParaRPr lang="en-US" altLang="zh-CN" sz="2400" b="1" dirty="0">
              <a:solidFill>
                <a:srgbClr val="19B4C9"/>
              </a:solidFill>
              <a:latin typeface="微软雅黑" panose="020B0503020204020204" pitchFamily="34" charset="-122"/>
              <a:ea typeface="微软雅黑" panose="020B0503020204020204" pitchFamily="34" charset="-122"/>
            </a:endParaRPr>
          </a:p>
          <a:p>
            <a:endParaRPr lang="zh-CN" altLang="en-US" sz="2400" b="1" dirty="0">
              <a:solidFill>
                <a:srgbClr val="19B4C9"/>
              </a:solidFill>
            </a:endParaRPr>
          </a:p>
        </p:txBody>
      </p:sp>
      <p:sp>
        <p:nvSpPr>
          <p:cNvPr id="21" name="矩形 1"/>
          <p:cNvSpPr>
            <a:spLocks noChangeArrowheads="1"/>
          </p:cNvSpPr>
          <p:nvPr/>
        </p:nvSpPr>
        <p:spPr bwMode="auto">
          <a:xfrm>
            <a:off x="530894" y="2172589"/>
            <a:ext cx="353377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青少年时期是一个生理与心理急剧变化的时期，是人的一生中</a:t>
            </a:r>
            <a:r>
              <a:rPr lang="zh-CN" altLang="en-US" sz="1200" dirty="0" smtClean="0">
                <a:solidFill>
                  <a:schemeClr val="bg2">
                    <a:lumMod val="75000"/>
                  </a:schemeClr>
                </a:solidFill>
                <a:latin typeface="微软雅黑" panose="020B0503020204020204" pitchFamily="34" charset="-122"/>
                <a:ea typeface="微软雅黑" panose="020B0503020204020204" pitchFamily="34" charset="-122"/>
              </a:rPr>
              <a:t>最不稳定</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的时期，期间有对未来最乐观的憧憬，但是也充满了发生</a:t>
            </a:r>
            <a:r>
              <a:rPr lang="zh-CN" altLang="en-US" sz="1200" dirty="0" smtClean="0">
                <a:solidFill>
                  <a:schemeClr val="bg2">
                    <a:lumMod val="75000"/>
                  </a:schemeClr>
                </a:solidFill>
                <a:latin typeface="微软雅黑" panose="020B0503020204020204" pitchFamily="34" charset="-122"/>
                <a:ea typeface="微软雅黑" panose="020B0503020204020204" pitchFamily="34" charset="-122"/>
              </a:rPr>
              <a:t>各种</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不幸的可能。埃里克森认为青春期最主要的两个问题是</a:t>
            </a:r>
            <a:r>
              <a:rPr lang="zh-CN" altLang="en-US" sz="1200" dirty="0" smtClean="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我</a:t>
            </a:r>
            <a:r>
              <a:rPr lang="zh-CN" altLang="en-US" sz="1200" dirty="0" smtClean="0">
                <a:solidFill>
                  <a:schemeClr val="bg2">
                    <a:lumMod val="75000"/>
                  </a:schemeClr>
                </a:solidFill>
                <a:latin typeface="微软雅黑" panose="020B0503020204020204" pitchFamily="34" charset="-122"/>
                <a:ea typeface="微软雅黑" panose="020B0503020204020204" pitchFamily="34" charset="-122"/>
              </a:rPr>
              <a:t>是谁</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smtClean="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我将走向何方？</a:t>
            </a:r>
            <a:r>
              <a:rPr lang="zh-CN" altLang="en-US" sz="1200" dirty="0" smtClean="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即建立同一性的问题。</a:t>
            </a:r>
          </a:p>
          <a:p>
            <a:pPr algn="just">
              <a:lnSpc>
                <a:spcPct val="150000"/>
              </a:lnSpc>
            </a:pPr>
            <a:endParaRPr lang="zh-CN" altLang="zh-CN" sz="1200" dirty="0">
              <a:solidFill>
                <a:schemeClr val="bg2">
                  <a:lumMod val="75000"/>
                </a:schemeClr>
              </a:solidFill>
              <a:latin typeface="微软雅黑" pitchFamily="34" charset="-122"/>
              <a:ea typeface="微软雅黑" pitchFamily="34" charset="-122"/>
            </a:endParaRPr>
          </a:p>
        </p:txBody>
      </p:sp>
      <p:sp>
        <p:nvSpPr>
          <p:cNvPr id="22" name="TextBox 3"/>
          <p:cNvSpPr txBox="1"/>
          <p:nvPr/>
        </p:nvSpPr>
        <p:spPr>
          <a:xfrm>
            <a:off x="8179691" y="3404706"/>
            <a:ext cx="1693092" cy="461665"/>
          </a:xfrm>
          <a:prstGeom prst="rect">
            <a:avLst/>
          </a:prstGeom>
          <a:noFill/>
        </p:spPr>
        <p:txBody>
          <a:bodyPr wrap="none" rtlCol="0">
            <a:spAutoFit/>
          </a:bodyPr>
          <a:lstStyle/>
          <a:p>
            <a:r>
              <a:rPr lang="en-US" altLang="zh-CN" sz="2400" b="1" dirty="0" smtClean="0">
                <a:solidFill>
                  <a:srgbClr val="19B4C9"/>
                </a:solidFill>
                <a:latin typeface="微软雅黑" panose="020B0503020204020204" pitchFamily="34" charset="-122"/>
                <a:ea typeface="微软雅黑" panose="020B0503020204020204" pitchFamily="34" charset="-122"/>
              </a:rPr>
              <a:t>2.</a:t>
            </a:r>
            <a:r>
              <a:rPr lang="zh-CN" altLang="en-US" sz="2400" b="1" dirty="0" smtClean="0">
                <a:solidFill>
                  <a:srgbClr val="19B4C9"/>
                </a:solidFill>
                <a:latin typeface="微软雅黑" panose="020B0503020204020204" pitchFamily="34" charset="-122"/>
                <a:ea typeface="微软雅黑" panose="020B0503020204020204" pitchFamily="34" charset="-122"/>
              </a:rPr>
              <a:t>心理特点</a:t>
            </a:r>
            <a:endParaRPr lang="zh-CN" altLang="en-US" sz="2400" b="1" dirty="0">
              <a:solidFill>
                <a:srgbClr val="19B4C9"/>
              </a:solidFill>
              <a:latin typeface="微软雅黑" panose="020B0503020204020204" pitchFamily="34" charset="-122"/>
              <a:ea typeface="微软雅黑" panose="020B0503020204020204" pitchFamily="34" charset="-122"/>
            </a:endParaRPr>
          </a:p>
        </p:txBody>
      </p:sp>
      <p:sp>
        <p:nvSpPr>
          <p:cNvPr id="23" name="矩形 1"/>
          <p:cNvSpPr>
            <a:spLocks noChangeArrowheads="1"/>
          </p:cNvSpPr>
          <p:nvPr/>
        </p:nvSpPr>
        <p:spPr bwMode="auto">
          <a:xfrm>
            <a:off x="8162424" y="4010914"/>
            <a:ext cx="36480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在这个关键</a:t>
            </a:r>
            <a:r>
              <a:rPr lang="zh-CN" altLang="en-US" sz="1200" dirty="0" smtClean="0">
                <a:solidFill>
                  <a:schemeClr val="bg2">
                    <a:lumMod val="75000"/>
                  </a:schemeClr>
                </a:solidFill>
                <a:latin typeface="微软雅黑" panose="020B0503020204020204" pitchFamily="34" charset="-122"/>
                <a:ea typeface="微软雅黑" panose="020B0503020204020204" pitchFamily="34" charset="-122"/>
              </a:rPr>
              <a:t>时期我们</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有必要提醒家长和青少年：</a:t>
            </a:r>
          </a:p>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他们需要立志</a:t>
            </a:r>
            <a:r>
              <a:rPr lang="zh-CN" altLang="en-US" sz="1200" dirty="0" smtClean="0">
                <a:solidFill>
                  <a:schemeClr val="bg2">
                    <a:lumMod val="75000"/>
                  </a:schemeClr>
                </a:solidFill>
                <a:latin typeface="微软雅黑" panose="020B0503020204020204" pitchFamily="34" charset="-122"/>
                <a:ea typeface="微软雅黑" panose="020B0503020204020204" pitchFamily="34" charset="-122"/>
              </a:rPr>
              <a:t>，需要</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准备承担大任</a:t>
            </a:r>
            <a:r>
              <a:rPr lang="zh-CN" altLang="en-US" sz="1200" dirty="0" smtClean="0">
                <a:solidFill>
                  <a:schemeClr val="bg2">
                    <a:lumMod val="75000"/>
                  </a:schemeClr>
                </a:solidFill>
                <a:latin typeface="微软雅黑" panose="020B0503020204020204" pitchFamily="34" charset="-122"/>
                <a:ea typeface="微软雅黑" panose="020B0503020204020204" pitchFamily="34" charset="-122"/>
              </a:rPr>
              <a:t>，经受</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艰苦</a:t>
            </a:r>
            <a:r>
              <a:rPr lang="zh-CN" altLang="en-US" sz="1200" dirty="0" smtClean="0">
                <a:solidFill>
                  <a:schemeClr val="bg2">
                    <a:lumMod val="75000"/>
                  </a:schemeClr>
                </a:solidFill>
                <a:latin typeface="微软雅黑" panose="020B0503020204020204" pitchFamily="34" charset="-122"/>
                <a:ea typeface="微软雅黑" panose="020B0503020204020204" pitchFamily="34" charset="-122"/>
              </a:rPr>
              <a:t>磨</a:t>
            </a:r>
            <a:endParaRPr lang="en-US" altLang="zh-CN" sz="1200" dirty="0" smtClean="0">
              <a:solidFill>
                <a:schemeClr val="bg2">
                  <a:lumMod val="7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bg2">
                    <a:lumMod val="75000"/>
                  </a:schemeClr>
                </a:solidFill>
                <a:latin typeface="微软雅黑" panose="020B0503020204020204" pitchFamily="34" charset="-122"/>
                <a:ea typeface="微软雅黑" panose="020B0503020204020204" pitchFamily="34" charset="-122"/>
              </a:rPr>
              <a:t>练</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，需要学习抵御各种风险的能力。</a:t>
            </a:r>
          </a:p>
          <a:p>
            <a:pPr>
              <a:lnSpc>
                <a:spcPct val="150000"/>
              </a:lnSpc>
            </a:pPr>
            <a:r>
              <a:rPr lang="zh-CN" altLang="en-US" sz="1200" dirty="0">
                <a:solidFill>
                  <a:schemeClr val="bg2">
                    <a:lumMod val="75000"/>
                  </a:schemeClr>
                </a:solidFill>
              </a:rPr>
              <a:t>  </a:t>
            </a:r>
          </a:p>
        </p:txBody>
      </p:sp>
      <p:grpSp>
        <p:nvGrpSpPr>
          <p:cNvPr id="24" name="组合 23"/>
          <p:cNvGrpSpPr/>
          <p:nvPr/>
        </p:nvGrpSpPr>
        <p:grpSpPr>
          <a:xfrm>
            <a:off x="4459849" y="994802"/>
            <a:ext cx="3200400" cy="991983"/>
            <a:chOff x="7146758" y="-991983"/>
            <a:chExt cx="3200400" cy="991983"/>
          </a:xfrm>
        </p:grpSpPr>
        <p:sp>
          <p:nvSpPr>
            <p:cNvPr id="25" name="任意多边形 24"/>
            <p:cNvSpPr/>
            <p:nvPr/>
          </p:nvSpPr>
          <p:spPr>
            <a:xfrm flipH="1" flipV="1">
              <a:off x="7146758" y="-991983"/>
              <a:ext cx="3200400" cy="991983"/>
            </a:xfrm>
            <a:custGeom>
              <a:avLst/>
              <a:gdLst>
                <a:gd name="connsiteX0" fmla="*/ 3200400 w 3200400"/>
                <a:gd name="connsiteY0" fmla="*/ 991983 h 991983"/>
                <a:gd name="connsiteX1" fmla="*/ 0 w 3200400"/>
                <a:gd name="connsiteY1" fmla="*/ 991983 h 991983"/>
                <a:gd name="connsiteX2" fmla="*/ 0 w 3200400"/>
                <a:gd name="connsiteY2" fmla="*/ 221962 h 991983"/>
                <a:gd name="connsiteX3" fmla="*/ 1465446 w 3200400"/>
                <a:gd name="connsiteY3" fmla="*/ 221962 h 991983"/>
                <a:gd name="connsiteX4" fmla="*/ 1594184 w 3200400"/>
                <a:gd name="connsiteY4" fmla="*/ 0 h 991983"/>
                <a:gd name="connsiteX5" fmla="*/ 1722922 w 3200400"/>
                <a:gd name="connsiteY5" fmla="*/ 221962 h 991983"/>
                <a:gd name="connsiteX6" fmla="*/ 3200400 w 3200400"/>
                <a:gd name="connsiteY6" fmla="*/ 221962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991983">
                  <a:moveTo>
                    <a:pt x="3200400" y="991983"/>
                  </a:moveTo>
                  <a:lnTo>
                    <a:pt x="0" y="991983"/>
                  </a:lnTo>
                  <a:lnTo>
                    <a:pt x="0" y="221962"/>
                  </a:lnTo>
                  <a:lnTo>
                    <a:pt x="1465446" y="221962"/>
                  </a:lnTo>
                  <a:lnTo>
                    <a:pt x="1594184" y="0"/>
                  </a:lnTo>
                  <a:lnTo>
                    <a:pt x="1722922" y="221962"/>
                  </a:lnTo>
                  <a:lnTo>
                    <a:pt x="3200400" y="221962"/>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1"/>
            <p:cNvSpPr txBox="1"/>
            <p:nvPr/>
          </p:nvSpPr>
          <p:spPr>
            <a:xfrm>
              <a:off x="7442034" y="-932827"/>
              <a:ext cx="2646878" cy="861774"/>
            </a:xfrm>
            <a:prstGeom prst="rect">
              <a:avLst/>
            </a:prstGeom>
            <a:noFill/>
          </p:spPr>
          <p:txBody>
            <a:bodyPr wrap="non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儿童</a:t>
              </a:r>
              <a:r>
                <a:rPr lang="zh-CN" altLang="en-US" sz="3200" b="1" dirty="0" smtClean="0">
                  <a:solidFill>
                    <a:schemeClr val="bg1"/>
                  </a:solidFill>
                  <a:latin typeface="微软雅黑" panose="020B0503020204020204" pitchFamily="34" charset="-122"/>
                  <a:ea typeface="微软雅黑" panose="020B0503020204020204" pitchFamily="34" charset="-122"/>
                </a:rPr>
                <a:t>特点</a:t>
              </a:r>
              <a:r>
                <a:rPr lang="zh-CN" altLang="en-US" sz="3200" b="1" dirty="0">
                  <a:solidFill>
                    <a:schemeClr val="bg1"/>
                  </a:solidFill>
                  <a:latin typeface="微软雅黑" panose="020B0503020204020204" pitchFamily="34" charset="-122"/>
                  <a:ea typeface="微软雅黑" panose="020B0503020204020204" pitchFamily="34" charset="-122"/>
                </a:rPr>
                <a:t>分析</a:t>
              </a:r>
              <a:endParaRPr lang="en-US" altLang="zh-CN" sz="3200" b="1"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endParaRPr>
            </a:p>
          </p:txBody>
        </p:sp>
      </p:grpSp>
      <p:cxnSp>
        <p:nvCxnSpPr>
          <p:cNvPr id="27" name="直接连接符 26"/>
          <p:cNvCxnSpPr/>
          <p:nvPr/>
        </p:nvCxnSpPr>
        <p:spPr>
          <a:xfrm>
            <a:off x="7772400" y="3949367"/>
            <a:ext cx="4174958" cy="0"/>
          </a:xfrm>
          <a:prstGeom prst="line">
            <a:avLst/>
          </a:prstGeom>
          <a:ln w="15875">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20842" y="3957388"/>
            <a:ext cx="4174958" cy="0"/>
          </a:xfrm>
          <a:prstGeom prst="line">
            <a:avLst/>
          </a:prstGeom>
          <a:ln w="15875">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任意多边形 28"/>
          <p:cNvSpPr/>
          <p:nvPr/>
        </p:nvSpPr>
        <p:spPr>
          <a:xfrm>
            <a:off x="0" y="6023464"/>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64E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0" y="6250159"/>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99335191"/>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14:presetBounceEnd="42000">
                                      <p:stCondLst>
                                        <p:cond delay="2250"/>
                                      </p:stCondLst>
                                      <p:childTnLst>
                                        <p:set>
                                          <p:cBhvr>
                                            <p:cTn id="16" dur="1" fill="hold">
                                              <p:stCondLst>
                                                <p:cond delay="0"/>
                                              </p:stCondLst>
                                            </p:cTn>
                                            <p:tgtEl>
                                              <p:spTgt spid="31"/>
                                            </p:tgtEl>
                                            <p:attrNameLst>
                                              <p:attrName>style.visibility</p:attrName>
                                            </p:attrNameLst>
                                          </p:cBhvr>
                                          <p:to>
                                            <p:strVal val="visible"/>
                                          </p:to>
                                        </p:set>
                                        <p:anim calcmode="lin" valueType="num" p14:bounceEnd="42000">
                                          <p:cBhvr additive="base">
                                            <p:cTn id="17" dur="1250" fill="hold"/>
                                            <p:tgtEl>
                                              <p:spTgt spid="31"/>
                                            </p:tgtEl>
                                            <p:attrNameLst>
                                              <p:attrName>ppt_x</p:attrName>
                                            </p:attrNameLst>
                                          </p:cBhvr>
                                          <p:tavLst>
                                            <p:tav tm="0">
                                              <p:val>
                                                <p:strVal val="#ppt_x"/>
                                              </p:val>
                                            </p:tav>
                                            <p:tav tm="100000">
                                              <p:val>
                                                <p:strVal val="#ppt_x"/>
                                              </p:val>
                                            </p:tav>
                                          </p:tavLst>
                                        </p:anim>
                                        <p:anim calcmode="lin" valueType="num" p14:bounceEnd="42000">
                                          <p:cBhvr additive="base">
                                            <p:cTn id="18" dur="1250" fill="hold"/>
                                            <p:tgtEl>
                                              <p:spTgt spid="31"/>
                                            </p:tgtEl>
                                            <p:attrNameLst>
                                              <p:attrName>ppt_y</p:attrName>
                                            </p:attrNameLst>
                                          </p:cBhvr>
                                          <p:tavLst>
                                            <p:tav tm="0">
                                              <p:val>
                                                <p:strVal val="0-#ppt_h/2"/>
                                              </p:val>
                                            </p:tav>
                                            <p:tav tm="100000">
                                              <p:val>
                                                <p:strVal val="#ppt_y"/>
                                              </p:val>
                                            </p:tav>
                                          </p:tavLst>
                                        </p:anim>
                                      </p:childTnLst>
                                    </p:cTn>
                                  </p:par>
                                  <p:par>
                                    <p:cTn id="19" presetID="42" presetClass="entr" presetSubtype="0" fill="hold" nodeType="withEffect">
                                      <p:stCondLst>
                                        <p:cond delay="350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22" presetClass="entr" presetSubtype="8" fill="hold" nodeType="withEffect">
                                      <p:stCondLst>
                                        <p:cond delay="450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par>
                                    <p:cTn id="27" presetID="10" presetClass="entr" presetSubtype="0" fill="hold" grpId="0" nodeType="withEffect">
                                      <p:stCondLst>
                                        <p:cond delay="5000"/>
                                      </p:stCondLst>
                                      <p:iterate type="lt">
                                        <p:tmPct val="10000"/>
                                      </p:iterate>
                                      <p:childTnLst>
                                        <p:set>
                                          <p:cBhvr>
                                            <p:cTn id="28" dur="1" fill="hold">
                                              <p:stCondLst>
                                                <p:cond delay="0"/>
                                              </p:stCondLst>
                                            </p:cTn>
                                            <p:tgtEl>
                                              <p:spTgt spid="20"/>
                                            </p:tgtEl>
                                            <p:attrNameLst>
                                              <p:attrName>style.visibility</p:attrName>
                                            </p:attrNameLst>
                                          </p:cBhvr>
                                          <p:to>
                                            <p:strVal val="visible"/>
                                          </p:to>
                                        </p:set>
                                        <p:animEffect transition="in" filter="fade">
                                          <p:cBhvr>
                                            <p:cTn id="29" dur="750"/>
                                            <p:tgtEl>
                                              <p:spTgt spid="20"/>
                                            </p:tgtEl>
                                          </p:cBhvr>
                                        </p:animEffect>
                                      </p:childTnLst>
                                    </p:cTn>
                                  </p:par>
                                  <p:par>
                                    <p:cTn id="30" presetID="10" presetClass="entr" presetSubtype="0" fill="hold" grpId="0" nodeType="withEffect">
                                      <p:stCondLst>
                                        <p:cond delay="5750"/>
                                      </p:stCondLst>
                                      <p:iterate type="wd">
                                        <p:tmPct val="4000"/>
                                      </p:iterate>
                                      <p:childTnLst>
                                        <p:set>
                                          <p:cBhvr>
                                            <p:cTn id="31" dur="1" fill="hold">
                                              <p:stCondLst>
                                                <p:cond delay="0"/>
                                              </p:stCondLst>
                                            </p:cTn>
                                            <p:tgtEl>
                                              <p:spTgt spid="21"/>
                                            </p:tgtEl>
                                            <p:attrNameLst>
                                              <p:attrName>style.visibility</p:attrName>
                                            </p:attrNameLst>
                                          </p:cBhvr>
                                          <p:to>
                                            <p:strVal val="visible"/>
                                          </p:to>
                                        </p:set>
                                        <p:animEffect transition="in" filter="fade">
                                          <p:cBhvr>
                                            <p:cTn id="32" dur="1250"/>
                                            <p:tgtEl>
                                              <p:spTgt spid="21"/>
                                            </p:tgtEl>
                                          </p:cBhvr>
                                        </p:animEffect>
                                      </p:childTnLst>
                                    </p:cTn>
                                  </p:par>
                                  <p:par>
                                    <p:cTn id="33" presetID="22" presetClass="entr" presetSubtype="8" fill="hold" nodeType="withEffect">
                                      <p:stCondLst>
                                        <p:cond delay="825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par>
                                    <p:cTn id="36" presetID="10" presetClass="entr" presetSubtype="0" fill="hold" grpId="0" nodeType="withEffect">
                                      <p:stCondLst>
                                        <p:cond delay="8750"/>
                                      </p:stCondLst>
                                      <p:iterate type="lt">
                                        <p:tmPct val="10000"/>
                                      </p:iterate>
                                      <p:childTnLst>
                                        <p:set>
                                          <p:cBhvr>
                                            <p:cTn id="37" dur="1" fill="hold">
                                              <p:stCondLst>
                                                <p:cond delay="0"/>
                                              </p:stCondLst>
                                            </p:cTn>
                                            <p:tgtEl>
                                              <p:spTgt spid="22"/>
                                            </p:tgtEl>
                                            <p:attrNameLst>
                                              <p:attrName>style.visibility</p:attrName>
                                            </p:attrNameLst>
                                          </p:cBhvr>
                                          <p:to>
                                            <p:strVal val="visible"/>
                                          </p:to>
                                        </p:set>
                                        <p:animEffect transition="in" filter="fade">
                                          <p:cBhvr>
                                            <p:cTn id="38" dur="750"/>
                                            <p:tgtEl>
                                              <p:spTgt spid="22"/>
                                            </p:tgtEl>
                                          </p:cBhvr>
                                        </p:animEffect>
                                      </p:childTnLst>
                                    </p:cTn>
                                  </p:par>
                                  <p:par>
                                    <p:cTn id="39" presetID="10" presetClass="entr" presetSubtype="0" fill="hold" grpId="0" nodeType="withEffect">
                                      <p:stCondLst>
                                        <p:cond delay="10000"/>
                                      </p:stCondLst>
                                      <p:iterate type="wd">
                                        <p:tmPct val="4000"/>
                                      </p:iterate>
                                      <p:childTnLst>
                                        <p:set>
                                          <p:cBhvr>
                                            <p:cTn id="40" dur="1" fill="hold">
                                              <p:stCondLst>
                                                <p:cond delay="0"/>
                                              </p:stCondLst>
                                            </p:cTn>
                                            <p:tgtEl>
                                              <p:spTgt spid="23"/>
                                            </p:tgtEl>
                                            <p:attrNameLst>
                                              <p:attrName>style.visibility</p:attrName>
                                            </p:attrNameLst>
                                          </p:cBhvr>
                                          <p:to>
                                            <p:strVal val="visible"/>
                                          </p:to>
                                        </p:set>
                                        <p:animEffect transition="in" filter="fade">
                                          <p:cBhvr>
                                            <p:cTn id="41"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9" grpId="0" animBg="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225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1250" fill="hold"/>
                                            <p:tgtEl>
                                              <p:spTgt spid="31"/>
                                            </p:tgtEl>
                                            <p:attrNameLst>
                                              <p:attrName>ppt_x</p:attrName>
                                            </p:attrNameLst>
                                          </p:cBhvr>
                                          <p:tavLst>
                                            <p:tav tm="0">
                                              <p:val>
                                                <p:strVal val="#ppt_x"/>
                                              </p:val>
                                            </p:tav>
                                            <p:tav tm="100000">
                                              <p:val>
                                                <p:strVal val="#ppt_x"/>
                                              </p:val>
                                            </p:tav>
                                          </p:tavLst>
                                        </p:anim>
                                        <p:anim calcmode="lin" valueType="num">
                                          <p:cBhvr additive="base">
                                            <p:cTn id="18" dur="1250" fill="hold"/>
                                            <p:tgtEl>
                                              <p:spTgt spid="31"/>
                                            </p:tgtEl>
                                            <p:attrNameLst>
                                              <p:attrName>ppt_y</p:attrName>
                                            </p:attrNameLst>
                                          </p:cBhvr>
                                          <p:tavLst>
                                            <p:tav tm="0">
                                              <p:val>
                                                <p:strVal val="0-#ppt_h/2"/>
                                              </p:val>
                                            </p:tav>
                                            <p:tav tm="100000">
                                              <p:val>
                                                <p:strVal val="#ppt_y"/>
                                              </p:val>
                                            </p:tav>
                                          </p:tavLst>
                                        </p:anim>
                                      </p:childTnLst>
                                    </p:cTn>
                                  </p:par>
                                  <p:par>
                                    <p:cTn id="19" presetID="42" presetClass="entr" presetSubtype="0" fill="hold" nodeType="withEffect">
                                      <p:stCondLst>
                                        <p:cond delay="350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22" presetClass="entr" presetSubtype="8" fill="hold" nodeType="withEffect">
                                      <p:stCondLst>
                                        <p:cond delay="450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par>
                                    <p:cTn id="27" presetID="10" presetClass="entr" presetSubtype="0" fill="hold" grpId="0" nodeType="withEffect">
                                      <p:stCondLst>
                                        <p:cond delay="5000"/>
                                      </p:stCondLst>
                                      <p:iterate type="lt">
                                        <p:tmPct val="10000"/>
                                      </p:iterate>
                                      <p:childTnLst>
                                        <p:set>
                                          <p:cBhvr>
                                            <p:cTn id="28" dur="1" fill="hold">
                                              <p:stCondLst>
                                                <p:cond delay="0"/>
                                              </p:stCondLst>
                                            </p:cTn>
                                            <p:tgtEl>
                                              <p:spTgt spid="20"/>
                                            </p:tgtEl>
                                            <p:attrNameLst>
                                              <p:attrName>style.visibility</p:attrName>
                                            </p:attrNameLst>
                                          </p:cBhvr>
                                          <p:to>
                                            <p:strVal val="visible"/>
                                          </p:to>
                                        </p:set>
                                        <p:animEffect transition="in" filter="fade">
                                          <p:cBhvr>
                                            <p:cTn id="29" dur="750"/>
                                            <p:tgtEl>
                                              <p:spTgt spid="20"/>
                                            </p:tgtEl>
                                          </p:cBhvr>
                                        </p:animEffect>
                                      </p:childTnLst>
                                    </p:cTn>
                                  </p:par>
                                  <p:par>
                                    <p:cTn id="30" presetID="10" presetClass="entr" presetSubtype="0" fill="hold" grpId="0" nodeType="withEffect">
                                      <p:stCondLst>
                                        <p:cond delay="5750"/>
                                      </p:stCondLst>
                                      <p:iterate type="wd">
                                        <p:tmPct val="4000"/>
                                      </p:iterate>
                                      <p:childTnLst>
                                        <p:set>
                                          <p:cBhvr>
                                            <p:cTn id="31" dur="1" fill="hold">
                                              <p:stCondLst>
                                                <p:cond delay="0"/>
                                              </p:stCondLst>
                                            </p:cTn>
                                            <p:tgtEl>
                                              <p:spTgt spid="21"/>
                                            </p:tgtEl>
                                            <p:attrNameLst>
                                              <p:attrName>style.visibility</p:attrName>
                                            </p:attrNameLst>
                                          </p:cBhvr>
                                          <p:to>
                                            <p:strVal val="visible"/>
                                          </p:to>
                                        </p:set>
                                        <p:animEffect transition="in" filter="fade">
                                          <p:cBhvr>
                                            <p:cTn id="32" dur="1250"/>
                                            <p:tgtEl>
                                              <p:spTgt spid="21"/>
                                            </p:tgtEl>
                                          </p:cBhvr>
                                        </p:animEffect>
                                      </p:childTnLst>
                                    </p:cTn>
                                  </p:par>
                                  <p:par>
                                    <p:cTn id="33" presetID="22" presetClass="entr" presetSubtype="8" fill="hold" nodeType="withEffect">
                                      <p:stCondLst>
                                        <p:cond delay="825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par>
                                    <p:cTn id="36" presetID="10" presetClass="entr" presetSubtype="0" fill="hold" grpId="0" nodeType="withEffect">
                                      <p:stCondLst>
                                        <p:cond delay="8750"/>
                                      </p:stCondLst>
                                      <p:iterate type="lt">
                                        <p:tmPct val="10000"/>
                                      </p:iterate>
                                      <p:childTnLst>
                                        <p:set>
                                          <p:cBhvr>
                                            <p:cTn id="37" dur="1" fill="hold">
                                              <p:stCondLst>
                                                <p:cond delay="0"/>
                                              </p:stCondLst>
                                            </p:cTn>
                                            <p:tgtEl>
                                              <p:spTgt spid="22"/>
                                            </p:tgtEl>
                                            <p:attrNameLst>
                                              <p:attrName>style.visibility</p:attrName>
                                            </p:attrNameLst>
                                          </p:cBhvr>
                                          <p:to>
                                            <p:strVal val="visible"/>
                                          </p:to>
                                        </p:set>
                                        <p:animEffect transition="in" filter="fade">
                                          <p:cBhvr>
                                            <p:cTn id="38" dur="750"/>
                                            <p:tgtEl>
                                              <p:spTgt spid="22"/>
                                            </p:tgtEl>
                                          </p:cBhvr>
                                        </p:animEffect>
                                      </p:childTnLst>
                                    </p:cTn>
                                  </p:par>
                                  <p:par>
                                    <p:cTn id="39" presetID="10" presetClass="entr" presetSubtype="0" fill="hold" grpId="0" nodeType="withEffect">
                                      <p:stCondLst>
                                        <p:cond delay="10000"/>
                                      </p:stCondLst>
                                      <p:iterate type="wd">
                                        <p:tmPct val="4000"/>
                                      </p:iterate>
                                      <p:childTnLst>
                                        <p:set>
                                          <p:cBhvr>
                                            <p:cTn id="40" dur="1" fill="hold">
                                              <p:stCondLst>
                                                <p:cond delay="0"/>
                                              </p:stCondLst>
                                            </p:cTn>
                                            <p:tgtEl>
                                              <p:spTgt spid="23"/>
                                            </p:tgtEl>
                                            <p:attrNameLst>
                                              <p:attrName>style.visibility</p:attrName>
                                            </p:attrNameLst>
                                          </p:cBhvr>
                                          <p:to>
                                            <p:strVal val="visible"/>
                                          </p:to>
                                        </p:set>
                                        <p:animEffect transition="in" filter="fade">
                                          <p:cBhvr>
                                            <p:cTn id="41"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9" grpId="0" animBg="1"/>
          <p:bldP spid="30"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图片 104"/>
          <p:cNvPicPr>
            <a:picLocks noChangeAspect="1"/>
          </p:cNvPicPr>
          <p:nvPr/>
        </p:nvPicPr>
        <p:blipFill rotWithShape="1">
          <a:blip r:embed="rId4" cstate="print">
            <a:extLst>
              <a:ext uri="{28A0092B-C50C-407E-A947-70E740481C1C}">
                <a14:useLocalDpi xmlns:a14="http://schemas.microsoft.com/office/drawing/2010/main" val="0"/>
              </a:ext>
            </a:extLst>
          </a:blip>
          <a:srcRect l="20649" t="31862" r="24936" b="18961"/>
          <a:stretch/>
        </p:blipFill>
        <p:spPr>
          <a:xfrm rot="314948">
            <a:off x="4812839" y="4865811"/>
            <a:ext cx="3754615" cy="1908671"/>
          </a:xfrm>
          <a:prstGeom prst="rect">
            <a:avLst/>
          </a:prstGeom>
        </p:spPr>
      </p:pic>
      <p:sp>
        <p:nvSpPr>
          <p:cNvPr id="104" name="任意多边形 103"/>
          <p:cNvSpPr/>
          <p:nvPr/>
        </p:nvSpPr>
        <p:spPr>
          <a:xfrm>
            <a:off x="0" y="6189784"/>
            <a:ext cx="12192000" cy="668216"/>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9" name="组合 88"/>
          <p:cNvGrpSpPr/>
          <p:nvPr/>
        </p:nvGrpSpPr>
        <p:grpSpPr>
          <a:xfrm>
            <a:off x="7628709" y="-95794"/>
            <a:ext cx="4750527" cy="4484912"/>
            <a:chOff x="7628709" y="-95794"/>
            <a:chExt cx="4750527" cy="4484912"/>
          </a:xfrm>
        </p:grpSpPr>
        <p:grpSp>
          <p:nvGrpSpPr>
            <p:cNvPr id="90" name="组合 89"/>
            <p:cNvGrpSpPr/>
            <p:nvPr/>
          </p:nvGrpSpPr>
          <p:grpSpPr>
            <a:xfrm>
              <a:off x="7628709" y="-95794"/>
              <a:ext cx="4750527" cy="4484912"/>
              <a:chOff x="7628709" y="-95794"/>
              <a:chExt cx="4750527" cy="4484912"/>
            </a:xfrm>
          </p:grpSpPr>
          <p:grpSp>
            <p:nvGrpSpPr>
              <p:cNvPr id="93" name="组合 92"/>
              <p:cNvGrpSpPr/>
              <p:nvPr/>
            </p:nvGrpSpPr>
            <p:grpSpPr>
              <a:xfrm>
                <a:off x="8203475" y="-95794"/>
                <a:ext cx="4175761" cy="3570514"/>
                <a:chOff x="8203475" y="-95794"/>
                <a:chExt cx="4175761" cy="3570514"/>
              </a:xfrm>
            </p:grpSpPr>
            <p:sp>
              <p:nvSpPr>
                <p:cNvPr id="95" name="矩形 94"/>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任意多边形 95"/>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任意多边形 96"/>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任意多边形 93"/>
              <p:cNvSpPr/>
              <p:nvPr/>
            </p:nvSpPr>
            <p:spPr>
              <a:xfrm>
                <a:off x="7628709" y="-1"/>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1" name="图片 90"/>
            <p:cNvPicPr>
              <a:picLocks noChangeAspect="1"/>
            </p:cNvPicPr>
            <p:nvPr/>
          </p:nvPicPr>
          <p:blipFill rotWithShape="1">
            <a:blip r:embed="rId5" cstate="print">
              <a:extLst>
                <a:ext uri="{28A0092B-C50C-407E-A947-70E740481C1C}">
                  <a14:useLocalDpi xmlns:a14="http://schemas.microsoft.com/office/drawing/2010/main" val="0"/>
                </a:ext>
              </a:extLst>
            </a:blip>
            <a:srcRect l="30447" t="36684" r="58009" b="33815"/>
            <a:stretch/>
          </p:blipFill>
          <p:spPr>
            <a:xfrm rot="19359801">
              <a:off x="11417829" y="883063"/>
              <a:ext cx="580572" cy="834573"/>
            </a:xfrm>
            <a:prstGeom prst="rect">
              <a:avLst/>
            </a:prstGeom>
          </p:spPr>
        </p:pic>
        <p:pic>
          <p:nvPicPr>
            <p:cNvPr id="92" name="图片 91"/>
            <p:cNvPicPr>
              <a:picLocks noChangeAspect="1"/>
            </p:cNvPicPr>
            <p:nvPr/>
          </p:nvPicPr>
          <p:blipFill rotWithShape="1">
            <a:blip r:embed="rId6" cstate="print">
              <a:extLst>
                <a:ext uri="{28A0092B-C50C-407E-A947-70E740481C1C}">
                  <a14:useLocalDpi xmlns:a14="http://schemas.microsoft.com/office/drawing/2010/main" val="0"/>
                </a:ext>
              </a:extLst>
            </a:blip>
            <a:srcRect l="15585" t="46432" r="65656" b="32019"/>
            <a:stretch/>
          </p:blipFill>
          <p:spPr>
            <a:xfrm rot="306661" flipH="1">
              <a:off x="10581726" y="130097"/>
              <a:ext cx="661782" cy="427613"/>
            </a:xfrm>
            <a:prstGeom prst="rect">
              <a:avLst/>
            </a:prstGeom>
          </p:spPr>
        </p:pic>
      </p:grpSp>
      <p:grpSp>
        <p:nvGrpSpPr>
          <p:cNvPr id="74" name="组合 73"/>
          <p:cNvGrpSpPr/>
          <p:nvPr/>
        </p:nvGrpSpPr>
        <p:grpSpPr>
          <a:xfrm>
            <a:off x="2664945" y="1500556"/>
            <a:ext cx="7213504" cy="7213504"/>
            <a:chOff x="2969745" y="1641232"/>
            <a:chExt cx="7213504" cy="7213504"/>
          </a:xfrm>
        </p:grpSpPr>
        <p:sp>
          <p:nvSpPr>
            <p:cNvPr id="2" name="弧形 1"/>
            <p:cNvSpPr/>
            <p:nvPr/>
          </p:nvSpPr>
          <p:spPr>
            <a:xfrm>
              <a:off x="3649687" y="2170235"/>
              <a:ext cx="5852160" cy="5852160"/>
            </a:xfrm>
            <a:prstGeom prst="arc">
              <a:avLst>
                <a:gd name="adj1" fmla="val 10783137"/>
                <a:gd name="adj2" fmla="val 10133"/>
              </a:avLst>
            </a:prstGeom>
            <a:ln w="508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0" name="弧形 69"/>
            <p:cNvSpPr/>
            <p:nvPr/>
          </p:nvSpPr>
          <p:spPr>
            <a:xfrm>
              <a:off x="3473839" y="2023989"/>
              <a:ext cx="6197699" cy="6197699"/>
            </a:xfrm>
            <a:prstGeom prst="arc">
              <a:avLst>
                <a:gd name="adj1" fmla="val 10783137"/>
                <a:gd name="adj2" fmla="val 10133"/>
              </a:avLst>
            </a:prstGeom>
            <a:ln w="508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1" name="弧形 70"/>
            <p:cNvSpPr/>
            <p:nvPr/>
          </p:nvSpPr>
          <p:spPr>
            <a:xfrm>
              <a:off x="3321439" y="1895035"/>
              <a:ext cx="6525946" cy="6525946"/>
            </a:xfrm>
            <a:prstGeom prst="arc">
              <a:avLst>
                <a:gd name="adj1" fmla="val 10783137"/>
                <a:gd name="adj2" fmla="val 10133"/>
              </a:avLst>
            </a:prstGeom>
            <a:ln w="508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2" name="弧形 71"/>
            <p:cNvSpPr/>
            <p:nvPr/>
          </p:nvSpPr>
          <p:spPr>
            <a:xfrm>
              <a:off x="3169038" y="1766081"/>
              <a:ext cx="6819023" cy="6819023"/>
            </a:xfrm>
            <a:prstGeom prst="arc">
              <a:avLst>
                <a:gd name="adj1" fmla="val 10783137"/>
                <a:gd name="adj2" fmla="val 10133"/>
              </a:avLst>
            </a:prstGeom>
            <a:ln w="508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3" name="弧形 72"/>
            <p:cNvSpPr/>
            <p:nvPr/>
          </p:nvSpPr>
          <p:spPr>
            <a:xfrm>
              <a:off x="2969745" y="1641232"/>
              <a:ext cx="7213504" cy="7213504"/>
            </a:xfrm>
            <a:prstGeom prst="arc">
              <a:avLst>
                <a:gd name="adj1" fmla="val 10783137"/>
                <a:gd name="adj2" fmla="val 10133"/>
              </a:avLst>
            </a:prstGeom>
            <a:ln w="508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1" name="弧形 10"/>
          <p:cNvSpPr/>
          <p:nvPr/>
        </p:nvSpPr>
        <p:spPr>
          <a:xfrm>
            <a:off x="5841150" y="3912577"/>
            <a:ext cx="1462792" cy="2138988"/>
          </a:xfrm>
          <a:prstGeom prst="arc">
            <a:avLst>
              <a:gd name="adj1" fmla="val 10357567"/>
              <a:gd name="adj2" fmla="val 1174374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弧形 11"/>
          <p:cNvSpPr/>
          <p:nvPr/>
        </p:nvSpPr>
        <p:spPr>
          <a:xfrm rot="421230">
            <a:off x="5818220" y="3928676"/>
            <a:ext cx="1462792" cy="2138988"/>
          </a:xfrm>
          <a:prstGeom prst="arc">
            <a:avLst>
              <a:gd name="adj1" fmla="val 11681061"/>
              <a:gd name="adj2" fmla="val 1199930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9" name="组合 18"/>
          <p:cNvGrpSpPr/>
          <p:nvPr/>
        </p:nvGrpSpPr>
        <p:grpSpPr>
          <a:xfrm>
            <a:off x="1950134" y="4380914"/>
            <a:ext cx="1775460" cy="1775460"/>
            <a:chOff x="1905000" y="4061460"/>
            <a:chExt cx="1775460" cy="1775460"/>
          </a:xfrm>
        </p:grpSpPr>
        <p:sp>
          <p:nvSpPr>
            <p:cNvPr id="20" name="椭圆 19"/>
            <p:cNvSpPr/>
            <p:nvPr/>
          </p:nvSpPr>
          <p:spPr>
            <a:xfrm>
              <a:off x="1905000" y="4061460"/>
              <a:ext cx="1775460" cy="1775460"/>
            </a:xfrm>
            <a:prstGeom prst="ellipse">
              <a:avLst/>
            </a:prstGeom>
            <a:solidFill>
              <a:schemeClr val="bg1"/>
            </a:solidFill>
            <a:ln>
              <a:solidFill>
                <a:srgbClr val="19B4C9"/>
              </a:solidFill>
              <a:prstDash val="sysDash"/>
            </a:ln>
            <a:effectLst>
              <a:outerShdw blurRad="1905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rotWithShape="1">
            <a:blip r:embed="rId7" cstate="print">
              <a:extLst>
                <a:ext uri="{28A0092B-C50C-407E-A947-70E740481C1C}">
                  <a14:useLocalDpi xmlns:a14="http://schemas.microsoft.com/office/drawing/2010/main" val="0"/>
                </a:ext>
              </a:extLst>
            </a:blip>
            <a:srcRect t="7191" b="19523"/>
            <a:stretch/>
          </p:blipFill>
          <p:spPr>
            <a:xfrm>
              <a:off x="2000251" y="4161302"/>
              <a:ext cx="1587988" cy="1587988"/>
            </a:xfrm>
            <a:prstGeom prst="ellipse">
              <a:avLst/>
            </a:prstGeom>
            <a:ln>
              <a:solidFill>
                <a:srgbClr val="19B4C9"/>
              </a:solidFill>
            </a:ln>
          </p:spPr>
        </p:pic>
      </p:grpSp>
      <p:grpSp>
        <p:nvGrpSpPr>
          <p:cNvPr id="22" name="组合 21"/>
          <p:cNvGrpSpPr/>
          <p:nvPr/>
        </p:nvGrpSpPr>
        <p:grpSpPr>
          <a:xfrm>
            <a:off x="3006970" y="1985596"/>
            <a:ext cx="1775460" cy="1775460"/>
            <a:chOff x="2849880" y="1954530"/>
            <a:chExt cx="1775460" cy="1775460"/>
          </a:xfrm>
        </p:grpSpPr>
        <p:sp>
          <p:nvSpPr>
            <p:cNvPr id="23" name="椭圆 22"/>
            <p:cNvSpPr/>
            <p:nvPr/>
          </p:nvSpPr>
          <p:spPr>
            <a:xfrm>
              <a:off x="2849880" y="1954530"/>
              <a:ext cx="1775460" cy="1775460"/>
            </a:xfrm>
            <a:prstGeom prst="ellipse">
              <a:avLst/>
            </a:prstGeom>
            <a:solidFill>
              <a:schemeClr val="bg1"/>
            </a:solidFill>
            <a:ln>
              <a:solidFill>
                <a:srgbClr val="19B4C9"/>
              </a:solidFill>
              <a:prstDash val="sysDash"/>
            </a:ln>
            <a:effectLst>
              <a:outerShdw blurRad="1905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rotWithShape="1">
            <a:blip r:embed="rId8" cstate="print">
              <a:extLst>
                <a:ext uri="{28A0092B-C50C-407E-A947-70E740481C1C}">
                  <a14:useLocalDpi xmlns:a14="http://schemas.microsoft.com/office/drawing/2010/main" val="0"/>
                </a:ext>
              </a:extLst>
            </a:blip>
            <a:srcRect l="7876" r="23844"/>
            <a:stretch/>
          </p:blipFill>
          <p:spPr>
            <a:xfrm>
              <a:off x="2939073" y="2044798"/>
              <a:ext cx="1612801" cy="1612801"/>
            </a:xfrm>
            <a:prstGeom prst="ellipse">
              <a:avLst/>
            </a:prstGeom>
            <a:ln>
              <a:solidFill>
                <a:srgbClr val="19B4C9"/>
              </a:solidFill>
            </a:ln>
          </p:spPr>
        </p:pic>
      </p:grpSp>
      <p:grpSp>
        <p:nvGrpSpPr>
          <p:cNvPr id="25" name="组合 24"/>
          <p:cNvGrpSpPr/>
          <p:nvPr/>
        </p:nvGrpSpPr>
        <p:grpSpPr>
          <a:xfrm>
            <a:off x="5341915" y="767276"/>
            <a:ext cx="1775460" cy="1775460"/>
            <a:chOff x="5368290" y="1215390"/>
            <a:chExt cx="1775460" cy="1775460"/>
          </a:xfrm>
        </p:grpSpPr>
        <p:sp>
          <p:nvSpPr>
            <p:cNvPr id="26" name="椭圆 25"/>
            <p:cNvSpPr/>
            <p:nvPr/>
          </p:nvSpPr>
          <p:spPr>
            <a:xfrm>
              <a:off x="5368290" y="1215390"/>
              <a:ext cx="1775460" cy="1775460"/>
            </a:xfrm>
            <a:prstGeom prst="ellipse">
              <a:avLst/>
            </a:prstGeom>
            <a:solidFill>
              <a:schemeClr val="bg1"/>
            </a:solidFill>
            <a:ln>
              <a:solidFill>
                <a:srgbClr val="19B4C9"/>
              </a:solidFill>
              <a:prstDash val="sysDash"/>
            </a:ln>
            <a:effectLst>
              <a:outerShdw blurRad="190500" dist="762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rotWithShape="1">
            <a:blip r:embed="rId9" cstate="print">
              <a:extLst>
                <a:ext uri="{28A0092B-C50C-407E-A947-70E740481C1C}">
                  <a14:useLocalDpi xmlns:a14="http://schemas.microsoft.com/office/drawing/2010/main" val="0"/>
                </a:ext>
              </a:extLst>
            </a:blip>
            <a:srcRect t="16766" b="16766"/>
            <a:stretch/>
          </p:blipFill>
          <p:spPr>
            <a:xfrm>
              <a:off x="5449062" y="1303020"/>
              <a:ext cx="1623060" cy="1623060"/>
            </a:xfrm>
            <a:prstGeom prst="ellipse">
              <a:avLst/>
            </a:prstGeom>
            <a:ln>
              <a:solidFill>
                <a:srgbClr val="19B4C9"/>
              </a:solidFill>
            </a:ln>
          </p:spPr>
        </p:pic>
      </p:grpSp>
      <p:sp>
        <p:nvSpPr>
          <p:cNvPr id="28" name="文本框 27"/>
          <p:cNvSpPr txBox="1"/>
          <p:nvPr/>
        </p:nvSpPr>
        <p:spPr>
          <a:xfrm>
            <a:off x="5518734" y="2798067"/>
            <a:ext cx="1662652" cy="523220"/>
          </a:xfrm>
          <a:prstGeom prst="rect">
            <a:avLst/>
          </a:prstGeom>
          <a:noFill/>
        </p:spPr>
        <p:txBody>
          <a:bodyPr wrap="square" rtlCol="0">
            <a:spAutoFit/>
          </a:bodyPr>
          <a:lstStyle/>
          <a:p>
            <a:r>
              <a:rPr lang="zh-CN" altLang="en-US" sz="2800" b="1" dirty="0" smtClean="0">
                <a:solidFill>
                  <a:srgbClr val="19B4C9"/>
                </a:solidFill>
                <a:latin typeface="微软雅黑" panose="020B0503020204020204" pitchFamily="34" charset="-122"/>
                <a:ea typeface="微软雅黑" panose="020B0503020204020204" pitchFamily="34" charset="-122"/>
              </a:rPr>
              <a:t>基本状况</a:t>
            </a:r>
            <a:endParaRPr lang="zh-CN" altLang="en-US" sz="2800" b="1" dirty="0">
              <a:solidFill>
                <a:srgbClr val="19B4C9"/>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7773867" y="1736774"/>
            <a:ext cx="1775460" cy="1775460"/>
            <a:chOff x="7863840" y="1939290"/>
            <a:chExt cx="1775460" cy="1775460"/>
          </a:xfrm>
        </p:grpSpPr>
        <p:sp>
          <p:nvSpPr>
            <p:cNvPr id="30" name="椭圆 29"/>
            <p:cNvSpPr/>
            <p:nvPr/>
          </p:nvSpPr>
          <p:spPr>
            <a:xfrm>
              <a:off x="7863840" y="1939290"/>
              <a:ext cx="1775460" cy="1775460"/>
            </a:xfrm>
            <a:prstGeom prst="ellipse">
              <a:avLst/>
            </a:prstGeom>
            <a:solidFill>
              <a:schemeClr val="bg1"/>
            </a:solidFill>
            <a:ln>
              <a:solidFill>
                <a:srgbClr val="19B4C9"/>
              </a:solidFill>
              <a:prstDash val="sysDash"/>
            </a:ln>
            <a:effectLst>
              <a:outerShdw blurRad="1905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片 30"/>
            <p:cNvPicPr>
              <a:picLocks noChangeAspect="1"/>
            </p:cNvPicPr>
            <p:nvPr/>
          </p:nvPicPr>
          <p:blipFill rotWithShape="1">
            <a:blip r:embed="rId10" cstate="print">
              <a:extLst>
                <a:ext uri="{28A0092B-C50C-407E-A947-70E740481C1C}">
                  <a14:useLocalDpi xmlns:a14="http://schemas.microsoft.com/office/drawing/2010/main" val="0"/>
                </a:ext>
              </a:extLst>
            </a:blip>
            <a:srcRect l="12500" r="12500"/>
            <a:stretch/>
          </p:blipFill>
          <p:spPr>
            <a:xfrm>
              <a:off x="7956157" y="2025979"/>
              <a:ext cx="1623121" cy="1623121"/>
            </a:xfrm>
            <a:prstGeom prst="ellipse">
              <a:avLst/>
            </a:prstGeom>
            <a:ln>
              <a:solidFill>
                <a:srgbClr val="19B4C9"/>
              </a:solidFill>
            </a:ln>
          </p:spPr>
        </p:pic>
      </p:grpSp>
      <p:grpSp>
        <p:nvGrpSpPr>
          <p:cNvPr id="32" name="组合 31"/>
          <p:cNvGrpSpPr/>
          <p:nvPr/>
        </p:nvGrpSpPr>
        <p:grpSpPr>
          <a:xfrm>
            <a:off x="8864992" y="4343987"/>
            <a:ext cx="1775460" cy="1775460"/>
            <a:chOff x="8667750" y="3886200"/>
            <a:chExt cx="1775460" cy="1775460"/>
          </a:xfrm>
        </p:grpSpPr>
        <p:sp>
          <p:nvSpPr>
            <p:cNvPr id="33" name="椭圆 32"/>
            <p:cNvSpPr/>
            <p:nvPr/>
          </p:nvSpPr>
          <p:spPr>
            <a:xfrm>
              <a:off x="8667750" y="3886200"/>
              <a:ext cx="1775460" cy="1775460"/>
            </a:xfrm>
            <a:prstGeom prst="ellipse">
              <a:avLst/>
            </a:prstGeom>
            <a:solidFill>
              <a:schemeClr val="bg1"/>
            </a:solidFill>
            <a:ln>
              <a:solidFill>
                <a:srgbClr val="19B4C9"/>
              </a:solidFill>
              <a:prstDash val="sysDash"/>
            </a:ln>
            <a:effectLst>
              <a:outerShdw blurRad="1905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p:cNvPicPr>
              <a:picLocks noChangeAspect="1"/>
            </p:cNvPicPr>
            <p:nvPr/>
          </p:nvPicPr>
          <p:blipFill rotWithShape="1">
            <a:blip r:embed="rId11" cstate="print">
              <a:extLst>
                <a:ext uri="{28A0092B-C50C-407E-A947-70E740481C1C}">
                  <a14:useLocalDpi xmlns:a14="http://schemas.microsoft.com/office/drawing/2010/main" val="0"/>
                </a:ext>
              </a:extLst>
            </a:blip>
            <a:srcRect t="46" b="46"/>
            <a:stretch/>
          </p:blipFill>
          <p:spPr>
            <a:xfrm>
              <a:off x="8743188" y="3970020"/>
              <a:ext cx="1619250" cy="1619250"/>
            </a:xfrm>
            <a:prstGeom prst="ellipse">
              <a:avLst/>
            </a:prstGeom>
            <a:ln>
              <a:solidFill>
                <a:srgbClr val="19B4C9"/>
              </a:solidFill>
            </a:ln>
          </p:spPr>
        </p:pic>
      </p:grpSp>
      <p:sp>
        <p:nvSpPr>
          <p:cNvPr id="41" name="矩形 40"/>
          <p:cNvSpPr/>
          <p:nvPr/>
        </p:nvSpPr>
        <p:spPr>
          <a:xfrm>
            <a:off x="4883437" y="3382475"/>
            <a:ext cx="2818625" cy="1477328"/>
          </a:xfrm>
          <a:prstGeom prst="rect">
            <a:avLst/>
          </a:prstGeom>
        </p:spPr>
        <p:txBody>
          <a:bodyPr wrap="square">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a:t>
            </a:r>
          </a:p>
          <a:p>
            <a:pPr>
              <a:lnSpc>
                <a:spcPct val="150000"/>
              </a:lnSpc>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10076065" y="2368184"/>
            <a:ext cx="1878330" cy="584775"/>
          </a:xfrm>
          <a:prstGeom prst="rect">
            <a:avLst/>
          </a:prstGeom>
          <a:noFill/>
        </p:spPr>
        <p:txBody>
          <a:bodyPr wrap="square" rtlCol="0">
            <a:spAutoFit/>
          </a:bodyPr>
          <a:lstStyle/>
          <a:p>
            <a:r>
              <a:rPr lang="zh-CN" altLang="en-US" sz="1600" dirty="0" smtClean="0">
                <a:solidFill>
                  <a:srgbClr val="13CCDF"/>
                </a:solidFill>
                <a:latin typeface="微软雅黑" panose="020B0503020204020204" pitchFamily="34" charset="-122"/>
                <a:ea typeface="微软雅黑" panose="020B0503020204020204" pitchFamily="34" charset="-122"/>
              </a:rPr>
              <a:t>输入标题或</a:t>
            </a:r>
            <a:endParaRPr lang="en-US" altLang="zh-CN" sz="1600" dirty="0" smtClean="0">
              <a:solidFill>
                <a:srgbClr val="13CCDF"/>
              </a:solidFill>
              <a:latin typeface="微软雅黑" panose="020B0503020204020204" pitchFamily="34" charset="-122"/>
              <a:ea typeface="微软雅黑" panose="020B0503020204020204" pitchFamily="34" charset="-122"/>
            </a:endParaRPr>
          </a:p>
          <a:p>
            <a:r>
              <a:rPr lang="zh-CN" altLang="en-US" sz="1600" dirty="0" smtClean="0">
                <a:solidFill>
                  <a:srgbClr val="13CCDF"/>
                </a:solidFill>
                <a:latin typeface="微软雅黑" panose="020B0503020204020204" pitchFamily="34" charset="-122"/>
                <a:ea typeface="微软雅黑" panose="020B0503020204020204" pitchFamily="34" charset="-122"/>
              </a:rPr>
              <a:t>说明文字</a:t>
            </a:r>
            <a:endParaRPr lang="zh-CN" altLang="en-US" sz="1600" dirty="0">
              <a:solidFill>
                <a:srgbClr val="13CCDF"/>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3633355" y="438271"/>
            <a:ext cx="1196554" cy="830997"/>
          </a:xfrm>
          <a:prstGeom prst="rect">
            <a:avLst/>
          </a:prstGeom>
          <a:noFill/>
        </p:spPr>
        <p:txBody>
          <a:bodyPr wrap="square" rtlCol="0">
            <a:spAutoFit/>
          </a:bodyPr>
          <a:lstStyle/>
          <a:p>
            <a:r>
              <a:rPr lang="zh-CN" altLang="en-US" sz="1600" dirty="0" smtClean="0">
                <a:solidFill>
                  <a:srgbClr val="13CCDF"/>
                </a:solidFill>
                <a:latin typeface="微软雅黑" panose="020B0503020204020204" pitchFamily="34" charset="-122"/>
                <a:ea typeface="微软雅黑" panose="020B0503020204020204" pitchFamily="34" charset="-122"/>
              </a:rPr>
              <a:t>输入标题</a:t>
            </a:r>
            <a:endParaRPr lang="en-US" altLang="zh-CN" sz="1600" dirty="0" smtClean="0">
              <a:solidFill>
                <a:srgbClr val="13CCDF"/>
              </a:solidFill>
              <a:latin typeface="微软雅黑" panose="020B0503020204020204" pitchFamily="34" charset="-122"/>
              <a:ea typeface="微软雅黑" panose="020B0503020204020204" pitchFamily="34" charset="-122"/>
            </a:endParaRPr>
          </a:p>
          <a:p>
            <a:r>
              <a:rPr lang="zh-CN" altLang="en-US" sz="1600" dirty="0" smtClean="0">
                <a:solidFill>
                  <a:srgbClr val="13CCDF"/>
                </a:solidFill>
                <a:latin typeface="微软雅黑" panose="020B0503020204020204" pitchFamily="34" charset="-122"/>
                <a:ea typeface="微软雅黑" panose="020B0503020204020204" pitchFamily="34" charset="-122"/>
              </a:rPr>
              <a:t>和说明文字</a:t>
            </a:r>
            <a:endParaRPr lang="zh-CN" altLang="en-US" sz="1600" dirty="0">
              <a:solidFill>
                <a:srgbClr val="13CCDF"/>
              </a:solidFill>
              <a:latin typeface="微软雅黑" panose="020B0503020204020204" pitchFamily="34" charset="-122"/>
              <a:ea typeface="微软雅黑" panose="020B0503020204020204" pitchFamily="34" charset="-122"/>
            </a:endParaRPr>
          </a:p>
        </p:txBody>
      </p:sp>
      <p:sp>
        <p:nvSpPr>
          <p:cNvPr id="61" name="椭圆 60"/>
          <p:cNvSpPr/>
          <p:nvPr/>
        </p:nvSpPr>
        <p:spPr>
          <a:xfrm>
            <a:off x="4223739" y="5896122"/>
            <a:ext cx="220049" cy="232410"/>
          </a:xfrm>
          <a:prstGeom prst="ellipse">
            <a:avLst/>
          </a:prstGeom>
          <a:solidFill>
            <a:schemeClr val="bg1">
              <a:alpha val="60000"/>
            </a:schemeClr>
          </a:solidFill>
          <a:ln w="50800">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3" name="任意多边形 102"/>
          <p:cNvSpPr/>
          <p:nvPr/>
        </p:nvSpPr>
        <p:spPr>
          <a:xfrm flipH="1">
            <a:off x="0" y="6248401"/>
            <a:ext cx="12192000" cy="609600"/>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13D6EB">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6697309" y="6447107"/>
            <a:ext cx="220049" cy="232410"/>
          </a:xfrm>
          <a:prstGeom prst="ellipse">
            <a:avLst/>
          </a:prstGeom>
          <a:solidFill>
            <a:schemeClr val="bg1">
              <a:alpha val="28000"/>
            </a:schemeClr>
          </a:solidFill>
          <a:ln w="50800">
            <a:solidFill>
              <a:schemeClr val="bg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7" name="椭圆 106"/>
          <p:cNvSpPr/>
          <p:nvPr/>
        </p:nvSpPr>
        <p:spPr>
          <a:xfrm>
            <a:off x="9041924" y="6177476"/>
            <a:ext cx="355741" cy="375724"/>
          </a:xfrm>
          <a:prstGeom prst="ellipse">
            <a:avLst/>
          </a:prstGeom>
          <a:solidFill>
            <a:schemeClr val="bg1">
              <a:alpha val="20000"/>
            </a:schemeClr>
          </a:solidFill>
          <a:ln w="50800">
            <a:solidFill>
              <a:srgbClr val="22F1F6">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8" name="椭圆 107"/>
          <p:cNvSpPr/>
          <p:nvPr/>
        </p:nvSpPr>
        <p:spPr>
          <a:xfrm>
            <a:off x="1515709" y="6037384"/>
            <a:ext cx="141798" cy="149763"/>
          </a:xfrm>
          <a:prstGeom prst="ellipse">
            <a:avLst/>
          </a:prstGeom>
          <a:solidFill>
            <a:schemeClr val="bg1">
              <a:alpha val="60000"/>
            </a:schemeClr>
          </a:solidFill>
          <a:ln w="50800">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9" name="文本框 108"/>
          <p:cNvSpPr txBox="1"/>
          <p:nvPr/>
        </p:nvSpPr>
        <p:spPr>
          <a:xfrm>
            <a:off x="1359078" y="1915381"/>
            <a:ext cx="1899937" cy="584775"/>
          </a:xfrm>
          <a:prstGeom prst="rect">
            <a:avLst/>
          </a:prstGeom>
          <a:noFill/>
        </p:spPr>
        <p:txBody>
          <a:bodyPr wrap="square" rtlCol="0">
            <a:spAutoFit/>
          </a:bodyPr>
          <a:lstStyle/>
          <a:p>
            <a:r>
              <a:rPr lang="zh-CN" altLang="en-US" sz="1600" dirty="0" smtClean="0">
                <a:solidFill>
                  <a:srgbClr val="13CCDF"/>
                </a:solidFill>
                <a:latin typeface="微软雅黑" panose="020B0503020204020204" pitchFamily="34" charset="-122"/>
                <a:ea typeface="微软雅黑" panose="020B0503020204020204" pitchFamily="34" charset="-122"/>
              </a:rPr>
              <a:t>  输入标题</a:t>
            </a:r>
            <a:endParaRPr lang="en-US" altLang="zh-CN" sz="1600" dirty="0" smtClean="0">
              <a:solidFill>
                <a:srgbClr val="13CCDF"/>
              </a:solidFill>
              <a:latin typeface="微软雅黑" panose="020B0503020204020204" pitchFamily="34" charset="-122"/>
              <a:ea typeface="微软雅黑" panose="020B0503020204020204" pitchFamily="34" charset="-122"/>
            </a:endParaRPr>
          </a:p>
          <a:p>
            <a:r>
              <a:rPr lang="zh-CN" altLang="en-US" sz="1600" dirty="0" smtClean="0">
                <a:solidFill>
                  <a:srgbClr val="13CCDF"/>
                </a:solidFill>
                <a:latin typeface="微软雅黑" panose="020B0503020204020204" pitchFamily="34" charset="-122"/>
                <a:ea typeface="微软雅黑" panose="020B0503020204020204" pitchFamily="34" charset="-122"/>
              </a:rPr>
              <a:t>和说明文字</a:t>
            </a:r>
            <a:endParaRPr lang="zh-CN" altLang="en-US" sz="1600" dirty="0">
              <a:solidFill>
                <a:srgbClr val="13CCDF"/>
              </a:solidFill>
              <a:latin typeface="微软雅黑" panose="020B0503020204020204" pitchFamily="34" charset="-122"/>
              <a:ea typeface="微软雅黑" panose="020B0503020204020204" pitchFamily="34" charset="-122"/>
            </a:endParaRPr>
          </a:p>
        </p:txBody>
      </p:sp>
      <p:sp>
        <p:nvSpPr>
          <p:cNvPr id="110" name="文本框 109"/>
          <p:cNvSpPr txBox="1"/>
          <p:nvPr/>
        </p:nvSpPr>
        <p:spPr>
          <a:xfrm>
            <a:off x="643972" y="4002088"/>
            <a:ext cx="2040614" cy="584775"/>
          </a:xfrm>
          <a:prstGeom prst="rect">
            <a:avLst/>
          </a:prstGeom>
          <a:noFill/>
        </p:spPr>
        <p:txBody>
          <a:bodyPr wrap="square" rtlCol="0">
            <a:spAutoFit/>
          </a:bodyPr>
          <a:lstStyle/>
          <a:p>
            <a:r>
              <a:rPr lang="zh-CN" altLang="en-US" sz="1600" dirty="0" smtClean="0">
                <a:solidFill>
                  <a:srgbClr val="13CCDF"/>
                </a:solidFill>
                <a:latin typeface="微软雅黑" panose="020B0503020204020204" pitchFamily="34" charset="-122"/>
                <a:ea typeface="微软雅黑" panose="020B0503020204020204" pitchFamily="34" charset="-122"/>
              </a:rPr>
              <a:t>输入标题</a:t>
            </a:r>
            <a:endParaRPr lang="en-US" altLang="zh-CN" sz="1600" dirty="0" smtClean="0">
              <a:solidFill>
                <a:srgbClr val="13CCDF"/>
              </a:solidFill>
              <a:latin typeface="微软雅黑" panose="020B0503020204020204" pitchFamily="34" charset="-122"/>
              <a:ea typeface="微软雅黑" panose="020B0503020204020204" pitchFamily="34" charset="-122"/>
            </a:endParaRPr>
          </a:p>
          <a:p>
            <a:r>
              <a:rPr lang="zh-CN" altLang="en-US" sz="1600" dirty="0" smtClean="0">
                <a:solidFill>
                  <a:srgbClr val="13CCDF"/>
                </a:solidFill>
                <a:latin typeface="微软雅黑" panose="020B0503020204020204" pitchFamily="34" charset="-122"/>
                <a:ea typeface="微软雅黑" panose="020B0503020204020204" pitchFamily="34" charset="-122"/>
              </a:rPr>
              <a:t>和说明文字</a:t>
            </a:r>
            <a:endParaRPr lang="zh-CN" altLang="en-US" sz="1600" dirty="0">
              <a:solidFill>
                <a:srgbClr val="13CCDF"/>
              </a:solidFill>
              <a:latin typeface="微软雅黑" panose="020B0503020204020204" pitchFamily="34" charset="-122"/>
              <a:ea typeface="微软雅黑" panose="020B0503020204020204" pitchFamily="34" charset="-122"/>
            </a:endParaRPr>
          </a:p>
        </p:txBody>
      </p:sp>
      <p:grpSp>
        <p:nvGrpSpPr>
          <p:cNvPr id="114" name="组合 113"/>
          <p:cNvGrpSpPr/>
          <p:nvPr/>
        </p:nvGrpSpPr>
        <p:grpSpPr>
          <a:xfrm rot="2224307">
            <a:off x="4868303" y="1148183"/>
            <a:ext cx="751521" cy="737702"/>
            <a:chOff x="10646778" y="4753862"/>
            <a:chExt cx="751521" cy="737702"/>
          </a:xfrm>
        </p:grpSpPr>
        <p:sp>
          <p:nvSpPr>
            <p:cNvPr id="115"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6" name="组合 115"/>
            <p:cNvGrpSpPr/>
            <p:nvPr/>
          </p:nvGrpSpPr>
          <p:grpSpPr>
            <a:xfrm>
              <a:off x="10646778" y="4762829"/>
              <a:ext cx="749726" cy="728735"/>
              <a:chOff x="11012539" y="4493889"/>
              <a:chExt cx="749726" cy="728735"/>
            </a:xfrm>
          </p:grpSpPr>
          <p:sp>
            <p:nvSpPr>
              <p:cNvPr id="117"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20" name="组合 119"/>
          <p:cNvGrpSpPr/>
          <p:nvPr/>
        </p:nvGrpSpPr>
        <p:grpSpPr>
          <a:xfrm rot="610562">
            <a:off x="3217836" y="4243845"/>
            <a:ext cx="477338" cy="468561"/>
            <a:chOff x="10646778" y="4753862"/>
            <a:chExt cx="751521" cy="737702"/>
          </a:xfrm>
        </p:grpSpPr>
        <p:sp>
          <p:nvSpPr>
            <p:cNvPr id="121"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2" name="组合 121"/>
            <p:cNvGrpSpPr/>
            <p:nvPr/>
          </p:nvGrpSpPr>
          <p:grpSpPr>
            <a:xfrm>
              <a:off x="10646778" y="4762829"/>
              <a:ext cx="749726" cy="728735"/>
              <a:chOff x="11012539" y="4493889"/>
              <a:chExt cx="749726" cy="728735"/>
            </a:xfrm>
          </p:grpSpPr>
          <p:sp>
            <p:nvSpPr>
              <p:cNvPr id="123"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158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26" name="组合 125"/>
          <p:cNvGrpSpPr/>
          <p:nvPr/>
        </p:nvGrpSpPr>
        <p:grpSpPr>
          <a:xfrm rot="2427509">
            <a:off x="7788476" y="3709500"/>
            <a:ext cx="661032" cy="648877"/>
            <a:chOff x="10646778" y="4753862"/>
            <a:chExt cx="751521" cy="737702"/>
          </a:xfrm>
        </p:grpSpPr>
        <p:sp>
          <p:nvSpPr>
            <p:cNvPr id="12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8" name="组合 127"/>
            <p:cNvGrpSpPr/>
            <p:nvPr/>
          </p:nvGrpSpPr>
          <p:grpSpPr>
            <a:xfrm>
              <a:off x="10646778" y="4762829"/>
              <a:ext cx="749726" cy="728735"/>
              <a:chOff x="11012539" y="4493889"/>
              <a:chExt cx="749726" cy="728735"/>
            </a:xfrm>
          </p:grpSpPr>
          <p:sp>
            <p:nvSpPr>
              <p:cNvPr id="12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33" name="弧形 132"/>
          <p:cNvSpPr/>
          <p:nvPr/>
        </p:nvSpPr>
        <p:spPr>
          <a:xfrm rot="18191035">
            <a:off x="2262555" y="1934308"/>
            <a:ext cx="1359877" cy="1359877"/>
          </a:xfrm>
          <a:prstGeom prst="arc">
            <a:avLst>
              <a:gd name="adj1" fmla="val 18074024"/>
              <a:gd name="adj2" fmla="val 0"/>
            </a:avLst>
          </a:prstGeom>
          <a:ln w="22225">
            <a:solidFill>
              <a:srgbClr val="19B4C9"/>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4" name="弧形 133"/>
          <p:cNvSpPr/>
          <p:nvPr/>
        </p:nvSpPr>
        <p:spPr>
          <a:xfrm rot="19045994">
            <a:off x="1289538" y="4091354"/>
            <a:ext cx="1359877" cy="1359877"/>
          </a:xfrm>
          <a:prstGeom prst="arc">
            <a:avLst>
              <a:gd name="adj1" fmla="val 18074024"/>
              <a:gd name="adj2" fmla="val 0"/>
            </a:avLst>
          </a:prstGeom>
          <a:ln w="22225">
            <a:solidFill>
              <a:srgbClr val="19B4C9"/>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5" name="弧形 134"/>
          <p:cNvSpPr/>
          <p:nvPr/>
        </p:nvSpPr>
        <p:spPr>
          <a:xfrm rot="19334011">
            <a:off x="4243754" y="668215"/>
            <a:ext cx="1359877" cy="1359877"/>
          </a:xfrm>
          <a:prstGeom prst="arc">
            <a:avLst>
              <a:gd name="adj1" fmla="val 18074024"/>
              <a:gd name="adj2" fmla="val 0"/>
            </a:avLst>
          </a:prstGeom>
          <a:ln w="22225">
            <a:solidFill>
              <a:srgbClr val="19B4C9"/>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6" name="弧形 135"/>
          <p:cNvSpPr/>
          <p:nvPr/>
        </p:nvSpPr>
        <p:spPr>
          <a:xfrm rot="3540493" flipH="1">
            <a:off x="9331570" y="2239108"/>
            <a:ext cx="1359877" cy="1359877"/>
          </a:xfrm>
          <a:prstGeom prst="arc">
            <a:avLst>
              <a:gd name="adj1" fmla="val 18074024"/>
              <a:gd name="adj2" fmla="val 0"/>
            </a:avLst>
          </a:prstGeom>
          <a:ln w="22225">
            <a:solidFill>
              <a:srgbClr val="19B4C9"/>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7" name="弧形 136"/>
          <p:cNvSpPr/>
          <p:nvPr/>
        </p:nvSpPr>
        <p:spPr>
          <a:xfrm rot="3002044" flipH="1">
            <a:off x="10081845" y="4325814"/>
            <a:ext cx="1359877" cy="1359877"/>
          </a:xfrm>
          <a:prstGeom prst="arc">
            <a:avLst>
              <a:gd name="adj1" fmla="val 18074024"/>
              <a:gd name="adj2" fmla="val 0"/>
            </a:avLst>
          </a:prstGeom>
          <a:ln w="22225">
            <a:solidFill>
              <a:srgbClr val="19B4C9"/>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8" name="文本框 137"/>
          <p:cNvSpPr txBox="1"/>
          <p:nvPr/>
        </p:nvSpPr>
        <p:spPr>
          <a:xfrm>
            <a:off x="10662219" y="4431445"/>
            <a:ext cx="1878330" cy="584775"/>
          </a:xfrm>
          <a:prstGeom prst="rect">
            <a:avLst/>
          </a:prstGeom>
          <a:noFill/>
        </p:spPr>
        <p:txBody>
          <a:bodyPr wrap="square" rtlCol="0">
            <a:spAutoFit/>
          </a:bodyPr>
          <a:lstStyle/>
          <a:p>
            <a:r>
              <a:rPr lang="zh-CN" altLang="en-US" sz="1600" dirty="0" smtClean="0">
                <a:solidFill>
                  <a:srgbClr val="13CCDF"/>
                </a:solidFill>
                <a:latin typeface="微软雅黑" panose="020B0503020204020204" pitchFamily="34" charset="-122"/>
                <a:ea typeface="微软雅黑" panose="020B0503020204020204" pitchFamily="34" charset="-122"/>
              </a:rPr>
              <a:t>输入标题或</a:t>
            </a:r>
            <a:endParaRPr lang="en-US" altLang="zh-CN" sz="1600" dirty="0" smtClean="0">
              <a:solidFill>
                <a:srgbClr val="13CCDF"/>
              </a:solidFill>
              <a:latin typeface="微软雅黑" panose="020B0503020204020204" pitchFamily="34" charset="-122"/>
              <a:ea typeface="微软雅黑" panose="020B0503020204020204" pitchFamily="34" charset="-122"/>
            </a:endParaRPr>
          </a:p>
          <a:p>
            <a:r>
              <a:rPr lang="zh-CN" altLang="en-US" sz="1600" dirty="0" smtClean="0">
                <a:solidFill>
                  <a:srgbClr val="13CCDF"/>
                </a:solidFill>
                <a:latin typeface="微软雅黑" panose="020B0503020204020204" pitchFamily="34" charset="-122"/>
                <a:ea typeface="微软雅黑" panose="020B0503020204020204" pitchFamily="34" charset="-122"/>
              </a:rPr>
              <a:t>说明文字</a:t>
            </a:r>
            <a:endParaRPr lang="zh-CN" altLang="en-US" sz="1600" dirty="0">
              <a:solidFill>
                <a:srgbClr val="13CCDF"/>
              </a:solidFill>
              <a:latin typeface="微软雅黑" panose="020B0503020204020204" pitchFamily="34" charset="-122"/>
              <a:ea typeface="微软雅黑" panose="020B0503020204020204" pitchFamily="34" charset="-122"/>
            </a:endParaRPr>
          </a:p>
        </p:txBody>
      </p:sp>
      <p:grpSp>
        <p:nvGrpSpPr>
          <p:cNvPr id="67" name="组合 66"/>
          <p:cNvGrpSpPr/>
          <p:nvPr/>
        </p:nvGrpSpPr>
        <p:grpSpPr>
          <a:xfrm flipH="1">
            <a:off x="7293093" y="4196860"/>
            <a:ext cx="1950088" cy="1223089"/>
            <a:chOff x="594424" y="1153191"/>
            <a:chExt cx="2605976" cy="1634460"/>
          </a:xfrm>
        </p:grpSpPr>
        <p:sp>
          <p:nvSpPr>
            <p:cNvPr id="68" name="任意多边形 6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905818123"/>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250"/>
                                            <p:tgtEl>
                                              <p:spTgt spid="103"/>
                                            </p:tgtEl>
                                          </p:cBhvr>
                                        </p:animEffect>
                                        <p:anim calcmode="lin" valueType="num">
                                          <p:cBhvr>
                                            <p:cTn id="8" dur="1250" fill="hold"/>
                                            <p:tgtEl>
                                              <p:spTgt spid="103"/>
                                            </p:tgtEl>
                                            <p:attrNameLst>
                                              <p:attrName>ppt_x</p:attrName>
                                            </p:attrNameLst>
                                          </p:cBhvr>
                                          <p:tavLst>
                                            <p:tav tm="0">
                                              <p:val>
                                                <p:strVal val="#ppt_x"/>
                                              </p:val>
                                            </p:tav>
                                            <p:tav tm="100000">
                                              <p:val>
                                                <p:strVal val="#ppt_x"/>
                                              </p:val>
                                            </p:tav>
                                          </p:tavLst>
                                        </p:anim>
                                        <p:anim calcmode="lin" valueType="num">
                                          <p:cBhvr>
                                            <p:cTn id="9" dur="125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anim calcmode="lin" valueType="num">
                                          <p:cBhvr>
                                            <p:cTn id="13" dur="1000" fill="hold"/>
                                            <p:tgtEl>
                                              <p:spTgt spid="104"/>
                                            </p:tgtEl>
                                            <p:attrNameLst>
                                              <p:attrName>ppt_x</p:attrName>
                                            </p:attrNameLst>
                                          </p:cBhvr>
                                          <p:tavLst>
                                            <p:tav tm="0">
                                              <p:val>
                                                <p:strVal val="#ppt_x"/>
                                              </p:val>
                                            </p:tav>
                                            <p:tav tm="100000">
                                              <p:val>
                                                <p:strVal val="#ppt_x"/>
                                              </p:val>
                                            </p:tav>
                                          </p:tavLst>
                                        </p:anim>
                                        <p:anim calcmode="lin" valueType="num">
                                          <p:cBhvr>
                                            <p:cTn id="14" dur="1000" fill="hold"/>
                                            <p:tgtEl>
                                              <p:spTgt spid="10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125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5250"/>
                                            <p:tgtEl>
                                              <p:spTgt spid="105"/>
                                            </p:tgtEl>
                                          </p:cBhvr>
                                        </p:animEffect>
                                      </p:childTnLst>
                                    </p:cTn>
                                  </p:par>
                                  <p:par>
                                    <p:cTn id="18" presetID="42" presetClass="entr" presetSubtype="0" fill="hold" grpId="0" nodeType="withEffect">
                                      <p:stCondLst>
                                        <p:cond delay="150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3250"/>
                                            <p:tgtEl>
                                              <p:spTgt spid="61"/>
                                            </p:tgtEl>
                                          </p:cBhvr>
                                        </p:animEffect>
                                        <p:anim calcmode="lin" valueType="num">
                                          <p:cBhvr>
                                            <p:cTn id="21" dur="3250" fill="hold"/>
                                            <p:tgtEl>
                                              <p:spTgt spid="61"/>
                                            </p:tgtEl>
                                            <p:attrNameLst>
                                              <p:attrName>ppt_x</p:attrName>
                                            </p:attrNameLst>
                                          </p:cBhvr>
                                          <p:tavLst>
                                            <p:tav tm="0">
                                              <p:val>
                                                <p:strVal val="#ppt_x"/>
                                              </p:val>
                                            </p:tav>
                                            <p:tav tm="100000">
                                              <p:val>
                                                <p:strVal val="#ppt_x"/>
                                              </p:val>
                                            </p:tav>
                                          </p:tavLst>
                                        </p:anim>
                                        <p:anim calcmode="lin" valueType="num">
                                          <p:cBhvr>
                                            <p:cTn id="22" dur="3250" fill="hold"/>
                                            <p:tgtEl>
                                              <p:spTgt spid="6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0"/>
                                      </p:stCondLst>
                                      <p:childTnLst>
                                        <p:set>
                                          <p:cBhvr>
                                            <p:cTn id="24" dur="1" fill="hold">
                                              <p:stCondLst>
                                                <p:cond delay="0"/>
                                              </p:stCondLst>
                                            </p:cTn>
                                            <p:tgtEl>
                                              <p:spTgt spid="108"/>
                                            </p:tgtEl>
                                            <p:attrNameLst>
                                              <p:attrName>style.visibility</p:attrName>
                                            </p:attrNameLst>
                                          </p:cBhvr>
                                          <p:to>
                                            <p:strVal val="visible"/>
                                          </p:to>
                                        </p:set>
                                        <p:animEffect transition="in" filter="fade">
                                          <p:cBhvr>
                                            <p:cTn id="25" dur="4000"/>
                                            <p:tgtEl>
                                              <p:spTgt spid="108"/>
                                            </p:tgtEl>
                                          </p:cBhvr>
                                        </p:animEffect>
                                        <p:anim calcmode="lin" valueType="num">
                                          <p:cBhvr>
                                            <p:cTn id="26" dur="4000" fill="hold"/>
                                            <p:tgtEl>
                                              <p:spTgt spid="108"/>
                                            </p:tgtEl>
                                            <p:attrNameLst>
                                              <p:attrName>ppt_x</p:attrName>
                                            </p:attrNameLst>
                                          </p:cBhvr>
                                          <p:tavLst>
                                            <p:tav tm="0">
                                              <p:val>
                                                <p:strVal val="#ppt_x"/>
                                              </p:val>
                                            </p:tav>
                                            <p:tav tm="100000">
                                              <p:val>
                                                <p:strVal val="#ppt_x"/>
                                              </p:val>
                                            </p:tav>
                                          </p:tavLst>
                                        </p:anim>
                                        <p:anim calcmode="lin" valueType="num">
                                          <p:cBhvr>
                                            <p:cTn id="27" dur="4000" fill="hold"/>
                                            <p:tgtEl>
                                              <p:spTgt spid="10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25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5000"/>
                                            <p:tgtEl>
                                              <p:spTgt spid="106"/>
                                            </p:tgtEl>
                                          </p:cBhvr>
                                        </p:animEffect>
                                        <p:anim calcmode="lin" valueType="num">
                                          <p:cBhvr>
                                            <p:cTn id="31" dur="5000" fill="hold"/>
                                            <p:tgtEl>
                                              <p:spTgt spid="106"/>
                                            </p:tgtEl>
                                            <p:attrNameLst>
                                              <p:attrName>ppt_x</p:attrName>
                                            </p:attrNameLst>
                                          </p:cBhvr>
                                          <p:tavLst>
                                            <p:tav tm="0">
                                              <p:val>
                                                <p:strVal val="#ppt_x"/>
                                              </p:val>
                                            </p:tav>
                                            <p:tav tm="100000">
                                              <p:val>
                                                <p:strVal val="#ppt_x"/>
                                              </p:val>
                                            </p:tav>
                                          </p:tavLst>
                                        </p:anim>
                                        <p:anim calcmode="lin" valueType="num">
                                          <p:cBhvr>
                                            <p:cTn id="32" dur="5000" fill="hold"/>
                                            <p:tgtEl>
                                              <p:spTgt spid="10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3000"/>
                                      </p:stCondLst>
                                      <p:childTnLst>
                                        <p:set>
                                          <p:cBhvr>
                                            <p:cTn id="34" dur="1" fill="hold">
                                              <p:stCondLst>
                                                <p:cond delay="0"/>
                                              </p:stCondLst>
                                            </p:cTn>
                                            <p:tgtEl>
                                              <p:spTgt spid="107"/>
                                            </p:tgtEl>
                                            <p:attrNameLst>
                                              <p:attrName>style.visibility</p:attrName>
                                            </p:attrNameLst>
                                          </p:cBhvr>
                                          <p:to>
                                            <p:strVal val="visible"/>
                                          </p:to>
                                        </p:set>
                                        <p:animEffect transition="in" filter="fade">
                                          <p:cBhvr>
                                            <p:cTn id="35" dur="5500"/>
                                            <p:tgtEl>
                                              <p:spTgt spid="107"/>
                                            </p:tgtEl>
                                          </p:cBhvr>
                                        </p:animEffect>
                                        <p:anim calcmode="lin" valueType="num">
                                          <p:cBhvr>
                                            <p:cTn id="36" dur="5500" fill="hold"/>
                                            <p:tgtEl>
                                              <p:spTgt spid="107"/>
                                            </p:tgtEl>
                                            <p:attrNameLst>
                                              <p:attrName>ppt_x</p:attrName>
                                            </p:attrNameLst>
                                          </p:cBhvr>
                                          <p:tavLst>
                                            <p:tav tm="0">
                                              <p:val>
                                                <p:strVal val="#ppt_x"/>
                                              </p:val>
                                            </p:tav>
                                            <p:tav tm="100000">
                                              <p:val>
                                                <p:strVal val="#ppt_x"/>
                                              </p:val>
                                            </p:tav>
                                          </p:tavLst>
                                        </p:anim>
                                        <p:anim calcmode="lin" valueType="num">
                                          <p:cBhvr>
                                            <p:cTn id="37" dur="5500" fill="hold"/>
                                            <p:tgtEl>
                                              <p:spTgt spid="107"/>
                                            </p:tgtEl>
                                            <p:attrNameLst>
                                              <p:attrName>ppt_y</p:attrName>
                                            </p:attrNameLst>
                                          </p:cBhvr>
                                          <p:tavLst>
                                            <p:tav tm="0">
                                              <p:val>
                                                <p:strVal val="#ppt_y+.1"/>
                                              </p:val>
                                            </p:tav>
                                            <p:tav tm="100000">
                                              <p:val>
                                                <p:strVal val="#ppt_y"/>
                                              </p:val>
                                            </p:tav>
                                          </p:tavLst>
                                        </p:anim>
                                      </p:childTnLst>
                                    </p:cTn>
                                  </p:par>
                                  <p:par>
                                    <p:cTn id="38" presetID="52" presetClass="entr" presetSubtype="0" fill="hold" grpId="0" nodeType="withEffect">
                                      <p:stCondLst>
                                        <p:cond delay="3750"/>
                                      </p:stCondLst>
                                      <p:iterate type="lt">
                                        <p:tmPct val="10000"/>
                                      </p:iterate>
                                      <p:childTnLst>
                                        <p:set>
                                          <p:cBhvr>
                                            <p:cTn id="39" dur="1" fill="hold">
                                              <p:stCondLst>
                                                <p:cond delay="0"/>
                                              </p:stCondLst>
                                            </p:cTn>
                                            <p:tgtEl>
                                              <p:spTgt spid="28"/>
                                            </p:tgtEl>
                                            <p:attrNameLst>
                                              <p:attrName>style.visibility</p:attrName>
                                            </p:attrNameLst>
                                          </p:cBhvr>
                                          <p:to>
                                            <p:strVal val="visible"/>
                                          </p:to>
                                        </p:set>
                                        <p:animScale>
                                          <p:cBhvr>
                                            <p:cTn id="40"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28"/>
                                            </p:tgtEl>
                                            <p:attrNameLst>
                                              <p:attrName>ppt_x</p:attrName>
                                              <p:attrName>ppt_y</p:attrName>
                                            </p:attrNameLst>
                                          </p:cBhvr>
                                        </p:animMotion>
                                        <p:animEffect transition="in" filter="fade">
                                          <p:cBhvr>
                                            <p:cTn id="42" dur="1000"/>
                                            <p:tgtEl>
                                              <p:spTgt spid="28"/>
                                            </p:tgtEl>
                                          </p:cBhvr>
                                        </p:animEffect>
                                      </p:childTnLst>
                                    </p:cTn>
                                  </p:par>
                                  <p:par>
                                    <p:cTn id="43" presetID="22" presetClass="entr" presetSubtype="1" fill="hold" grpId="0" nodeType="withEffect">
                                      <p:stCondLst>
                                        <p:cond delay="5000"/>
                                      </p:stCondLst>
                                      <p:childTnLst>
                                        <p:set>
                                          <p:cBhvr>
                                            <p:cTn id="44" dur="1" fill="hold">
                                              <p:stCondLst>
                                                <p:cond delay="0"/>
                                              </p:stCondLst>
                                            </p:cTn>
                                            <p:tgtEl>
                                              <p:spTgt spid="41"/>
                                            </p:tgtEl>
                                            <p:attrNameLst>
                                              <p:attrName>style.visibility</p:attrName>
                                            </p:attrNameLst>
                                          </p:cBhvr>
                                          <p:to>
                                            <p:strVal val="visible"/>
                                          </p:to>
                                        </p:set>
                                        <p:animEffect transition="in" filter="wipe(up)">
                                          <p:cBhvr>
                                            <p:cTn id="45" dur="2250"/>
                                            <p:tgtEl>
                                              <p:spTgt spid="41"/>
                                            </p:tgtEl>
                                          </p:cBhvr>
                                        </p:animEffect>
                                      </p:childTnLst>
                                    </p:cTn>
                                  </p:par>
                                  <p:par>
                                    <p:cTn id="46" presetID="47" presetClass="entr" presetSubtype="0" fill="hold" nodeType="withEffect">
                                      <p:stCondLst>
                                        <p:cond delay="725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1000"/>
                                            <p:tgtEl>
                                              <p:spTgt spid="67"/>
                                            </p:tgtEl>
                                          </p:cBhvr>
                                        </p:animEffect>
                                        <p:anim calcmode="lin" valueType="num">
                                          <p:cBhvr>
                                            <p:cTn id="49" dur="1000" fill="hold"/>
                                            <p:tgtEl>
                                              <p:spTgt spid="67"/>
                                            </p:tgtEl>
                                            <p:attrNameLst>
                                              <p:attrName>ppt_x</p:attrName>
                                            </p:attrNameLst>
                                          </p:cBhvr>
                                          <p:tavLst>
                                            <p:tav tm="0">
                                              <p:val>
                                                <p:strVal val="#ppt_x"/>
                                              </p:val>
                                            </p:tav>
                                            <p:tav tm="100000">
                                              <p:val>
                                                <p:strVal val="#ppt_x"/>
                                              </p:val>
                                            </p:tav>
                                          </p:tavLst>
                                        </p:anim>
                                        <p:anim calcmode="lin" valueType="num">
                                          <p:cBhvr>
                                            <p:cTn id="50" dur="1000" fill="hold"/>
                                            <p:tgtEl>
                                              <p:spTgt spid="67"/>
                                            </p:tgtEl>
                                            <p:attrNameLst>
                                              <p:attrName>ppt_y</p:attrName>
                                            </p:attrNameLst>
                                          </p:cBhvr>
                                          <p:tavLst>
                                            <p:tav tm="0">
                                              <p:val>
                                                <p:strVal val="#ppt_y-.1"/>
                                              </p:val>
                                            </p:tav>
                                            <p:tav tm="100000">
                                              <p:val>
                                                <p:strVal val="#ppt_y"/>
                                              </p:val>
                                            </p:tav>
                                          </p:tavLst>
                                        </p:anim>
                                      </p:childTnLst>
                                    </p:cTn>
                                  </p:par>
                                  <p:par>
                                    <p:cTn id="51" presetID="10" presetClass="entr" presetSubtype="0" fill="hold" nodeType="withEffect">
                                      <p:stCondLst>
                                        <p:cond delay="8250"/>
                                      </p:stCondLst>
                                      <p:childTnLst>
                                        <p:set>
                                          <p:cBhvr>
                                            <p:cTn id="52" dur="1" fill="hold">
                                              <p:stCondLst>
                                                <p:cond delay="0"/>
                                              </p:stCondLst>
                                            </p:cTn>
                                            <p:tgtEl>
                                              <p:spTgt spid="126"/>
                                            </p:tgtEl>
                                            <p:attrNameLst>
                                              <p:attrName>style.visibility</p:attrName>
                                            </p:attrNameLst>
                                          </p:cBhvr>
                                          <p:to>
                                            <p:strVal val="visible"/>
                                          </p:to>
                                        </p:set>
                                        <p:animEffect transition="in" filter="fade">
                                          <p:cBhvr>
                                            <p:cTn id="53" dur="250"/>
                                            <p:tgtEl>
                                              <p:spTgt spid="126"/>
                                            </p:tgtEl>
                                          </p:cBhvr>
                                        </p:animEffect>
                                      </p:childTnLst>
                                    </p:cTn>
                                  </p:par>
                                  <p:par>
                                    <p:cTn id="54" presetID="42" presetClass="path" presetSubtype="0" accel="50000" fill="hold" nodeType="withEffect" p14:presetBounceEnd="56000">
                                      <p:stCondLst>
                                        <p:cond delay="8250"/>
                                      </p:stCondLst>
                                      <p:childTnLst>
                                        <p:animMotion origin="layout" path="M 0.0207 0.1007 L -1.45833E-6 2.59259E-6 " pathEditMode="relative" rAng="0" ptsTypes="AA" p14:bounceEnd="56000">
                                          <p:cBhvr>
                                            <p:cTn id="55" dur="1000" fill="hold"/>
                                            <p:tgtEl>
                                              <p:spTgt spid="126"/>
                                            </p:tgtEl>
                                            <p:attrNameLst>
                                              <p:attrName>ppt_x</p:attrName>
                                              <p:attrName>ppt_y</p:attrName>
                                            </p:attrNameLst>
                                          </p:cBhvr>
                                          <p:rCtr x="-1159" y="-4699"/>
                                        </p:animMotion>
                                      </p:childTnLst>
                                    </p:cTn>
                                  </p:par>
                                  <p:par>
                                    <p:cTn id="56" presetID="8" presetClass="emph" presetSubtype="0" fill="hold" nodeType="withEffect">
                                      <p:stCondLst>
                                        <p:cond delay="9300"/>
                                      </p:stCondLst>
                                      <p:childTnLst>
                                        <p:animRot by="43200000">
                                          <p:cBhvr>
                                            <p:cTn id="57" dur="11500" fill="hold"/>
                                            <p:tgtEl>
                                              <p:spTgt spid="126"/>
                                            </p:tgtEl>
                                            <p:attrNameLst>
                                              <p:attrName>r</p:attrName>
                                            </p:attrNameLst>
                                          </p:cBhvr>
                                        </p:animRot>
                                      </p:childTnLst>
                                    </p:cTn>
                                  </p:par>
                                  <p:par>
                                    <p:cTn id="58" presetID="22" presetClass="entr" presetSubtype="2" fill="hold" nodeType="withEffect">
                                      <p:stCondLst>
                                        <p:cond delay="9250"/>
                                      </p:stCondLst>
                                      <p:childTnLst>
                                        <p:set>
                                          <p:cBhvr>
                                            <p:cTn id="59" dur="1" fill="hold">
                                              <p:stCondLst>
                                                <p:cond delay="0"/>
                                              </p:stCondLst>
                                            </p:cTn>
                                            <p:tgtEl>
                                              <p:spTgt spid="74"/>
                                            </p:tgtEl>
                                            <p:attrNameLst>
                                              <p:attrName>style.visibility</p:attrName>
                                            </p:attrNameLst>
                                          </p:cBhvr>
                                          <p:to>
                                            <p:strVal val="visible"/>
                                          </p:to>
                                        </p:set>
                                        <p:animEffect transition="in" filter="wipe(right)">
                                          <p:cBhvr>
                                            <p:cTn id="60" dur="1250"/>
                                            <p:tgtEl>
                                              <p:spTgt spid="74"/>
                                            </p:tgtEl>
                                          </p:cBhvr>
                                        </p:animEffect>
                                      </p:childTnLst>
                                    </p:cTn>
                                  </p:par>
                                  <p:par>
                                    <p:cTn id="61" presetID="53" presetClass="entr" presetSubtype="16" fill="hold" nodeType="withEffect">
                                      <p:stCondLst>
                                        <p:cond delay="1050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50" fill="hold"/>
                                            <p:tgtEl>
                                              <p:spTgt spid="19"/>
                                            </p:tgtEl>
                                            <p:attrNameLst>
                                              <p:attrName>ppt_w</p:attrName>
                                            </p:attrNameLst>
                                          </p:cBhvr>
                                          <p:tavLst>
                                            <p:tav tm="0">
                                              <p:val>
                                                <p:fltVal val="0"/>
                                              </p:val>
                                            </p:tav>
                                            <p:tav tm="100000">
                                              <p:val>
                                                <p:strVal val="#ppt_w"/>
                                              </p:val>
                                            </p:tav>
                                          </p:tavLst>
                                        </p:anim>
                                        <p:anim calcmode="lin" valueType="num">
                                          <p:cBhvr>
                                            <p:cTn id="64" dur="750" fill="hold"/>
                                            <p:tgtEl>
                                              <p:spTgt spid="19"/>
                                            </p:tgtEl>
                                            <p:attrNameLst>
                                              <p:attrName>ppt_h</p:attrName>
                                            </p:attrNameLst>
                                          </p:cBhvr>
                                          <p:tavLst>
                                            <p:tav tm="0">
                                              <p:val>
                                                <p:fltVal val="0"/>
                                              </p:val>
                                            </p:tav>
                                            <p:tav tm="100000">
                                              <p:val>
                                                <p:strVal val="#ppt_h"/>
                                              </p:val>
                                            </p:tav>
                                          </p:tavLst>
                                        </p:anim>
                                        <p:animEffect transition="in" filter="fade">
                                          <p:cBhvr>
                                            <p:cTn id="65" dur="750"/>
                                            <p:tgtEl>
                                              <p:spTgt spid="19"/>
                                            </p:tgtEl>
                                          </p:cBhvr>
                                        </p:animEffect>
                                      </p:childTnLst>
                                    </p:cTn>
                                  </p:par>
                                  <p:par>
                                    <p:cTn id="66" presetID="53" presetClass="entr" presetSubtype="16" fill="hold" nodeType="withEffect">
                                      <p:stCondLst>
                                        <p:cond delay="11250"/>
                                      </p:stCondLst>
                                      <p:childTnLst>
                                        <p:set>
                                          <p:cBhvr>
                                            <p:cTn id="67" dur="1" fill="hold">
                                              <p:stCondLst>
                                                <p:cond delay="0"/>
                                              </p:stCondLst>
                                            </p:cTn>
                                            <p:tgtEl>
                                              <p:spTgt spid="22"/>
                                            </p:tgtEl>
                                            <p:attrNameLst>
                                              <p:attrName>style.visibility</p:attrName>
                                            </p:attrNameLst>
                                          </p:cBhvr>
                                          <p:to>
                                            <p:strVal val="visible"/>
                                          </p:to>
                                        </p:set>
                                        <p:anim calcmode="lin" valueType="num">
                                          <p:cBhvr>
                                            <p:cTn id="68" dur="750" fill="hold"/>
                                            <p:tgtEl>
                                              <p:spTgt spid="22"/>
                                            </p:tgtEl>
                                            <p:attrNameLst>
                                              <p:attrName>ppt_w</p:attrName>
                                            </p:attrNameLst>
                                          </p:cBhvr>
                                          <p:tavLst>
                                            <p:tav tm="0">
                                              <p:val>
                                                <p:fltVal val="0"/>
                                              </p:val>
                                            </p:tav>
                                            <p:tav tm="100000">
                                              <p:val>
                                                <p:strVal val="#ppt_w"/>
                                              </p:val>
                                            </p:tav>
                                          </p:tavLst>
                                        </p:anim>
                                        <p:anim calcmode="lin" valueType="num">
                                          <p:cBhvr>
                                            <p:cTn id="69" dur="750" fill="hold"/>
                                            <p:tgtEl>
                                              <p:spTgt spid="22"/>
                                            </p:tgtEl>
                                            <p:attrNameLst>
                                              <p:attrName>ppt_h</p:attrName>
                                            </p:attrNameLst>
                                          </p:cBhvr>
                                          <p:tavLst>
                                            <p:tav tm="0">
                                              <p:val>
                                                <p:fltVal val="0"/>
                                              </p:val>
                                            </p:tav>
                                            <p:tav tm="100000">
                                              <p:val>
                                                <p:strVal val="#ppt_h"/>
                                              </p:val>
                                            </p:tav>
                                          </p:tavLst>
                                        </p:anim>
                                        <p:animEffect transition="in" filter="fade">
                                          <p:cBhvr>
                                            <p:cTn id="70" dur="750"/>
                                            <p:tgtEl>
                                              <p:spTgt spid="22"/>
                                            </p:tgtEl>
                                          </p:cBhvr>
                                        </p:animEffect>
                                      </p:childTnLst>
                                    </p:cTn>
                                  </p:par>
                                  <p:par>
                                    <p:cTn id="71" presetID="53" presetClass="entr" presetSubtype="16" fill="hold" nodeType="withEffect">
                                      <p:stCondLst>
                                        <p:cond delay="12000"/>
                                      </p:stCondLst>
                                      <p:childTnLst>
                                        <p:set>
                                          <p:cBhvr>
                                            <p:cTn id="72" dur="1" fill="hold">
                                              <p:stCondLst>
                                                <p:cond delay="0"/>
                                              </p:stCondLst>
                                            </p:cTn>
                                            <p:tgtEl>
                                              <p:spTgt spid="25"/>
                                            </p:tgtEl>
                                            <p:attrNameLst>
                                              <p:attrName>style.visibility</p:attrName>
                                            </p:attrNameLst>
                                          </p:cBhvr>
                                          <p:to>
                                            <p:strVal val="visible"/>
                                          </p:to>
                                        </p:set>
                                        <p:anim calcmode="lin" valueType="num">
                                          <p:cBhvr>
                                            <p:cTn id="73" dur="750" fill="hold"/>
                                            <p:tgtEl>
                                              <p:spTgt spid="25"/>
                                            </p:tgtEl>
                                            <p:attrNameLst>
                                              <p:attrName>ppt_w</p:attrName>
                                            </p:attrNameLst>
                                          </p:cBhvr>
                                          <p:tavLst>
                                            <p:tav tm="0">
                                              <p:val>
                                                <p:fltVal val="0"/>
                                              </p:val>
                                            </p:tav>
                                            <p:tav tm="100000">
                                              <p:val>
                                                <p:strVal val="#ppt_w"/>
                                              </p:val>
                                            </p:tav>
                                          </p:tavLst>
                                        </p:anim>
                                        <p:anim calcmode="lin" valueType="num">
                                          <p:cBhvr>
                                            <p:cTn id="74" dur="750" fill="hold"/>
                                            <p:tgtEl>
                                              <p:spTgt spid="25"/>
                                            </p:tgtEl>
                                            <p:attrNameLst>
                                              <p:attrName>ppt_h</p:attrName>
                                            </p:attrNameLst>
                                          </p:cBhvr>
                                          <p:tavLst>
                                            <p:tav tm="0">
                                              <p:val>
                                                <p:fltVal val="0"/>
                                              </p:val>
                                            </p:tav>
                                            <p:tav tm="100000">
                                              <p:val>
                                                <p:strVal val="#ppt_h"/>
                                              </p:val>
                                            </p:tav>
                                          </p:tavLst>
                                        </p:anim>
                                        <p:animEffect transition="in" filter="fade">
                                          <p:cBhvr>
                                            <p:cTn id="75" dur="750"/>
                                            <p:tgtEl>
                                              <p:spTgt spid="25"/>
                                            </p:tgtEl>
                                          </p:cBhvr>
                                        </p:animEffect>
                                      </p:childTnLst>
                                    </p:cTn>
                                  </p:par>
                                  <p:par>
                                    <p:cTn id="76" presetID="53" presetClass="entr" presetSubtype="16" fill="hold" nodeType="withEffect">
                                      <p:stCondLst>
                                        <p:cond delay="12750"/>
                                      </p:stCondLst>
                                      <p:childTnLst>
                                        <p:set>
                                          <p:cBhvr>
                                            <p:cTn id="77" dur="1" fill="hold">
                                              <p:stCondLst>
                                                <p:cond delay="0"/>
                                              </p:stCondLst>
                                            </p:cTn>
                                            <p:tgtEl>
                                              <p:spTgt spid="29"/>
                                            </p:tgtEl>
                                            <p:attrNameLst>
                                              <p:attrName>style.visibility</p:attrName>
                                            </p:attrNameLst>
                                          </p:cBhvr>
                                          <p:to>
                                            <p:strVal val="visible"/>
                                          </p:to>
                                        </p:set>
                                        <p:anim calcmode="lin" valueType="num">
                                          <p:cBhvr>
                                            <p:cTn id="78" dur="750" fill="hold"/>
                                            <p:tgtEl>
                                              <p:spTgt spid="29"/>
                                            </p:tgtEl>
                                            <p:attrNameLst>
                                              <p:attrName>ppt_w</p:attrName>
                                            </p:attrNameLst>
                                          </p:cBhvr>
                                          <p:tavLst>
                                            <p:tav tm="0">
                                              <p:val>
                                                <p:fltVal val="0"/>
                                              </p:val>
                                            </p:tav>
                                            <p:tav tm="100000">
                                              <p:val>
                                                <p:strVal val="#ppt_w"/>
                                              </p:val>
                                            </p:tav>
                                          </p:tavLst>
                                        </p:anim>
                                        <p:anim calcmode="lin" valueType="num">
                                          <p:cBhvr>
                                            <p:cTn id="79" dur="750" fill="hold"/>
                                            <p:tgtEl>
                                              <p:spTgt spid="29"/>
                                            </p:tgtEl>
                                            <p:attrNameLst>
                                              <p:attrName>ppt_h</p:attrName>
                                            </p:attrNameLst>
                                          </p:cBhvr>
                                          <p:tavLst>
                                            <p:tav tm="0">
                                              <p:val>
                                                <p:fltVal val="0"/>
                                              </p:val>
                                            </p:tav>
                                            <p:tav tm="100000">
                                              <p:val>
                                                <p:strVal val="#ppt_h"/>
                                              </p:val>
                                            </p:tav>
                                          </p:tavLst>
                                        </p:anim>
                                        <p:animEffect transition="in" filter="fade">
                                          <p:cBhvr>
                                            <p:cTn id="80" dur="750"/>
                                            <p:tgtEl>
                                              <p:spTgt spid="29"/>
                                            </p:tgtEl>
                                          </p:cBhvr>
                                        </p:animEffect>
                                      </p:childTnLst>
                                    </p:cTn>
                                  </p:par>
                                  <p:par>
                                    <p:cTn id="81" presetID="53" presetClass="entr" presetSubtype="16" fill="hold" nodeType="withEffect">
                                      <p:stCondLst>
                                        <p:cond delay="13500"/>
                                      </p:stCondLst>
                                      <p:childTnLst>
                                        <p:set>
                                          <p:cBhvr>
                                            <p:cTn id="82" dur="1" fill="hold">
                                              <p:stCondLst>
                                                <p:cond delay="0"/>
                                              </p:stCondLst>
                                            </p:cTn>
                                            <p:tgtEl>
                                              <p:spTgt spid="32"/>
                                            </p:tgtEl>
                                            <p:attrNameLst>
                                              <p:attrName>style.visibility</p:attrName>
                                            </p:attrNameLst>
                                          </p:cBhvr>
                                          <p:to>
                                            <p:strVal val="visible"/>
                                          </p:to>
                                        </p:set>
                                        <p:anim calcmode="lin" valueType="num">
                                          <p:cBhvr>
                                            <p:cTn id="83" dur="750" fill="hold"/>
                                            <p:tgtEl>
                                              <p:spTgt spid="32"/>
                                            </p:tgtEl>
                                            <p:attrNameLst>
                                              <p:attrName>ppt_w</p:attrName>
                                            </p:attrNameLst>
                                          </p:cBhvr>
                                          <p:tavLst>
                                            <p:tav tm="0">
                                              <p:val>
                                                <p:fltVal val="0"/>
                                              </p:val>
                                            </p:tav>
                                            <p:tav tm="100000">
                                              <p:val>
                                                <p:strVal val="#ppt_w"/>
                                              </p:val>
                                            </p:tav>
                                          </p:tavLst>
                                        </p:anim>
                                        <p:anim calcmode="lin" valueType="num">
                                          <p:cBhvr>
                                            <p:cTn id="84" dur="750" fill="hold"/>
                                            <p:tgtEl>
                                              <p:spTgt spid="32"/>
                                            </p:tgtEl>
                                            <p:attrNameLst>
                                              <p:attrName>ppt_h</p:attrName>
                                            </p:attrNameLst>
                                          </p:cBhvr>
                                          <p:tavLst>
                                            <p:tav tm="0">
                                              <p:val>
                                                <p:fltVal val="0"/>
                                              </p:val>
                                            </p:tav>
                                            <p:tav tm="100000">
                                              <p:val>
                                                <p:strVal val="#ppt_h"/>
                                              </p:val>
                                            </p:tav>
                                          </p:tavLst>
                                        </p:anim>
                                        <p:animEffect transition="in" filter="fade">
                                          <p:cBhvr>
                                            <p:cTn id="85" dur="750"/>
                                            <p:tgtEl>
                                              <p:spTgt spid="32"/>
                                            </p:tgtEl>
                                          </p:cBhvr>
                                        </p:animEffect>
                                      </p:childTnLst>
                                    </p:cTn>
                                  </p:par>
                                  <p:par>
                                    <p:cTn id="86" presetID="53" presetClass="entr" presetSubtype="16" fill="hold" nodeType="withEffect">
                                      <p:stCondLst>
                                        <p:cond delay="14250"/>
                                      </p:stCondLst>
                                      <p:childTnLst>
                                        <p:set>
                                          <p:cBhvr>
                                            <p:cTn id="87" dur="1" fill="hold">
                                              <p:stCondLst>
                                                <p:cond delay="0"/>
                                              </p:stCondLst>
                                            </p:cTn>
                                            <p:tgtEl>
                                              <p:spTgt spid="120"/>
                                            </p:tgtEl>
                                            <p:attrNameLst>
                                              <p:attrName>style.visibility</p:attrName>
                                            </p:attrNameLst>
                                          </p:cBhvr>
                                          <p:to>
                                            <p:strVal val="visible"/>
                                          </p:to>
                                        </p:set>
                                        <p:anim calcmode="lin" valueType="num">
                                          <p:cBhvr>
                                            <p:cTn id="88" dur="500" fill="hold"/>
                                            <p:tgtEl>
                                              <p:spTgt spid="120"/>
                                            </p:tgtEl>
                                            <p:attrNameLst>
                                              <p:attrName>ppt_w</p:attrName>
                                            </p:attrNameLst>
                                          </p:cBhvr>
                                          <p:tavLst>
                                            <p:tav tm="0">
                                              <p:val>
                                                <p:fltVal val="0"/>
                                              </p:val>
                                            </p:tav>
                                            <p:tav tm="100000">
                                              <p:val>
                                                <p:strVal val="#ppt_w"/>
                                              </p:val>
                                            </p:tav>
                                          </p:tavLst>
                                        </p:anim>
                                        <p:anim calcmode="lin" valueType="num">
                                          <p:cBhvr>
                                            <p:cTn id="89" dur="500" fill="hold"/>
                                            <p:tgtEl>
                                              <p:spTgt spid="120"/>
                                            </p:tgtEl>
                                            <p:attrNameLst>
                                              <p:attrName>ppt_h</p:attrName>
                                            </p:attrNameLst>
                                          </p:cBhvr>
                                          <p:tavLst>
                                            <p:tav tm="0">
                                              <p:val>
                                                <p:fltVal val="0"/>
                                              </p:val>
                                            </p:tav>
                                            <p:tav tm="100000">
                                              <p:val>
                                                <p:strVal val="#ppt_h"/>
                                              </p:val>
                                            </p:tav>
                                          </p:tavLst>
                                        </p:anim>
                                        <p:animEffect transition="in" filter="fade">
                                          <p:cBhvr>
                                            <p:cTn id="90" dur="500"/>
                                            <p:tgtEl>
                                              <p:spTgt spid="120"/>
                                            </p:tgtEl>
                                          </p:cBhvr>
                                        </p:animEffect>
                                      </p:childTnLst>
                                    </p:cTn>
                                  </p:par>
                                  <p:par>
                                    <p:cTn id="91" presetID="8" presetClass="emph" presetSubtype="0" fill="hold" nodeType="withEffect">
                                      <p:stCondLst>
                                        <p:cond delay="14750"/>
                                      </p:stCondLst>
                                      <p:childTnLst>
                                        <p:animRot by="21600000">
                                          <p:cBhvr>
                                            <p:cTn id="92" dur="6250" fill="hold"/>
                                            <p:tgtEl>
                                              <p:spTgt spid="120"/>
                                            </p:tgtEl>
                                            <p:attrNameLst>
                                              <p:attrName>r</p:attrName>
                                            </p:attrNameLst>
                                          </p:cBhvr>
                                        </p:animRot>
                                      </p:childTnLst>
                                    </p:cTn>
                                  </p:par>
                                  <p:par>
                                    <p:cTn id="93" presetID="53" presetClass="entr" presetSubtype="16" fill="hold" nodeType="withEffect">
                                      <p:stCondLst>
                                        <p:cond delay="14750"/>
                                      </p:stCondLst>
                                      <p:childTnLst>
                                        <p:set>
                                          <p:cBhvr>
                                            <p:cTn id="94" dur="1" fill="hold">
                                              <p:stCondLst>
                                                <p:cond delay="0"/>
                                              </p:stCondLst>
                                            </p:cTn>
                                            <p:tgtEl>
                                              <p:spTgt spid="114"/>
                                            </p:tgtEl>
                                            <p:attrNameLst>
                                              <p:attrName>style.visibility</p:attrName>
                                            </p:attrNameLst>
                                          </p:cBhvr>
                                          <p:to>
                                            <p:strVal val="visible"/>
                                          </p:to>
                                        </p:set>
                                        <p:anim calcmode="lin" valueType="num">
                                          <p:cBhvr>
                                            <p:cTn id="95" dur="500" fill="hold"/>
                                            <p:tgtEl>
                                              <p:spTgt spid="114"/>
                                            </p:tgtEl>
                                            <p:attrNameLst>
                                              <p:attrName>ppt_w</p:attrName>
                                            </p:attrNameLst>
                                          </p:cBhvr>
                                          <p:tavLst>
                                            <p:tav tm="0">
                                              <p:val>
                                                <p:fltVal val="0"/>
                                              </p:val>
                                            </p:tav>
                                            <p:tav tm="100000">
                                              <p:val>
                                                <p:strVal val="#ppt_w"/>
                                              </p:val>
                                            </p:tav>
                                          </p:tavLst>
                                        </p:anim>
                                        <p:anim calcmode="lin" valueType="num">
                                          <p:cBhvr>
                                            <p:cTn id="96" dur="500" fill="hold"/>
                                            <p:tgtEl>
                                              <p:spTgt spid="114"/>
                                            </p:tgtEl>
                                            <p:attrNameLst>
                                              <p:attrName>ppt_h</p:attrName>
                                            </p:attrNameLst>
                                          </p:cBhvr>
                                          <p:tavLst>
                                            <p:tav tm="0">
                                              <p:val>
                                                <p:fltVal val="0"/>
                                              </p:val>
                                            </p:tav>
                                            <p:tav tm="100000">
                                              <p:val>
                                                <p:strVal val="#ppt_h"/>
                                              </p:val>
                                            </p:tav>
                                          </p:tavLst>
                                        </p:anim>
                                        <p:animEffect transition="in" filter="fade">
                                          <p:cBhvr>
                                            <p:cTn id="97" dur="500"/>
                                            <p:tgtEl>
                                              <p:spTgt spid="114"/>
                                            </p:tgtEl>
                                          </p:cBhvr>
                                        </p:animEffect>
                                      </p:childTnLst>
                                    </p:cTn>
                                  </p:par>
                                  <p:par>
                                    <p:cTn id="98" presetID="8" presetClass="emph" presetSubtype="0" fill="hold" nodeType="withEffect">
                                      <p:stCondLst>
                                        <p:cond delay="15250"/>
                                      </p:stCondLst>
                                      <p:childTnLst>
                                        <p:animRot by="-21600000">
                                          <p:cBhvr>
                                            <p:cTn id="99" dur="6000" fill="hold"/>
                                            <p:tgtEl>
                                              <p:spTgt spid="114"/>
                                            </p:tgtEl>
                                            <p:attrNameLst>
                                              <p:attrName>r</p:attrName>
                                            </p:attrNameLst>
                                          </p:cBhvr>
                                        </p:animRot>
                                      </p:childTnLst>
                                    </p:cTn>
                                  </p:par>
                                  <p:par>
                                    <p:cTn id="100" presetID="22" presetClass="entr" presetSubtype="2" fill="hold" grpId="0" nodeType="withEffect">
                                      <p:stCondLst>
                                        <p:cond delay="15250"/>
                                      </p:stCondLst>
                                      <p:childTnLst>
                                        <p:set>
                                          <p:cBhvr>
                                            <p:cTn id="101" dur="1" fill="hold">
                                              <p:stCondLst>
                                                <p:cond delay="0"/>
                                              </p:stCondLst>
                                            </p:cTn>
                                            <p:tgtEl>
                                              <p:spTgt spid="134"/>
                                            </p:tgtEl>
                                            <p:attrNameLst>
                                              <p:attrName>style.visibility</p:attrName>
                                            </p:attrNameLst>
                                          </p:cBhvr>
                                          <p:to>
                                            <p:strVal val="visible"/>
                                          </p:to>
                                        </p:set>
                                        <p:animEffect transition="in" filter="wipe(right)">
                                          <p:cBhvr>
                                            <p:cTn id="102" dur="500"/>
                                            <p:tgtEl>
                                              <p:spTgt spid="134"/>
                                            </p:tgtEl>
                                          </p:cBhvr>
                                        </p:animEffect>
                                      </p:childTnLst>
                                    </p:cTn>
                                  </p:par>
                                  <p:par>
                                    <p:cTn id="103" presetID="47" presetClass="entr" presetSubtype="0" fill="hold" grpId="0" nodeType="withEffect">
                                      <p:stCondLst>
                                        <p:cond delay="16000"/>
                                      </p:stCondLst>
                                      <p:childTnLst>
                                        <p:set>
                                          <p:cBhvr>
                                            <p:cTn id="104" dur="1" fill="hold">
                                              <p:stCondLst>
                                                <p:cond delay="0"/>
                                              </p:stCondLst>
                                            </p:cTn>
                                            <p:tgtEl>
                                              <p:spTgt spid="110"/>
                                            </p:tgtEl>
                                            <p:attrNameLst>
                                              <p:attrName>style.visibility</p:attrName>
                                            </p:attrNameLst>
                                          </p:cBhvr>
                                          <p:to>
                                            <p:strVal val="visible"/>
                                          </p:to>
                                        </p:set>
                                        <p:animEffect transition="in" filter="fade">
                                          <p:cBhvr>
                                            <p:cTn id="105" dur="1000"/>
                                            <p:tgtEl>
                                              <p:spTgt spid="110"/>
                                            </p:tgtEl>
                                          </p:cBhvr>
                                        </p:animEffect>
                                        <p:anim calcmode="lin" valueType="num">
                                          <p:cBhvr>
                                            <p:cTn id="106" dur="1000" fill="hold"/>
                                            <p:tgtEl>
                                              <p:spTgt spid="110"/>
                                            </p:tgtEl>
                                            <p:attrNameLst>
                                              <p:attrName>ppt_x</p:attrName>
                                            </p:attrNameLst>
                                          </p:cBhvr>
                                          <p:tavLst>
                                            <p:tav tm="0">
                                              <p:val>
                                                <p:strVal val="#ppt_x"/>
                                              </p:val>
                                            </p:tav>
                                            <p:tav tm="100000">
                                              <p:val>
                                                <p:strVal val="#ppt_x"/>
                                              </p:val>
                                            </p:tav>
                                          </p:tavLst>
                                        </p:anim>
                                        <p:anim calcmode="lin" valueType="num">
                                          <p:cBhvr>
                                            <p:cTn id="107" dur="1000" fill="hold"/>
                                            <p:tgtEl>
                                              <p:spTgt spid="110"/>
                                            </p:tgtEl>
                                            <p:attrNameLst>
                                              <p:attrName>ppt_y</p:attrName>
                                            </p:attrNameLst>
                                          </p:cBhvr>
                                          <p:tavLst>
                                            <p:tav tm="0">
                                              <p:val>
                                                <p:strVal val="#ppt_y-.1"/>
                                              </p:val>
                                            </p:tav>
                                            <p:tav tm="100000">
                                              <p:val>
                                                <p:strVal val="#ppt_y"/>
                                              </p:val>
                                            </p:tav>
                                          </p:tavLst>
                                        </p:anim>
                                      </p:childTnLst>
                                    </p:cTn>
                                  </p:par>
                                  <p:par>
                                    <p:cTn id="108" presetID="22" presetClass="entr" presetSubtype="2" fill="hold" grpId="0" nodeType="withEffect">
                                      <p:stCondLst>
                                        <p:cond delay="16500"/>
                                      </p:stCondLst>
                                      <p:childTnLst>
                                        <p:set>
                                          <p:cBhvr>
                                            <p:cTn id="109" dur="1" fill="hold">
                                              <p:stCondLst>
                                                <p:cond delay="0"/>
                                              </p:stCondLst>
                                            </p:cTn>
                                            <p:tgtEl>
                                              <p:spTgt spid="133"/>
                                            </p:tgtEl>
                                            <p:attrNameLst>
                                              <p:attrName>style.visibility</p:attrName>
                                            </p:attrNameLst>
                                          </p:cBhvr>
                                          <p:to>
                                            <p:strVal val="visible"/>
                                          </p:to>
                                        </p:set>
                                        <p:animEffect transition="in" filter="wipe(right)">
                                          <p:cBhvr>
                                            <p:cTn id="110" dur="500"/>
                                            <p:tgtEl>
                                              <p:spTgt spid="133"/>
                                            </p:tgtEl>
                                          </p:cBhvr>
                                        </p:animEffect>
                                      </p:childTnLst>
                                    </p:cTn>
                                  </p:par>
                                  <p:par>
                                    <p:cTn id="111" presetID="47" presetClass="entr" presetSubtype="0" fill="hold" grpId="0" nodeType="withEffect">
                                      <p:stCondLst>
                                        <p:cond delay="17000"/>
                                      </p:stCondLst>
                                      <p:childTnLst>
                                        <p:set>
                                          <p:cBhvr>
                                            <p:cTn id="112" dur="1" fill="hold">
                                              <p:stCondLst>
                                                <p:cond delay="0"/>
                                              </p:stCondLst>
                                            </p:cTn>
                                            <p:tgtEl>
                                              <p:spTgt spid="109"/>
                                            </p:tgtEl>
                                            <p:attrNameLst>
                                              <p:attrName>style.visibility</p:attrName>
                                            </p:attrNameLst>
                                          </p:cBhvr>
                                          <p:to>
                                            <p:strVal val="visible"/>
                                          </p:to>
                                        </p:set>
                                        <p:animEffect transition="in" filter="fade">
                                          <p:cBhvr>
                                            <p:cTn id="113" dur="1000"/>
                                            <p:tgtEl>
                                              <p:spTgt spid="109"/>
                                            </p:tgtEl>
                                          </p:cBhvr>
                                        </p:animEffect>
                                        <p:anim calcmode="lin" valueType="num">
                                          <p:cBhvr>
                                            <p:cTn id="114" dur="1000" fill="hold"/>
                                            <p:tgtEl>
                                              <p:spTgt spid="109"/>
                                            </p:tgtEl>
                                            <p:attrNameLst>
                                              <p:attrName>ppt_x</p:attrName>
                                            </p:attrNameLst>
                                          </p:cBhvr>
                                          <p:tavLst>
                                            <p:tav tm="0">
                                              <p:val>
                                                <p:strVal val="#ppt_x"/>
                                              </p:val>
                                            </p:tav>
                                            <p:tav tm="100000">
                                              <p:val>
                                                <p:strVal val="#ppt_x"/>
                                              </p:val>
                                            </p:tav>
                                          </p:tavLst>
                                        </p:anim>
                                        <p:anim calcmode="lin" valueType="num">
                                          <p:cBhvr>
                                            <p:cTn id="115" dur="1000" fill="hold"/>
                                            <p:tgtEl>
                                              <p:spTgt spid="109"/>
                                            </p:tgtEl>
                                            <p:attrNameLst>
                                              <p:attrName>ppt_y</p:attrName>
                                            </p:attrNameLst>
                                          </p:cBhvr>
                                          <p:tavLst>
                                            <p:tav tm="0">
                                              <p:val>
                                                <p:strVal val="#ppt_y-.1"/>
                                              </p:val>
                                            </p:tav>
                                            <p:tav tm="100000">
                                              <p:val>
                                                <p:strVal val="#ppt_y"/>
                                              </p:val>
                                            </p:tav>
                                          </p:tavLst>
                                        </p:anim>
                                      </p:childTnLst>
                                    </p:cTn>
                                  </p:par>
                                  <p:par>
                                    <p:cTn id="116" presetID="22" presetClass="entr" presetSubtype="2" fill="hold" grpId="0" nodeType="withEffect">
                                      <p:stCondLst>
                                        <p:cond delay="17500"/>
                                      </p:stCondLst>
                                      <p:childTnLst>
                                        <p:set>
                                          <p:cBhvr>
                                            <p:cTn id="117" dur="1" fill="hold">
                                              <p:stCondLst>
                                                <p:cond delay="0"/>
                                              </p:stCondLst>
                                            </p:cTn>
                                            <p:tgtEl>
                                              <p:spTgt spid="135"/>
                                            </p:tgtEl>
                                            <p:attrNameLst>
                                              <p:attrName>style.visibility</p:attrName>
                                            </p:attrNameLst>
                                          </p:cBhvr>
                                          <p:to>
                                            <p:strVal val="visible"/>
                                          </p:to>
                                        </p:set>
                                        <p:animEffect transition="in" filter="wipe(right)">
                                          <p:cBhvr>
                                            <p:cTn id="118" dur="500"/>
                                            <p:tgtEl>
                                              <p:spTgt spid="135"/>
                                            </p:tgtEl>
                                          </p:cBhvr>
                                        </p:animEffect>
                                      </p:childTnLst>
                                    </p:cTn>
                                  </p:par>
                                  <p:par>
                                    <p:cTn id="119" presetID="42" presetClass="entr" presetSubtype="0" fill="hold" grpId="0" nodeType="withEffect">
                                      <p:stCondLst>
                                        <p:cond delay="1800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1000"/>
                                            <p:tgtEl>
                                              <p:spTgt spid="49"/>
                                            </p:tgtEl>
                                          </p:cBhvr>
                                        </p:animEffect>
                                        <p:anim calcmode="lin" valueType="num">
                                          <p:cBhvr>
                                            <p:cTn id="122" dur="1000" fill="hold"/>
                                            <p:tgtEl>
                                              <p:spTgt spid="49"/>
                                            </p:tgtEl>
                                            <p:attrNameLst>
                                              <p:attrName>ppt_x</p:attrName>
                                            </p:attrNameLst>
                                          </p:cBhvr>
                                          <p:tavLst>
                                            <p:tav tm="0">
                                              <p:val>
                                                <p:strVal val="#ppt_x"/>
                                              </p:val>
                                            </p:tav>
                                            <p:tav tm="100000">
                                              <p:val>
                                                <p:strVal val="#ppt_x"/>
                                              </p:val>
                                            </p:tav>
                                          </p:tavLst>
                                        </p:anim>
                                        <p:anim calcmode="lin" valueType="num">
                                          <p:cBhvr>
                                            <p:cTn id="123" dur="1000" fill="hold"/>
                                            <p:tgtEl>
                                              <p:spTgt spid="49"/>
                                            </p:tgtEl>
                                            <p:attrNameLst>
                                              <p:attrName>ppt_y</p:attrName>
                                            </p:attrNameLst>
                                          </p:cBhvr>
                                          <p:tavLst>
                                            <p:tav tm="0">
                                              <p:val>
                                                <p:strVal val="#ppt_y+.1"/>
                                              </p:val>
                                            </p:tav>
                                            <p:tav tm="100000">
                                              <p:val>
                                                <p:strVal val="#ppt_y"/>
                                              </p:val>
                                            </p:tav>
                                          </p:tavLst>
                                        </p:anim>
                                      </p:childTnLst>
                                    </p:cTn>
                                  </p:par>
                                  <p:par>
                                    <p:cTn id="124" presetID="22" presetClass="entr" presetSubtype="8" fill="hold" grpId="0" nodeType="withEffect">
                                      <p:stCondLst>
                                        <p:cond delay="18500"/>
                                      </p:stCondLst>
                                      <p:childTnLst>
                                        <p:set>
                                          <p:cBhvr>
                                            <p:cTn id="125" dur="1" fill="hold">
                                              <p:stCondLst>
                                                <p:cond delay="0"/>
                                              </p:stCondLst>
                                            </p:cTn>
                                            <p:tgtEl>
                                              <p:spTgt spid="136"/>
                                            </p:tgtEl>
                                            <p:attrNameLst>
                                              <p:attrName>style.visibility</p:attrName>
                                            </p:attrNameLst>
                                          </p:cBhvr>
                                          <p:to>
                                            <p:strVal val="visible"/>
                                          </p:to>
                                        </p:set>
                                        <p:animEffect transition="in" filter="wipe(left)">
                                          <p:cBhvr>
                                            <p:cTn id="126" dur="500"/>
                                            <p:tgtEl>
                                              <p:spTgt spid="136"/>
                                            </p:tgtEl>
                                          </p:cBhvr>
                                        </p:animEffect>
                                      </p:childTnLst>
                                    </p:cTn>
                                  </p:par>
                                  <p:par>
                                    <p:cTn id="127" presetID="42" presetClass="entr" presetSubtype="0" fill="hold" grpId="0" nodeType="withEffect">
                                      <p:stCondLst>
                                        <p:cond delay="19000"/>
                                      </p:stCondLst>
                                      <p:childTnLst>
                                        <p:set>
                                          <p:cBhvr>
                                            <p:cTn id="128" dur="1" fill="hold">
                                              <p:stCondLst>
                                                <p:cond delay="0"/>
                                              </p:stCondLst>
                                            </p:cTn>
                                            <p:tgtEl>
                                              <p:spTgt spid="46"/>
                                            </p:tgtEl>
                                            <p:attrNameLst>
                                              <p:attrName>style.visibility</p:attrName>
                                            </p:attrNameLst>
                                          </p:cBhvr>
                                          <p:to>
                                            <p:strVal val="visible"/>
                                          </p:to>
                                        </p:set>
                                        <p:animEffect transition="in" filter="fade">
                                          <p:cBhvr>
                                            <p:cTn id="129" dur="1000"/>
                                            <p:tgtEl>
                                              <p:spTgt spid="46"/>
                                            </p:tgtEl>
                                          </p:cBhvr>
                                        </p:animEffect>
                                        <p:anim calcmode="lin" valueType="num">
                                          <p:cBhvr>
                                            <p:cTn id="130" dur="1000" fill="hold"/>
                                            <p:tgtEl>
                                              <p:spTgt spid="46"/>
                                            </p:tgtEl>
                                            <p:attrNameLst>
                                              <p:attrName>ppt_x</p:attrName>
                                            </p:attrNameLst>
                                          </p:cBhvr>
                                          <p:tavLst>
                                            <p:tav tm="0">
                                              <p:val>
                                                <p:strVal val="#ppt_x"/>
                                              </p:val>
                                            </p:tav>
                                            <p:tav tm="100000">
                                              <p:val>
                                                <p:strVal val="#ppt_x"/>
                                              </p:val>
                                            </p:tav>
                                          </p:tavLst>
                                        </p:anim>
                                        <p:anim calcmode="lin" valueType="num">
                                          <p:cBhvr>
                                            <p:cTn id="131" dur="1000" fill="hold"/>
                                            <p:tgtEl>
                                              <p:spTgt spid="46"/>
                                            </p:tgtEl>
                                            <p:attrNameLst>
                                              <p:attrName>ppt_y</p:attrName>
                                            </p:attrNameLst>
                                          </p:cBhvr>
                                          <p:tavLst>
                                            <p:tav tm="0">
                                              <p:val>
                                                <p:strVal val="#ppt_y+.1"/>
                                              </p:val>
                                            </p:tav>
                                            <p:tav tm="100000">
                                              <p:val>
                                                <p:strVal val="#ppt_y"/>
                                              </p:val>
                                            </p:tav>
                                          </p:tavLst>
                                        </p:anim>
                                      </p:childTnLst>
                                    </p:cTn>
                                  </p:par>
                                  <p:par>
                                    <p:cTn id="132" presetID="22" presetClass="entr" presetSubtype="8" fill="hold" grpId="0" nodeType="withEffect">
                                      <p:stCondLst>
                                        <p:cond delay="19500"/>
                                      </p:stCondLst>
                                      <p:childTnLst>
                                        <p:set>
                                          <p:cBhvr>
                                            <p:cTn id="133" dur="1" fill="hold">
                                              <p:stCondLst>
                                                <p:cond delay="0"/>
                                              </p:stCondLst>
                                            </p:cTn>
                                            <p:tgtEl>
                                              <p:spTgt spid="137"/>
                                            </p:tgtEl>
                                            <p:attrNameLst>
                                              <p:attrName>style.visibility</p:attrName>
                                            </p:attrNameLst>
                                          </p:cBhvr>
                                          <p:to>
                                            <p:strVal val="visible"/>
                                          </p:to>
                                        </p:set>
                                        <p:animEffect transition="in" filter="wipe(left)">
                                          <p:cBhvr>
                                            <p:cTn id="134" dur="500"/>
                                            <p:tgtEl>
                                              <p:spTgt spid="137"/>
                                            </p:tgtEl>
                                          </p:cBhvr>
                                        </p:animEffect>
                                      </p:childTnLst>
                                    </p:cTn>
                                  </p:par>
                                  <p:par>
                                    <p:cTn id="135" presetID="42" presetClass="entr" presetSubtype="0" fill="hold" grpId="0" nodeType="withEffect">
                                      <p:stCondLst>
                                        <p:cond delay="20000"/>
                                      </p:stCondLst>
                                      <p:childTnLst>
                                        <p:set>
                                          <p:cBhvr>
                                            <p:cTn id="136" dur="1" fill="hold">
                                              <p:stCondLst>
                                                <p:cond delay="0"/>
                                              </p:stCondLst>
                                            </p:cTn>
                                            <p:tgtEl>
                                              <p:spTgt spid="138"/>
                                            </p:tgtEl>
                                            <p:attrNameLst>
                                              <p:attrName>style.visibility</p:attrName>
                                            </p:attrNameLst>
                                          </p:cBhvr>
                                          <p:to>
                                            <p:strVal val="visible"/>
                                          </p:to>
                                        </p:set>
                                        <p:animEffect transition="in" filter="fade">
                                          <p:cBhvr>
                                            <p:cTn id="137" dur="1000"/>
                                            <p:tgtEl>
                                              <p:spTgt spid="138"/>
                                            </p:tgtEl>
                                          </p:cBhvr>
                                        </p:animEffect>
                                        <p:anim calcmode="lin" valueType="num">
                                          <p:cBhvr>
                                            <p:cTn id="138" dur="1000" fill="hold"/>
                                            <p:tgtEl>
                                              <p:spTgt spid="138"/>
                                            </p:tgtEl>
                                            <p:attrNameLst>
                                              <p:attrName>ppt_x</p:attrName>
                                            </p:attrNameLst>
                                          </p:cBhvr>
                                          <p:tavLst>
                                            <p:tav tm="0">
                                              <p:val>
                                                <p:strVal val="#ppt_x"/>
                                              </p:val>
                                            </p:tav>
                                            <p:tav tm="100000">
                                              <p:val>
                                                <p:strVal val="#ppt_x"/>
                                              </p:val>
                                            </p:tav>
                                          </p:tavLst>
                                        </p:anim>
                                        <p:anim calcmode="lin" valueType="num">
                                          <p:cBhvr>
                                            <p:cTn id="13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28" grpId="0"/>
          <p:bldP spid="41" grpId="0"/>
          <p:bldP spid="46" grpId="0"/>
          <p:bldP spid="49" grpId="0"/>
          <p:bldP spid="61" grpId="0" animBg="1"/>
          <p:bldP spid="103" grpId="0" animBg="1"/>
          <p:bldP spid="106" grpId="0" animBg="1"/>
          <p:bldP spid="107" grpId="0" animBg="1"/>
          <p:bldP spid="108" grpId="0" animBg="1"/>
          <p:bldP spid="109" grpId="0"/>
          <p:bldP spid="110" grpId="0"/>
          <p:bldP spid="133" grpId="0" animBg="1"/>
          <p:bldP spid="134" grpId="0" animBg="1"/>
          <p:bldP spid="135" grpId="0" animBg="1"/>
          <p:bldP spid="136" grpId="0" animBg="1"/>
          <p:bldP spid="137" grpId="0" animBg="1"/>
          <p:bldP spid="1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250"/>
                                            <p:tgtEl>
                                              <p:spTgt spid="103"/>
                                            </p:tgtEl>
                                          </p:cBhvr>
                                        </p:animEffect>
                                        <p:anim calcmode="lin" valueType="num">
                                          <p:cBhvr>
                                            <p:cTn id="8" dur="1250" fill="hold"/>
                                            <p:tgtEl>
                                              <p:spTgt spid="103"/>
                                            </p:tgtEl>
                                            <p:attrNameLst>
                                              <p:attrName>ppt_x</p:attrName>
                                            </p:attrNameLst>
                                          </p:cBhvr>
                                          <p:tavLst>
                                            <p:tav tm="0">
                                              <p:val>
                                                <p:strVal val="#ppt_x"/>
                                              </p:val>
                                            </p:tav>
                                            <p:tav tm="100000">
                                              <p:val>
                                                <p:strVal val="#ppt_x"/>
                                              </p:val>
                                            </p:tav>
                                          </p:tavLst>
                                        </p:anim>
                                        <p:anim calcmode="lin" valueType="num">
                                          <p:cBhvr>
                                            <p:cTn id="9" dur="125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anim calcmode="lin" valueType="num">
                                          <p:cBhvr>
                                            <p:cTn id="13" dur="1000" fill="hold"/>
                                            <p:tgtEl>
                                              <p:spTgt spid="104"/>
                                            </p:tgtEl>
                                            <p:attrNameLst>
                                              <p:attrName>ppt_x</p:attrName>
                                            </p:attrNameLst>
                                          </p:cBhvr>
                                          <p:tavLst>
                                            <p:tav tm="0">
                                              <p:val>
                                                <p:strVal val="#ppt_x"/>
                                              </p:val>
                                            </p:tav>
                                            <p:tav tm="100000">
                                              <p:val>
                                                <p:strVal val="#ppt_x"/>
                                              </p:val>
                                            </p:tav>
                                          </p:tavLst>
                                        </p:anim>
                                        <p:anim calcmode="lin" valueType="num">
                                          <p:cBhvr>
                                            <p:cTn id="14" dur="1000" fill="hold"/>
                                            <p:tgtEl>
                                              <p:spTgt spid="10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125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5250"/>
                                            <p:tgtEl>
                                              <p:spTgt spid="105"/>
                                            </p:tgtEl>
                                          </p:cBhvr>
                                        </p:animEffect>
                                      </p:childTnLst>
                                    </p:cTn>
                                  </p:par>
                                  <p:par>
                                    <p:cTn id="18" presetID="42" presetClass="entr" presetSubtype="0" fill="hold" grpId="0" nodeType="withEffect">
                                      <p:stCondLst>
                                        <p:cond delay="150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3250"/>
                                            <p:tgtEl>
                                              <p:spTgt spid="61"/>
                                            </p:tgtEl>
                                          </p:cBhvr>
                                        </p:animEffect>
                                        <p:anim calcmode="lin" valueType="num">
                                          <p:cBhvr>
                                            <p:cTn id="21" dur="3250" fill="hold"/>
                                            <p:tgtEl>
                                              <p:spTgt spid="61"/>
                                            </p:tgtEl>
                                            <p:attrNameLst>
                                              <p:attrName>ppt_x</p:attrName>
                                            </p:attrNameLst>
                                          </p:cBhvr>
                                          <p:tavLst>
                                            <p:tav tm="0">
                                              <p:val>
                                                <p:strVal val="#ppt_x"/>
                                              </p:val>
                                            </p:tav>
                                            <p:tav tm="100000">
                                              <p:val>
                                                <p:strVal val="#ppt_x"/>
                                              </p:val>
                                            </p:tav>
                                          </p:tavLst>
                                        </p:anim>
                                        <p:anim calcmode="lin" valueType="num">
                                          <p:cBhvr>
                                            <p:cTn id="22" dur="3250" fill="hold"/>
                                            <p:tgtEl>
                                              <p:spTgt spid="6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0"/>
                                      </p:stCondLst>
                                      <p:childTnLst>
                                        <p:set>
                                          <p:cBhvr>
                                            <p:cTn id="24" dur="1" fill="hold">
                                              <p:stCondLst>
                                                <p:cond delay="0"/>
                                              </p:stCondLst>
                                            </p:cTn>
                                            <p:tgtEl>
                                              <p:spTgt spid="108"/>
                                            </p:tgtEl>
                                            <p:attrNameLst>
                                              <p:attrName>style.visibility</p:attrName>
                                            </p:attrNameLst>
                                          </p:cBhvr>
                                          <p:to>
                                            <p:strVal val="visible"/>
                                          </p:to>
                                        </p:set>
                                        <p:animEffect transition="in" filter="fade">
                                          <p:cBhvr>
                                            <p:cTn id="25" dur="4000"/>
                                            <p:tgtEl>
                                              <p:spTgt spid="108"/>
                                            </p:tgtEl>
                                          </p:cBhvr>
                                        </p:animEffect>
                                        <p:anim calcmode="lin" valueType="num">
                                          <p:cBhvr>
                                            <p:cTn id="26" dur="4000" fill="hold"/>
                                            <p:tgtEl>
                                              <p:spTgt spid="108"/>
                                            </p:tgtEl>
                                            <p:attrNameLst>
                                              <p:attrName>ppt_x</p:attrName>
                                            </p:attrNameLst>
                                          </p:cBhvr>
                                          <p:tavLst>
                                            <p:tav tm="0">
                                              <p:val>
                                                <p:strVal val="#ppt_x"/>
                                              </p:val>
                                            </p:tav>
                                            <p:tav tm="100000">
                                              <p:val>
                                                <p:strVal val="#ppt_x"/>
                                              </p:val>
                                            </p:tav>
                                          </p:tavLst>
                                        </p:anim>
                                        <p:anim calcmode="lin" valueType="num">
                                          <p:cBhvr>
                                            <p:cTn id="27" dur="4000" fill="hold"/>
                                            <p:tgtEl>
                                              <p:spTgt spid="10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25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5000"/>
                                            <p:tgtEl>
                                              <p:spTgt spid="106"/>
                                            </p:tgtEl>
                                          </p:cBhvr>
                                        </p:animEffect>
                                        <p:anim calcmode="lin" valueType="num">
                                          <p:cBhvr>
                                            <p:cTn id="31" dur="5000" fill="hold"/>
                                            <p:tgtEl>
                                              <p:spTgt spid="106"/>
                                            </p:tgtEl>
                                            <p:attrNameLst>
                                              <p:attrName>ppt_x</p:attrName>
                                            </p:attrNameLst>
                                          </p:cBhvr>
                                          <p:tavLst>
                                            <p:tav tm="0">
                                              <p:val>
                                                <p:strVal val="#ppt_x"/>
                                              </p:val>
                                            </p:tav>
                                            <p:tav tm="100000">
                                              <p:val>
                                                <p:strVal val="#ppt_x"/>
                                              </p:val>
                                            </p:tav>
                                          </p:tavLst>
                                        </p:anim>
                                        <p:anim calcmode="lin" valueType="num">
                                          <p:cBhvr>
                                            <p:cTn id="32" dur="5000" fill="hold"/>
                                            <p:tgtEl>
                                              <p:spTgt spid="10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3000"/>
                                      </p:stCondLst>
                                      <p:childTnLst>
                                        <p:set>
                                          <p:cBhvr>
                                            <p:cTn id="34" dur="1" fill="hold">
                                              <p:stCondLst>
                                                <p:cond delay="0"/>
                                              </p:stCondLst>
                                            </p:cTn>
                                            <p:tgtEl>
                                              <p:spTgt spid="107"/>
                                            </p:tgtEl>
                                            <p:attrNameLst>
                                              <p:attrName>style.visibility</p:attrName>
                                            </p:attrNameLst>
                                          </p:cBhvr>
                                          <p:to>
                                            <p:strVal val="visible"/>
                                          </p:to>
                                        </p:set>
                                        <p:animEffect transition="in" filter="fade">
                                          <p:cBhvr>
                                            <p:cTn id="35" dur="5500"/>
                                            <p:tgtEl>
                                              <p:spTgt spid="107"/>
                                            </p:tgtEl>
                                          </p:cBhvr>
                                        </p:animEffect>
                                        <p:anim calcmode="lin" valueType="num">
                                          <p:cBhvr>
                                            <p:cTn id="36" dur="5500" fill="hold"/>
                                            <p:tgtEl>
                                              <p:spTgt spid="107"/>
                                            </p:tgtEl>
                                            <p:attrNameLst>
                                              <p:attrName>ppt_x</p:attrName>
                                            </p:attrNameLst>
                                          </p:cBhvr>
                                          <p:tavLst>
                                            <p:tav tm="0">
                                              <p:val>
                                                <p:strVal val="#ppt_x"/>
                                              </p:val>
                                            </p:tav>
                                            <p:tav tm="100000">
                                              <p:val>
                                                <p:strVal val="#ppt_x"/>
                                              </p:val>
                                            </p:tav>
                                          </p:tavLst>
                                        </p:anim>
                                        <p:anim calcmode="lin" valueType="num">
                                          <p:cBhvr>
                                            <p:cTn id="37" dur="5500" fill="hold"/>
                                            <p:tgtEl>
                                              <p:spTgt spid="107"/>
                                            </p:tgtEl>
                                            <p:attrNameLst>
                                              <p:attrName>ppt_y</p:attrName>
                                            </p:attrNameLst>
                                          </p:cBhvr>
                                          <p:tavLst>
                                            <p:tav tm="0">
                                              <p:val>
                                                <p:strVal val="#ppt_y+.1"/>
                                              </p:val>
                                            </p:tav>
                                            <p:tav tm="100000">
                                              <p:val>
                                                <p:strVal val="#ppt_y"/>
                                              </p:val>
                                            </p:tav>
                                          </p:tavLst>
                                        </p:anim>
                                      </p:childTnLst>
                                    </p:cTn>
                                  </p:par>
                                  <p:par>
                                    <p:cTn id="38" presetID="52" presetClass="entr" presetSubtype="0" fill="hold" grpId="0" nodeType="withEffect">
                                      <p:stCondLst>
                                        <p:cond delay="3750"/>
                                      </p:stCondLst>
                                      <p:iterate type="lt">
                                        <p:tmPct val="10000"/>
                                      </p:iterate>
                                      <p:childTnLst>
                                        <p:set>
                                          <p:cBhvr>
                                            <p:cTn id="39" dur="1" fill="hold">
                                              <p:stCondLst>
                                                <p:cond delay="0"/>
                                              </p:stCondLst>
                                            </p:cTn>
                                            <p:tgtEl>
                                              <p:spTgt spid="28"/>
                                            </p:tgtEl>
                                            <p:attrNameLst>
                                              <p:attrName>style.visibility</p:attrName>
                                            </p:attrNameLst>
                                          </p:cBhvr>
                                          <p:to>
                                            <p:strVal val="visible"/>
                                          </p:to>
                                        </p:set>
                                        <p:animScale>
                                          <p:cBhvr>
                                            <p:cTn id="40"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28"/>
                                            </p:tgtEl>
                                            <p:attrNameLst>
                                              <p:attrName>ppt_x</p:attrName>
                                              <p:attrName>ppt_y</p:attrName>
                                            </p:attrNameLst>
                                          </p:cBhvr>
                                        </p:animMotion>
                                        <p:animEffect transition="in" filter="fade">
                                          <p:cBhvr>
                                            <p:cTn id="42" dur="1000"/>
                                            <p:tgtEl>
                                              <p:spTgt spid="28"/>
                                            </p:tgtEl>
                                          </p:cBhvr>
                                        </p:animEffect>
                                      </p:childTnLst>
                                    </p:cTn>
                                  </p:par>
                                  <p:par>
                                    <p:cTn id="43" presetID="22" presetClass="entr" presetSubtype="1" fill="hold" grpId="0" nodeType="withEffect">
                                      <p:stCondLst>
                                        <p:cond delay="5000"/>
                                      </p:stCondLst>
                                      <p:childTnLst>
                                        <p:set>
                                          <p:cBhvr>
                                            <p:cTn id="44" dur="1" fill="hold">
                                              <p:stCondLst>
                                                <p:cond delay="0"/>
                                              </p:stCondLst>
                                            </p:cTn>
                                            <p:tgtEl>
                                              <p:spTgt spid="41"/>
                                            </p:tgtEl>
                                            <p:attrNameLst>
                                              <p:attrName>style.visibility</p:attrName>
                                            </p:attrNameLst>
                                          </p:cBhvr>
                                          <p:to>
                                            <p:strVal val="visible"/>
                                          </p:to>
                                        </p:set>
                                        <p:animEffect transition="in" filter="wipe(up)">
                                          <p:cBhvr>
                                            <p:cTn id="45" dur="2250"/>
                                            <p:tgtEl>
                                              <p:spTgt spid="41"/>
                                            </p:tgtEl>
                                          </p:cBhvr>
                                        </p:animEffect>
                                      </p:childTnLst>
                                    </p:cTn>
                                  </p:par>
                                  <p:par>
                                    <p:cTn id="46" presetID="47" presetClass="entr" presetSubtype="0" fill="hold" nodeType="withEffect">
                                      <p:stCondLst>
                                        <p:cond delay="725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1000"/>
                                            <p:tgtEl>
                                              <p:spTgt spid="67"/>
                                            </p:tgtEl>
                                          </p:cBhvr>
                                        </p:animEffect>
                                        <p:anim calcmode="lin" valueType="num">
                                          <p:cBhvr>
                                            <p:cTn id="49" dur="1000" fill="hold"/>
                                            <p:tgtEl>
                                              <p:spTgt spid="67"/>
                                            </p:tgtEl>
                                            <p:attrNameLst>
                                              <p:attrName>ppt_x</p:attrName>
                                            </p:attrNameLst>
                                          </p:cBhvr>
                                          <p:tavLst>
                                            <p:tav tm="0">
                                              <p:val>
                                                <p:strVal val="#ppt_x"/>
                                              </p:val>
                                            </p:tav>
                                            <p:tav tm="100000">
                                              <p:val>
                                                <p:strVal val="#ppt_x"/>
                                              </p:val>
                                            </p:tav>
                                          </p:tavLst>
                                        </p:anim>
                                        <p:anim calcmode="lin" valueType="num">
                                          <p:cBhvr>
                                            <p:cTn id="50" dur="1000" fill="hold"/>
                                            <p:tgtEl>
                                              <p:spTgt spid="67"/>
                                            </p:tgtEl>
                                            <p:attrNameLst>
                                              <p:attrName>ppt_y</p:attrName>
                                            </p:attrNameLst>
                                          </p:cBhvr>
                                          <p:tavLst>
                                            <p:tav tm="0">
                                              <p:val>
                                                <p:strVal val="#ppt_y-.1"/>
                                              </p:val>
                                            </p:tav>
                                            <p:tav tm="100000">
                                              <p:val>
                                                <p:strVal val="#ppt_y"/>
                                              </p:val>
                                            </p:tav>
                                          </p:tavLst>
                                        </p:anim>
                                      </p:childTnLst>
                                    </p:cTn>
                                  </p:par>
                                  <p:par>
                                    <p:cTn id="51" presetID="10" presetClass="entr" presetSubtype="0" fill="hold" nodeType="withEffect">
                                      <p:stCondLst>
                                        <p:cond delay="8250"/>
                                      </p:stCondLst>
                                      <p:childTnLst>
                                        <p:set>
                                          <p:cBhvr>
                                            <p:cTn id="52" dur="1" fill="hold">
                                              <p:stCondLst>
                                                <p:cond delay="0"/>
                                              </p:stCondLst>
                                            </p:cTn>
                                            <p:tgtEl>
                                              <p:spTgt spid="126"/>
                                            </p:tgtEl>
                                            <p:attrNameLst>
                                              <p:attrName>style.visibility</p:attrName>
                                            </p:attrNameLst>
                                          </p:cBhvr>
                                          <p:to>
                                            <p:strVal val="visible"/>
                                          </p:to>
                                        </p:set>
                                        <p:animEffect transition="in" filter="fade">
                                          <p:cBhvr>
                                            <p:cTn id="53" dur="250"/>
                                            <p:tgtEl>
                                              <p:spTgt spid="126"/>
                                            </p:tgtEl>
                                          </p:cBhvr>
                                        </p:animEffect>
                                      </p:childTnLst>
                                    </p:cTn>
                                  </p:par>
                                  <p:par>
                                    <p:cTn id="54" presetID="42" presetClass="path" presetSubtype="0" accel="50000" fill="hold" nodeType="withEffect">
                                      <p:stCondLst>
                                        <p:cond delay="8250"/>
                                      </p:stCondLst>
                                      <p:childTnLst>
                                        <p:animMotion origin="layout" path="M 0.0207 0.1007 L -1.45833E-6 2.59259E-6 " pathEditMode="relative" rAng="0" ptsTypes="AA">
                                          <p:cBhvr>
                                            <p:cTn id="55" dur="1000" fill="hold"/>
                                            <p:tgtEl>
                                              <p:spTgt spid="126"/>
                                            </p:tgtEl>
                                            <p:attrNameLst>
                                              <p:attrName>ppt_x</p:attrName>
                                              <p:attrName>ppt_y</p:attrName>
                                            </p:attrNameLst>
                                          </p:cBhvr>
                                          <p:rCtr x="-1159" y="-4699"/>
                                        </p:animMotion>
                                      </p:childTnLst>
                                    </p:cTn>
                                  </p:par>
                                  <p:par>
                                    <p:cTn id="56" presetID="8" presetClass="emph" presetSubtype="0" fill="hold" nodeType="withEffect">
                                      <p:stCondLst>
                                        <p:cond delay="9300"/>
                                      </p:stCondLst>
                                      <p:childTnLst>
                                        <p:animRot by="43200000">
                                          <p:cBhvr>
                                            <p:cTn id="57" dur="11500" fill="hold"/>
                                            <p:tgtEl>
                                              <p:spTgt spid="126"/>
                                            </p:tgtEl>
                                            <p:attrNameLst>
                                              <p:attrName>r</p:attrName>
                                            </p:attrNameLst>
                                          </p:cBhvr>
                                        </p:animRot>
                                      </p:childTnLst>
                                    </p:cTn>
                                  </p:par>
                                  <p:par>
                                    <p:cTn id="58" presetID="22" presetClass="entr" presetSubtype="2" fill="hold" nodeType="withEffect">
                                      <p:stCondLst>
                                        <p:cond delay="9250"/>
                                      </p:stCondLst>
                                      <p:childTnLst>
                                        <p:set>
                                          <p:cBhvr>
                                            <p:cTn id="59" dur="1" fill="hold">
                                              <p:stCondLst>
                                                <p:cond delay="0"/>
                                              </p:stCondLst>
                                            </p:cTn>
                                            <p:tgtEl>
                                              <p:spTgt spid="74"/>
                                            </p:tgtEl>
                                            <p:attrNameLst>
                                              <p:attrName>style.visibility</p:attrName>
                                            </p:attrNameLst>
                                          </p:cBhvr>
                                          <p:to>
                                            <p:strVal val="visible"/>
                                          </p:to>
                                        </p:set>
                                        <p:animEffect transition="in" filter="wipe(right)">
                                          <p:cBhvr>
                                            <p:cTn id="60" dur="1250"/>
                                            <p:tgtEl>
                                              <p:spTgt spid="74"/>
                                            </p:tgtEl>
                                          </p:cBhvr>
                                        </p:animEffect>
                                      </p:childTnLst>
                                    </p:cTn>
                                  </p:par>
                                  <p:par>
                                    <p:cTn id="61" presetID="53" presetClass="entr" presetSubtype="16" fill="hold" nodeType="withEffect">
                                      <p:stCondLst>
                                        <p:cond delay="10500"/>
                                      </p:stCondLst>
                                      <p:childTnLst>
                                        <p:set>
                                          <p:cBhvr>
                                            <p:cTn id="62" dur="1" fill="hold">
                                              <p:stCondLst>
                                                <p:cond delay="0"/>
                                              </p:stCondLst>
                                            </p:cTn>
                                            <p:tgtEl>
                                              <p:spTgt spid="19"/>
                                            </p:tgtEl>
                                            <p:attrNameLst>
                                              <p:attrName>style.visibility</p:attrName>
                                            </p:attrNameLst>
                                          </p:cBhvr>
                                          <p:to>
                                            <p:strVal val="visible"/>
                                          </p:to>
                                        </p:set>
                                        <p:anim calcmode="lin" valueType="num">
                                          <p:cBhvr>
                                            <p:cTn id="63" dur="750" fill="hold"/>
                                            <p:tgtEl>
                                              <p:spTgt spid="19"/>
                                            </p:tgtEl>
                                            <p:attrNameLst>
                                              <p:attrName>ppt_w</p:attrName>
                                            </p:attrNameLst>
                                          </p:cBhvr>
                                          <p:tavLst>
                                            <p:tav tm="0">
                                              <p:val>
                                                <p:fltVal val="0"/>
                                              </p:val>
                                            </p:tav>
                                            <p:tav tm="100000">
                                              <p:val>
                                                <p:strVal val="#ppt_w"/>
                                              </p:val>
                                            </p:tav>
                                          </p:tavLst>
                                        </p:anim>
                                        <p:anim calcmode="lin" valueType="num">
                                          <p:cBhvr>
                                            <p:cTn id="64" dur="750" fill="hold"/>
                                            <p:tgtEl>
                                              <p:spTgt spid="19"/>
                                            </p:tgtEl>
                                            <p:attrNameLst>
                                              <p:attrName>ppt_h</p:attrName>
                                            </p:attrNameLst>
                                          </p:cBhvr>
                                          <p:tavLst>
                                            <p:tav tm="0">
                                              <p:val>
                                                <p:fltVal val="0"/>
                                              </p:val>
                                            </p:tav>
                                            <p:tav tm="100000">
                                              <p:val>
                                                <p:strVal val="#ppt_h"/>
                                              </p:val>
                                            </p:tav>
                                          </p:tavLst>
                                        </p:anim>
                                        <p:animEffect transition="in" filter="fade">
                                          <p:cBhvr>
                                            <p:cTn id="65" dur="750"/>
                                            <p:tgtEl>
                                              <p:spTgt spid="19"/>
                                            </p:tgtEl>
                                          </p:cBhvr>
                                        </p:animEffect>
                                      </p:childTnLst>
                                    </p:cTn>
                                  </p:par>
                                  <p:par>
                                    <p:cTn id="66" presetID="53" presetClass="entr" presetSubtype="16" fill="hold" nodeType="withEffect">
                                      <p:stCondLst>
                                        <p:cond delay="11250"/>
                                      </p:stCondLst>
                                      <p:childTnLst>
                                        <p:set>
                                          <p:cBhvr>
                                            <p:cTn id="67" dur="1" fill="hold">
                                              <p:stCondLst>
                                                <p:cond delay="0"/>
                                              </p:stCondLst>
                                            </p:cTn>
                                            <p:tgtEl>
                                              <p:spTgt spid="22"/>
                                            </p:tgtEl>
                                            <p:attrNameLst>
                                              <p:attrName>style.visibility</p:attrName>
                                            </p:attrNameLst>
                                          </p:cBhvr>
                                          <p:to>
                                            <p:strVal val="visible"/>
                                          </p:to>
                                        </p:set>
                                        <p:anim calcmode="lin" valueType="num">
                                          <p:cBhvr>
                                            <p:cTn id="68" dur="750" fill="hold"/>
                                            <p:tgtEl>
                                              <p:spTgt spid="22"/>
                                            </p:tgtEl>
                                            <p:attrNameLst>
                                              <p:attrName>ppt_w</p:attrName>
                                            </p:attrNameLst>
                                          </p:cBhvr>
                                          <p:tavLst>
                                            <p:tav tm="0">
                                              <p:val>
                                                <p:fltVal val="0"/>
                                              </p:val>
                                            </p:tav>
                                            <p:tav tm="100000">
                                              <p:val>
                                                <p:strVal val="#ppt_w"/>
                                              </p:val>
                                            </p:tav>
                                          </p:tavLst>
                                        </p:anim>
                                        <p:anim calcmode="lin" valueType="num">
                                          <p:cBhvr>
                                            <p:cTn id="69" dur="750" fill="hold"/>
                                            <p:tgtEl>
                                              <p:spTgt spid="22"/>
                                            </p:tgtEl>
                                            <p:attrNameLst>
                                              <p:attrName>ppt_h</p:attrName>
                                            </p:attrNameLst>
                                          </p:cBhvr>
                                          <p:tavLst>
                                            <p:tav tm="0">
                                              <p:val>
                                                <p:fltVal val="0"/>
                                              </p:val>
                                            </p:tav>
                                            <p:tav tm="100000">
                                              <p:val>
                                                <p:strVal val="#ppt_h"/>
                                              </p:val>
                                            </p:tav>
                                          </p:tavLst>
                                        </p:anim>
                                        <p:animEffect transition="in" filter="fade">
                                          <p:cBhvr>
                                            <p:cTn id="70" dur="750"/>
                                            <p:tgtEl>
                                              <p:spTgt spid="22"/>
                                            </p:tgtEl>
                                          </p:cBhvr>
                                        </p:animEffect>
                                      </p:childTnLst>
                                    </p:cTn>
                                  </p:par>
                                  <p:par>
                                    <p:cTn id="71" presetID="53" presetClass="entr" presetSubtype="16" fill="hold" nodeType="withEffect">
                                      <p:stCondLst>
                                        <p:cond delay="12000"/>
                                      </p:stCondLst>
                                      <p:childTnLst>
                                        <p:set>
                                          <p:cBhvr>
                                            <p:cTn id="72" dur="1" fill="hold">
                                              <p:stCondLst>
                                                <p:cond delay="0"/>
                                              </p:stCondLst>
                                            </p:cTn>
                                            <p:tgtEl>
                                              <p:spTgt spid="25"/>
                                            </p:tgtEl>
                                            <p:attrNameLst>
                                              <p:attrName>style.visibility</p:attrName>
                                            </p:attrNameLst>
                                          </p:cBhvr>
                                          <p:to>
                                            <p:strVal val="visible"/>
                                          </p:to>
                                        </p:set>
                                        <p:anim calcmode="lin" valueType="num">
                                          <p:cBhvr>
                                            <p:cTn id="73" dur="750" fill="hold"/>
                                            <p:tgtEl>
                                              <p:spTgt spid="25"/>
                                            </p:tgtEl>
                                            <p:attrNameLst>
                                              <p:attrName>ppt_w</p:attrName>
                                            </p:attrNameLst>
                                          </p:cBhvr>
                                          <p:tavLst>
                                            <p:tav tm="0">
                                              <p:val>
                                                <p:fltVal val="0"/>
                                              </p:val>
                                            </p:tav>
                                            <p:tav tm="100000">
                                              <p:val>
                                                <p:strVal val="#ppt_w"/>
                                              </p:val>
                                            </p:tav>
                                          </p:tavLst>
                                        </p:anim>
                                        <p:anim calcmode="lin" valueType="num">
                                          <p:cBhvr>
                                            <p:cTn id="74" dur="750" fill="hold"/>
                                            <p:tgtEl>
                                              <p:spTgt spid="25"/>
                                            </p:tgtEl>
                                            <p:attrNameLst>
                                              <p:attrName>ppt_h</p:attrName>
                                            </p:attrNameLst>
                                          </p:cBhvr>
                                          <p:tavLst>
                                            <p:tav tm="0">
                                              <p:val>
                                                <p:fltVal val="0"/>
                                              </p:val>
                                            </p:tav>
                                            <p:tav tm="100000">
                                              <p:val>
                                                <p:strVal val="#ppt_h"/>
                                              </p:val>
                                            </p:tav>
                                          </p:tavLst>
                                        </p:anim>
                                        <p:animEffect transition="in" filter="fade">
                                          <p:cBhvr>
                                            <p:cTn id="75" dur="750"/>
                                            <p:tgtEl>
                                              <p:spTgt spid="25"/>
                                            </p:tgtEl>
                                          </p:cBhvr>
                                        </p:animEffect>
                                      </p:childTnLst>
                                    </p:cTn>
                                  </p:par>
                                  <p:par>
                                    <p:cTn id="76" presetID="53" presetClass="entr" presetSubtype="16" fill="hold" nodeType="withEffect">
                                      <p:stCondLst>
                                        <p:cond delay="12750"/>
                                      </p:stCondLst>
                                      <p:childTnLst>
                                        <p:set>
                                          <p:cBhvr>
                                            <p:cTn id="77" dur="1" fill="hold">
                                              <p:stCondLst>
                                                <p:cond delay="0"/>
                                              </p:stCondLst>
                                            </p:cTn>
                                            <p:tgtEl>
                                              <p:spTgt spid="29"/>
                                            </p:tgtEl>
                                            <p:attrNameLst>
                                              <p:attrName>style.visibility</p:attrName>
                                            </p:attrNameLst>
                                          </p:cBhvr>
                                          <p:to>
                                            <p:strVal val="visible"/>
                                          </p:to>
                                        </p:set>
                                        <p:anim calcmode="lin" valueType="num">
                                          <p:cBhvr>
                                            <p:cTn id="78" dur="750" fill="hold"/>
                                            <p:tgtEl>
                                              <p:spTgt spid="29"/>
                                            </p:tgtEl>
                                            <p:attrNameLst>
                                              <p:attrName>ppt_w</p:attrName>
                                            </p:attrNameLst>
                                          </p:cBhvr>
                                          <p:tavLst>
                                            <p:tav tm="0">
                                              <p:val>
                                                <p:fltVal val="0"/>
                                              </p:val>
                                            </p:tav>
                                            <p:tav tm="100000">
                                              <p:val>
                                                <p:strVal val="#ppt_w"/>
                                              </p:val>
                                            </p:tav>
                                          </p:tavLst>
                                        </p:anim>
                                        <p:anim calcmode="lin" valueType="num">
                                          <p:cBhvr>
                                            <p:cTn id="79" dur="750" fill="hold"/>
                                            <p:tgtEl>
                                              <p:spTgt spid="29"/>
                                            </p:tgtEl>
                                            <p:attrNameLst>
                                              <p:attrName>ppt_h</p:attrName>
                                            </p:attrNameLst>
                                          </p:cBhvr>
                                          <p:tavLst>
                                            <p:tav tm="0">
                                              <p:val>
                                                <p:fltVal val="0"/>
                                              </p:val>
                                            </p:tav>
                                            <p:tav tm="100000">
                                              <p:val>
                                                <p:strVal val="#ppt_h"/>
                                              </p:val>
                                            </p:tav>
                                          </p:tavLst>
                                        </p:anim>
                                        <p:animEffect transition="in" filter="fade">
                                          <p:cBhvr>
                                            <p:cTn id="80" dur="750"/>
                                            <p:tgtEl>
                                              <p:spTgt spid="29"/>
                                            </p:tgtEl>
                                          </p:cBhvr>
                                        </p:animEffect>
                                      </p:childTnLst>
                                    </p:cTn>
                                  </p:par>
                                  <p:par>
                                    <p:cTn id="81" presetID="53" presetClass="entr" presetSubtype="16" fill="hold" nodeType="withEffect">
                                      <p:stCondLst>
                                        <p:cond delay="13500"/>
                                      </p:stCondLst>
                                      <p:childTnLst>
                                        <p:set>
                                          <p:cBhvr>
                                            <p:cTn id="82" dur="1" fill="hold">
                                              <p:stCondLst>
                                                <p:cond delay="0"/>
                                              </p:stCondLst>
                                            </p:cTn>
                                            <p:tgtEl>
                                              <p:spTgt spid="32"/>
                                            </p:tgtEl>
                                            <p:attrNameLst>
                                              <p:attrName>style.visibility</p:attrName>
                                            </p:attrNameLst>
                                          </p:cBhvr>
                                          <p:to>
                                            <p:strVal val="visible"/>
                                          </p:to>
                                        </p:set>
                                        <p:anim calcmode="lin" valueType="num">
                                          <p:cBhvr>
                                            <p:cTn id="83" dur="750" fill="hold"/>
                                            <p:tgtEl>
                                              <p:spTgt spid="32"/>
                                            </p:tgtEl>
                                            <p:attrNameLst>
                                              <p:attrName>ppt_w</p:attrName>
                                            </p:attrNameLst>
                                          </p:cBhvr>
                                          <p:tavLst>
                                            <p:tav tm="0">
                                              <p:val>
                                                <p:fltVal val="0"/>
                                              </p:val>
                                            </p:tav>
                                            <p:tav tm="100000">
                                              <p:val>
                                                <p:strVal val="#ppt_w"/>
                                              </p:val>
                                            </p:tav>
                                          </p:tavLst>
                                        </p:anim>
                                        <p:anim calcmode="lin" valueType="num">
                                          <p:cBhvr>
                                            <p:cTn id="84" dur="750" fill="hold"/>
                                            <p:tgtEl>
                                              <p:spTgt spid="32"/>
                                            </p:tgtEl>
                                            <p:attrNameLst>
                                              <p:attrName>ppt_h</p:attrName>
                                            </p:attrNameLst>
                                          </p:cBhvr>
                                          <p:tavLst>
                                            <p:tav tm="0">
                                              <p:val>
                                                <p:fltVal val="0"/>
                                              </p:val>
                                            </p:tav>
                                            <p:tav tm="100000">
                                              <p:val>
                                                <p:strVal val="#ppt_h"/>
                                              </p:val>
                                            </p:tav>
                                          </p:tavLst>
                                        </p:anim>
                                        <p:animEffect transition="in" filter="fade">
                                          <p:cBhvr>
                                            <p:cTn id="85" dur="750"/>
                                            <p:tgtEl>
                                              <p:spTgt spid="32"/>
                                            </p:tgtEl>
                                          </p:cBhvr>
                                        </p:animEffect>
                                      </p:childTnLst>
                                    </p:cTn>
                                  </p:par>
                                  <p:par>
                                    <p:cTn id="86" presetID="53" presetClass="entr" presetSubtype="16" fill="hold" nodeType="withEffect">
                                      <p:stCondLst>
                                        <p:cond delay="14250"/>
                                      </p:stCondLst>
                                      <p:childTnLst>
                                        <p:set>
                                          <p:cBhvr>
                                            <p:cTn id="87" dur="1" fill="hold">
                                              <p:stCondLst>
                                                <p:cond delay="0"/>
                                              </p:stCondLst>
                                            </p:cTn>
                                            <p:tgtEl>
                                              <p:spTgt spid="120"/>
                                            </p:tgtEl>
                                            <p:attrNameLst>
                                              <p:attrName>style.visibility</p:attrName>
                                            </p:attrNameLst>
                                          </p:cBhvr>
                                          <p:to>
                                            <p:strVal val="visible"/>
                                          </p:to>
                                        </p:set>
                                        <p:anim calcmode="lin" valueType="num">
                                          <p:cBhvr>
                                            <p:cTn id="88" dur="500" fill="hold"/>
                                            <p:tgtEl>
                                              <p:spTgt spid="120"/>
                                            </p:tgtEl>
                                            <p:attrNameLst>
                                              <p:attrName>ppt_w</p:attrName>
                                            </p:attrNameLst>
                                          </p:cBhvr>
                                          <p:tavLst>
                                            <p:tav tm="0">
                                              <p:val>
                                                <p:fltVal val="0"/>
                                              </p:val>
                                            </p:tav>
                                            <p:tav tm="100000">
                                              <p:val>
                                                <p:strVal val="#ppt_w"/>
                                              </p:val>
                                            </p:tav>
                                          </p:tavLst>
                                        </p:anim>
                                        <p:anim calcmode="lin" valueType="num">
                                          <p:cBhvr>
                                            <p:cTn id="89" dur="500" fill="hold"/>
                                            <p:tgtEl>
                                              <p:spTgt spid="120"/>
                                            </p:tgtEl>
                                            <p:attrNameLst>
                                              <p:attrName>ppt_h</p:attrName>
                                            </p:attrNameLst>
                                          </p:cBhvr>
                                          <p:tavLst>
                                            <p:tav tm="0">
                                              <p:val>
                                                <p:fltVal val="0"/>
                                              </p:val>
                                            </p:tav>
                                            <p:tav tm="100000">
                                              <p:val>
                                                <p:strVal val="#ppt_h"/>
                                              </p:val>
                                            </p:tav>
                                          </p:tavLst>
                                        </p:anim>
                                        <p:animEffect transition="in" filter="fade">
                                          <p:cBhvr>
                                            <p:cTn id="90" dur="500"/>
                                            <p:tgtEl>
                                              <p:spTgt spid="120"/>
                                            </p:tgtEl>
                                          </p:cBhvr>
                                        </p:animEffect>
                                      </p:childTnLst>
                                    </p:cTn>
                                  </p:par>
                                  <p:par>
                                    <p:cTn id="91" presetID="8" presetClass="emph" presetSubtype="0" fill="hold" nodeType="withEffect">
                                      <p:stCondLst>
                                        <p:cond delay="14750"/>
                                      </p:stCondLst>
                                      <p:childTnLst>
                                        <p:animRot by="21600000">
                                          <p:cBhvr>
                                            <p:cTn id="92" dur="6250" fill="hold"/>
                                            <p:tgtEl>
                                              <p:spTgt spid="120"/>
                                            </p:tgtEl>
                                            <p:attrNameLst>
                                              <p:attrName>r</p:attrName>
                                            </p:attrNameLst>
                                          </p:cBhvr>
                                        </p:animRot>
                                      </p:childTnLst>
                                    </p:cTn>
                                  </p:par>
                                  <p:par>
                                    <p:cTn id="93" presetID="53" presetClass="entr" presetSubtype="16" fill="hold" nodeType="withEffect">
                                      <p:stCondLst>
                                        <p:cond delay="14750"/>
                                      </p:stCondLst>
                                      <p:childTnLst>
                                        <p:set>
                                          <p:cBhvr>
                                            <p:cTn id="94" dur="1" fill="hold">
                                              <p:stCondLst>
                                                <p:cond delay="0"/>
                                              </p:stCondLst>
                                            </p:cTn>
                                            <p:tgtEl>
                                              <p:spTgt spid="114"/>
                                            </p:tgtEl>
                                            <p:attrNameLst>
                                              <p:attrName>style.visibility</p:attrName>
                                            </p:attrNameLst>
                                          </p:cBhvr>
                                          <p:to>
                                            <p:strVal val="visible"/>
                                          </p:to>
                                        </p:set>
                                        <p:anim calcmode="lin" valueType="num">
                                          <p:cBhvr>
                                            <p:cTn id="95" dur="500" fill="hold"/>
                                            <p:tgtEl>
                                              <p:spTgt spid="114"/>
                                            </p:tgtEl>
                                            <p:attrNameLst>
                                              <p:attrName>ppt_w</p:attrName>
                                            </p:attrNameLst>
                                          </p:cBhvr>
                                          <p:tavLst>
                                            <p:tav tm="0">
                                              <p:val>
                                                <p:fltVal val="0"/>
                                              </p:val>
                                            </p:tav>
                                            <p:tav tm="100000">
                                              <p:val>
                                                <p:strVal val="#ppt_w"/>
                                              </p:val>
                                            </p:tav>
                                          </p:tavLst>
                                        </p:anim>
                                        <p:anim calcmode="lin" valueType="num">
                                          <p:cBhvr>
                                            <p:cTn id="96" dur="500" fill="hold"/>
                                            <p:tgtEl>
                                              <p:spTgt spid="114"/>
                                            </p:tgtEl>
                                            <p:attrNameLst>
                                              <p:attrName>ppt_h</p:attrName>
                                            </p:attrNameLst>
                                          </p:cBhvr>
                                          <p:tavLst>
                                            <p:tav tm="0">
                                              <p:val>
                                                <p:fltVal val="0"/>
                                              </p:val>
                                            </p:tav>
                                            <p:tav tm="100000">
                                              <p:val>
                                                <p:strVal val="#ppt_h"/>
                                              </p:val>
                                            </p:tav>
                                          </p:tavLst>
                                        </p:anim>
                                        <p:animEffect transition="in" filter="fade">
                                          <p:cBhvr>
                                            <p:cTn id="97" dur="500"/>
                                            <p:tgtEl>
                                              <p:spTgt spid="114"/>
                                            </p:tgtEl>
                                          </p:cBhvr>
                                        </p:animEffect>
                                      </p:childTnLst>
                                    </p:cTn>
                                  </p:par>
                                  <p:par>
                                    <p:cTn id="98" presetID="8" presetClass="emph" presetSubtype="0" fill="hold" nodeType="withEffect">
                                      <p:stCondLst>
                                        <p:cond delay="15250"/>
                                      </p:stCondLst>
                                      <p:childTnLst>
                                        <p:animRot by="-21600000">
                                          <p:cBhvr>
                                            <p:cTn id="99" dur="6000" fill="hold"/>
                                            <p:tgtEl>
                                              <p:spTgt spid="114"/>
                                            </p:tgtEl>
                                            <p:attrNameLst>
                                              <p:attrName>r</p:attrName>
                                            </p:attrNameLst>
                                          </p:cBhvr>
                                        </p:animRot>
                                      </p:childTnLst>
                                    </p:cTn>
                                  </p:par>
                                  <p:par>
                                    <p:cTn id="100" presetID="22" presetClass="entr" presetSubtype="2" fill="hold" grpId="0" nodeType="withEffect">
                                      <p:stCondLst>
                                        <p:cond delay="15250"/>
                                      </p:stCondLst>
                                      <p:childTnLst>
                                        <p:set>
                                          <p:cBhvr>
                                            <p:cTn id="101" dur="1" fill="hold">
                                              <p:stCondLst>
                                                <p:cond delay="0"/>
                                              </p:stCondLst>
                                            </p:cTn>
                                            <p:tgtEl>
                                              <p:spTgt spid="134"/>
                                            </p:tgtEl>
                                            <p:attrNameLst>
                                              <p:attrName>style.visibility</p:attrName>
                                            </p:attrNameLst>
                                          </p:cBhvr>
                                          <p:to>
                                            <p:strVal val="visible"/>
                                          </p:to>
                                        </p:set>
                                        <p:animEffect transition="in" filter="wipe(right)">
                                          <p:cBhvr>
                                            <p:cTn id="102" dur="500"/>
                                            <p:tgtEl>
                                              <p:spTgt spid="134"/>
                                            </p:tgtEl>
                                          </p:cBhvr>
                                        </p:animEffect>
                                      </p:childTnLst>
                                    </p:cTn>
                                  </p:par>
                                  <p:par>
                                    <p:cTn id="103" presetID="47" presetClass="entr" presetSubtype="0" fill="hold" grpId="0" nodeType="withEffect">
                                      <p:stCondLst>
                                        <p:cond delay="16000"/>
                                      </p:stCondLst>
                                      <p:childTnLst>
                                        <p:set>
                                          <p:cBhvr>
                                            <p:cTn id="104" dur="1" fill="hold">
                                              <p:stCondLst>
                                                <p:cond delay="0"/>
                                              </p:stCondLst>
                                            </p:cTn>
                                            <p:tgtEl>
                                              <p:spTgt spid="110"/>
                                            </p:tgtEl>
                                            <p:attrNameLst>
                                              <p:attrName>style.visibility</p:attrName>
                                            </p:attrNameLst>
                                          </p:cBhvr>
                                          <p:to>
                                            <p:strVal val="visible"/>
                                          </p:to>
                                        </p:set>
                                        <p:animEffect transition="in" filter="fade">
                                          <p:cBhvr>
                                            <p:cTn id="105" dur="1000"/>
                                            <p:tgtEl>
                                              <p:spTgt spid="110"/>
                                            </p:tgtEl>
                                          </p:cBhvr>
                                        </p:animEffect>
                                        <p:anim calcmode="lin" valueType="num">
                                          <p:cBhvr>
                                            <p:cTn id="106" dur="1000" fill="hold"/>
                                            <p:tgtEl>
                                              <p:spTgt spid="110"/>
                                            </p:tgtEl>
                                            <p:attrNameLst>
                                              <p:attrName>ppt_x</p:attrName>
                                            </p:attrNameLst>
                                          </p:cBhvr>
                                          <p:tavLst>
                                            <p:tav tm="0">
                                              <p:val>
                                                <p:strVal val="#ppt_x"/>
                                              </p:val>
                                            </p:tav>
                                            <p:tav tm="100000">
                                              <p:val>
                                                <p:strVal val="#ppt_x"/>
                                              </p:val>
                                            </p:tav>
                                          </p:tavLst>
                                        </p:anim>
                                        <p:anim calcmode="lin" valueType="num">
                                          <p:cBhvr>
                                            <p:cTn id="107" dur="1000" fill="hold"/>
                                            <p:tgtEl>
                                              <p:spTgt spid="110"/>
                                            </p:tgtEl>
                                            <p:attrNameLst>
                                              <p:attrName>ppt_y</p:attrName>
                                            </p:attrNameLst>
                                          </p:cBhvr>
                                          <p:tavLst>
                                            <p:tav tm="0">
                                              <p:val>
                                                <p:strVal val="#ppt_y-.1"/>
                                              </p:val>
                                            </p:tav>
                                            <p:tav tm="100000">
                                              <p:val>
                                                <p:strVal val="#ppt_y"/>
                                              </p:val>
                                            </p:tav>
                                          </p:tavLst>
                                        </p:anim>
                                      </p:childTnLst>
                                    </p:cTn>
                                  </p:par>
                                  <p:par>
                                    <p:cTn id="108" presetID="22" presetClass="entr" presetSubtype="2" fill="hold" grpId="0" nodeType="withEffect">
                                      <p:stCondLst>
                                        <p:cond delay="16500"/>
                                      </p:stCondLst>
                                      <p:childTnLst>
                                        <p:set>
                                          <p:cBhvr>
                                            <p:cTn id="109" dur="1" fill="hold">
                                              <p:stCondLst>
                                                <p:cond delay="0"/>
                                              </p:stCondLst>
                                            </p:cTn>
                                            <p:tgtEl>
                                              <p:spTgt spid="133"/>
                                            </p:tgtEl>
                                            <p:attrNameLst>
                                              <p:attrName>style.visibility</p:attrName>
                                            </p:attrNameLst>
                                          </p:cBhvr>
                                          <p:to>
                                            <p:strVal val="visible"/>
                                          </p:to>
                                        </p:set>
                                        <p:animEffect transition="in" filter="wipe(right)">
                                          <p:cBhvr>
                                            <p:cTn id="110" dur="500"/>
                                            <p:tgtEl>
                                              <p:spTgt spid="133"/>
                                            </p:tgtEl>
                                          </p:cBhvr>
                                        </p:animEffect>
                                      </p:childTnLst>
                                    </p:cTn>
                                  </p:par>
                                  <p:par>
                                    <p:cTn id="111" presetID="47" presetClass="entr" presetSubtype="0" fill="hold" grpId="0" nodeType="withEffect">
                                      <p:stCondLst>
                                        <p:cond delay="17000"/>
                                      </p:stCondLst>
                                      <p:childTnLst>
                                        <p:set>
                                          <p:cBhvr>
                                            <p:cTn id="112" dur="1" fill="hold">
                                              <p:stCondLst>
                                                <p:cond delay="0"/>
                                              </p:stCondLst>
                                            </p:cTn>
                                            <p:tgtEl>
                                              <p:spTgt spid="109"/>
                                            </p:tgtEl>
                                            <p:attrNameLst>
                                              <p:attrName>style.visibility</p:attrName>
                                            </p:attrNameLst>
                                          </p:cBhvr>
                                          <p:to>
                                            <p:strVal val="visible"/>
                                          </p:to>
                                        </p:set>
                                        <p:animEffect transition="in" filter="fade">
                                          <p:cBhvr>
                                            <p:cTn id="113" dur="1000"/>
                                            <p:tgtEl>
                                              <p:spTgt spid="109"/>
                                            </p:tgtEl>
                                          </p:cBhvr>
                                        </p:animEffect>
                                        <p:anim calcmode="lin" valueType="num">
                                          <p:cBhvr>
                                            <p:cTn id="114" dur="1000" fill="hold"/>
                                            <p:tgtEl>
                                              <p:spTgt spid="109"/>
                                            </p:tgtEl>
                                            <p:attrNameLst>
                                              <p:attrName>ppt_x</p:attrName>
                                            </p:attrNameLst>
                                          </p:cBhvr>
                                          <p:tavLst>
                                            <p:tav tm="0">
                                              <p:val>
                                                <p:strVal val="#ppt_x"/>
                                              </p:val>
                                            </p:tav>
                                            <p:tav tm="100000">
                                              <p:val>
                                                <p:strVal val="#ppt_x"/>
                                              </p:val>
                                            </p:tav>
                                          </p:tavLst>
                                        </p:anim>
                                        <p:anim calcmode="lin" valueType="num">
                                          <p:cBhvr>
                                            <p:cTn id="115" dur="1000" fill="hold"/>
                                            <p:tgtEl>
                                              <p:spTgt spid="109"/>
                                            </p:tgtEl>
                                            <p:attrNameLst>
                                              <p:attrName>ppt_y</p:attrName>
                                            </p:attrNameLst>
                                          </p:cBhvr>
                                          <p:tavLst>
                                            <p:tav tm="0">
                                              <p:val>
                                                <p:strVal val="#ppt_y-.1"/>
                                              </p:val>
                                            </p:tav>
                                            <p:tav tm="100000">
                                              <p:val>
                                                <p:strVal val="#ppt_y"/>
                                              </p:val>
                                            </p:tav>
                                          </p:tavLst>
                                        </p:anim>
                                      </p:childTnLst>
                                    </p:cTn>
                                  </p:par>
                                  <p:par>
                                    <p:cTn id="116" presetID="22" presetClass="entr" presetSubtype="2" fill="hold" grpId="0" nodeType="withEffect">
                                      <p:stCondLst>
                                        <p:cond delay="17500"/>
                                      </p:stCondLst>
                                      <p:childTnLst>
                                        <p:set>
                                          <p:cBhvr>
                                            <p:cTn id="117" dur="1" fill="hold">
                                              <p:stCondLst>
                                                <p:cond delay="0"/>
                                              </p:stCondLst>
                                            </p:cTn>
                                            <p:tgtEl>
                                              <p:spTgt spid="135"/>
                                            </p:tgtEl>
                                            <p:attrNameLst>
                                              <p:attrName>style.visibility</p:attrName>
                                            </p:attrNameLst>
                                          </p:cBhvr>
                                          <p:to>
                                            <p:strVal val="visible"/>
                                          </p:to>
                                        </p:set>
                                        <p:animEffect transition="in" filter="wipe(right)">
                                          <p:cBhvr>
                                            <p:cTn id="118" dur="500"/>
                                            <p:tgtEl>
                                              <p:spTgt spid="135"/>
                                            </p:tgtEl>
                                          </p:cBhvr>
                                        </p:animEffect>
                                      </p:childTnLst>
                                    </p:cTn>
                                  </p:par>
                                  <p:par>
                                    <p:cTn id="119" presetID="42" presetClass="entr" presetSubtype="0" fill="hold" grpId="0" nodeType="withEffect">
                                      <p:stCondLst>
                                        <p:cond delay="1800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1000"/>
                                            <p:tgtEl>
                                              <p:spTgt spid="49"/>
                                            </p:tgtEl>
                                          </p:cBhvr>
                                        </p:animEffect>
                                        <p:anim calcmode="lin" valueType="num">
                                          <p:cBhvr>
                                            <p:cTn id="122" dur="1000" fill="hold"/>
                                            <p:tgtEl>
                                              <p:spTgt spid="49"/>
                                            </p:tgtEl>
                                            <p:attrNameLst>
                                              <p:attrName>ppt_x</p:attrName>
                                            </p:attrNameLst>
                                          </p:cBhvr>
                                          <p:tavLst>
                                            <p:tav tm="0">
                                              <p:val>
                                                <p:strVal val="#ppt_x"/>
                                              </p:val>
                                            </p:tav>
                                            <p:tav tm="100000">
                                              <p:val>
                                                <p:strVal val="#ppt_x"/>
                                              </p:val>
                                            </p:tav>
                                          </p:tavLst>
                                        </p:anim>
                                        <p:anim calcmode="lin" valueType="num">
                                          <p:cBhvr>
                                            <p:cTn id="123" dur="1000" fill="hold"/>
                                            <p:tgtEl>
                                              <p:spTgt spid="49"/>
                                            </p:tgtEl>
                                            <p:attrNameLst>
                                              <p:attrName>ppt_y</p:attrName>
                                            </p:attrNameLst>
                                          </p:cBhvr>
                                          <p:tavLst>
                                            <p:tav tm="0">
                                              <p:val>
                                                <p:strVal val="#ppt_y+.1"/>
                                              </p:val>
                                            </p:tav>
                                            <p:tav tm="100000">
                                              <p:val>
                                                <p:strVal val="#ppt_y"/>
                                              </p:val>
                                            </p:tav>
                                          </p:tavLst>
                                        </p:anim>
                                      </p:childTnLst>
                                    </p:cTn>
                                  </p:par>
                                  <p:par>
                                    <p:cTn id="124" presetID="22" presetClass="entr" presetSubtype="8" fill="hold" grpId="0" nodeType="withEffect">
                                      <p:stCondLst>
                                        <p:cond delay="18500"/>
                                      </p:stCondLst>
                                      <p:childTnLst>
                                        <p:set>
                                          <p:cBhvr>
                                            <p:cTn id="125" dur="1" fill="hold">
                                              <p:stCondLst>
                                                <p:cond delay="0"/>
                                              </p:stCondLst>
                                            </p:cTn>
                                            <p:tgtEl>
                                              <p:spTgt spid="136"/>
                                            </p:tgtEl>
                                            <p:attrNameLst>
                                              <p:attrName>style.visibility</p:attrName>
                                            </p:attrNameLst>
                                          </p:cBhvr>
                                          <p:to>
                                            <p:strVal val="visible"/>
                                          </p:to>
                                        </p:set>
                                        <p:animEffect transition="in" filter="wipe(left)">
                                          <p:cBhvr>
                                            <p:cTn id="126" dur="500"/>
                                            <p:tgtEl>
                                              <p:spTgt spid="136"/>
                                            </p:tgtEl>
                                          </p:cBhvr>
                                        </p:animEffect>
                                      </p:childTnLst>
                                    </p:cTn>
                                  </p:par>
                                  <p:par>
                                    <p:cTn id="127" presetID="42" presetClass="entr" presetSubtype="0" fill="hold" grpId="0" nodeType="withEffect">
                                      <p:stCondLst>
                                        <p:cond delay="19000"/>
                                      </p:stCondLst>
                                      <p:childTnLst>
                                        <p:set>
                                          <p:cBhvr>
                                            <p:cTn id="128" dur="1" fill="hold">
                                              <p:stCondLst>
                                                <p:cond delay="0"/>
                                              </p:stCondLst>
                                            </p:cTn>
                                            <p:tgtEl>
                                              <p:spTgt spid="46"/>
                                            </p:tgtEl>
                                            <p:attrNameLst>
                                              <p:attrName>style.visibility</p:attrName>
                                            </p:attrNameLst>
                                          </p:cBhvr>
                                          <p:to>
                                            <p:strVal val="visible"/>
                                          </p:to>
                                        </p:set>
                                        <p:animEffect transition="in" filter="fade">
                                          <p:cBhvr>
                                            <p:cTn id="129" dur="1000"/>
                                            <p:tgtEl>
                                              <p:spTgt spid="46"/>
                                            </p:tgtEl>
                                          </p:cBhvr>
                                        </p:animEffect>
                                        <p:anim calcmode="lin" valueType="num">
                                          <p:cBhvr>
                                            <p:cTn id="130" dur="1000" fill="hold"/>
                                            <p:tgtEl>
                                              <p:spTgt spid="46"/>
                                            </p:tgtEl>
                                            <p:attrNameLst>
                                              <p:attrName>ppt_x</p:attrName>
                                            </p:attrNameLst>
                                          </p:cBhvr>
                                          <p:tavLst>
                                            <p:tav tm="0">
                                              <p:val>
                                                <p:strVal val="#ppt_x"/>
                                              </p:val>
                                            </p:tav>
                                            <p:tav tm="100000">
                                              <p:val>
                                                <p:strVal val="#ppt_x"/>
                                              </p:val>
                                            </p:tav>
                                          </p:tavLst>
                                        </p:anim>
                                        <p:anim calcmode="lin" valueType="num">
                                          <p:cBhvr>
                                            <p:cTn id="131" dur="1000" fill="hold"/>
                                            <p:tgtEl>
                                              <p:spTgt spid="46"/>
                                            </p:tgtEl>
                                            <p:attrNameLst>
                                              <p:attrName>ppt_y</p:attrName>
                                            </p:attrNameLst>
                                          </p:cBhvr>
                                          <p:tavLst>
                                            <p:tav tm="0">
                                              <p:val>
                                                <p:strVal val="#ppt_y+.1"/>
                                              </p:val>
                                            </p:tav>
                                            <p:tav tm="100000">
                                              <p:val>
                                                <p:strVal val="#ppt_y"/>
                                              </p:val>
                                            </p:tav>
                                          </p:tavLst>
                                        </p:anim>
                                      </p:childTnLst>
                                    </p:cTn>
                                  </p:par>
                                  <p:par>
                                    <p:cTn id="132" presetID="22" presetClass="entr" presetSubtype="8" fill="hold" grpId="0" nodeType="withEffect">
                                      <p:stCondLst>
                                        <p:cond delay="19500"/>
                                      </p:stCondLst>
                                      <p:childTnLst>
                                        <p:set>
                                          <p:cBhvr>
                                            <p:cTn id="133" dur="1" fill="hold">
                                              <p:stCondLst>
                                                <p:cond delay="0"/>
                                              </p:stCondLst>
                                            </p:cTn>
                                            <p:tgtEl>
                                              <p:spTgt spid="137"/>
                                            </p:tgtEl>
                                            <p:attrNameLst>
                                              <p:attrName>style.visibility</p:attrName>
                                            </p:attrNameLst>
                                          </p:cBhvr>
                                          <p:to>
                                            <p:strVal val="visible"/>
                                          </p:to>
                                        </p:set>
                                        <p:animEffect transition="in" filter="wipe(left)">
                                          <p:cBhvr>
                                            <p:cTn id="134" dur="500"/>
                                            <p:tgtEl>
                                              <p:spTgt spid="137"/>
                                            </p:tgtEl>
                                          </p:cBhvr>
                                        </p:animEffect>
                                      </p:childTnLst>
                                    </p:cTn>
                                  </p:par>
                                  <p:par>
                                    <p:cTn id="135" presetID="42" presetClass="entr" presetSubtype="0" fill="hold" grpId="0" nodeType="withEffect">
                                      <p:stCondLst>
                                        <p:cond delay="20000"/>
                                      </p:stCondLst>
                                      <p:childTnLst>
                                        <p:set>
                                          <p:cBhvr>
                                            <p:cTn id="136" dur="1" fill="hold">
                                              <p:stCondLst>
                                                <p:cond delay="0"/>
                                              </p:stCondLst>
                                            </p:cTn>
                                            <p:tgtEl>
                                              <p:spTgt spid="138"/>
                                            </p:tgtEl>
                                            <p:attrNameLst>
                                              <p:attrName>style.visibility</p:attrName>
                                            </p:attrNameLst>
                                          </p:cBhvr>
                                          <p:to>
                                            <p:strVal val="visible"/>
                                          </p:to>
                                        </p:set>
                                        <p:animEffect transition="in" filter="fade">
                                          <p:cBhvr>
                                            <p:cTn id="137" dur="1000"/>
                                            <p:tgtEl>
                                              <p:spTgt spid="138"/>
                                            </p:tgtEl>
                                          </p:cBhvr>
                                        </p:animEffect>
                                        <p:anim calcmode="lin" valueType="num">
                                          <p:cBhvr>
                                            <p:cTn id="138" dur="1000" fill="hold"/>
                                            <p:tgtEl>
                                              <p:spTgt spid="138"/>
                                            </p:tgtEl>
                                            <p:attrNameLst>
                                              <p:attrName>ppt_x</p:attrName>
                                            </p:attrNameLst>
                                          </p:cBhvr>
                                          <p:tavLst>
                                            <p:tav tm="0">
                                              <p:val>
                                                <p:strVal val="#ppt_x"/>
                                              </p:val>
                                            </p:tav>
                                            <p:tav tm="100000">
                                              <p:val>
                                                <p:strVal val="#ppt_x"/>
                                              </p:val>
                                            </p:tav>
                                          </p:tavLst>
                                        </p:anim>
                                        <p:anim calcmode="lin" valueType="num">
                                          <p:cBhvr>
                                            <p:cTn id="13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28" grpId="0"/>
          <p:bldP spid="41" grpId="0"/>
          <p:bldP spid="46" grpId="0"/>
          <p:bldP spid="49" grpId="0"/>
          <p:bldP spid="61" grpId="0" animBg="1"/>
          <p:bldP spid="103" grpId="0" animBg="1"/>
          <p:bldP spid="106" grpId="0" animBg="1"/>
          <p:bldP spid="107" grpId="0" animBg="1"/>
          <p:bldP spid="108" grpId="0" animBg="1"/>
          <p:bldP spid="109" grpId="0"/>
          <p:bldP spid="110" grpId="0"/>
          <p:bldP spid="133" grpId="0" animBg="1"/>
          <p:bldP spid="134" grpId="0" animBg="1"/>
          <p:bldP spid="135" grpId="0" animBg="1"/>
          <p:bldP spid="136" grpId="0" animBg="1"/>
          <p:bldP spid="137" grpId="0" animBg="1"/>
          <p:bldP spid="13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39062" r="4000" b="19307"/>
          <a:stretch/>
        </p:blipFill>
        <p:spPr>
          <a:xfrm>
            <a:off x="0" y="0"/>
            <a:ext cx="12192000" cy="3753853"/>
          </a:xfrm>
          <a:prstGeom prst="rect">
            <a:avLst/>
          </a:prstGeom>
          <a:noFill/>
          <a:ln>
            <a:noFill/>
          </a:ln>
        </p:spPr>
      </p:pic>
      <p:sp>
        <p:nvSpPr>
          <p:cNvPr id="2" name="TextBox 2"/>
          <p:cNvSpPr txBox="1"/>
          <p:nvPr/>
        </p:nvSpPr>
        <p:spPr>
          <a:xfrm>
            <a:off x="5342020" y="1603204"/>
            <a:ext cx="2053390" cy="646331"/>
          </a:xfrm>
          <a:prstGeom prst="rect">
            <a:avLst/>
          </a:prstGeom>
          <a:noFill/>
        </p:spPr>
        <p:txBody>
          <a:bodyPr wrap="square" rtlCol="0">
            <a:spAutoFit/>
          </a:bodyPr>
          <a:lstStyle/>
          <a:p>
            <a:pPr algn="dist"/>
            <a:r>
              <a:rPr lang="zh-CN" altLang="en-US" sz="3600" b="1" dirty="0" smtClean="0">
                <a:solidFill>
                  <a:schemeClr val="bg1"/>
                </a:solidFill>
                <a:latin typeface="微软雅黑" panose="020B0503020204020204" pitchFamily="34" charset="-122"/>
                <a:ea typeface="微软雅黑" panose="020B0503020204020204" pitchFamily="34" charset="-122"/>
              </a:rPr>
              <a:t>本班学生</a:t>
            </a:r>
            <a:endParaRPr lang="en-US" altLang="zh-CN" sz="3600" b="1" dirty="0" smtClean="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4690187" y="2217639"/>
            <a:ext cx="3292889" cy="1107996"/>
          </a:xfrm>
          <a:prstGeom prst="rect">
            <a:avLst/>
          </a:prstGeom>
        </p:spPr>
        <p:txBody>
          <a:bodyPr wrap="none">
            <a:spAutoFit/>
          </a:bodyPr>
          <a:lstStyle/>
          <a:p>
            <a:pPr algn="dist"/>
            <a:r>
              <a:rPr lang="en-US" altLang="zh-CN" sz="6600" b="1" dirty="0" smtClean="0">
                <a:solidFill>
                  <a:srgbClr val="FFFF00"/>
                </a:solidFill>
                <a:latin typeface="微软雅黑" panose="020B0503020204020204" pitchFamily="34" charset="-122"/>
                <a:ea typeface="微软雅黑" panose="020B0503020204020204" pitchFamily="34" charset="-122"/>
              </a:rPr>
              <a:t>[ </a:t>
            </a:r>
            <a:r>
              <a:rPr lang="zh-CN" altLang="en-US" sz="6600" b="1" dirty="0" smtClean="0">
                <a:solidFill>
                  <a:srgbClr val="FFFF00"/>
                </a:solidFill>
                <a:latin typeface="微软雅黑" panose="020B0503020204020204" pitchFamily="34" charset="-122"/>
                <a:ea typeface="微软雅黑" panose="020B0503020204020204" pitchFamily="34" charset="-122"/>
              </a:rPr>
              <a:t>特 点 </a:t>
            </a:r>
            <a:r>
              <a:rPr lang="en-US" altLang="zh-CN" sz="6600" b="1" dirty="0" smtClean="0">
                <a:solidFill>
                  <a:srgbClr val="FFFF00"/>
                </a:solidFill>
                <a:latin typeface="微软雅黑" panose="020B0503020204020204" pitchFamily="34" charset="-122"/>
                <a:ea typeface="微软雅黑" panose="020B0503020204020204" pitchFamily="34" charset="-122"/>
              </a:rPr>
              <a:t>]</a:t>
            </a:r>
            <a:endParaRPr lang="zh-CN" altLang="en-US" sz="6600" dirty="0">
              <a:solidFill>
                <a:srgbClr val="FFFF00"/>
              </a:solidFill>
            </a:endParaRPr>
          </a:p>
        </p:txBody>
      </p:sp>
      <p:sp>
        <p:nvSpPr>
          <p:cNvPr id="11" name="矩形 10"/>
          <p:cNvSpPr/>
          <p:nvPr/>
        </p:nvSpPr>
        <p:spPr>
          <a:xfrm>
            <a:off x="0" y="3400926"/>
            <a:ext cx="6320589" cy="866274"/>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240379" y="3400925"/>
            <a:ext cx="5951621" cy="866275"/>
          </a:xfrm>
          <a:prstGeom prst="rect">
            <a:avLst/>
          </a:prstGeom>
          <a:solidFill>
            <a:srgbClr val="FFA3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199454" y="3464912"/>
            <a:ext cx="1649811" cy="769441"/>
          </a:xfrm>
          <a:prstGeom prst="rect">
            <a:avLst/>
          </a:prstGeom>
        </p:spPr>
        <p:txBody>
          <a:bodyPr wrap="none">
            <a:spAutoFit/>
          </a:bodyPr>
          <a:lstStyle/>
          <a:p>
            <a:r>
              <a:rPr lang="zh-CN" altLang="en-US" sz="4400" b="1" dirty="0" smtClean="0">
                <a:solidFill>
                  <a:schemeClr val="bg1"/>
                </a:solidFill>
                <a:latin typeface="微软雅黑" panose="020B0503020204020204" pitchFamily="34" charset="-122"/>
                <a:ea typeface="微软雅黑" panose="020B0503020204020204" pitchFamily="34" charset="-122"/>
              </a:rPr>
              <a:t>优  点</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8471922" y="3452882"/>
            <a:ext cx="1481496" cy="769441"/>
          </a:xfrm>
          <a:prstGeom prst="rect">
            <a:avLst/>
          </a:prstGeom>
        </p:spPr>
        <p:txBody>
          <a:bodyPr wrap="none">
            <a:spAutoFit/>
          </a:bodyPr>
          <a:lstStyle/>
          <a:p>
            <a:r>
              <a:rPr lang="zh-CN" altLang="en-US" sz="4400" b="1" dirty="0" smtClean="0">
                <a:solidFill>
                  <a:schemeClr val="bg1"/>
                </a:solidFill>
                <a:latin typeface="微软雅黑" panose="020B0503020204020204" pitchFamily="34" charset="-122"/>
                <a:ea typeface="微软雅黑" panose="020B0503020204020204" pitchFamily="34" charset="-122"/>
              </a:rPr>
              <a:t>不 足</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12" name="TextBox 6"/>
          <p:cNvSpPr txBox="1"/>
          <p:nvPr/>
        </p:nvSpPr>
        <p:spPr>
          <a:xfrm>
            <a:off x="1895208" y="5245801"/>
            <a:ext cx="2339102" cy="954107"/>
          </a:xfrm>
          <a:prstGeom prst="rect">
            <a:avLst/>
          </a:prstGeom>
          <a:noFill/>
        </p:spPr>
        <p:txBody>
          <a:bodyPr wrap="none" rtlCol="0">
            <a:spAutoFit/>
          </a:bodyPr>
          <a:lstStyle/>
          <a:p>
            <a:r>
              <a:rPr lang="zh-CN" altLang="en-US" sz="2800" dirty="0" smtClean="0">
                <a:solidFill>
                  <a:schemeClr val="tx1">
                    <a:lumMod val="50000"/>
                    <a:lumOff val="50000"/>
                  </a:schemeClr>
                </a:solidFill>
                <a:ea typeface="微软简粗黑" pitchFamily="2" charset="-122"/>
              </a:rPr>
              <a:t>基础</a:t>
            </a:r>
            <a:r>
              <a:rPr lang="zh-CN" altLang="en-US" sz="2800" dirty="0">
                <a:solidFill>
                  <a:schemeClr val="tx1">
                    <a:lumMod val="50000"/>
                    <a:lumOff val="50000"/>
                  </a:schemeClr>
                </a:solidFill>
                <a:ea typeface="微软简粗黑" pitchFamily="2" charset="-122"/>
              </a:rPr>
              <a:t>相对较好</a:t>
            </a:r>
            <a:endParaRPr lang="en-US" altLang="zh-CN" sz="2800" dirty="0">
              <a:solidFill>
                <a:schemeClr val="tx1">
                  <a:lumMod val="50000"/>
                  <a:lumOff val="50000"/>
                </a:schemeClr>
              </a:solidFill>
              <a:ea typeface="微软简粗黑" pitchFamily="2" charset="-122"/>
            </a:endParaRPr>
          </a:p>
          <a:p>
            <a:endParaRPr lang="zh-CN" altLang="en-US" sz="2800" dirty="0">
              <a:solidFill>
                <a:schemeClr val="tx1">
                  <a:lumMod val="50000"/>
                  <a:lumOff val="50000"/>
                </a:schemeClr>
              </a:solidFill>
            </a:endParaRPr>
          </a:p>
        </p:txBody>
      </p:sp>
      <p:sp>
        <p:nvSpPr>
          <p:cNvPr id="13" name="矩形 12"/>
          <p:cNvSpPr/>
          <p:nvPr/>
        </p:nvSpPr>
        <p:spPr>
          <a:xfrm>
            <a:off x="3292258" y="4625842"/>
            <a:ext cx="1260614" cy="523220"/>
          </a:xfrm>
          <a:prstGeom prst="rect">
            <a:avLst/>
          </a:prstGeom>
        </p:spPr>
        <p:txBody>
          <a:bodyPr wrap="square">
            <a:spAutoFit/>
          </a:bodyPr>
          <a:lstStyle/>
          <a:p>
            <a:r>
              <a:rPr lang="zh-CN" altLang="en-US" sz="2800" dirty="0" smtClean="0">
                <a:solidFill>
                  <a:schemeClr val="tx1">
                    <a:lumMod val="50000"/>
                    <a:lumOff val="50000"/>
                  </a:schemeClr>
                </a:solidFill>
                <a:latin typeface="微软雅黑" panose="020B0503020204020204" pitchFamily="34" charset="-122"/>
                <a:ea typeface="微软雅黑" panose="020B0503020204020204" pitchFamily="34" charset="-122"/>
              </a:rPr>
              <a:t>乐观 </a:t>
            </a:r>
            <a:endParaRPr lang="en-US" altLang="zh-CN" sz="2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1996767" y="4655457"/>
            <a:ext cx="1008609" cy="523220"/>
          </a:xfrm>
          <a:prstGeom prst="rect">
            <a:avLst/>
          </a:prstGeom>
          <a:noFill/>
          <a:ln>
            <a:noFill/>
          </a:ln>
        </p:spPr>
        <p:txBody>
          <a:bodyPr wrap="none">
            <a:spAutoFit/>
          </a:bodyPr>
          <a:lstStyle/>
          <a:p>
            <a:r>
              <a:rPr lang="zh-CN" altLang="en-US" sz="2800" dirty="0" smtClean="0">
                <a:solidFill>
                  <a:schemeClr val="tx1">
                    <a:lumMod val="50000"/>
                    <a:lumOff val="50000"/>
                  </a:schemeClr>
                </a:solidFill>
                <a:latin typeface="微软雅黑" panose="020B0503020204020204" pitchFamily="34" charset="-122"/>
                <a:ea typeface="微软雅黑" panose="020B0503020204020204" pitchFamily="34" charset="-122"/>
              </a:rPr>
              <a:t>活 跃</a:t>
            </a:r>
            <a:endParaRPr lang="zh-CN" altLang="en-US" sz="2800" dirty="0">
              <a:solidFill>
                <a:schemeClr val="tx1">
                  <a:lumMod val="50000"/>
                  <a:lumOff val="50000"/>
                </a:schemeClr>
              </a:solidFill>
            </a:endParaRPr>
          </a:p>
        </p:txBody>
      </p:sp>
      <p:sp>
        <p:nvSpPr>
          <p:cNvPr id="20" name="矩形 19"/>
          <p:cNvSpPr/>
          <p:nvPr/>
        </p:nvSpPr>
        <p:spPr>
          <a:xfrm>
            <a:off x="8239308" y="4527703"/>
            <a:ext cx="902811" cy="523220"/>
          </a:xfrm>
          <a:prstGeom prst="rect">
            <a:avLst/>
          </a:prstGeom>
        </p:spPr>
        <p:txBody>
          <a:bodyPr wrap="none">
            <a:spAutoFit/>
          </a:bodyPr>
          <a:lstStyle/>
          <a:p>
            <a:r>
              <a:rPr lang="zh-CN" altLang="en-US" sz="2800" dirty="0">
                <a:solidFill>
                  <a:schemeClr val="tx1">
                    <a:lumMod val="50000"/>
                    <a:lumOff val="50000"/>
                  </a:schemeClr>
                </a:solidFill>
                <a:ea typeface="微软简粗黑" pitchFamily="2" charset="-122"/>
              </a:rPr>
              <a:t>贪玩</a:t>
            </a:r>
            <a:endParaRPr lang="zh-CN" altLang="en-US" sz="2800" dirty="0">
              <a:solidFill>
                <a:schemeClr val="tx1">
                  <a:lumMod val="50000"/>
                  <a:lumOff val="50000"/>
                </a:schemeClr>
              </a:solidFill>
            </a:endParaRPr>
          </a:p>
        </p:txBody>
      </p:sp>
      <p:sp>
        <p:nvSpPr>
          <p:cNvPr id="21" name="矩形 20"/>
          <p:cNvSpPr/>
          <p:nvPr/>
        </p:nvSpPr>
        <p:spPr>
          <a:xfrm>
            <a:off x="9538719" y="4515669"/>
            <a:ext cx="902811" cy="523220"/>
          </a:xfrm>
          <a:prstGeom prst="rect">
            <a:avLst/>
          </a:prstGeom>
        </p:spPr>
        <p:txBody>
          <a:bodyPr wrap="none">
            <a:spAutoFit/>
          </a:bodyPr>
          <a:lstStyle/>
          <a:p>
            <a:r>
              <a:rPr lang="zh-CN" altLang="en-US" sz="2800" dirty="0">
                <a:solidFill>
                  <a:schemeClr val="tx1">
                    <a:lumMod val="50000"/>
                    <a:lumOff val="50000"/>
                  </a:schemeClr>
                </a:solidFill>
                <a:ea typeface="微软简粗黑" pitchFamily="2" charset="-122"/>
              </a:rPr>
              <a:t>懒散</a:t>
            </a:r>
            <a:endParaRPr lang="zh-CN" altLang="en-US" sz="2800" dirty="0">
              <a:solidFill>
                <a:schemeClr val="tx1">
                  <a:lumMod val="50000"/>
                  <a:lumOff val="50000"/>
                </a:schemeClr>
              </a:solidFill>
            </a:endParaRPr>
          </a:p>
        </p:txBody>
      </p:sp>
      <p:sp>
        <p:nvSpPr>
          <p:cNvPr id="22" name="矩形 21"/>
          <p:cNvSpPr/>
          <p:nvPr/>
        </p:nvSpPr>
        <p:spPr>
          <a:xfrm>
            <a:off x="8041105" y="5516161"/>
            <a:ext cx="2739190" cy="523220"/>
          </a:xfrm>
          <a:prstGeom prst="rect">
            <a:avLst/>
          </a:prstGeom>
        </p:spPr>
        <p:txBody>
          <a:bodyPr wrap="square">
            <a:spAutoFit/>
          </a:bodyPr>
          <a:lstStyle/>
          <a:p>
            <a:r>
              <a:rPr lang="zh-CN" altLang="en-US" sz="2800" dirty="0" smtClean="0">
                <a:solidFill>
                  <a:schemeClr val="tx1">
                    <a:lumMod val="50000"/>
                    <a:lumOff val="50000"/>
                  </a:schemeClr>
                </a:solidFill>
                <a:ea typeface="微软简粗黑" pitchFamily="2" charset="-122"/>
              </a:rPr>
              <a:t>自我控制能力</a:t>
            </a:r>
            <a:r>
              <a:rPr lang="zh-CN" altLang="en-US" sz="2800" dirty="0">
                <a:solidFill>
                  <a:schemeClr val="tx1">
                    <a:lumMod val="50000"/>
                    <a:lumOff val="50000"/>
                  </a:schemeClr>
                </a:solidFill>
                <a:ea typeface="微软简粗黑" pitchFamily="2" charset="-122"/>
              </a:rPr>
              <a:t>差</a:t>
            </a:r>
            <a:endParaRPr lang="zh-CN" altLang="en-US" sz="2800" dirty="0">
              <a:solidFill>
                <a:schemeClr val="tx1">
                  <a:lumMod val="50000"/>
                  <a:lumOff val="50000"/>
                </a:schemeClr>
              </a:solidFill>
            </a:endParaRPr>
          </a:p>
        </p:txBody>
      </p:sp>
      <p:sp>
        <p:nvSpPr>
          <p:cNvPr id="23" name="TextBox 1"/>
          <p:cNvSpPr txBox="1"/>
          <p:nvPr/>
        </p:nvSpPr>
        <p:spPr>
          <a:xfrm>
            <a:off x="8198041" y="5015779"/>
            <a:ext cx="2387897" cy="523220"/>
          </a:xfrm>
          <a:prstGeom prst="rect">
            <a:avLst/>
          </a:prstGeom>
          <a:noFill/>
        </p:spPr>
        <p:txBody>
          <a:bodyPr wrap="square" rtlCol="0">
            <a:spAutoFit/>
          </a:bodyPr>
          <a:lstStyle/>
          <a:p>
            <a:r>
              <a:rPr lang="zh-CN" altLang="en-US" sz="2800" dirty="0" smtClean="0">
                <a:solidFill>
                  <a:schemeClr val="tx1">
                    <a:lumMod val="50000"/>
                    <a:lumOff val="50000"/>
                  </a:schemeClr>
                </a:solidFill>
                <a:ea typeface="微软简粗黑" pitchFamily="2" charset="-122"/>
              </a:rPr>
              <a:t>集体观念淡薄</a:t>
            </a:r>
            <a:endParaRPr lang="zh-CN" altLang="en-US" sz="2800" dirty="0">
              <a:solidFill>
                <a:schemeClr val="tx1">
                  <a:lumMod val="50000"/>
                  <a:lumOff val="50000"/>
                </a:schemeClr>
              </a:solidFill>
              <a:ea typeface="微软简粗黑" pitchFamily="2" charset="-122"/>
            </a:endParaRPr>
          </a:p>
        </p:txBody>
      </p:sp>
    </p:spTree>
    <p:extLst>
      <p:ext uri="{BB962C8B-B14F-4D97-AF65-F5344CB8AC3E}">
        <p14:creationId xmlns:p14="http://schemas.microsoft.com/office/powerpoint/2010/main" val="2820934251"/>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1000">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14:bounceEnd="61000">
                                          <p:cBhvr additive="base">
                                            <p:cTn id="11" dur="1000" fill="hold"/>
                                            <p:tgtEl>
                                              <p:spTgt spid="2"/>
                                            </p:tgtEl>
                                            <p:attrNameLst>
                                              <p:attrName>ppt_x</p:attrName>
                                            </p:attrNameLst>
                                          </p:cBhvr>
                                          <p:tavLst>
                                            <p:tav tm="0">
                                              <p:val>
                                                <p:strVal val="#ppt_x"/>
                                              </p:val>
                                            </p:tav>
                                            <p:tav tm="100000">
                                              <p:val>
                                                <p:strVal val="#ppt_x"/>
                                              </p:val>
                                            </p:tav>
                                          </p:tavLst>
                                        </p:anim>
                                        <p:anim calcmode="lin" valueType="num" p14:bounceEnd="61000">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53" presetClass="entr" presetSubtype="16" fill="hold" grpId="0" nodeType="withEffect">
                                      <p:stCondLst>
                                        <p:cond delay="175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2" presetClass="entr" presetSubtype="8" fill="hold" grpId="0" nodeType="withEffect">
                                      <p:stCondLst>
                                        <p:cond delay="225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0-#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225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750" fill="hold"/>
                                            <p:tgtEl>
                                              <p:spTgt spid="19"/>
                                            </p:tgtEl>
                                            <p:attrNameLst>
                                              <p:attrName>ppt_x</p:attrName>
                                            </p:attrNameLst>
                                          </p:cBhvr>
                                          <p:tavLst>
                                            <p:tav tm="0">
                                              <p:val>
                                                <p:strVal val="1+#ppt_w/2"/>
                                              </p:val>
                                            </p:tav>
                                            <p:tav tm="100000">
                                              <p:val>
                                                <p:strVal val="#ppt_x"/>
                                              </p:val>
                                            </p:tav>
                                          </p:tavLst>
                                        </p:anim>
                                        <p:anim calcmode="lin" valueType="num">
                                          <p:cBhvr additive="base">
                                            <p:cTn id="25" dur="750" fill="hold"/>
                                            <p:tgtEl>
                                              <p:spTgt spid="19"/>
                                            </p:tgtEl>
                                            <p:attrNameLst>
                                              <p:attrName>ppt_y</p:attrName>
                                            </p:attrNameLst>
                                          </p:cBhvr>
                                          <p:tavLst>
                                            <p:tav tm="0">
                                              <p:val>
                                                <p:strVal val="#ppt_y"/>
                                              </p:val>
                                            </p:tav>
                                            <p:tav tm="100000">
                                              <p:val>
                                                <p:strVal val="#ppt_y"/>
                                              </p:val>
                                            </p:tav>
                                          </p:tavLst>
                                        </p:anim>
                                      </p:childTnLst>
                                    </p:cTn>
                                  </p:par>
                                  <p:par>
                                    <p:cTn id="26" presetID="53" presetClass="entr" presetSubtype="16" fill="hold" grpId="0" nodeType="withEffect">
                                      <p:stCondLst>
                                        <p:cond delay="300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350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400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grpId="0" nodeType="withEffect">
                                      <p:stCondLst>
                                        <p:cond delay="45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par>
                                    <p:cTn id="46" presetID="22" presetClass="entr" presetSubtype="8" fill="hold" grpId="0" nodeType="withEffect">
                                      <p:stCondLst>
                                        <p:cond delay="500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1250"/>
                                            <p:tgtEl>
                                              <p:spTgt spid="12"/>
                                            </p:tgtEl>
                                          </p:cBhvr>
                                        </p:animEffect>
                                      </p:childTnLst>
                                    </p:cTn>
                                  </p:par>
                                  <p:par>
                                    <p:cTn id="49" presetID="10" presetClass="entr" presetSubtype="0" fill="hold" grpId="0" nodeType="withEffect">
                                      <p:stCondLst>
                                        <p:cond delay="625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grpId="0" nodeType="withEffect">
                                      <p:stCondLst>
                                        <p:cond delay="675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22" presetClass="entr" presetSubtype="8" fill="hold" grpId="0" nodeType="withEffect">
                                      <p:stCondLst>
                                        <p:cond delay="725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750"/>
                                            <p:tgtEl>
                                              <p:spTgt spid="23"/>
                                            </p:tgtEl>
                                          </p:cBhvr>
                                        </p:animEffect>
                                      </p:childTnLst>
                                    </p:cTn>
                                  </p:par>
                                  <p:par>
                                    <p:cTn id="58" presetID="22" presetClass="entr" presetSubtype="2" fill="hold" grpId="0" nodeType="withEffect">
                                      <p:stCondLst>
                                        <p:cond delay="7500"/>
                                      </p:stCondLst>
                                      <p:childTnLst>
                                        <p:set>
                                          <p:cBhvr>
                                            <p:cTn id="59" dur="1" fill="hold">
                                              <p:stCondLst>
                                                <p:cond delay="0"/>
                                              </p:stCondLst>
                                            </p:cTn>
                                            <p:tgtEl>
                                              <p:spTgt spid="22"/>
                                            </p:tgtEl>
                                            <p:attrNameLst>
                                              <p:attrName>style.visibility</p:attrName>
                                            </p:attrNameLst>
                                          </p:cBhvr>
                                          <p:to>
                                            <p:strVal val="visible"/>
                                          </p:to>
                                        </p:set>
                                        <p:animEffect transition="in" filter="wipe(right)">
                                          <p:cBhvr>
                                            <p:cTn id="60"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animBg="1"/>
          <p:bldP spid="19" grpId="0" animBg="1"/>
          <p:bldP spid="7" grpId="0"/>
          <p:bldP spid="8" grpId="0"/>
          <p:bldP spid="12" grpId="0"/>
          <p:bldP spid="13" grpId="0"/>
          <p:bldP spid="15" grpId="0"/>
          <p:bldP spid="20" grpId="0"/>
          <p:bldP spid="21"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53" presetClass="entr" presetSubtype="16" fill="hold" grpId="0" nodeType="withEffect">
                                      <p:stCondLst>
                                        <p:cond delay="175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2" presetClass="entr" presetSubtype="8" fill="hold" grpId="0" nodeType="withEffect">
                                      <p:stCondLst>
                                        <p:cond delay="225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0-#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225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750" fill="hold"/>
                                            <p:tgtEl>
                                              <p:spTgt spid="19"/>
                                            </p:tgtEl>
                                            <p:attrNameLst>
                                              <p:attrName>ppt_x</p:attrName>
                                            </p:attrNameLst>
                                          </p:cBhvr>
                                          <p:tavLst>
                                            <p:tav tm="0">
                                              <p:val>
                                                <p:strVal val="1+#ppt_w/2"/>
                                              </p:val>
                                            </p:tav>
                                            <p:tav tm="100000">
                                              <p:val>
                                                <p:strVal val="#ppt_x"/>
                                              </p:val>
                                            </p:tav>
                                          </p:tavLst>
                                        </p:anim>
                                        <p:anim calcmode="lin" valueType="num">
                                          <p:cBhvr additive="base">
                                            <p:cTn id="25" dur="750" fill="hold"/>
                                            <p:tgtEl>
                                              <p:spTgt spid="19"/>
                                            </p:tgtEl>
                                            <p:attrNameLst>
                                              <p:attrName>ppt_y</p:attrName>
                                            </p:attrNameLst>
                                          </p:cBhvr>
                                          <p:tavLst>
                                            <p:tav tm="0">
                                              <p:val>
                                                <p:strVal val="#ppt_y"/>
                                              </p:val>
                                            </p:tav>
                                            <p:tav tm="100000">
                                              <p:val>
                                                <p:strVal val="#ppt_y"/>
                                              </p:val>
                                            </p:tav>
                                          </p:tavLst>
                                        </p:anim>
                                      </p:childTnLst>
                                    </p:cTn>
                                  </p:par>
                                  <p:par>
                                    <p:cTn id="26" presetID="53" presetClass="entr" presetSubtype="16" fill="hold" grpId="0" nodeType="withEffect">
                                      <p:stCondLst>
                                        <p:cond delay="300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350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400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grpId="0" nodeType="withEffect">
                                      <p:stCondLst>
                                        <p:cond delay="45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par>
                                    <p:cTn id="46" presetID="22" presetClass="entr" presetSubtype="8" fill="hold" grpId="0" nodeType="withEffect">
                                      <p:stCondLst>
                                        <p:cond delay="500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1250"/>
                                            <p:tgtEl>
                                              <p:spTgt spid="12"/>
                                            </p:tgtEl>
                                          </p:cBhvr>
                                        </p:animEffect>
                                      </p:childTnLst>
                                    </p:cTn>
                                  </p:par>
                                  <p:par>
                                    <p:cTn id="49" presetID="10" presetClass="entr" presetSubtype="0" fill="hold" grpId="0" nodeType="withEffect">
                                      <p:stCondLst>
                                        <p:cond delay="625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grpId="0" nodeType="withEffect">
                                      <p:stCondLst>
                                        <p:cond delay="675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22" presetClass="entr" presetSubtype="8" fill="hold" grpId="0" nodeType="withEffect">
                                      <p:stCondLst>
                                        <p:cond delay="725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750"/>
                                            <p:tgtEl>
                                              <p:spTgt spid="23"/>
                                            </p:tgtEl>
                                          </p:cBhvr>
                                        </p:animEffect>
                                      </p:childTnLst>
                                    </p:cTn>
                                  </p:par>
                                  <p:par>
                                    <p:cTn id="58" presetID="22" presetClass="entr" presetSubtype="2" fill="hold" grpId="0" nodeType="withEffect">
                                      <p:stCondLst>
                                        <p:cond delay="7500"/>
                                      </p:stCondLst>
                                      <p:childTnLst>
                                        <p:set>
                                          <p:cBhvr>
                                            <p:cTn id="59" dur="1" fill="hold">
                                              <p:stCondLst>
                                                <p:cond delay="0"/>
                                              </p:stCondLst>
                                            </p:cTn>
                                            <p:tgtEl>
                                              <p:spTgt spid="22"/>
                                            </p:tgtEl>
                                            <p:attrNameLst>
                                              <p:attrName>style.visibility</p:attrName>
                                            </p:attrNameLst>
                                          </p:cBhvr>
                                          <p:to>
                                            <p:strVal val="visible"/>
                                          </p:to>
                                        </p:set>
                                        <p:animEffect transition="in" filter="wipe(right)">
                                          <p:cBhvr>
                                            <p:cTn id="60"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animBg="1"/>
          <p:bldP spid="19" grpId="0" animBg="1"/>
          <p:bldP spid="7" grpId="0"/>
          <p:bldP spid="8" grpId="0"/>
          <p:bldP spid="12" grpId="0"/>
          <p:bldP spid="13" grpId="0"/>
          <p:bldP spid="15" grpId="0"/>
          <p:bldP spid="20" grpId="0"/>
          <p:bldP spid="21" grpId="0"/>
          <p:bldP spid="22" grpId="0"/>
          <p:bldP spid="23"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6" name="图片 85"/>
          <p:cNvPicPr>
            <a:picLocks noChangeAspect="1"/>
          </p:cNvPicPr>
          <p:nvPr/>
        </p:nvPicPr>
        <p:blipFill rotWithShape="1">
          <a:blip r:embed="rId4" cstate="print">
            <a:extLst>
              <a:ext uri="{28A0092B-C50C-407E-A947-70E740481C1C}">
                <a14:useLocalDpi xmlns:a14="http://schemas.microsoft.com/office/drawing/2010/main" val="0"/>
              </a:ext>
            </a:extLst>
          </a:blip>
          <a:srcRect l="41375" t="37503" r="39510" b="33696"/>
          <a:stretch/>
        </p:blipFill>
        <p:spPr>
          <a:xfrm>
            <a:off x="1080978" y="5251839"/>
            <a:ext cx="1383324" cy="1172451"/>
          </a:xfrm>
          <a:prstGeom prst="rect">
            <a:avLst/>
          </a:prstGeom>
        </p:spPr>
      </p:pic>
      <p:pic>
        <p:nvPicPr>
          <p:cNvPr id="87" name="图片 86"/>
          <p:cNvPicPr>
            <a:picLocks noChangeAspect="1"/>
          </p:cNvPicPr>
          <p:nvPr/>
        </p:nvPicPr>
        <p:blipFill rotWithShape="1">
          <a:blip r:embed="rId5" cstate="print">
            <a:extLst>
              <a:ext uri="{28A0092B-C50C-407E-A947-70E740481C1C}">
                <a14:useLocalDpi xmlns:a14="http://schemas.microsoft.com/office/drawing/2010/main" val="0"/>
              </a:ext>
            </a:extLst>
          </a:blip>
          <a:srcRect l="58875" t="37711" r="28427" b="31505"/>
          <a:stretch/>
        </p:blipFill>
        <p:spPr>
          <a:xfrm rot="21197252">
            <a:off x="9023690" y="4980274"/>
            <a:ext cx="781873" cy="1066191"/>
          </a:xfrm>
          <a:prstGeom prst="rect">
            <a:avLst/>
          </a:prstGeom>
        </p:spPr>
      </p:pic>
      <p:pic>
        <p:nvPicPr>
          <p:cNvPr id="88" name="图片 87"/>
          <p:cNvPicPr>
            <a:picLocks noChangeAspect="1"/>
          </p:cNvPicPr>
          <p:nvPr/>
        </p:nvPicPr>
        <p:blipFill rotWithShape="1">
          <a:blip r:embed="rId6" cstate="print">
            <a:extLst>
              <a:ext uri="{28A0092B-C50C-407E-A947-70E740481C1C}">
                <a14:useLocalDpi xmlns:a14="http://schemas.microsoft.com/office/drawing/2010/main" val="0"/>
              </a:ext>
            </a:extLst>
          </a:blip>
          <a:srcRect l="15585" t="46432" r="65656" b="32019"/>
          <a:stretch/>
        </p:blipFill>
        <p:spPr>
          <a:xfrm rot="21293339">
            <a:off x="558299" y="5098900"/>
            <a:ext cx="838576" cy="541849"/>
          </a:xfrm>
          <a:prstGeom prst="rect">
            <a:avLst/>
          </a:prstGeom>
        </p:spPr>
      </p:pic>
      <p:pic>
        <p:nvPicPr>
          <p:cNvPr id="89" name="图片 88"/>
          <p:cNvPicPr>
            <a:picLocks noChangeAspect="1"/>
          </p:cNvPicPr>
          <p:nvPr/>
        </p:nvPicPr>
        <p:blipFill rotWithShape="1">
          <a:blip r:embed="rId7" cstate="print">
            <a:extLst>
              <a:ext uri="{28A0092B-C50C-407E-A947-70E740481C1C}">
                <a14:useLocalDpi xmlns:a14="http://schemas.microsoft.com/office/drawing/2010/main" val="0"/>
              </a:ext>
            </a:extLst>
          </a:blip>
          <a:srcRect l="39105" t="40275" r="46753" b="28732"/>
          <a:stretch/>
        </p:blipFill>
        <p:spPr>
          <a:xfrm rot="786674">
            <a:off x="5484067" y="5058626"/>
            <a:ext cx="1097378" cy="1352826"/>
          </a:xfrm>
          <a:prstGeom prst="rect">
            <a:avLst/>
          </a:prstGeom>
        </p:spPr>
      </p:pic>
      <p:pic>
        <p:nvPicPr>
          <p:cNvPr id="90" name="图片 89"/>
          <p:cNvPicPr>
            <a:picLocks noChangeAspect="1"/>
          </p:cNvPicPr>
          <p:nvPr/>
        </p:nvPicPr>
        <p:blipFill rotWithShape="1">
          <a:blip r:embed="rId8" cstate="print">
            <a:extLst>
              <a:ext uri="{28A0092B-C50C-407E-A947-70E740481C1C}">
                <a14:useLocalDpi xmlns:a14="http://schemas.microsoft.com/office/drawing/2010/main" val="0"/>
              </a:ext>
            </a:extLst>
          </a:blip>
          <a:srcRect l="47619" t="47715" r="25829" b="33558"/>
          <a:stretch/>
        </p:blipFill>
        <p:spPr>
          <a:xfrm rot="18555295">
            <a:off x="7095274" y="5436986"/>
            <a:ext cx="1129887" cy="448271"/>
          </a:xfrm>
          <a:prstGeom prst="rect">
            <a:avLst/>
          </a:prstGeom>
        </p:spPr>
      </p:pic>
      <p:pic>
        <p:nvPicPr>
          <p:cNvPr id="91" name="图片 90"/>
          <p:cNvPicPr>
            <a:picLocks noChangeAspect="1"/>
          </p:cNvPicPr>
          <p:nvPr/>
        </p:nvPicPr>
        <p:blipFill rotWithShape="1">
          <a:blip r:embed="rId9" cstate="print">
            <a:extLst>
              <a:ext uri="{28A0092B-C50C-407E-A947-70E740481C1C}">
                <a14:useLocalDpi xmlns:a14="http://schemas.microsoft.com/office/drawing/2010/main" val="0"/>
              </a:ext>
            </a:extLst>
          </a:blip>
          <a:srcRect l="30447" t="36684" r="58009" b="33815"/>
          <a:stretch/>
        </p:blipFill>
        <p:spPr>
          <a:xfrm rot="19359801">
            <a:off x="10308895" y="5312563"/>
            <a:ext cx="580572" cy="834573"/>
          </a:xfrm>
          <a:prstGeom prst="rect">
            <a:avLst/>
          </a:prstGeom>
        </p:spPr>
      </p:pic>
      <p:pic>
        <p:nvPicPr>
          <p:cNvPr id="92" name="图片 91"/>
          <p:cNvPicPr>
            <a:picLocks noChangeAspect="1"/>
          </p:cNvPicPr>
          <p:nvPr/>
        </p:nvPicPr>
        <p:blipFill rotWithShape="1">
          <a:blip r:embed="rId10" cstate="print">
            <a:extLst>
              <a:ext uri="{28A0092B-C50C-407E-A947-70E740481C1C}">
                <a14:useLocalDpi xmlns:a14="http://schemas.microsoft.com/office/drawing/2010/main" val="0"/>
              </a:ext>
            </a:extLst>
          </a:blip>
          <a:srcRect l="64791" t="54898" r="26118" b="28684"/>
          <a:stretch/>
        </p:blipFill>
        <p:spPr>
          <a:xfrm>
            <a:off x="4906758" y="5525346"/>
            <a:ext cx="435427" cy="442339"/>
          </a:xfrm>
          <a:prstGeom prst="rect">
            <a:avLst/>
          </a:prstGeom>
        </p:spPr>
      </p:pic>
      <p:pic>
        <p:nvPicPr>
          <p:cNvPr id="93" name="图片 92"/>
          <p:cNvPicPr>
            <a:picLocks noChangeAspect="1"/>
          </p:cNvPicPr>
          <p:nvPr/>
        </p:nvPicPr>
        <p:blipFill rotWithShape="1">
          <a:blip r:embed="rId10" cstate="print">
            <a:extLst>
              <a:ext uri="{28A0092B-C50C-407E-A947-70E740481C1C}">
                <a14:useLocalDpi xmlns:a14="http://schemas.microsoft.com/office/drawing/2010/main" val="0"/>
              </a:ext>
            </a:extLst>
          </a:blip>
          <a:srcRect l="64791" t="54898" r="26118" b="28684"/>
          <a:stretch/>
        </p:blipFill>
        <p:spPr>
          <a:xfrm>
            <a:off x="11290869" y="4910613"/>
            <a:ext cx="435427" cy="442339"/>
          </a:xfrm>
          <a:prstGeom prst="rect">
            <a:avLst/>
          </a:prstGeom>
        </p:spPr>
      </p:pic>
      <p:sp>
        <p:nvSpPr>
          <p:cNvPr id="3" name="任意多边形 2"/>
          <p:cNvSpPr/>
          <p:nvPr/>
        </p:nvSpPr>
        <p:spPr>
          <a:xfrm>
            <a:off x="0" y="6023464"/>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22F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a:off x="0" y="6250159"/>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13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021860" y="3845923"/>
            <a:ext cx="1938510" cy="923330"/>
          </a:xfrm>
          <a:prstGeom prst="rect">
            <a:avLst/>
          </a:prstGeom>
        </p:spPr>
        <p:txBody>
          <a:bodyPr wrap="square">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chemeClr val="bg1"/>
                </a:solidFill>
                <a:latin typeface="微软雅黑" panose="020B0503020204020204" pitchFamily="34" charset="-122"/>
                <a:ea typeface="微软雅黑" panose="020B0503020204020204" pitchFamily="34" charset="-122"/>
              </a:rPr>
              <a:t>……</a:t>
            </a:r>
          </a:p>
        </p:txBody>
      </p:sp>
      <p:sp>
        <p:nvSpPr>
          <p:cNvPr id="38" name="矩形 37"/>
          <p:cNvSpPr/>
          <p:nvPr/>
        </p:nvSpPr>
        <p:spPr>
          <a:xfrm>
            <a:off x="3630745" y="2543290"/>
            <a:ext cx="2027105" cy="923330"/>
          </a:xfrm>
          <a:prstGeom prst="rect">
            <a:avLst/>
          </a:prstGeom>
        </p:spPr>
        <p:txBody>
          <a:bodyPr wrap="square">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chemeClr val="bg1"/>
                </a:solidFill>
                <a:latin typeface="微软雅黑" panose="020B0503020204020204" pitchFamily="34" charset="-122"/>
                <a:ea typeface="微软雅黑" panose="020B0503020204020204" pitchFamily="34" charset="-122"/>
              </a:rPr>
              <a:t>……</a:t>
            </a:r>
          </a:p>
        </p:txBody>
      </p:sp>
      <p:sp>
        <p:nvSpPr>
          <p:cNvPr id="39" name="文本框 38"/>
          <p:cNvSpPr txBox="1"/>
          <p:nvPr/>
        </p:nvSpPr>
        <p:spPr>
          <a:xfrm>
            <a:off x="1182714" y="3468157"/>
            <a:ext cx="1607000" cy="369332"/>
          </a:xfrm>
          <a:prstGeom prst="rect">
            <a:avLst/>
          </a:prstGeom>
          <a:noFill/>
        </p:spPr>
        <p:txBody>
          <a:bodyPr wrap="square" rtlCol="0">
            <a:spAutoFit/>
          </a:bodyPr>
          <a:lstStyle/>
          <a:p>
            <a:pPr algn="dist"/>
            <a:r>
              <a:rPr lang="zh-CN" altLang="en-US" b="1" dirty="0" smtClean="0">
                <a:solidFill>
                  <a:schemeClr val="bg1"/>
                </a:solidFill>
                <a:latin typeface="微软雅黑" panose="020B0503020204020204" pitchFamily="34" charset="-122"/>
                <a:ea typeface="微软雅黑" panose="020B0503020204020204" pitchFamily="34" charset="-122"/>
              </a:rPr>
              <a:t>输入文本标题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3790596" y="2160164"/>
            <a:ext cx="1607000" cy="369332"/>
          </a:xfrm>
          <a:prstGeom prst="rect">
            <a:avLst/>
          </a:prstGeom>
          <a:noFill/>
        </p:spPr>
        <p:txBody>
          <a:bodyPr wrap="square" rtlCol="0">
            <a:spAutoFit/>
          </a:bodyPr>
          <a:lstStyle/>
          <a:p>
            <a:pPr algn="dist"/>
            <a:r>
              <a:rPr lang="zh-CN" altLang="en-US" b="1" dirty="0" smtClean="0">
                <a:solidFill>
                  <a:schemeClr val="bg1"/>
                </a:solidFill>
                <a:latin typeface="微软雅黑" panose="020B0503020204020204" pitchFamily="34" charset="-122"/>
                <a:ea typeface="微软雅黑" panose="020B0503020204020204" pitchFamily="34" charset="-122"/>
              </a:rPr>
              <a:t>输入文本标题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7" name="矩形 56"/>
          <p:cNvSpPr/>
          <p:nvPr/>
        </p:nvSpPr>
        <p:spPr>
          <a:xfrm>
            <a:off x="6271539" y="4124494"/>
            <a:ext cx="1946631" cy="923330"/>
          </a:xfrm>
          <a:prstGeom prst="rect">
            <a:avLst/>
          </a:prstGeom>
        </p:spPr>
        <p:txBody>
          <a:bodyPr wrap="square">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chemeClr val="bg1"/>
                </a:solidFill>
                <a:latin typeface="微软雅黑" panose="020B0503020204020204" pitchFamily="34" charset="-122"/>
                <a:ea typeface="微软雅黑" panose="020B0503020204020204" pitchFamily="34" charset="-122"/>
              </a:rPr>
              <a:t>……</a:t>
            </a:r>
          </a:p>
        </p:txBody>
      </p:sp>
      <p:sp>
        <p:nvSpPr>
          <p:cNvPr id="58" name="文本框 57"/>
          <p:cNvSpPr txBox="1"/>
          <p:nvPr/>
        </p:nvSpPr>
        <p:spPr>
          <a:xfrm>
            <a:off x="6364860" y="3730981"/>
            <a:ext cx="1607000" cy="369332"/>
          </a:xfrm>
          <a:prstGeom prst="rect">
            <a:avLst/>
          </a:prstGeom>
          <a:noFill/>
        </p:spPr>
        <p:txBody>
          <a:bodyPr wrap="square" rtlCol="0">
            <a:spAutoFit/>
          </a:bodyPr>
          <a:lstStyle/>
          <a:p>
            <a:pPr algn="dist"/>
            <a:r>
              <a:rPr lang="zh-CN" altLang="en-US" b="1" dirty="0" smtClean="0">
                <a:solidFill>
                  <a:schemeClr val="bg1"/>
                </a:solidFill>
                <a:latin typeface="微软雅黑" panose="020B0503020204020204" pitchFamily="34" charset="-122"/>
                <a:ea typeface="微软雅黑" panose="020B0503020204020204" pitchFamily="34" charset="-122"/>
              </a:rPr>
              <a:t>输入文本标题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090190" y="1892878"/>
            <a:ext cx="1800964" cy="1379422"/>
            <a:chOff x="4640063" y="1819101"/>
            <a:chExt cx="2154589" cy="1650276"/>
          </a:xfrm>
        </p:grpSpPr>
        <p:sp>
          <p:nvSpPr>
            <p:cNvPr id="6" name="五角星 2"/>
            <p:cNvSpPr/>
            <p:nvPr/>
          </p:nvSpPr>
          <p:spPr>
            <a:xfrm rot="20227648">
              <a:off x="4851510" y="1823391"/>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五角星 2"/>
            <p:cNvSpPr/>
            <p:nvPr/>
          </p:nvSpPr>
          <p:spPr>
            <a:xfrm rot="20227648">
              <a:off x="4847218" y="1819101"/>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25400">
              <a:solidFill>
                <a:schemeClr val="bg1"/>
              </a:solidFill>
            </a:ln>
            <a:effectLst>
              <a:innerShdw blurRad="368300">
                <a:srgbClr val="81C147"/>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五角星 2"/>
            <p:cNvSpPr/>
            <p:nvPr/>
          </p:nvSpPr>
          <p:spPr>
            <a:xfrm rot="20463093">
              <a:off x="4926374" y="2194893"/>
              <a:ext cx="563426" cy="43041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5086277" y="1951851"/>
              <a:ext cx="732999" cy="499698"/>
            </a:xfrm>
            <a:custGeom>
              <a:avLst/>
              <a:gdLst>
                <a:gd name="connsiteX0" fmla="*/ 0 w 895738"/>
                <a:gd name="connsiteY0" fmla="*/ 499698 h 499698"/>
                <a:gd name="connsiteX1" fmla="*/ 242595 w 895738"/>
                <a:gd name="connsiteY1" fmla="*/ 79820 h 499698"/>
                <a:gd name="connsiteX2" fmla="*/ 625151 w 895738"/>
                <a:gd name="connsiteY2" fmla="*/ 5175 h 499698"/>
                <a:gd name="connsiteX3" fmla="*/ 895738 w 895738"/>
                <a:gd name="connsiteY3" fmla="*/ 154465 h 499698"/>
              </a:gdLst>
              <a:ahLst/>
              <a:cxnLst>
                <a:cxn ang="0">
                  <a:pos x="connsiteX0" y="connsiteY0"/>
                </a:cxn>
                <a:cxn ang="0">
                  <a:pos x="connsiteX1" y="connsiteY1"/>
                </a:cxn>
                <a:cxn ang="0">
                  <a:pos x="connsiteX2" y="connsiteY2"/>
                </a:cxn>
                <a:cxn ang="0">
                  <a:pos x="connsiteX3" y="connsiteY3"/>
                </a:cxn>
              </a:cxnLst>
              <a:rect l="l" t="t" r="r" b="b"/>
              <a:pathLst>
                <a:path w="895738" h="499698">
                  <a:moveTo>
                    <a:pt x="0" y="499698"/>
                  </a:moveTo>
                  <a:cubicBezTo>
                    <a:pt x="69201" y="330969"/>
                    <a:pt x="138403" y="162240"/>
                    <a:pt x="242595" y="79820"/>
                  </a:cubicBezTo>
                  <a:cubicBezTo>
                    <a:pt x="346787" y="-2600"/>
                    <a:pt x="516294" y="-7266"/>
                    <a:pt x="625151" y="5175"/>
                  </a:cubicBezTo>
                  <a:cubicBezTo>
                    <a:pt x="734008" y="17616"/>
                    <a:pt x="814873" y="86040"/>
                    <a:pt x="895738" y="154465"/>
                  </a:cubicBezTo>
                </a:path>
              </a:pathLst>
            </a:custGeom>
            <a:noFill/>
            <a:ln w="50800" cap="rnd">
              <a:solidFill>
                <a:srgbClr val="FDDF03"/>
              </a:solidFill>
            </a:ln>
            <a:scene3d>
              <a:camera prst="orthographicFront"/>
              <a:lightRig rig="soft" dir="t"/>
            </a:scene3d>
            <a:sp3d contourW="12700" prstMaterial="plastic">
              <a:bevelT w="69850" h="19050"/>
              <a:bevelB w="38100" h="101600"/>
              <a:contourClr>
                <a:srgbClr val="FDDF0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4640063" y="2334256"/>
              <a:ext cx="467301" cy="231299"/>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chemeClr val="accent6">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2733597">
              <a:off x="4715345" y="2211235"/>
              <a:ext cx="467301" cy="231299"/>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8AFA4C"/>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5054178" y="2956295"/>
              <a:ext cx="1189822" cy="462707"/>
            </a:xfrm>
            <a:custGeom>
              <a:avLst/>
              <a:gdLst>
                <a:gd name="connsiteX0" fmla="*/ 0 w 1244906"/>
                <a:gd name="connsiteY0" fmla="*/ 0 h 526264"/>
                <a:gd name="connsiteX1" fmla="*/ 165253 w 1244906"/>
                <a:gd name="connsiteY1" fmla="*/ 429658 h 526264"/>
                <a:gd name="connsiteX2" fmla="*/ 760163 w 1244906"/>
                <a:gd name="connsiteY2" fmla="*/ 517793 h 526264"/>
                <a:gd name="connsiteX3" fmla="*/ 1244906 w 1244906"/>
                <a:gd name="connsiteY3" fmla="*/ 286438 h 526264"/>
              </a:gdLst>
              <a:ahLst/>
              <a:cxnLst>
                <a:cxn ang="0">
                  <a:pos x="connsiteX0" y="connsiteY0"/>
                </a:cxn>
                <a:cxn ang="0">
                  <a:pos x="connsiteX1" y="connsiteY1"/>
                </a:cxn>
                <a:cxn ang="0">
                  <a:pos x="connsiteX2" y="connsiteY2"/>
                </a:cxn>
                <a:cxn ang="0">
                  <a:pos x="connsiteX3" y="connsiteY3"/>
                </a:cxn>
              </a:cxnLst>
              <a:rect l="l" t="t" r="r" b="b"/>
              <a:pathLst>
                <a:path w="1244906" h="526264">
                  <a:moveTo>
                    <a:pt x="0" y="0"/>
                  </a:moveTo>
                  <a:cubicBezTo>
                    <a:pt x="19279" y="171679"/>
                    <a:pt x="38559" y="343359"/>
                    <a:pt x="165253" y="429658"/>
                  </a:cubicBezTo>
                  <a:cubicBezTo>
                    <a:pt x="291947" y="515957"/>
                    <a:pt x="580221" y="541663"/>
                    <a:pt x="760163" y="517793"/>
                  </a:cubicBezTo>
                  <a:cubicBezTo>
                    <a:pt x="940105" y="493923"/>
                    <a:pt x="1092505" y="390180"/>
                    <a:pt x="1244906" y="286438"/>
                  </a:cubicBezTo>
                </a:path>
              </a:pathLst>
            </a:custGeom>
            <a:noFill/>
            <a:ln w="50800" cap="rnd">
              <a:solidFill>
                <a:srgbClr val="FDDF03"/>
              </a:solidFill>
            </a:ln>
            <a:scene3d>
              <a:camera prst="orthographicFront"/>
              <a:lightRig rig="soft" dir="t"/>
            </a:scene3d>
            <a:sp3d contourW="12700" prstMaterial="plastic">
              <a:bevelT w="69850" h="19050"/>
              <a:bevelB w="38100" h="101600"/>
              <a:contourClr>
                <a:srgbClr val="FDDF0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6288480" y="2416467"/>
              <a:ext cx="299147" cy="539826"/>
            </a:xfrm>
            <a:custGeom>
              <a:avLst/>
              <a:gdLst>
                <a:gd name="connsiteX0" fmla="*/ 0 w 299147"/>
                <a:gd name="connsiteY0" fmla="*/ 0 h 539826"/>
                <a:gd name="connsiteX1" fmla="*/ 297456 w 299147"/>
                <a:gd name="connsiteY1" fmla="*/ 165253 h 539826"/>
                <a:gd name="connsiteX2" fmla="*/ 99152 w 299147"/>
                <a:gd name="connsiteY2" fmla="*/ 539826 h 539826"/>
              </a:gdLst>
              <a:ahLst/>
              <a:cxnLst>
                <a:cxn ang="0">
                  <a:pos x="connsiteX0" y="connsiteY0"/>
                </a:cxn>
                <a:cxn ang="0">
                  <a:pos x="connsiteX1" y="connsiteY1"/>
                </a:cxn>
                <a:cxn ang="0">
                  <a:pos x="connsiteX2" y="connsiteY2"/>
                </a:cxn>
              </a:cxnLst>
              <a:rect l="l" t="t" r="r" b="b"/>
              <a:pathLst>
                <a:path w="299147" h="539826">
                  <a:moveTo>
                    <a:pt x="0" y="0"/>
                  </a:moveTo>
                  <a:cubicBezTo>
                    <a:pt x="140465" y="37641"/>
                    <a:pt x="280931" y="75282"/>
                    <a:pt x="297456" y="165253"/>
                  </a:cubicBezTo>
                  <a:cubicBezTo>
                    <a:pt x="313981" y="255224"/>
                    <a:pt x="206566" y="397525"/>
                    <a:pt x="99152" y="539826"/>
                  </a:cubicBezTo>
                </a:path>
              </a:pathLst>
            </a:custGeom>
            <a:noFill/>
            <a:ln w="50800" cap="rnd">
              <a:solidFill>
                <a:srgbClr val="FDDF03"/>
              </a:solidFill>
            </a:ln>
            <a:scene3d>
              <a:camera prst="orthographicFront"/>
              <a:lightRig rig="soft" dir="t"/>
            </a:scene3d>
            <a:sp3d contourW="12700" prstMaterial="plastic">
              <a:bevelT w="69850" h="19050"/>
              <a:bevelB w="38100" h="101600"/>
              <a:contourClr>
                <a:srgbClr val="FDDF0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20610461">
              <a:off x="6327351" y="2781616"/>
              <a:ext cx="467301" cy="231299"/>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8AFA4C"/>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五角星 2"/>
            <p:cNvSpPr/>
            <p:nvPr/>
          </p:nvSpPr>
          <p:spPr>
            <a:xfrm rot="7138278">
              <a:off x="6084827" y="2744429"/>
              <a:ext cx="234826" cy="26867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4909575" y="3275667"/>
              <a:ext cx="302010" cy="193710"/>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8AFA4C"/>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3820380">
              <a:off x="5144154" y="3137501"/>
              <a:ext cx="293117" cy="188006"/>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3FA70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5324598" y="2292513"/>
              <a:ext cx="744731" cy="707886"/>
            </a:xfrm>
            <a:prstGeom prst="rect">
              <a:avLst/>
            </a:prstGeom>
            <a:noFill/>
            <a:ln>
              <a:noFill/>
            </a:ln>
          </p:spPr>
          <p:txBody>
            <a:bodyPr wrap="square" rtlCol="0">
              <a:spAutoFit/>
            </a:bodyPr>
            <a:lstStyle/>
            <a:p>
              <a:r>
                <a:rPr lang="en-US" altLang="zh-CN" sz="3200" dirty="0" smtClean="0">
                  <a:ln w="25400">
                    <a:solidFill>
                      <a:srgbClr val="FC9204"/>
                    </a:solidFill>
                  </a:ln>
                  <a:solidFill>
                    <a:schemeClr val="bg1"/>
                  </a:solidFill>
                  <a:latin typeface="Impact" panose="020B0806030902050204" pitchFamily="34" charset="0"/>
                  <a:ea typeface="方正超粗黑简体" panose="03000509000000000000" pitchFamily="65" charset="-122"/>
                </a:rPr>
                <a:t>01</a:t>
              </a:r>
              <a:endParaRPr lang="zh-CN" altLang="en-US" sz="3200" dirty="0">
                <a:ln w="25400">
                  <a:solidFill>
                    <a:srgbClr val="FC9204"/>
                  </a:solidFill>
                </a:ln>
                <a:solidFill>
                  <a:schemeClr val="bg1"/>
                </a:solidFill>
                <a:latin typeface="Impact" panose="020B0806030902050204" pitchFamily="34" charset="0"/>
                <a:ea typeface="方正超粗黑简体" panose="03000509000000000000" pitchFamily="65" charset="-122"/>
              </a:endParaRPr>
            </a:p>
          </p:txBody>
        </p:sp>
      </p:grpSp>
      <p:grpSp>
        <p:nvGrpSpPr>
          <p:cNvPr id="22" name="组合 21"/>
          <p:cNvGrpSpPr/>
          <p:nvPr/>
        </p:nvGrpSpPr>
        <p:grpSpPr>
          <a:xfrm rot="2481743">
            <a:off x="3776844" y="3701295"/>
            <a:ext cx="1800964" cy="1383824"/>
            <a:chOff x="4640063" y="1813835"/>
            <a:chExt cx="2154589" cy="1655542"/>
          </a:xfrm>
        </p:grpSpPr>
        <p:sp>
          <p:nvSpPr>
            <p:cNvPr id="23" name="五角星 2"/>
            <p:cNvSpPr/>
            <p:nvPr/>
          </p:nvSpPr>
          <p:spPr>
            <a:xfrm rot="20227648">
              <a:off x="4851510" y="1823391"/>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五角星 2"/>
            <p:cNvSpPr/>
            <p:nvPr/>
          </p:nvSpPr>
          <p:spPr>
            <a:xfrm rot="20227648">
              <a:off x="4843841" y="1813835"/>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25400">
              <a:solidFill>
                <a:schemeClr val="bg1"/>
              </a:solidFill>
            </a:ln>
            <a:effectLst>
              <a:innerShdw blurRad="368300">
                <a:srgbClr val="F4B50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五角星 2"/>
            <p:cNvSpPr/>
            <p:nvPr/>
          </p:nvSpPr>
          <p:spPr>
            <a:xfrm rot="20463093">
              <a:off x="4926374" y="2194893"/>
              <a:ext cx="563426" cy="43041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5086277" y="1951851"/>
              <a:ext cx="732999" cy="499698"/>
            </a:xfrm>
            <a:custGeom>
              <a:avLst/>
              <a:gdLst>
                <a:gd name="connsiteX0" fmla="*/ 0 w 895738"/>
                <a:gd name="connsiteY0" fmla="*/ 499698 h 499698"/>
                <a:gd name="connsiteX1" fmla="*/ 242595 w 895738"/>
                <a:gd name="connsiteY1" fmla="*/ 79820 h 499698"/>
                <a:gd name="connsiteX2" fmla="*/ 625151 w 895738"/>
                <a:gd name="connsiteY2" fmla="*/ 5175 h 499698"/>
                <a:gd name="connsiteX3" fmla="*/ 895738 w 895738"/>
                <a:gd name="connsiteY3" fmla="*/ 154465 h 499698"/>
              </a:gdLst>
              <a:ahLst/>
              <a:cxnLst>
                <a:cxn ang="0">
                  <a:pos x="connsiteX0" y="connsiteY0"/>
                </a:cxn>
                <a:cxn ang="0">
                  <a:pos x="connsiteX1" y="connsiteY1"/>
                </a:cxn>
                <a:cxn ang="0">
                  <a:pos x="connsiteX2" y="connsiteY2"/>
                </a:cxn>
                <a:cxn ang="0">
                  <a:pos x="connsiteX3" y="connsiteY3"/>
                </a:cxn>
              </a:cxnLst>
              <a:rect l="l" t="t" r="r" b="b"/>
              <a:pathLst>
                <a:path w="895738" h="499698">
                  <a:moveTo>
                    <a:pt x="0" y="499698"/>
                  </a:moveTo>
                  <a:cubicBezTo>
                    <a:pt x="69201" y="330969"/>
                    <a:pt x="138403" y="162240"/>
                    <a:pt x="242595" y="79820"/>
                  </a:cubicBezTo>
                  <a:cubicBezTo>
                    <a:pt x="346787" y="-2600"/>
                    <a:pt x="516294" y="-7266"/>
                    <a:pt x="625151" y="5175"/>
                  </a:cubicBezTo>
                  <a:cubicBezTo>
                    <a:pt x="734008" y="17616"/>
                    <a:pt x="814873" y="86040"/>
                    <a:pt x="895738" y="154465"/>
                  </a:cubicBezTo>
                </a:path>
              </a:pathLst>
            </a:custGeom>
            <a:noFill/>
            <a:ln w="50800" cap="rnd">
              <a:solidFill>
                <a:srgbClr val="92D050"/>
              </a:solidFill>
            </a:ln>
            <a:scene3d>
              <a:camera prst="orthographicFront"/>
              <a:lightRig rig="soft" dir="t"/>
            </a:scene3d>
            <a:sp3d contourW="12700" prstMaterial="plastic">
              <a:bevelT w="69850" h="19050"/>
              <a:bevelB w="38100" h="101600"/>
              <a:contourClr>
                <a:srgbClr val="92D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4640063" y="2334256"/>
              <a:ext cx="467301" cy="231299"/>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3FA70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2733597">
              <a:off x="4715345" y="2211235"/>
              <a:ext cx="467301" cy="231299"/>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8AFA4C"/>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5054178" y="2956295"/>
              <a:ext cx="1189822" cy="462707"/>
            </a:xfrm>
            <a:custGeom>
              <a:avLst/>
              <a:gdLst>
                <a:gd name="connsiteX0" fmla="*/ 0 w 1244906"/>
                <a:gd name="connsiteY0" fmla="*/ 0 h 526264"/>
                <a:gd name="connsiteX1" fmla="*/ 165253 w 1244906"/>
                <a:gd name="connsiteY1" fmla="*/ 429658 h 526264"/>
                <a:gd name="connsiteX2" fmla="*/ 760163 w 1244906"/>
                <a:gd name="connsiteY2" fmla="*/ 517793 h 526264"/>
                <a:gd name="connsiteX3" fmla="*/ 1244906 w 1244906"/>
                <a:gd name="connsiteY3" fmla="*/ 286438 h 526264"/>
              </a:gdLst>
              <a:ahLst/>
              <a:cxnLst>
                <a:cxn ang="0">
                  <a:pos x="connsiteX0" y="connsiteY0"/>
                </a:cxn>
                <a:cxn ang="0">
                  <a:pos x="connsiteX1" y="connsiteY1"/>
                </a:cxn>
                <a:cxn ang="0">
                  <a:pos x="connsiteX2" y="connsiteY2"/>
                </a:cxn>
                <a:cxn ang="0">
                  <a:pos x="connsiteX3" y="connsiteY3"/>
                </a:cxn>
              </a:cxnLst>
              <a:rect l="l" t="t" r="r" b="b"/>
              <a:pathLst>
                <a:path w="1244906" h="526264">
                  <a:moveTo>
                    <a:pt x="0" y="0"/>
                  </a:moveTo>
                  <a:cubicBezTo>
                    <a:pt x="19279" y="171679"/>
                    <a:pt x="38559" y="343359"/>
                    <a:pt x="165253" y="429658"/>
                  </a:cubicBezTo>
                  <a:cubicBezTo>
                    <a:pt x="291947" y="515957"/>
                    <a:pt x="580221" y="541663"/>
                    <a:pt x="760163" y="517793"/>
                  </a:cubicBezTo>
                  <a:cubicBezTo>
                    <a:pt x="940105" y="493923"/>
                    <a:pt x="1092505" y="390180"/>
                    <a:pt x="1244906" y="286438"/>
                  </a:cubicBezTo>
                </a:path>
              </a:pathLst>
            </a:custGeom>
            <a:noFill/>
            <a:ln w="50800" cap="rnd">
              <a:solidFill>
                <a:srgbClr val="92D050"/>
              </a:solidFill>
            </a:ln>
            <a:scene3d>
              <a:camera prst="orthographicFront"/>
              <a:lightRig rig="soft" dir="t"/>
            </a:scene3d>
            <a:sp3d contourW="12700" prstMaterial="plastic">
              <a:bevelT w="69850" h="19050"/>
              <a:bevelB w="38100" h="101600"/>
              <a:contourClr>
                <a:srgbClr val="81C14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6288480" y="2416467"/>
              <a:ext cx="299147" cy="539826"/>
            </a:xfrm>
            <a:custGeom>
              <a:avLst/>
              <a:gdLst>
                <a:gd name="connsiteX0" fmla="*/ 0 w 299147"/>
                <a:gd name="connsiteY0" fmla="*/ 0 h 539826"/>
                <a:gd name="connsiteX1" fmla="*/ 297456 w 299147"/>
                <a:gd name="connsiteY1" fmla="*/ 165253 h 539826"/>
                <a:gd name="connsiteX2" fmla="*/ 99152 w 299147"/>
                <a:gd name="connsiteY2" fmla="*/ 539826 h 539826"/>
              </a:gdLst>
              <a:ahLst/>
              <a:cxnLst>
                <a:cxn ang="0">
                  <a:pos x="connsiteX0" y="connsiteY0"/>
                </a:cxn>
                <a:cxn ang="0">
                  <a:pos x="connsiteX1" y="connsiteY1"/>
                </a:cxn>
                <a:cxn ang="0">
                  <a:pos x="connsiteX2" y="connsiteY2"/>
                </a:cxn>
              </a:cxnLst>
              <a:rect l="l" t="t" r="r" b="b"/>
              <a:pathLst>
                <a:path w="299147" h="539826">
                  <a:moveTo>
                    <a:pt x="0" y="0"/>
                  </a:moveTo>
                  <a:cubicBezTo>
                    <a:pt x="140465" y="37641"/>
                    <a:pt x="280931" y="75282"/>
                    <a:pt x="297456" y="165253"/>
                  </a:cubicBezTo>
                  <a:cubicBezTo>
                    <a:pt x="313981" y="255224"/>
                    <a:pt x="206566" y="397525"/>
                    <a:pt x="99152" y="539826"/>
                  </a:cubicBezTo>
                </a:path>
              </a:pathLst>
            </a:custGeom>
            <a:noFill/>
            <a:ln w="50800" cap="rnd">
              <a:solidFill>
                <a:srgbClr val="92D050"/>
              </a:solidFill>
            </a:ln>
            <a:scene3d>
              <a:camera prst="orthographicFront"/>
              <a:lightRig rig="soft" dir="t"/>
            </a:scene3d>
            <a:sp3d contourW="12700" prstMaterial="plastic">
              <a:bevelT w="69850" h="19050"/>
              <a:bevelB w="38100" h="101600"/>
              <a:contourClr>
                <a:srgbClr val="97BF17"/>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rot="20610461">
              <a:off x="6327351" y="2781616"/>
              <a:ext cx="467301" cy="231299"/>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8AFA4C"/>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2"/>
            <p:cNvSpPr/>
            <p:nvPr/>
          </p:nvSpPr>
          <p:spPr>
            <a:xfrm rot="7138278">
              <a:off x="6084827" y="2744429"/>
              <a:ext cx="234826" cy="26867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4909575" y="3275667"/>
              <a:ext cx="302010" cy="193710"/>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318109"/>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rot="3820380">
              <a:off x="5144154" y="3137501"/>
              <a:ext cx="293117" cy="188006"/>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8AFA4C"/>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rot="19118257">
              <a:off x="5324598" y="2292513"/>
              <a:ext cx="744731" cy="707886"/>
            </a:xfrm>
            <a:prstGeom prst="rect">
              <a:avLst/>
            </a:prstGeom>
            <a:noFill/>
            <a:ln>
              <a:noFill/>
            </a:ln>
          </p:spPr>
          <p:txBody>
            <a:bodyPr wrap="square" rtlCol="0">
              <a:spAutoFit/>
            </a:bodyPr>
            <a:lstStyle/>
            <a:p>
              <a:r>
                <a:rPr lang="en-US" altLang="zh-CN" sz="3200" dirty="0" smtClean="0">
                  <a:ln w="25400">
                    <a:solidFill>
                      <a:srgbClr val="1CD8EC"/>
                    </a:solidFill>
                  </a:ln>
                  <a:solidFill>
                    <a:schemeClr val="bg1"/>
                  </a:solidFill>
                  <a:latin typeface="Impact" panose="020B0806030902050204" pitchFamily="34" charset="0"/>
                  <a:ea typeface="方正超粗黑简体" panose="03000509000000000000" pitchFamily="65" charset="-122"/>
                </a:rPr>
                <a:t>02</a:t>
              </a:r>
              <a:endParaRPr lang="zh-CN" altLang="en-US" sz="3200" dirty="0">
                <a:ln w="25400">
                  <a:solidFill>
                    <a:srgbClr val="1CD8EC"/>
                  </a:solidFill>
                </a:ln>
                <a:solidFill>
                  <a:schemeClr val="bg1"/>
                </a:solidFill>
                <a:latin typeface="Impact" panose="020B0806030902050204" pitchFamily="34" charset="0"/>
                <a:ea typeface="方正超粗黑简体" panose="03000509000000000000" pitchFamily="65" charset="-122"/>
              </a:endParaRPr>
            </a:p>
          </p:txBody>
        </p:sp>
      </p:grpSp>
      <p:grpSp>
        <p:nvGrpSpPr>
          <p:cNvPr id="41" name="组合 40"/>
          <p:cNvGrpSpPr/>
          <p:nvPr/>
        </p:nvGrpSpPr>
        <p:grpSpPr>
          <a:xfrm rot="253194">
            <a:off x="6325701" y="2078197"/>
            <a:ext cx="1800964" cy="1375836"/>
            <a:chOff x="4640063" y="1823391"/>
            <a:chExt cx="2154589" cy="1645986"/>
          </a:xfrm>
        </p:grpSpPr>
        <p:sp>
          <p:nvSpPr>
            <p:cNvPr id="42" name="五角星 2"/>
            <p:cNvSpPr/>
            <p:nvPr/>
          </p:nvSpPr>
          <p:spPr>
            <a:xfrm rot="20227648">
              <a:off x="4851510" y="1823391"/>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角星 2"/>
            <p:cNvSpPr/>
            <p:nvPr/>
          </p:nvSpPr>
          <p:spPr>
            <a:xfrm rot="20227648">
              <a:off x="4863198" y="1834323"/>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4F6FC"/>
            </a:solidFill>
            <a:ln w="25400">
              <a:solidFill>
                <a:schemeClr val="bg1"/>
              </a:solidFill>
            </a:ln>
            <a:effectLst>
              <a:innerShdw blurRad="368300">
                <a:srgbClr val="13CCDF"/>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角星 2"/>
            <p:cNvSpPr/>
            <p:nvPr/>
          </p:nvSpPr>
          <p:spPr>
            <a:xfrm rot="20463093">
              <a:off x="4926374" y="2194893"/>
              <a:ext cx="563426" cy="43041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5086277" y="1951851"/>
              <a:ext cx="732999" cy="499698"/>
            </a:xfrm>
            <a:custGeom>
              <a:avLst/>
              <a:gdLst>
                <a:gd name="connsiteX0" fmla="*/ 0 w 895738"/>
                <a:gd name="connsiteY0" fmla="*/ 499698 h 499698"/>
                <a:gd name="connsiteX1" fmla="*/ 242595 w 895738"/>
                <a:gd name="connsiteY1" fmla="*/ 79820 h 499698"/>
                <a:gd name="connsiteX2" fmla="*/ 625151 w 895738"/>
                <a:gd name="connsiteY2" fmla="*/ 5175 h 499698"/>
                <a:gd name="connsiteX3" fmla="*/ 895738 w 895738"/>
                <a:gd name="connsiteY3" fmla="*/ 154465 h 499698"/>
              </a:gdLst>
              <a:ahLst/>
              <a:cxnLst>
                <a:cxn ang="0">
                  <a:pos x="connsiteX0" y="connsiteY0"/>
                </a:cxn>
                <a:cxn ang="0">
                  <a:pos x="connsiteX1" y="connsiteY1"/>
                </a:cxn>
                <a:cxn ang="0">
                  <a:pos x="connsiteX2" y="connsiteY2"/>
                </a:cxn>
                <a:cxn ang="0">
                  <a:pos x="connsiteX3" y="connsiteY3"/>
                </a:cxn>
              </a:cxnLst>
              <a:rect l="l" t="t" r="r" b="b"/>
              <a:pathLst>
                <a:path w="895738" h="499698">
                  <a:moveTo>
                    <a:pt x="0" y="499698"/>
                  </a:moveTo>
                  <a:cubicBezTo>
                    <a:pt x="69201" y="330969"/>
                    <a:pt x="138403" y="162240"/>
                    <a:pt x="242595" y="79820"/>
                  </a:cubicBezTo>
                  <a:cubicBezTo>
                    <a:pt x="346787" y="-2600"/>
                    <a:pt x="516294" y="-7266"/>
                    <a:pt x="625151" y="5175"/>
                  </a:cubicBezTo>
                  <a:cubicBezTo>
                    <a:pt x="734008" y="17616"/>
                    <a:pt x="814873" y="86040"/>
                    <a:pt x="895738" y="154465"/>
                  </a:cubicBezTo>
                </a:path>
              </a:pathLst>
            </a:custGeom>
            <a:noFill/>
            <a:ln w="50800" cap="rnd">
              <a:solidFill>
                <a:srgbClr val="1CD8EC"/>
              </a:solidFill>
            </a:ln>
            <a:scene3d>
              <a:camera prst="orthographicFront"/>
              <a:lightRig rig="soft" dir="t"/>
            </a:scene3d>
            <a:sp3d contourW="12700" prstMaterial="plastic">
              <a:bevelT w="69850" h="19050"/>
              <a:bevelB w="38100" h="101600"/>
              <a:contourClr>
                <a:srgbClr val="1CD8E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4640063" y="2334256"/>
              <a:ext cx="467301" cy="231299"/>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FC920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nvSpPr>
          <p:spPr>
            <a:xfrm rot="2733597">
              <a:off x="4715345" y="2211235"/>
              <a:ext cx="467301" cy="231299"/>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F4B50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5054178" y="2956295"/>
              <a:ext cx="1189822" cy="462707"/>
            </a:xfrm>
            <a:custGeom>
              <a:avLst/>
              <a:gdLst>
                <a:gd name="connsiteX0" fmla="*/ 0 w 1244906"/>
                <a:gd name="connsiteY0" fmla="*/ 0 h 526264"/>
                <a:gd name="connsiteX1" fmla="*/ 165253 w 1244906"/>
                <a:gd name="connsiteY1" fmla="*/ 429658 h 526264"/>
                <a:gd name="connsiteX2" fmla="*/ 760163 w 1244906"/>
                <a:gd name="connsiteY2" fmla="*/ 517793 h 526264"/>
                <a:gd name="connsiteX3" fmla="*/ 1244906 w 1244906"/>
                <a:gd name="connsiteY3" fmla="*/ 286438 h 526264"/>
              </a:gdLst>
              <a:ahLst/>
              <a:cxnLst>
                <a:cxn ang="0">
                  <a:pos x="connsiteX0" y="connsiteY0"/>
                </a:cxn>
                <a:cxn ang="0">
                  <a:pos x="connsiteX1" y="connsiteY1"/>
                </a:cxn>
                <a:cxn ang="0">
                  <a:pos x="connsiteX2" y="connsiteY2"/>
                </a:cxn>
                <a:cxn ang="0">
                  <a:pos x="connsiteX3" y="connsiteY3"/>
                </a:cxn>
              </a:cxnLst>
              <a:rect l="l" t="t" r="r" b="b"/>
              <a:pathLst>
                <a:path w="1244906" h="526264">
                  <a:moveTo>
                    <a:pt x="0" y="0"/>
                  </a:moveTo>
                  <a:cubicBezTo>
                    <a:pt x="19279" y="171679"/>
                    <a:pt x="38559" y="343359"/>
                    <a:pt x="165253" y="429658"/>
                  </a:cubicBezTo>
                  <a:cubicBezTo>
                    <a:pt x="291947" y="515957"/>
                    <a:pt x="580221" y="541663"/>
                    <a:pt x="760163" y="517793"/>
                  </a:cubicBezTo>
                  <a:cubicBezTo>
                    <a:pt x="940105" y="493923"/>
                    <a:pt x="1092505" y="390180"/>
                    <a:pt x="1244906" y="286438"/>
                  </a:cubicBezTo>
                </a:path>
              </a:pathLst>
            </a:custGeom>
            <a:noFill/>
            <a:ln w="50800" cap="rnd">
              <a:solidFill>
                <a:srgbClr val="1CD8EC"/>
              </a:solidFill>
            </a:ln>
            <a:scene3d>
              <a:camera prst="orthographicFront"/>
              <a:lightRig rig="soft" dir="t"/>
            </a:scene3d>
            <a:sp3d contourW="12700" prstMaterial="plastic">
              <a:bevelT w="69850" h="19050"/>
              <a:bevelB w="38100" h="101600"/>
              <a:contourClr>
                <a:srgbClr val="1CD8E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6288480" y="2416467"/>
              <a:ext cx="299147" cy="539826"/>
            </a:xfrm>
            <a:custGeom>
              <a:avLst/>
              <a:gdLst>
                <a:gd name="connsiteX0" fmla="*/ 0 w 299147"/>
                <a:gd name="connsiteY0" fmla="*/ 0 h 539826"/>
                <a:gd name="connsiteX1" fmla="*/ 297456 w 299147"/>
                <a:gd name="connsiteY1" fmla="*/ 165253 h 539826"/>
                <a:gd name="connsiteX2" fmla="*/ 99152 w 299147"/>
                <a:gd name="connsiteY2" fmla="*/ 539826 h 539826"/>
              </a:gdLst>
              <a:ahLst/>
              <a:cxnLst>
                <a:cxn ang="0">
                  <a:pos x="connsiteX0" y="connsiteY0"/>
                </a:cxn>
                <a:cxn ang="0">
                  <a:pos x="connsiteX1" y="connsiteY1"/>
                </a:cxn>
                <a:cxn ang="0">
                  <a:pos x="connsiteX2" y="connsiteY2"/>
                </a:cxn>
              </a:cxnLst>
              <a:rect l="l" t="t" r="r" b="b"/>
              <a:pathLst>
                <a:path w="299147" h="539826">
                  <a:moveTo>
                    <a:pt x="0" y="0"/>
                  </a:moveTo>
                  <a:cubicBezTo>
                    <a:pt x="140465" y="37641"/>
                    <a:pt x="280931" y="75282"/>
                    <a:pt x="297456" y="165253"/>
                  </a:cubicBezTo>
                  <a:cubicBezTo>
                    <a:pt x="313981" y="255224"/>
                    <a:pt x="206566" y="397525"/>
                    <a:pt x="99152" y="539826"/>
                  </a:cubicBezTo>
                </a:path>
              </a:pathLst>
            </a:custGeom>
            <a:noFill/>
            <a:ln w="50800" cap="rnd">
              <a:solidFill>
                <a:srgbClr val="1CD8EC"/>
              </a:solidFill>
            </a:ln>
            <a:scene3d>
              <a:camera prst="orthographicFront"/>
              <a:lightRig rig="soft" dir="t"/>
            </a:scene3d>
            <a:sp3d contourW="12700" prstMaterial="plastic">
              <a:bevelT w="69850" h="19050"/>
              <a:bevelB w="38100" h="101600"/>
              <a:contourClr>
                <a:srgbClr val="1CD8E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rot="20610461">
              <a:off x="6327351" y="2781616"/>
              <a:ext cx="467301" cy="231299"/>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FC920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角星 2"/>
            <p:cNvSpPr/>
            <p:nvPr/>
          </p:nvSpPr>
          <p:spPr>
            <a:xfrm rot="7138278">
              <a:off x="6084827" y="2744429"/>
              <a:ext cx="234826" cy="26867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a:off x="4909575" y="3275667"/>
              <a:ext cx="302010" cy="193710"/>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rot="3820380">
              <a:off x="5144154" y="3137501"/>
              <a:ext cx="293117" cy="188006"/>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F4B50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nvSpPr>
          <p:spPr>
            <a:xfrm rot="21346806">
              <a:off x="5324598" y="2292513"/>
              <a:ext cx="744731" cy="707886"/>
            </a:xfrm>
            <a:prstGeom prst="rect">
              <a:avLst/>
            </a:prstGeom>
            <a:noFill/>
            <a:ln>
              <a:noFill/>
            </a:ln>
          </p:spPr>
          <p:txBody>
            <a:bodyPr wrap="square" rtlCol="0">
              <a:spAutoFit/>
            </a:bodyPr>
            <a:lstStyle/>
            <a:p>
              <a:r>
                <a:rPr lang="en-US" altLang="zh-CN" sz="3200" dirty="0" smtClean="0">
                  <a:ln w="25400">
                    <a:solidFill>
                      <a:srgbClr val="92D050"/>
                    </a:solidFill>
                  </a:ln>
                  <a:solidFill>
                    <a:schemeClr val="bg1"/>
                  </a:solidFill>
                  <a:latin typeface="Impact" panose="020B0806030902050204" pitchFamily="34" charset="0"/>
                  <a:ea typeface="方正超粗黑简体" panose="03000509000000000000" pitchFamily="65" charset="-122"/>
                </a:rPr>
                <a:t>03</a:t>
              </a:r>
              <a:endParaRPr lang="zh-CN" altLang="en-US" sz="3200" dirty="0">
                <a:ln w="25400">
                  <a:solidFill>
                    <a:srgbClr val="92D050"/>
                  </a:solidFill>
                </a:ln>
                <a:solidFill>
                  <a:schemeClr val="bg1"/>
                </a:solidFill>
                <a:latin typeface="Impact" panose="020B0806030902050204" pitchFamily="34" charset="0"/>
                <a:ea typeface="方正超粗黑简体" panose="03000509000000000000" pitchFamily="65" charset="-122"/>
              </a:endParaRPr>
            </a:p>
          </p:txBody>
        </p:sp>
      </p:grpSp>
      <p:grpSp>
        <p:nvGrpSpPr>
          <p:cNvPr id="59" name="组合 58"/>
          <p:cNvGrpSpPr/>
          <p:nvPr/>
        </p:nvGrpSpPr>
        <p:grpSpPr>
          <a:xfrm rot="2481743">
            <a:off x="9339473" y="3586981"/>
            <a:ext cx="1800964" cy="1383824"/>
            <a:chOff x="4640063" y="1813835"/>
            <a:chExt cx="2154589" cy="1655542"/>
          </a:xfrm>
        </p:grpSpPr>
        <p:sp>
          <p:nvSpPr>
            <p:cNvPr id="60" name="五角星 2"/>
            <p:cNvSpPr/>
            <p:nvPr/>
          </p:nvSpPr>
          <p:spPr>
            <a:xfrm rot="20227648">
              <a:off x="4851510" y="1823391"/>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五角星 2"/>
            <p:cNvSpPr/>
            <p:nvPr/>
          </p:nvSpPr>
          <p:spPr>
            <a:xfrm rot="20227648">
              <a:off x="4843842" y="1813835"/>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7C80"/>
            </a:solidFill>
            <a:ln w="25400">
              <a:solidFill>
                <a:schemeClr val="bg1"/>
              </a:solidFill>
            </a:ln>
            <a:effectLst>
              <a:innerShdw blurRad="368300">
                <a:srgbClr val="FE4448"/>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五角星 2"/>
            <p:cNvSpPr/>
            <p:nvPr/>
          </p:nvSpPr>
          <p:spPr>
            <a:xfrm rot="20463093">
              <a:off x="4926374" y="2194893"/>
              <a:ext cx="563426" cy="43041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a:off x="5086277" y="1951851"/>
              <a:ext cx="732999" cy="499698"/>
            </a:xfrm>
            <a:custGeom>
              <a:avLst/>
              <a:gdLst>
                <a:gd name="connsiteX0" fmla="*/ 0 w 895738"/>
                <a:gd name="connsiteY0" fmla="*/ 499698 h 499698"/>
                <a:gd name="connsiteX1" fmla="*/ 242595 w 895738"/>
                <a:gd name="connsiteY1" fmla="*/ 79820 h 499698"/>
                <a:gd name="connsiteX2" fmla="*/ 625151 w 895738"/>
                <a:gd name="connsiteY2" fmla="*/ 5175 h 499698"/>
                <a:gd name="connsiteX3" fmla="*/ 895738 w 895738"/>
                <a:gd name="connsiteY3" fmla="*/ 154465 h 499698"/>
              </a:gdLst>
              <a:ahLst/>
              <a:cxnLst>
                <a:cxn ang="0">
                  <a:pos x="connsiteX0" y="connsiteY0"/>
                </a:cxn>
                <a:cxn ang="0">
                  <a:pos x="connsiteX1" y="connsiteY1"/>
                </a:cxn>
                <a:cxn ang="0">
                  <a:pos x="connsiteX2" y="connsiteY2"/>
                </a:cxn>
                <a:cxn ang="0">
                  <a:pos x="connsiteX3" y="connsiteY3"/>
                </a:cxn>
              </a:cxnLst>
              <a:rect l="l" t="t" r="r" b="b"/>
              <a:pathLst>
                <a:path w="895738" h="499698">
                  <a:moveTo>
                    <a:pt x="0" y="499698"/>
                  </a:moveTo>
                  <a:cubicBezTo>
                    <a:pt x="69201" y="330969"/>
                    <a:pt x="138403" y="162240"/>
                    <a:pt x="242595" y="79820"/>
                  </a:cubicBezTo>
                  <a:cubicBezTo>
                    <a:pt x="346787" y="-2600"/>
                    <a:pt x="516294" y="-7266"/>
                    <a:pt x="625151" y="5175"/>
                  </a:cubicBezTo>
                  <a:cubicBezTo>
                    <a:pt x="734008" y="17616"/>
                    <a:pt x="814873" y="86040"/>
                    <a:pt x="895738" y="154465"/>
                  </a:cubicBezTo>
                </a:path>
              </a:pathLst>
            </a:custGeom>
            <a:noFill/>
            <a:ln w="50800" cap="rnd">
              <a:solidFill>
                <a:srgbClr val="FFFF00"/>
              </a:solidFill>
            </a:ln>
            <a:scene3d>
              <a:camera prst="orthographicFront"/>
              <a:lightRig rig="soft" dir="t"/>
            </a:scene3d>
            <a:sp3d contourW="12700" prstMaterial="plastic">
              <a:bevelT w="69850" h="19050"/>
              <a:bevelB w="38100" h="101600"/>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a:off x="4640063" y="2334256"/>
              <a:ext cx="467301" cy="231299"/>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318109"/>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2733597">
              <a:off x="4715345" y="2211235"/>
              <a:ext cx="467301" cy="231299"/>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92D05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p:nvSpPr>
          <p:spPr>
            <a:xfrm>
              <a:off x="5054178" y="2956295"/>
              <a:ext cx="1189822" cy="462707"/>
            </a:xfrm>
            <a:custGeom>
              <a:avLst/>
              <a:gdLst>
                <a:gd name="connsiteX0" fmla="*/ 0 w 1244906"/>
                <a:gd name="connsiteY0" fmla="*/ 0 h 526264"/>
                <a:gd name="connsiteX1" fmla="*/ 165253 w 1244906"/>
                <a:gd name="connsiteY1" fmla="*/ 429658 h 526264"/>
                <a:gd name="connsiteX2" fmla="*/ 760163 w 1244906"/>
                <a:gd name="connsiteY2" fmla="*/ 517793 h 526264"/>
                <a:gd name="connsiteX3" fmla="*/ 1244906 w 1244906"/>
                <a:gd name="connsiteY3" fmla="*/ 286438 h 526264"/>
              </a:gdLst>
              <a:ahLst/>
              <a:cxnLst>
                <a:cxn ang="0">
                  <a:pos x="connsiteX0" y="connsiteY0"/>
                </a:cxn>
                <a:cxn ang="0">
                  <a:pos x="connsiteX1" y="connsiteY1"/>
                </a:cxn>
                <a:cxn ang="0">
                  <a:pos x="connsiteX2" y="connsiteY2"/>
                </a:cxn>
                <a:cxn ang="0">
                  <a:pos x="connsiteX3" y="connsiteY3"/>
                </a:cxn>
              </a:cxnLst>
              <a:rect l="l" t="t" r="r" b="b"/>
              <a:pathLst>
                <a:path w="1244906" h="526264">
                  <a:moveTo>
                    <a:pt x="0" y="0"/>
                  </a:moveTo>
                  <a:cubicBezTo>
                    <a:pt x="19279" y="171679"/>
                    <a:pt x="38559" y="343359"/>
                    <a:pt x="165253" y="429658"/>
                  </a:cubicBezTo>
                  <a:cubicBezTo>
                    <a:pt x="291947" y="515957"/>
                    <a:pt x="580221" y="541663"/>
                    <a:pt x="760163" y="517793"/>
                  </a:cubicBezTo>
                  <a:cubicBezTo>
                    <a:pt x="940105" y="493923"/>
                    <a:pt x="1092505" y="390180"/>
                    <a:pt x="1244906" y="286438"/>
                  </a:cubicBezTo>
                </a:path>
              </a:pathLst>
            </a:custGeom>
            <a:noFill/>
            <a:ln w="50800" cap="rnd">
              <a:solidFill>
                <a:srgbClr val="FFFF00"/>
              </a:solidFill>
            </a:ln>
            <a:scene3d>
              <a:camera prst="orthographicFront"/>
              <a:lightRig rig="soft" dir="t"/>
            </a:scene3d>
            <a:sp3d contourW="12700" prstMaterial="plastic">
              <a:bevelT w="69850" h="19050"/>
              <a:bevelB w="38100" h="101600"/>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a:off x="6288480" y="2416467"/>
              <a:ext cx="299147" cy="539826"/>
            </a:xfrm>
            <a:custGeom>
              <a:avLst/>
              <a:gdLst>
                <a:gd name="connsiteX0" fmla="*/ 0 w 299147"/>
                <a:gd name="connsiteY0" fmla="*/ 0 h 539826"/>
                <a:gd name="connsiteX1" fmla="*/ 297456 w 299147"/>
                <a:gd name="connsiteY1" fmla="*/ 165253 h 539826"/>
                <a:gd name="connsiteX2" fmla="*/ 99152 w 299147"/>
                <a:gd name="connsiteY2" fmla="*/ 539826 h 539826"/>
              </a:gdLst>
              <a:ahLst/>
              <a:cxnLst>
                <a:cxn ang="0">
                  <a:pos x="connsiteX0" y="connsiteY0"/>
                </a:cxn>
                <a:cxn ang="0">
                  <a:pos x="connsiteX1" y="connsiteY1"/>
                </a:cxn>
                <a:cxn ang="0">
                  <a:pos x="connsiteX2" y="connsiteY2"/>
                </a:cxn>
              </a:cxnLst>
              <a:rect l="l" t="t" r="r" b="b"/>
              <a:pathLst>
                <a:path w="299147" h="539826">
                  <a:moveTo>
                    <a:pt x="0" y="0"/>
                  </a:moveTo>
                  <a:cubicBezTo>
                    <a:pt x="140465" y="37641"/>
                    <a:pt x="280931" y="75282"/>
                    <a:pt x="297456" y="165253"/>
                  </a:cubicBezTo>
                  <a:cubicBezTo>
                    <a:pt x="313981" y="255224"/>
                    <a:pt x="206566" y="397525"/>
                    <a:pt x="99152" y="539826"/>
                  </a:cubicBezTo>
                </a:path>
              </a:pathLst>
            </a:custGeom>
            <a:noFill/>
            <a:ln w="50800" cap="rnd">
              <a:solidFill>
                <a:srgbClr val="FFFF00"/>
              </a:solidFill>
            </a:ln>
            <a:scene3d>
              <a:camera prst="orthographicFront"/>
              <a:lightRig rig="soft" dir="t"/>
            </a:scene3d>
            <a:sp3d contourW="12700" prstMaterial="plastic">
              <a:bevelT w="69850" h="19050"/>
              <a:bevelB w="38100" h="101600"/>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p:nvSpPr>
          <p:spPr>
            <a:xfrm rot="20610461">
              <a:off x="6327351" y="2781616"/>
              <a:ext cx="467301" cy="231299"/>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318109"/>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五角星 2"/>
            <p:cNvSpPr/>
            <p:nvPr/>
          </p:nvSpPr>
          <p:spPr>
            <a:xfrm rot="7138278">
              <a:off x="6084827" y="2744429"/>
              <a:ext cx="234826" cy="26867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a:off x="4909575" y="3275667"/>
              <a:ext cx="302010" cy="193710"/>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8AFA4C"/>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rot="3820380">
              <a:off x="5144154" y="3137501"/>
              <a:ext cx="293117" cy="188006"/>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318109"/>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p:cNvSpPr txBox="1"/>
            <p:nvPr/>
          </p:nvSpPr>
          <p:spPr>
            <a:xfrm rot="19118257">
              <a:off x="5291760" y="2340111"/>
              <a:ext cx="744731" cy="707886"/>
            </a:xfrm>
            <a:prstGeom prst="rect">
              <a:avLst/>
            </a:prstGeom>
            <a:noFill/>
            <a:ln>
              <a:noFill/>
            </a:ln>
          </p:spPr>
          <p:txBody>
            <a:bodyPr wrap="square" rtlCol="0">
              <a:spAutoFit/>
            </a:bodyPr>
            <a:lstStyle/>
            <a:p>
              <a:r>
                <a:rPr lang="en-US" altLang="zh-CN" sz="3200" dirty="0" smtClean="0">
                  <a:ln w="25400">
                    <a:solidFill>
                      <a:srgbClr val="FE4448"/>
                    </a:solidFill>
                  </a:ln>
                  <a:solidFill>
                    <a:schemeClr val="bg1"/>
                  </a:solidFill>
                  <a:latin typeface="Impact" panose="020B0806030902050204" pitchFamily="34" charset="0"/>
                  <a:ea typeface="方正超粗黑简体" panose="03000509000000000000" pitchFamily="65" charset="-122"/>
                </a:rPr>
                <a:t>02</a:t>
              </a:r>
              <a:endParaRPr lang="zh-CN" altLang="en-US" sz="3200" dirty="0">
                <a:ln w="25400">
                  <a:solidFill>
                    <a:srgbClr val="FE4448"/>
                  </a:solidFill>
                </a:ln>
                <a:solidFill>
                  <a:schemeClr val="bg1"/>
                </a:solidFill>
                <a:latin typeface="Impact" panose="020B0806030902050204" pitchFamily="34" charset="0"/>
                <a:ea typeface="方正超粗黑简体" panose="03000509000000000000" pitchFamily="65" charset="-122"/>
              </a:endParaRPr>
            </a:p>
          </p:txBody>
        </p:sp>
      </p:grpSp>
      <p:sp>
        <p:nvSpPr>
          <p:cNvPr id="83" name="矩形 82"/>
          <p:cNvSpPr/>
          <p:nvPr/>
        </p:nvSpPr>
        <p:spPr>
          <a:xfrm>
            <a:off x="9322302" y="2366196"/>
            <a:ext cx="1981968" cy="923330"/>
          </a:xfrm>
          <a:prstGeom prst="rect">
            <a:avLst/>
          </a:prstGeom>
        </p:spPr>
        <p:txBody>
          <a:bodyPr wrap="square">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chemeClr val="bg1"/>
                </a:solidFill>
                <a:latin typeface="微软雅黑" panose="020B0503020204020204" pitchFamily="34" charset="-122"/>
                <a:ea typeface="微软雅黑" panose="020B0503020204020204" pitchFamily="34" charset="-122"/>
              </a:rPr>
              <a:t>……</a:t>
            </a:r>
          </a:p>
        </p:txBody>
      </p:sp>
      <p:sp>
        <p:nvSpPr>
          <p:cNvPr id="84" name="文本框 83"/>
          <p:cNvSpPr txBox="1"/>
          <p:nvPr/>
        </p:nvSpPr>
        <p:spPr>
          <a:xfrm>
            <a:off x="9381333" y="2005344"/>
            <a:ext cx="1607000" cy="369332"/>
          </a:xfrm>
          <a:prstGeom prst="rect">
            <a:avLst/>
          </a:prstGeom>
          <a:noFill/>
        </p:spPr>
        <p:txBody>
          <a:bodyPr wrap="square" rtlCol="0">
            <a:spAutoFit/>
          </a:bodyPr>
          <a:lstStyle/>
          <a:p>
            <a:pPr algn="dist"/>
            <a:r>
              <a:rPr lang="zh-CN" altLang="en-US" b="1" dirty="0" smtClean="0">
                <a:solidFill>
                  <a:schemeClr val="bg1"/>
                </a:solidFill>
                <a:latin typeface="微软雅黑" panose="020B0503020204020204" pitchFamily="34" charset="-122"/>
                <a:ea typeface="微软雅黑" panose="020B0503020204020204" pitchFamily="34" charset="-122"/>
              </a:rPr>
              <a:t>输入文本标题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99" name="文本框 98"/>
          <p:cNvSpPr txBox="1"/>
          <p:nvPr/>
        </p:nvSpPr>
        <p:spPr>
          <a:xfrm>
            <a:off x="5384431" y="689168"/>
            <a:ext cx="2353679" cy="646331"/>
          </a:xfrm>
          <a:prstGeom prst="rect">
            <a:avLst/>
          </a:prstGeom>
          <a:noFill/>
        </p:spPr>
        <p:txBody>
          <a:bodyPr wrap="square" rtlCol="0">
            <a:spAutoFit/>
          </a:bodyPr>
          <a:lstStyle/>
          <a:p>
            <a:pPr algn="dist"/>
            <a:r>
              <a:rPr lang="zh-CN" altLang="en-US" sz="3600" b="1" dirty="0" smtClean="0">
                <a:solidFill>
                  <a:schemeClr val="bg1"/>
                </a:solidFill>
                <a:latin typeface="微软雅黑" panose="020B0503020204020204" pitchFamily="34" charset="-122"/>
                <a:ea typeface="微软雅黑" panose="020B0503020204020204" pitchFamily="34" charset="-122"/>
              </a:rPr>
              <a:t>问题分析</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grpSp>
        <p:nvGrpSpPr>
          <p:cNvPr id="94" name="组合 93"/>
          <p:cNvGrpSpPr/>
          <p:nvPr/>
        </p:nvGrpSpPr>
        <p:grpSpPr>
          <a:xfrm rot="536672">
            <a:off x="3492232" y="459127"/>
            <a:ext cx="1688486" cy="1246918"/>
            <a:chOff x="467955" y="825830"/>
            <a:chExt cx="1688486" cy="1246918"/>
          </a:xfrm>
        </p:grpSpPr>
        <p:sp>
          <p:nvSpPr>
            <p:cNvPr id="95"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22F1F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96"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22F1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97" name="组合 96"/>
            <p:cNvGrpSpPr/>
            <p:nvPr/>
          </p:nvGrpSpPr>
          <p:grpSpPr>
            <a:xfrm rot="21335217">
              <a:off x="1363234" y="825830"/>
              <a:ext cx="793207" cy="804046"/>
              <a:chOff x="7973454" y="5027358"/>
              <a:chExt cx="1573288" cy="1594782"/>
            </a:xfrm>
          </p:grpSpPr>
          <p:sp>
            <p:nvSpPr>
              <p:cNvPr id="101"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7D93"/>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8" name="文本框 97"/>
            <p:cNvSpPr txBox="1"/>
            <p:nvPr/>
          </p:nvSpPr>
          <p:spPr>
            <a:xfrm rot="21063328">
              <a:off x="1490046" y="1026827"/>
              <a:ext cx="620534" cy="461665"/>
            </a:xfrm>
            <a:prstGeom prst="rect">
              <a:avLst/>
            </a:prstGeom>
            <a:noFill/>
            <a:ln>
              <a:noFill/>
            </a:ln>
          </p:spPr>
          <p:txBody>
            <a:bodyPr wrap="square" rtlCol="0">
              <a:spAutoFit/>
            </a:bodyPr>
            <a:lstStyle/>
            <a:p>
              <a:r>
                <a:rPr lang="en-US" altLang="zh-CN" sz="2400" dirty="0" smtClean="0">
                  <a:ln w="25400">
                    <a:noFill/>
                  </a:ln>
                  <a:solidFill>
                    <a:schemeClr val="bg1"/>
                  </a:solidFill>
                  <a:latin typeface="方正超粗黑简体" panose="03000509000000000000" pitchFamily="65" charset="-122"/>
                  <a:ea typeface="方正超粗黑简体" panose="03000509000000000000" pitchFamily="65" charset="-122"/>
                </a:rPr>
                <a:t>03</a:t>
              </a:r>
              <a:endParaRPr lang="zh-CN" altLang="en-US" sz="2400" dirty="0">
                <a:ln w="25400">
                  <a:noFill/>
                </a:ln>
                <a:solidFill>
                  <a:schemeClr val="bg1"/>
                </a:solidFill>
                <a:latin typeface="方正超粗黑简体" panose="03000509000000000000" pitchFamily="65" charset="-122"/>
                <a:ea typeface="方正超粗黑简体" panose="03000509000000000000" pitchFamily="65" charset="-122"/>
              </a:endParaRPr>
            </a:p>
          </p:txBody>
        </p:sp>
      </p:grpSp>
      <p:grpSp>
        <p:nvGrpSpPr>
          <p:cNvPr id="103" name="组合 102"/>
          <p:cNvGrpSpPr/>
          <p:nvPr/>
        </p:nvGrpSpPr>
        <p:grpSpPr>
          <a:xfrm>
            <a:off x="5321296" y="1404784"/>
            <a:ext cx="2451104" cy="70857"/>
            <a:chOff x="8050736" y="5435599"/>
            <a:chExt cx="3205094" cy="0"/>
          </a:xfrm>
        </p:grpSpPr>
        <p:cxnSp>
          <p:nvCxnSpPr>
            <p:cNvPr id="104" name="直接连接符 103"/>
            <p:cNvCxnSpPr/>
            <p:nvPr/>
          </p:nvCxnSpPr>
          <p:spPr>
            <a:xfrm>
              <a:off x="8316687" y="5435599"/>
              <a:ext cx="2307770" cy="0"/>
            </a:xfrm>
            <a:prstGeom prst="line">
              <a:avLst/>
            </a:prstGeom>
            <a:ln w="508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0757431" y="5435599"/>
              <a:ext cx="239485" cy="0"/>
            </a:xfrm>
            <a:prstGeom prst="line">
              <a:avLst/>
            </a:prstGeom>
            <a:ln w="508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8050736" y="5435599"/>
              <a:ext cx="116114" cy="0"/>
            </a:xfrm>
            <a:prstGeom prst="line">
              <a:avLst/>
            </a:prstGeom>
            <a:ln w="508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11139716" y="5435599"/>
              <a:ext cx="116114" cy="0"/>
            </a:xfrm>
            <a:prstGeom prst="line">
              <a:avLst/>
            </a:prstGeom>
            <a:ln w="50800" cap="rnd">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4447937"/>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250"/>
                                        <p:tgtEl>
                                          <p:spTgt spid="4"/>
                                        </p:tgtEl>
                                      </p:cBhvr>
                                    </p:animEffect>
                                    <p:anim calcmode="lin" valueType="num">
                                      <p:cBhvr>
                                        <p:cTn id="13" dur="1250" fill="hold"/>
                                        <p:tgtEl>
                                          <p:spTgt spid="4"/>
                                        </p:tgtEl>
                                        <p:attrNameLst>
                                          <p:attrName>ppt_x</p:attrName>
                                        </p:attrNameLst>
                                      </p:cBhvr>
                                      <p:tavLst>
                                        <p:tav tm="0">
                                          <p:val>
                                            <p:strVal val="#ppt_x"/>
                                          </p:val>
                                        </p:tav>
                                        <p:tav tm="100000">
                                          <p:val>
                                            <p:strVal val="#ppt_x"/>
                                          </p:val>
                                        </p:tav>
                                      </p:tavLst>
                                    </p:anim>
                                    <p:anim calcmode="lin" valueType="num">
                                      <p:cBhvr>
                                        <p:cTn id="14" dur="1250" fill="hold"/>
                                        <p:tgtEl>
                                          <p:spTgt spid="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225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500"/>
                                        <p:tgtEl>
                                          <p:spTgt spid="88"/>
                                        </p:tgtEl>
                                      </p:cBhvr>
                                    </p:animEffect>
                                  </p:childTnLst>
                                </p:cTn>
                              </p:par>
                              <p:par>
                                <p:cTn id="18" presetID="10" presetClass="entr" presetSubtype="0" fill="hold" nodeType="withEffect">
                                  <p:stCondLst>
                                    <p:cond delay="2500"/>
                                  </p:stCondLst>
                                  <p:childTnLst>
                                    <p:set>
                                      <p:cBhvr>
                                        <p:cTn id="19" dur="1" fill="hold">
                                          <p:stCondLst>
                                            <p:cond delay="0"/>
                                          </p:stCondLst>
                                        </p:cTn>
                                        <p:tgtEl>
                                          <p:spTgt spid="86"/>
                                        </p:tgtEl>
                                        <p:attrNameLst>
                                          <p:attrName>style.visibility</p:attrName>
                                        </p:attrNameLst>
                                      </p:cBhvr>
                                      <p:to>
                                        <p:strVal val="visible"/>
                                      </p:to>
                                    </p:set>
                                    <p:animEffect transition="in" filter="fade">
                                      <p:cBhvr>
                                        <p:cTn id="20" dur="500"/>
                                        <p:tgtEl>
                                          <p:spTgt spid="86"/>
                                        </p:tgtEl>
                                      </p:cBhvr>
                                    </p:animEffect>
                                  </p:childTnLst>
                                </p:cTn>
                              </p:par>
                              <p:par>
                                <p:cTn id="21" presetID="10" presetClass="entr" presetSubtype="0" fill="hold" nodeType="withEffect">
                                  <p:stCondLst>
                                    <p:cond delay="275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500"/>
                                        <p:tgtEl>
                                          <p:spTgt spid="92"/>
                                        </p:tgtEl>
                                      </p:cBhvr>
                                    </p:animEffect>
                                  </p:childTnLst>
                                </p:cTn>
                              </p:par>
                              <p:par>
                                <p:cTn id="24" presetID="10" presetClass="entr" presetSubtype="0" fill="hold" nodeType="withEffect">
                                  <p:stCondLst>
                                    <p:cond delay="3000"/>
                                  </p:stCondLst>
                                  <p:childTnLst>
                                    <p:set>
                                      <p:cBhvr>
                                        <p:cTn id="25" dur="1" fill="hold">
                                          <p:stCondLst>
                                            <p:cond delay="0"/>
                                          </p:stCondLst>
                                        </p:cTn>
                                        <p:tgtEl>
                                          <p:spTgt spid="89"/>
                                        </p:tgtEl>
                                        <p:attrNameLst>
                                          <p:attrName>style.visibility</p:attrName>
                                        </p:attrNameLst>
                                      </p:cBhvr>
                                      <p:to>
                                        <p:strVal val="visible"/>
                                      </p:to>
                                    </p:set>
                                    <p:animEffect transition="in" filter="fade">
                                      <p:cBhvr>
                                        <p:cTn id="26" dur="500"/>
                                        <p:tgtEl>
                                          <p:spTgt spid="89"/>
                                        </p:tgtEl>
                                      </p:cBhvr>
                                    </p:animEffect>
                                  </p:childTnLst>
                                </p:cTn>
                              </p:par>
                              <p:par>
                                <p:cTn id="27" presetID="10" presetClass="entr" presetSubtype="0" fill="hold" nodeType="withEffect">
                                  <p:stCondLst>
                                    <p:cond delay="3250"/>
                                  </p:stCondLst>
                                  <p:childTnLst>
                                    <p:set>
                                      <p:cBhvr>
                                        <p:cTn id="28" dur="1" fill="hold">
                                          <p:stCondLst>
                                            <p:cond delay="0"/>
                                          </p:stCondLst>
                                        </p:cTn>
                                        <p:tgtEl>
                                          <p:spTgt spid="90"/>
                                        </p:tgtEl>
                                        <p:attrNameLst>
                                          <p:attrName>style.visibility</p:attrName>
                                        </p:attrNameLst>
                                      </p:cBhvr>
                                      <p:to>
                                        <p:strVal val="visible"/>
                                      </p:to>
                                    </p:set>
                                    <p:animEffect transition="in" filter="fade">
                                      <p:cBhvr>
                                        <p:cTn id="29" dur="500"/>
                                        <p:tgtEl>
                                          <p:spTgt spid="90"/>
                                        </p:tgtEl>
                                      </p:cBhvr>
                                    </p:animEffect>
                                  </p:childTnLst>
                                </p:cTn>
                              </p:par>
                              <p:par>
                                <p:cTn id="30" presetID="10" presetClass="entr" presetSubtype="0" fill="hold" nodeType="withEffect">
                                  <p:stCondLst>
                                    <p:cond delay="3500"/>
                                  </p:stCondLst>
                                  <p:childTnLst>
                                    <p:set>
                                      <p:cBhvr>
                                        <p:cTn id="31" dur="1" fill="hold">
                                          <p:stCondLst>
                                            <p:cond delay="0"/>
                                          </p:stCondLst>
                                        </p:cTn>
                                        <p:tgtEl>
                                          <p:spTgt spid="87"/>
                                        </p:tgtEl>
                                        <p:attrNameLst>
                                          <p:attrName>style.visibility</p:attrName>
                                        </p:attrNameLst>
                                      </p:cBhvr>
                                      <p:to>
                                        <p:strVal val="visible"/>
                                      </p:to>
                                    </p:set>
                                    <p:animEffect transition="in" filter="fade">
                                      <p:cBhvr>
                                        <p:cTn id="32" dur="500"/>
                                        <p:tgtEl>
                                          <p:spTgt spid="87"/>
                                        </p:tgtEl>
                                      </p:cBhvr>
                                    </p:animEffect>
                                  </p:childTnLst>
                                </p:cTn>
                              </p:par>
                              <p:par>
                                <p:cTn id="33" presetID="10" presetClass="entr" presetSubtype="0" fill="hold" nodeType="withEffect">
                                  <p:stCondLst>
                                    <p:cond delay="3750"/>
                                  </p:stCondLst>
                                  <p:childTnLst>
                                    <p:set>
                                      <p:cBhvr>
                                        <p:cTn id="34" dur="1" fill="hold">
                                          <p:stCondLst>
                                            <p:cond delay="0"/>
                                          </p:stCondLst>
                                        </p:cTn>
                                        <p:tgtEl>
                                          <p:spTgt spid="91"/>
                                        </p:tgtEl>
                                        <p:attrNameLst>
                                          <p:attrName>style.visibility</p:attrName>
                                        </p:attrNameLst>
                                      </p:cBhvr>
                                      <p:to>
                                        <p:strVal val="visible"/>
                                      </p:to>
                                    </p:set>
                                    <p:animEffect transition="in" filter="fade">
                                      <p:cBhvr>
                                        <p:cTn id="35" dur="500"/>
                                        <p:tgtEl>
                                          <p:spTgt spid="91"/>
                                        </p:tgtEl>
                                      </p:cBhvr>
                                    </p:animEffect>
                                  </p:childTnLst>
                                </p:cTn>
                              </p:par>
                              <p:par>
                                <p:cTn id="36" presetID="10" presetClass="entr" presetSubtype="0" fill="hold" nodeType="withEffect">
                                  <p:stCondLst>
                                    <p:cond delay="4000"/>
                                  </p:stCondLst>
                                  <p:childTnLst>
                                    <p:set>
                                      <p:cBhvr>
                                        <p:cTn id="37" dur="1" fill="hold">
                                          <p:stCondLst>
                                            <p:cond delay="0"/>
                                          </p:stCondLst>
                                        </p:cTn>
                                        <p:tgtEl>
                                          <p:spTgt spid="93"/>
                                        </p:tgtEl>
                                        <p:attrNameLst>
                                          <p:attrName>style.visibility</p:attrName>
                                        </p:attrNameLst>
                                      </p:cBhvr>
                                      <p:to>
                                        <p:strVal val="visible"/>
                                      </p:to>
                                    </p:set>
                                    <p:animEffect transition="in" filter="fade">
                                      <p:cBhvr>
                                        <p:cTn id="38" dur="500"/>
                                        <p:tgtEl>
                                          <p:spTgt spid="93"/>
                                        </p:tgtEl>
                                      </p:cBhvr>
                                    </p:animEffect>
                                  </p:childTnLst>
                                </p:cTn>
                              </p:par>
                              <p:par>
                                <p:cTn id="39" presetID="22" presetClass="entr" presetSubtype="8" fill="hold" nodeType="withEffect">
                                  <p:stCondLst>
                                    <p:cond delay="4500"/>
                                  </p:stCondLst>
                                  <p:childTnLst>
                                    <p:set>
                                      <p:cBhvr>
                                        <p:cTn id="40" dur="1" fill="hold">
                                          <p:stCondLst>
                                            <p:cond delay="0"/>
                                          </p:stCondLst>
                                        </p:cTn>
                                        <p:tgtEl>
                                          <p:spTgt spid="94"/>
                                        </p:tgtEl>
                                        <p:attrNameLst>
                                          <p:attrName>style.visibility</p:attrName>
                                        </p:attrNameLst>
                                      </p:cBhvr>
                                      <p:to>
                                        <p:strVal val="visible"/>
                                      </p:to>
                                    </p:set>
                                    <p:animEffect transition="in" filter="wipe(left)">
                                      <p:cBhvr>
                                        <p:cTn id="41" dur="1000"/>
                                        <p:tgtEl>
                                          <p:spTgt spid="94"/>
                                        </p:tgtEl>
                                      </p:cBhvr>
                                    </p:animEffect>
                                  </p:childTnLst>
                                </p:cTn>
                              </p:par>
                              <p:par>
                                <p:cTn id="42" presetID="52" presetClass="entr" presetSubtype="0" fill="hold" grpId="0" nodeType="withEffect">
                                  <p:stCondLst>
                                    <p:cond delay="5500"/>
                                  </p:stCondLst>
                                  <p:iterate type="lt">
                                    <p:tmPct val="10000"/>
                                  </p:iterate>
                                  <p:childTnLst>
                                    <p:set>
                                      <p:cBhvr>
                                        <p:cTn id="43" dur="1" fill="hold">
                                          <p:stCondLst>
                                            <p:cond delay="0"/>
                                          </p:stCondLst>
                                        </p:cTn>
                                        <p:tgtEl>
                                          <p:spTgt spid="99"/>
                                        </p:tgtEl>
                                        <p:attrNameLst>
                                          <p:attrName>style.visibility</p:attrName>
                                        </p:attrNameLst>
                                      </p:cBhvr>
                                      <p:to>
                                        <p:strVal val="visible"/>
                                      </p:to>
                                    </p:set>
                                    <p:animScale>
                                      <p:cBhvr>
                                        <p:cTn id="44" dur="1000" decel="50000" fill="hold">
                                          <p:stCondLst>
                                            <p:cond delay="0"/>
                                          </p:stCondLst>
                                        </p:cTn>
                                        <p:tgtEl>
                                          <p:spTgt spid="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99"/>
                                        </p:tgtEl>
                                        <p:attrNameLst>
                                          <p:attrName>ppt_x</p:attrName>
                                          <p:attrName>ppt_y</p:attrName>
                                        </p:attrNameLst>
                                      </p:cBhvr>
                                    </p:animMotion>
                                    <p:animEffect transition="in" filter="fade">
                                      <p:cBhvr>
                                        <p:cTn id="46" dur="1000"/>
                                        <p:tgtEl>
                                          <p:spTgt spid="99"/>
                                        </p:tgtEl>
                                      </p:cBhvr>
                                    </p:animEffect>
                                  </p:childTnLst>
                                </p:cTn>
                              </p:par>
                              <p:par>
                                <p:cTn id="47" presetID="22" presetClass="entr" presetSubtype="8" fill="hold" nodeType="withEffect">
                                  <p:stCondLst>
                                    <p:cond delay="5500"/>
                                  </p:stCondLst>
                                  <p:childTnLst>
                                    <p:set>
                                      <p:cBhvr>
                                        <p:cTn id="48" dur="1" fill="hold">
                                          <p:stCondLst>
                                            <p:cond delay="0"/>
                                          </p:stCondLst>
                                        </p:cTn>
                                        <p:tgtEl>
                                          <p:spTgt spid="103"/>
                                        </p:tgtEl>
                                        <p:attrNameLst>
                                          <p:attrName>style.visibility</p:attrName>
                                        </p:attrNameLst>
                                      </p:cBhvr>
                                      <p:to>
                                        <p:strVal val="visible"/>
                                      </p:to>
                                    </p:set>
                                    <p:animEffect transition="in" filter="wipe(left)">
                                      <p:cBhvr>
                                        <p:cTn id="49" dur="1500"/>
                                        <p:tgtEl>
                                          <p:spTgt spid="103"/>
                                        </p:tgtEl>
                                      </p:cBhvr>
                                    </p:animEffect>
                                  </p:childTnLst>
                                </p:cTn>
                              </p:par>
                              <p:par>
                                <p:cTn id="50" presetID="31" presetClass="entr" presetSubtype="0" fill="hold" nodeType="withEffect">
                                  <p:stCondLst>
                                    <p:cond delay="7000"/>
                                  </p:stCondLst>
                                  <p:childTnLst>
                                    <p:set>
                                      <p:cBhvr>
                                        <p:cTn id="51" dur="1" fill="hold">
                                          <p:stCondLst>
                                            <p:cond delay="0"/>
                                          </p:stCondLst>
                                        </p:cTn>
                                        <p:tgtEl>
                                          <p:spTgt spid="5"/>
                                        </p:tgtEl>
                                        <p:attrNameLst>
                                          <p:attrName>style.visibility</p:attrName>
                                        </p:attrNameLst>
                                      </p:cBhvr>
                                      <p:to>
                                        <p:strVal val="visible"/>
                                      </p:to>
                                    </p:set>
                                    <p:anim calcmode="lin" valueType="num">
                                      <p:cBhvr>
                                        <p:cTn id="52" dur="1000" fill="hold"/>
                                        <p:tgtEl>
                                          <p:spTgt spid="5"/>
                                        </p:tgtEl>
                                        <p:attrNameLst>
                                          <p:attrName>ppt_w</p:attrName>
                                        </p:attrNameLst>
                                      </p:cBhvr>
                                      <p:tavLst>
                                        <p:tav tm="0">
                                          <p:val>
                                            <p:fltVal val="0"/>
                                          </p:val>
                                        </p:tav>
                                        <p:tav tm="100000">
                                          <p:val>
                                            <p:strVal val="#ppt_w"/>
                                          </p:val>
                                        </p:tav>
                                      </p:tavLst>
                                    </p:anim>
                                    <p:anim calcmode="lin" valueType="num">
                                      <p:cBhvr>
                                        <p:cTn id="53" dur="1000" fill="hold"/>
                                        <p:tgtEl>
                                          <p:spTgt spid="5"/>
                                        </p:tgtEl>
                                        <p:attrNameLst>
                                          <p:attrName>ppt_h</p:attrName>
                                        </p:attrNameLst>
                                      </p:cBhvr>
                                      <p:tavLst>
                                        <p:tav tm="0">
                                          <p:val>
                                            <p:fltVal val="0"/>
                                          </p:val>
                                        </p:tav>
                                        <p:tav tm="100000">
                                          <p:val>
                                            <p:strVal val="#ppt_h"/>
                                          </p:val>
                                        </p:tav>
                                      </p:tavLst>
                                    </p:anim>
                                    <p:anim calcmode="lin" valueType="num">
                                      <p:cBhvr>
                                        <p:cTn id="54" dur="1000" fill="hold"/>
                                        <p:tgtEl>
                                          <p:spTgt spid="5"/>
                                        </p:tgtEl>
                                        <p:attrNameLst>
                                          <p:attrName>style.rotation</p:attrName>
                                        </p:attrNameLst>
                                      </p:cBhvr>
                                      <p:tavLst>
                                        <p:tav tm="0">
                                          <p:val>
                                            <p:fltVal val="90"/>
                                          </p:val>
                                        </p:tav>
                                        <p:tav tm="100000">
                                          <p:val>
                                            <p:fltVal val="0"/>
                                          </p:val>
                                        </p:tav>
                                      </p:tavLst>
                                    </p:anim>
                                    <p:animEffect transition="in" filter="fade">
                                      <p:cBhvr>
                                        <p:cTn id="55" dur="1000"/>
                                        <p:tgtEl>
                                          <p:spTgt spid="5"/>
                                        </p:tgtEl>
                                      </p:cBhvr>
                                    </p:animEffect>
                                  </p:childTnLst>
                                </p:cTn>
                              </p:par>
                              <p:par>
                                <p:cTn id="56" presetID="31" presetClass="entr" presetSubtype="0" fill="hold" nodeType="withEffect">
                                  <p:stCondLst>
                                    <p:cond delay="7750"/>
                                  </p:stCondLst>
                                  <p:childTnLst>
                                    <p:set>
                                      <p:cBhvr>
                                        <p:cTn id="57" dur="1" fill="hold">
                                          <p:stCondLst>
                                            <p:cond delay="0"/>
                                          </p:stCondLst>
                                        </p:cTn>
                                        <p:tgtEl>
                                          <p:spTgt spid="22"/>
                                        </p:tgtEl>
                                        <p:attrNameLst>
                                          <p:attrName>style.visibility</p:attrName>
                                        </p:attrNameLst>
                                      </p:cBhvr>
                                      <p:to>
                                        <p:strVal val="visible"/>
                                      </p:to>
                                    </p:set>
                                    <p:anim calcmode="lin" valueType="num">
                                      <p:cBhvr>
                                        <p:cTn id="58" dur="1000" fill="hold"/>
                                        <p:tgtEl>
                                          <p:spTgt spid="22"/>
                                        </p:tgtEl>
                                        <p:attrNameLst>
                                          <p:attrName>ppt_w</p:attrName>
                                        </p:attrNameLst>
                                      </p:cBhvr>
                                      <p:tavLst>
                                        <p:tav tm="0">
                                          <p:val>
                                            <p:fltVal val="0"/>
                                          </p:val>
                                        </p:tav>
                                        <p:tav tm="100000">
                                          <p:val>
                                            <p:strVal val="#ppt_w"/>
                                          </p:val>
                                        </p:tav>
                                      </p:tavLst>
                                    </p:anim>
                                    <p:anim calcmode="lin" valueType="num">
                                      <p:cBhvr>
                                        <p:cTn id="59" dur="1000" fill="hold"/>
                                        <p:tgtEl>
                                          <p:spTgt spid="22"/>
                                        </p:tgtEl>
                                        <p:attrNameLst>
                                          <p:attrName>ppt_h</p:attrName>
                                        </p:attrNameLst>
                                      </p:cBhvr>
                                      <p:tavLst>
                                        <p:tav tm="0">
                                          <p:val>
                                            <p:fltVal val="0"/>
                                          </p:val>
                                        </p:tav>
                                        <p:tav tm="100000">
                                          <p:val>
                                            <p:strVal val="#ppt_h"/>
                                          </p:val>
                                        </p:tav>
                                      </p:tavLst>
                                    </p:anim>
                                    <p:anim calcmode="lin" valueType="num">
                                      <p:cBhvr>
                                        <p:cTn id="60" dur="1000" fill="hold"/>
                                        <p:tgtEl>
                                          <p:spTgt spid="22"/>
                                        </p:tgtEl>
                                        <p:attrNameLst>
                                          <p:attrName>style.rotation</p:attrName>
                                        </p:attrNameLst>
                                      </p:cBhvr>
                                      <p:tavLst>
                                        <p:tav tm="0">
                                          <p:val>
                                            <p:fltVal val="90"/>
                                          </p:val>
                                        </p:tav>
                                        <p:tav tm="100000">
                                          <p:val>
                                            <p:fltVal val="0"/>
                                          </p:val>
                                        </p:tav>
                                      </p:tavLst>
                                    </p:anim>
                                    <p:animEffect transition="in" filter="fade">
                                      <p:cBhvr>
                                        <p:cTn id="61" dur="1000"/>
                                        <p:tgtEl>
                                          <p:spTgt spid="22"/>
                                        </p:tgtEl>
                                      </p:cBhvr>
                                    </p:animEffect>
                                  </p:childTnLst>
                                </p:cTn>
                              </p:par>
                              <p:par>
                                <p:cTn id="62" presetID="31" presetClass="entr" presetSubtype="0" fill="hold" nodeType="withEffect">
                                  <p:stCondLst>
                                    <p:cond delay="8500"/>
                                  </p:stCondLst>
                                  <p:childTnLst>
                                    <p:set>
                                      <p:cBhvr>
                                        <p:cTn id="63" dur="1" fill="hold">
                                          <p:stCondLst>
                                            <p:cond delay="0"/>
                                          </p:stCondLst>
                                        </p:cTn>
                                        <p:tgtEl>
                                          <p:spTgt spid="41"/>
                                        </p:tgtEl>
                                        <p:attrNameLst>
                                          <p:attrName>style.visibility</p:attrName>
                                        </p:attrNameLst>
                                      </p:cBhvr>
                                      <p:to>
                                        <p:strVal val="visible"/>
                                      </p:to>
                                    </p:set>
                                    <p:anim calcmode="lin" valueType="num">
                                      <p:cBhvr>
                                        <p:cTn id="64" dur="1000" fill="hold"/>
                                        <p:tgtEl>
                                          <p:spTgt spid="41"/>
                                        </p:tgtEl>
                                        <p:attrNameLst>
                                          <p:attrName>ppt_w</p:attrName>
                                        </p:attrNameLst>
                                      </p:cBhvr>
                                      <p:tavLst>
                                        <p:tav tm="0">
                                          <p:val>
                                            <p:fltVal val="0"/>
                                          </p:val>
                                        </p:tav>
                                        <p:tav tm="100000">
                                          <p:val>
                                            <p:strVal val="#ppt_w"/>
                                          </p:val>
                                        </p:tav>
                                      </p:tavLst>
                                    </p:anim>
                                    <p:anim calcmode="lin" valueType="num">
                                      <p:cBhvr>
                                        <p:cTn id="65" dur="1000" fill="hold"/>
                                        <p:tgtEl>
                                          <p:spTgt spid="41"/>
                                        </p:tgtEl>
                                        <p:attrNameLst>
                                          <p:attrName>ppt_h</p:attrName>
                                        </p:attrNameLst>
                                      </p:cBhvr>
                                      <p:tavLst>
                                        <p:tav tm="0">
                                          <p:val>
                                            <p:fltVal val="0"/>
                                          </p:val>
                                        </p:tav>
                                        <p:tav tm="100000">
                                          <p:val>
                                            <p:strVal val="#ppt_h"/>
                                          </p:val>
                                        </p:tav>
                                      </p:tavLst>
                                    </p:anim>
                                    <p:anim calcmode="lin" valueType="num">
                                      <p:cBhvr>
                                        <p:cTn id="66" dur="1000" fill="hold"/>
                                        <p:tgtEl>
                                          <p:spTgt spid="41"/>
                                        </p:tgtEl>
                                        <p:attrNameLst>
                                          <p:attrName>style.rotation</p:attrName>
                                        </p:attrNameLst>
                                      </p:cBhvr>
                                      <p:tavLst>
                                        <p:tav tm="0">
                                          <p:val>
                                            <p:fltVal val="90"/>
                                          </p:val>
                                        </p:tav>
                                        <p:tav tm="100000">
                                          <p:val>
                                            <p:fltVal val="0"/>
                                          </p:val>
                                        </p:tav>
                                      </p:tavLst>
                                    </p:anim>
                                    <p:animEffect transition="in" filter="fade">
                                      <p:cBhvr>
                                        <p:cTn id="67" dur="1000"/>
                                        <p:tgtEl>
                                          <p:spTgt spid="41"/>
                                        </p:tgtEl>
                                      </p:cBhvr>
                                    </p:animEffect>
                                  </p:childTnLst>
                                </p:cTn>
                              </p:par>
                              <p:par>
                                <p:cTn id="68" presetID="31" presetClass="entr" presetSubtype="0" fill="hold" nodeType="withEffect">
                                  <p:stCondLst>
                                    <p:cond delay="9250"/>
                                  </p:stCondLst>
                                  <p:childTnLst>
                                    <p:set>
                                      <p:cBhvr>
                                        <p:cTn id="69" dur="1" fill="hold">
                                          <p:stCondLst>
                                            <p:cond delay="0"/>
                                          </p:stCondLst>
                                        </p:cTn>
                                        <p:tgtEl>
                                          <p:spTgt spid="59"/>
                                        </p:tgtEl>
                                        <p:attrNameLst>
                                          <p:attrName>style.visibility</p:attrName>
                                        </p:attrNameLst>
                                      </p:cBhvr>
                                      <p:to>
                                        <p:strVal val="visible"/>
                                      </p:to>
                                    </p:set>
                                    <p:anim calcmode="lin" valueType="num">
                                      <p:cBhvr>
                                        <p:cTn id="70" dur="1000" fill="hold"/>
                                        <p:tgtEl>
                                          <p:spTgt spid="59"/>
                                        </p:tgtEl>
                                        <p:attrNameLst>
                                          <p:attrName>ppt_w</p:attrName>
                                        </p:attrNameLst>
                                      </p:cBhvr>
                                      <p:tavLst>
                                        <p:tav tm="0">
                                          <p:val>
                                            <p:fltVal val="0"/>
                                          </p:val>
                                        </p:tav>
                                        <p:tav tm="100000">
                                          <p:val>
                                            <p:strVal val="#ppt_w"/>
                                          </p:val>
                                        </p:tav>
                                      </p:tavLst>
                                    </p:anim>
                                    <p:anim calcmode="lin" valueType="num">
                                      <p:cBhvr>
                                        <p:cTn id="71" dur="1000" fill="hold"/>
                                        <p:tgtEl>
                                          <p:spTgt spid="59"/>
                                        </p:tgtEl>
                                        <p:attrNameLst>
                                          <p:attrName>ppt_h</p:attrName>
                                        </p:attrNameLst>
                                      </p:cBhvr>
                                      <p:tavLst>
                                        <p:tav tm="0">
                                          <p:val>
                                            <p:fltVal val="0"/>
                                          </p:val>
                                        </p:tav>
                                        <p:tav tm="100000">
                                          <p:val>
                                            <p:strVal val="#ppt_h"/>
                                          </p:val>
                                        </p:tav>
                                      </p:tavLst>
                                    </p:anim>
                                    <p:anim calcmode="lin" valueType="num">
                                      <p:cBhvr>
                                        <p:cTn id="72" dur="1000" fill="hold"/>
                                        <p:tgtEl>
                                          <p:spTgt spid="59"/>
                                        </p:tgtEl>
                                        <p:attrNameLst>
                                          <p:attrName>style.rotation</p:attrName>
                                        </p:attrNameLst>
                                      </p:cBhvr>
                                      <p:tavLst>
                                        <p:tav tm="0">
                                          <p:val>
                                            <p:fltVal val="90"/>
                                          </p:val>
                                        </p:tav>
                                        <p:tav tm="100000">
                                          <p:val>
                                            <p:fltVal val="0"/>
                                          </p:val>
                                        </p:tav>
                                      </p:tavLst>
                                    </p:anim>
                                    <p:animEffect transition="in" filter="fade">
                                      <p:cBhvr>
                                        <p:cTn id="73" dur="1000"/>
                                        <p:tgtEl>
                                          <p:spTgt spid="59"/>
                                        </p:tgtEl>
                                      </p:cBhvr>
                                    </p:animEffect>
                                  </p:childTnLst>
                                </p:cTn>
                              </p:par>
                              <p:par>
                                <p:cTn id="74" presetID="47" presetClass="entr" presetSubtype="0" fill="hold" grpId="0" nodeType="withEffect">
                                  <p:stCondLst>
                                    <p:cond delay="1025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1000" fill="hold"/>
                                        <p:tgtEl>
                                          <p:spTgt spid="39"/>
                                        </p:tgtEl>
                                        <p:attrNameLst>
                                          <p:attrName>ppt_y</p:attrName>
                                        </p:attrNameLst>
                                      </p:cBhvr>
                                      <p:tavLst>
                                        <p:tav tm="0">
                                          <p:val>
                                            <p:strVal val="#ppt_y-.1"/>
                                          </p:val>
                                        </p:tav>
                                        <p:tav tm="100000">
                                          <p:val>
                                            <p:strVal val="#ppt_y"/>
                                          </p:val>
                                        </p:tav>
                                      </p:tavLst>
                                    </p:anim>
                                  </p:childTnLst>
                                </p:cTn>
                              </p:par>
                              <p:par>
                                <p:cTn id="79" presetID="22" presetClass="entr" presetSubtype="1" fill="hold" grpId="0" nodeType="withEffect">
                                  <p:stCondLst>
                                    <p:cond delay="11250"/>
                                  </p:stCondLst>
                                  <p:childTnLst>
                                    <p:set>
                                      <p:cBhvr>
                                        <p:cTn id="80" dur="1" fill="hold">
                                          <p:stCondLst>
                                            <p:cond delay="0"/>
                                          </p:stCondLst>
                                        </p:cTn>
                                        <p:tgtEl>
                                          <p:spTgt spid="21"/>
                                        </p:tgtEl>
                                        <p:attrNameLst>
                                          <p:attrName>style.visibility</p:attrName>
                                        </p:attrNameLst>
                                      </p:cBhvr>
                                      <p:to>
                                        <p:strVal val="visible"/>
                                      </p:to>
                                    </p:set>
                                    <p:animEffect transition="in" filter="wipe(up)">
                                      <p:cBhvr>
                                        <p:cTn id="81" dur="1000"/>
                                        <p:tgtEl>
                                          <p:spTgt spid="21"/>
                                        </p:tgtEl>
                                      </p:cBhvr>
                                    </p:animEffect>
                                  </p:childTnLst>
                                </p:cTn>
                              </p:par>
                              <p:par>
                                <p:cTn id="82" presetID="42" presetClass="entr" presetSubtype="0" fill="hold" grpId="0" nodeType="withEffect">
                                  <p:stCondLst>
                                    <p:cond delay="12000"/>
                                  </p:stCondLst>
                                  <p:childTnLst>
                                    <p:set>
                                      <p:cBhvr>
                                        <p:cTn id="83" dur="1" fill="hold">
                                          <p:stCondLst>
                                            <p:cond delay="0"/>
                                          </p:stCondLst>
                                        </p:cTn>
                                        <p:tgtEl>
                                          <p:spTgt spid="40"/>
                                        </p:tgtEl>
                                        <p:attrNameLst>
                                          <p:attrName>style.visibility</p:attrName>
                                        </p:attrNameLst>
                                      </p:cBhvr>
                                      <p:to>
                                        <p:strVal val="visible"/>
                                      </p:to>
                                    </p:set>
                                    <p:animEffect transition="in" filter="fade">
                                      <p:cBhvr>
                                        <p:cTn id="84" dur="1000"/>
                                        <p:tgtEl>
                                          <p:spTgt spid="40"/>
                                        </p:tgtEl>
                                      </p:cBhvr>
                                    </p:animEffect>
                                    <p:anim calcmode="lin" valueType="num">
                                      <p:cBhvr>
                                        <p:cTn id="85" dur="1000" fill="hold"/>
                                        <p:tgtEl>
                                          <p:spTgt spid="40"/>
                                        </p:tgtEl>
                                        <p:attrNameLst>
                                          <p:attrName>ppt_x</p:attrName>
                                        </p:attrNameLst>
                                      </p:cBhvr>
                                      <p:tavLst>
                                        <p:tav tm="0">
                                          <p:val>
                                            <p:strVal val="#ppt_x"/>
                                          </p:val>
                                        </p:tav>
                                        <p:tav tm="100000">
                                          <p:val>
                                            <p:strVal val="#ppt_x"/>
                                          </p:val>
                                        </p:tav>
                                      </p:tavLst>
                                    </p:anim>
                                    <p:anim calcmode="lin" valueType="num">
                                      <p:cBhvr>
                                        <p:cTn id="86" dur="1000" fill="hold"/>
                                        <p:tgtEl>
                                          <p:spTgt spid="40"/>
                                        </p:tgtEl>
                                        <p:attrNameLst>
                                          <p:attrName>ppt_y</p:attrName>
                                        </p:attrNameLst>
                                      </p:cBhvr>
                                      <p:tavLst>
                                        <p:tav tm="0">
                                          <p:val>
                                            <p:strVal val="#ppt_y+.1"/>
                                          </p:val>
                                        </p:tav>
                                        <p:tav tm="100000">
                                          <p:val>
                                            <p:strVal val="#ppt_y"/>
                                          </p:val>
                                        </p:tav>
                                      </p:tavLst>
                                    </p:anim>
                                  </p:childTnLst>
                                </p:cTn>
                              </p:par>
                              <p:par>
                                <p:cTn id="87" presetID="22" presetClass="entr" presetSubtype="1" fill="hold" grpId="0" nodeType="withEffect">
                                  <p:stCondLst>
                                    <p:cond delay="13000"/>
                                  </p:stCondLst>
                                  <p:childTnLst>
                                    <p:set>
                                      <p:cBhvr>
                                        <p:cTn id="88" dur="1" fill="hold">
                                          <p:stCondLst>
                                            <p:cond delay="0"/>
                                          </p:stCondLst>
                                        </p:cTn>
                                        <p:tgtEl>
                                          <p:spTgt spid="38"/>
                                        </p:tgtEl>
                                        <p:attrNameLst>
                                          <p:attrName>style.visibility</p:attrName>
                                        </p:attrNameLst>
                                      </p:cBhvr>
                                      <p:to>
                                        <p:strVal val="visible"/>
                                      </p:to>
                                    </p:set>
                                    <p:animEffect transition="in" filter="wipe(up)">
                                      <p:cBhvr>
                                        <p:cTn id="89" dur="1000"/>
                                        <p:tgtEl>
                                          <p:spTgt spid="38"/>
                                        </p:tgtEl>
                                      </p:cBhvr>
                                    </p:animEffect>
                                  </p:childTnLst>
                                </p:cTn>
                              </p:par>
                              <p:par>
                                <p:cTn id="90" presetID="47" presetClass="entr" presetSubtype="0" fill="hold" grpId="0" nodeType="withEffect">
                                  <p:stCondLst>
                                    <p:cond delay="13750"/>
                                  </p:stCondLst>
                                  <p:childTnLst>
                                    <p:set>
                                      <p:cBhvr>
                                        <p:cTn id="91" dur="1" fill="hold">
                                          <p:stCondLst>
                                            <p:cond delay="0"/>
                                          </p:stCondLst>
                                        </p:cTn>
                                        <p:tgtEl>
                                          <p:spTgt spid="58"/>
                                        </p:tgtEl>
                                        <p:attrNameLst>
                                          <p:attrName>style.visibility</p:attrName>
                                        </p:attrNameLst>
                                      </p:cBhvr>
                                      <p:to>
                                        <p:strVal val="visible"/>
                                      </p:to>
                                    </p:set>
                                    <p:animEffect transition="in" filter="fade">
                                      <p:cBhvr>
                                        <p:cTn id="92" dur="1000"/>
                                        <p:tgtEl>
                                          <p:spTgt spid="58"/>
                                        </p:tgtEl>
                                      </p:cBhvr>
                                    </p:animEffect>
                                    <p:anim calcmode="lin" valueType="num">
                                      <p:cBhvr>
                                        <p:cTn id="93" dur="1000" fill="hold"/>
                                        <p:tgtEl>
                                          <p:spTgt spid="58"/>
                                        </p:tgtEl>
                                        <p:attrNameLst>
                                          <p:attrName>ppt_x</p:attrName>
                                        </p:attrNameLst>
                                      </p:cBhvr>
                                      <p:tavLst>
                                        <p:tav tm="0">
                                          <p:val>
                                            <p:strVal val="#ppt_x"/>
                                          </p:val>
                                        </p:tav>
                                        <p:tav tm="100000">
                                          <p:val>
                                            <p:strVal val="#ppt_x"/>
                                          </p:val>
                                        </p:tav>
                                      </p:tavLst>
                                    </p:anim>
                                    <p:anim calcmode="lin" valueType="num">
                                      <p:cBhvr>
                                        <p:cTn id="94" dur="1000" fill="hold"/>
                                        <p:tgtEl>
                                          <p:spTgt spid="58"/>
                                        </p:tgtEl>
                                        <p:attrNameLst>
                                          <p:attrName>ppt_y</p:attrName>
                                        </p:attrNameLst>
                                      </p:cBhvr>
                                      <p:tavLst>
                                        <p:tav tm="0">
                                          <p:val>
                                            <p:strVal val="#ppt_y-.1"/>
                                          </p:val>
                                        </p:tav>
                                        <p:tav tm="100000">
                                          <p:val>
                                            <p:strVal val="#ppt_y"/>
                                          </p:val>
                                        </p:tav>
                                      </p:tavLst>
                                    </p:anim>
                                  </p:childTnLst>
                                </p:cTn>
                              </p:par>
                              <p:par>
                                <p:cTn id="95" presetID="22" presetClass="entr" presetSubtype="1" fill="hold" grpId="0" nodeType="withEffect">
                                  <p:stCondLst>
                                    <p:cond delay="1475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1000"/>
                                        <p:tgtEl>
                                          <p:spTgt spid="57"/>
                                        </p:tgtEl>
                                      </p:cBhvr>
                                    </p:animEffect>
                                  </p:childTnLst>
                                </p:cTn>
                              </p:par>
                              <p:par>
                                <p:cTn id="98" presetID="42" presetClass="entr" presetSubtype="0" fill="hold" grpId="0" nodeType="withEffect">
                                  <p:stCondLst>
                                    <p:cond delay="1550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par>
                                <p:cTn id="103" presetID="22" presetClass="entr" presetSubtype="1" fill="hold" grpId="0" nodeType="withEffect">
                                  <p:stCondLst>
                                    <p:cond delay="16500"/>
                                  </p:stCondLst>
                                  <p:childTnLst>
                                    <p:set>
                                      <p:cBhvr>
                                        <p:cTn id="104" dur="1" fill="hold">
                                          <p:stCondLst>
                                            <p:cond delay="0"/>
                                          </p:stCondLst>
                                        </p:cTn>
                                        <p:tgtEl>
                                          <p:spTgt spid="83"/>
                                        </p:tgtEl>
                                        <p:attrNameLst>
                                          <p:attrName>style.visibility</p:attrName>
                                        </p:attrNameLst>
                                      </p:cBhvr>
                                      <p:to>
                                        <p:strVal val="visible"/>
                                      </p:to>
                                    </p:set>
                                    <p:animEffect transition="in" filter="wipe(up)">
                                      <p:cBhvr>
                                        <p:cTn id="105"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1" grpId="0"/>
      <p:bldP spid="38" grpId="0"/>
      <p:bldP spid="39" grpId="0"/>
      <p:bldP spid="40" grpId="0"/>
      <p:bldP spid="57" grpId="0"/>
      <p:bldP spid="58" grpId="0"/>
      <p:bldP spid="83" grpId="0"/>
      <p:bldP spid="84" grpId="0"/>
      <p:bldP spid="9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209360" y="368630"/>
            <a:ext cx="1688489" cy="1246917"/>
            <a:chOff x="1209360" y="368630"/>
            <a:chExt cx="1688489" cy="1246917"/>
          </a:xfrm>
        </p:grpSpPr>
        <p:sp>
          <p:nvSpPr>
            <p:cNvPr id="66" name="梯形 96"/>
            <p:cNvSpPr/>
            <p:nvPr/>
          </p:nvSpPr>
          <p:spPr>
            <a:xfrm rot="4183552">
              <a:off x="1497595" y="377809"/>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chemeClr val="bg1"/>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7" name="梯形 96"/>
            <p:cNvSpPr/>
            <p:nvPr/>
          </p:nvSpPr>
          <p:spPr>
            <a:xfrm rot="4183552">
              <a:off x="1975809" y="737509"/>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72" name="组合 71"/>
            <p:cNvGrpSpPr/>
            <p:nvPr/>
          </p:nvGrpSpPr>
          <p:grpSpPr>
            <a:xfrm rot="21335217">
              <a:off x="2104640" y="368630"/>
              <a:ext cx="793209" cy="804045"/>
              <a:chOff x="7973451" y="5027358"/>
              <a:chExt cx="1573291" cy="1594779"/>
            </a:xfrm>
          </p:grpSpPr>
          <p:sp>
            <p:nvSpPr>
              <p:cNvPr id="73"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66675">
                <a:solidFill>
                  <a:srgbClr val="19B4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4" name="组合 103"/>
          <p:cNvGrpSpPr/>
          <p:nvPr/>
        </p:nvGrpSpPr>
        <p:grpSpPr>
          <a:xfrm>
            <a:off x="8020326" y="-195942"/>
            <a:ext cx="3895725" cy="9091750"/>
            <a:chOff x="8020326" y="-195942"/>
            <a:chExt cx="3895725" cy="9091750"/>
          </a:xfrm>
        </p:grpSpPr>
        <p:sp>
          <p:nvSpPr>
            <p:cNvPr id="4" name="矩形 3"/>
            <p:cNvSpPr/>
            <p:nvPr/>
          </p:nvSpPr>
          <p:spPr>
            <a:xfrm rot="5400000">
              <a:off x="5422314" y="2402070"/>
              <a:ext cx="9091750" cy="3895725"/>
            </a:xfrm>
            <a:prstGeom prst="rect">
              <a:avLst/>
            </a:pr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7377" y="6540065"/>
              <a:ext cx="2808825" cy="1865235"/>
            </a:xfrm>
            <a:prstGeom prst="rect">
              <a:avLst/>
            </a:prstGeom>
            <a:ln>
              <a:solidFill>
                <a:schemeClr val="bg1"/>
              </a:solidFill>
            </a:ln>
          </p:spPr>
        </p:pic>
        <p:pic>
          <p:nvPicPr>
            <p:cNvPr id="85" name="图片 84"/>
            <p:cNvPicPr>
              <a:picLocks noChangeAspect="1"/>
            </p:cNvPicPr>
            <p:nvPr/>
          </p:nvPicPr>
          <p:blipFill rotWithShape="1">
            <a:blip r:embed="rId5" cstate="print">
              <a:extLst>
                <a:ext uri="{28A0092B-C50C-407E-A947-70E740481C1C}">
                  <a14:useLocalDpi xmlns:a14="http://schemas.microsoft.com/office/drawing/2010/main" val="0"/>
                </a:ext>
              </a:extLst>
            </a:blip>
            <a:srcRect l="7608" r="10233"/>
            <a:stretch/>
          </p:blipFill>
          <p:spPr>
            <a:xfrm>
              <a:off x="8516984" y="4441372"/>
              <a:ext cx="2821576" cy="1881051"/>
            </a:xfrm>
            <a:prstGeom prst="rect">
              <a:avLst/>
            </a:prstGeom>
            <a:ln>
              <a:solidFill>
                <a:schemeClr val="bg1"/>
              </a:solidFill>
            </a:ln>
          </p:spPr>
        </p:pic>
        <p:pic>
          <p:nvPicPr>
            <p:cNvPr id="86" name="图片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98435" y="2338026"/>
              <a:ext cx="2840124" cy="1894340"/>
            </a:xfrm>
            <a:prstGeom prst="rect">
              <a:avLst/>
            </a:prstGeom>
            <a:ln>
              <a:solidFill>
                <a:schemeClr val="bg1"/>
              </a:solidFill>
            </a:ln>
          </p:spPr>
        </p:pic>
        <p:pic>
          <p:nvPicPr>
            <p:cNvPr id="87" name="图片 86"/>
            <p:cNvPicPr>
              <a:picLocks noChangeAspect="1"/>
            </p:cNvPicPr>
            <p:nvPr/>
          </p:nvPicPr>
          <p:blipFill rotWithShape="1">
            <a:blip r:embed="rId7" cstate="print">
              <a:extLst>
                <a:ext uri="{28A0092B-C50C-407E-A947-70E740481C1C}">
                  <a14:useLocalDpi xmlns:a14="http://schemas.microsoft.com/office/drawing/2010/main" val="0"/>
                </a:ext>
              </a:extLst>
            </a:blip>
            <a:srcRect b="3619"/>
            <a:stretch/>
          </p:blipFill>
          <p:spPr>
            <a:xfrm>
              <a:off x="8503935" y="218427"/>
              <a:ext cx="2860750" cy="1936945"/>
            </a:xfrm>
            <a:prstGeom prst="rect">
              <a:avLst/>
            </a:prstGeom>
            <a:ln>
              <a:solidFill>
                <a:schemeClr val="bg1"/>
              </a:solidFill>
            </a:ln>
          </p:spPr>
        </p:pic>
        <p:grpSp>
          <p:nvGrpSpPr>
            <p:cNvPr id="103" name="组合 102"/>
            <p:cNvGrpSpPr/>
            <p:nvPr/>
          </p:nvGrpSpPr>
          <p:grpSpPr>
            <a:xfrm>
              <a:off x="11468377" y="-109946"/>
              <a:ext cx="257175" cy="8953500"/>
              <a:chOff x="11220183" y="-2095500"/>
              <a:chExt cx="257175" cy="8953500"/>
            </a:xfrm>
          </p:grpSpPr>
          <p:grpSp>
            <p:nvGrpSpPr>
              <p:cNvPr id="38" name="组合 37"/>
              <p:cNvGrpSpPr/>
              <p:nvPr/>
            </p:nvGrpSpPr>
            <p:grpSpPr>
              <a:xfrm>
                <a:off x="11220183" y="190500"/>
                <a:ext cx="257175" cy="2095500"/>
                <a:chOff x="7305675" y="209549"/>
                <a:chExt cx="257175" cy="2095500"/>
              </a:xfrm>
            </p:grpSpPr>
            <p:sp>
              <p:nvSpPr>
                <p:cNvPr id="39" name="矩形 38"/>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11220183" y="2476500"/>
                <a:ext cx="257175" cy="2095500"/>
                <a:chOff x="7305675" y="209549"/>
                <a:chExt cx="257175" cy="2095500"/>
              </a:xfrm>
            </p:grpSpPr>
            <p:sp>
              <p:nvSpPr>
                <p:cNvPr id="46" name="矩形 45"/>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11220183" y="4762500"/>
                <a:ext cx="257175" cy="2095500"/>
                <a:chOff x="7305675" y="209549"/>
                <a:chExt cx="257175" cy="2095500"/>
              </a:xfrm>
            </p:grpSpPr>
            <p:sp>
              <p:nvSpPr>
                <p:cNvPr id="53" name="矩形 52"/>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a:off x="11220183" y="-2095500"/>
                <a:ext cx="257175" cy="2095500"/>
                <a:chOff x="7305675" y="209549"/>
                <a:chExt cx="257175" cy="2095500"/>
              </a:xfrm>
            </p:grpSpPr>
            <p:sp>
              <p:nvSpPr>
                <p:cNvPr id="89" name="矩形 88"/>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2" name="组合 101"/>
            <p:cNvGrpSpPr/>
            <p:nvPr/>
          </p:nvGrpSpPr>
          <p:grpSpPr>
            <a:xfrm>
              <a:off x="8106869" y="-96880"/>
              <a:ext cx="257175" cy="8953500"/>
              <a:chOff x="7858675" y="-2095500"/>
              <a:chExt cx="257175" cy="8953500"/>
            </a:xfrm>
          </p:grpSpPr>
          <p:grpSp>
            <p:nvGrpSpPr>
              <p:cNvPr id="17" name="组合 16"/>
              <p:cNvGrpSpPr/>
              <p:nvPr/>
            </p:nvGrpSpPr>
            <p:grpSpPr>
              <a:xfrm>
                <a:off x="7858675" y="190500"/>
                <a:ext cx="257175" cy="2095500"/>
                <a:chOff x="7305675" y="209549"/>
                <a:chExt cx="257175" cy="2095500"/>
              </a:xfrm>
            </p:grpSpPr>
            <p:sp>
              <p:nvSpPr>
                <p:cNvPr id="18" name="矩形 17"/>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7858675" y="2476500"/>
                <a:ext cx="257175" cy="2095500"/>
                <a:chOff x="7305675" y="209549"/>
                <a:chExt cx="257175" cy="2095500"/>
              </a:xfrm>
            </p:grpSpPr>
            <p:sp>
              <p:nvSpPr>
                <p:cNvPr id="25" name="矩形 24"/>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7858675" y="4762500"/>
                <a:ext cx="257175" cy="2095500"/>
                <a:chOff x="7305675" y="209549"/>
                <a:chExt cx="257175" cy="2095500"/>
              </a:xfrm>
            </p:grpSpPr>
            <p:sp>
              <p:nvSpPr>
                <p:cNvPr id="32" name="矩形 31"/>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p:cNvGrpSpPr/>
              <p:nvPr/>
            </p:nvGrpSpPr>
            <p:grpSpPr>
              <a:xfrm>
                <a:off x="7858675" y="-2095500"/>
                <a:ext cx="257175" cy="2095500"/>
                <a:chOff x="7305675" y="209549"/>
                <a:chExt cx="257175" cy="2095500"/>
              </a:xfrm>
            </p:grpSpPr>
            <p:sp>
              <p:nvSpPr>
                <p:cNvPr id="96" name="矩形 95"/>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 name="文本框 1"/>
          <p:cNvSpPr txBox="1"/>
          <p:nvPr/>
        </p:nvSpPr>
        <p:spPr>
          <a:xfrm>
            <a:off x="3409407" y="535576"/>
            <a:ext cx="2492990" cy="646331"/>
          </a:xfrm>
          <a:prstGeom prst="rect">
            <a:avLst/>
          </a:prstGeom>
          <a:noFill/>
        </p:spPr>
        <p:txBody>
          <a:bodyPr wrap="none" rtlCol="0">
            <a:spAutoFit/>
          </a:bodyPr>
          <a:lstStyle/>
          <a:p>
            <a:r>
              <a:rPr lang="zh-CN" altLang="en-US" sz="3600" b="1" dirty="0" smtClean="0">
                <a:solidFill>
                  <a:srgbClr val="19B4C9"/>
                </a:solidFill>
                <a:latin typeface="微软雅黑" panose="020B0503020204020204" pitchFamily="34" charset="-122"/>
                <a:ea typeface="微软雅黑" panose="020B0503020204020204" pitchFamily="34" charset="-122"/>
              </a:rPr>
              <a:t>环境</a:t>
            </a:r>
            <a:r>
              <a:rPr lang="zh-CN" altLang="en-US" sz="3600" b="1" dirty="0">
                <a:solidFill>
                  <a:srgbClr val="19B4C9"/>
                </a:solidFill>
                <a:latin typeface="微软雅黑" panose="020B0503020204020204" pitchFamily="34" charset="-122"/>
                <a:ea typeface="微软雅黑" panose="020B0503020204020204" pitchFamily="34" charset="-122"/>
              </a:rPr>
              <a:t>及</a:t>
            </a:r>
            <a:r>
              <a:rPr lang="zh-CN" altLang="en-US" sz="3600" b="1" dirty="0" smtClean="0">
                <a:solidFill>
                  <a:srgbClr val="19B4C9"/>
                </a:solidFill>
                <a:latin typeface="微软雅黑" panose="020B0503020204020204" pitchFamily="34" charset="-122"/>
                <a:ea typeface="微软雅黑" panose="020B0503020204020204" pitchFamily="34" charset="-122"/>
              </a:rPr>
              <a:t>设施</a:t>
            </a:r>
            <a:endParaRPr lang="zh-CN" altLang="en-US" sz="3600" b="1" dirty="0">
              <a:solidFill>
                <a:srgbClr val="19B4C9"/>
              </a:solidFill>
              <a:latin typeface="微软雅黑" panose="020B0503020204020204" pitchFamily="34" charset="-122"/>
              <a:ea typeface="微软雅黑" panose="020B0503020204020204" pitchFamily="34" charset="-122"/>
            </a:endParaRPr>
          </a:p>
        </p:txBody>
      </p:sp>
      <p:grpSp>
        <p:nvGrpSpPr>
          <p:cNvPr id="65" name="组合 64"/>
          <p:cNvGrpSpPr/>
          <p:nvPr/>
        </p:nvGrpSpPr>
        <p:grpSpPr>
          <a:xfrm>
            <a:off x="2521974" y="2621551"/>
            <a:ext cx="3789525" cy="3285761"/>
            <a:chOff x="2521974" y="2621551"/>
            <a:chExt cx="3789525" cy="3285761"/>
          </a:xfrm>
        </p:grpSpPr>
        <p:sp>
          <p:nvSpPr>
            <p:cNvPr id="3" name="任意多边形 2"/>
            <p:cNvSpPr/>
            <p:nvPr/>
          </p:nvSpPr>
          <p:spPr>
            <a:xfrm>
              <a:off x="2521974" y="2621551"/>
              <a:ext cx="3789525" cy="3285761"/>
            </a:xfrm>
            <a:custGeom>
              <a:avLst/>
              <a:gdLst>
                <a:gd name="connsiteX0" fmla="*/ 1936817 w 3789525"/>
                <a:gd name="connsiteY0" fmla="*/ 0 h 3285761"/>
                <a:gd name="connsiteX1" fmla="*/ 3789525 w 3789525"/>
                <a:gd name="connsiteY1" fmla="*/ 460305 h 3285761"/>
                <a:gd name="connsiteX2" fmla="*/ 3789525 w 3789525"/>
                <a:gd name="connsiteY2" fmla="*/ 2749807 h 3285761"/>
                <a:gd name="connsiteX3" fmla="*/ 1879283 w 3789525"/>
                <a:gd name="connsiteY3" fmla="*/ 3285761 h 3285761"/>
                <a:gd name="connsiteX4" fmla="*/ 0 w 3789525"/>
                <a:gd name="connsiteY4" fmla="*/ 2780639 h 3285761"/>
                <a:gd name="connsiteX5" fmla="*/ 0 w 3789525"/>
                <a:gd name="connsiteY5" fmla="*/ 512367 h 3285761"/>
                <a:gd name="connsiteX6" fmla="*/ 1936817 w 3789525"/>
                <a:gd name="connsiteY6" fmla="*/ 9530 h 328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9525" h="3285761">
                  <a:moveTo>
                    <a:pt x="1936817" y="0"/>
                  </a:moveTo>
                  <a:lnTo>
                    <a:pt x="3789525" y="460305"/>
                  </a:lnTo>
                  <a:lnTo>
                    <a:pt x="3789525" y="2749807"/>
                  </a:lnTo>
                  <a:lnTo>
                    <a:pt x="1879283" y="3285761"/>
                  </a:lnTo>
                  <a:lnTo>
                    <a:pt x="0" y="2780639"/>
                  </a:lnTo>
                  <a:lnTo>
                    <a:pt x="0" y="512367"/>
                  </a:lnTo>
                  <a:lnTo>
                    <a:pt x="1936817" y="953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rcRect l="25589" t="1593" r="22911" b="22993"/>
            <a:stretch>
              <a:fillRect/>
            </a:stretch>
          </p:blipFill>
          <p:spPr>
            <a:xfrm>
              <a:off x="4540499" y="2741565"/>
              <a:ext cx="1723375" cy="2527070"/>
            </a:xfrm>
            <a:custGeom>
              <a:avLst/>
              <a:gdLst>
                <a:gd name="connsiteX0" fmla="*/ 0 w 1723375"/>
                <a:gd name="connsiteY0" fmla="*/ 0 h 2527070"/>
                <a:gd name="connsiteX1" fmla="*/ 1723375 w 1723375"/>
                <a:gd name="connsiteY1" fmla="*/ 428173 h 2527070"/>
                <a:gd name="connsiteX2" fmla="*/ 1723375 w 1723375"/>
                <a:gd name="connsiteY2" fmla="*/ 2527070 h 2527070"/>
                <a:gd name="connsiteX3" fmla="*/ 0 w 1723375"/>
                <a:gd name="connsiteY3" fmla="*/ 2098897 h 2527070"/>
              </a:gdLst>
              <a:ahLst/>
              <a:cxnLst>
                <a:cxn ang="0">
                  <a:pos x="connsiteX0" y="connsiteY0"/>
                </a:cxn>
                <a:cxn ang="0">
                  <a:pos x="connsiteX1" y="connsiteY1"/>
                </a:cxn>
                <a:cxn ang="0">
                  <a:pos x="connsiteX2" y="connsiteY2"/>
                </a:cxn>
                <a:cxn ang="0">
                  <a:pos x="connsiteX3" y="connsiteY3"/>
                </a:cxn>
              </a:cxnLst>
              <a:rect l="l" t="t" r="r" b="b"/>
              <a:pathLst>
                <a:path w="1723375" h="2527070">
                  <a:moveTo>
                    <a:pt x="0" y="0"/>
                  </a:moveTo>
                  <a:lnTo>
                    <a:pt x="1723375" y="428173"/>
                  </a:lnTo>
                  <a:lnTo>
                    <a:pt x="1723375" y="2527070"/>
                  </a:lnTo>
                  <a:lnTo>
                    <a:pt x="0" y="2098897"/>
                  </a:lnTo>
                  <a:close/>
                </a:path>
              </a:pathLst>
            </a:custGeom>
            <a:ln>
              <a:solidFill>
                <a:schemeClr val="bg2"/>
              </a:solidFill>
            </a:ln>
          </p:spPr>
        </p:pic>
        <p:pic>
          <p:nvPicPr>
            <p:cNvPr id="6" name="图片 5"/>
            <p:cNvPicPr>
              <a:picLocks noChangeAspect="1"/>
            </p:cNvPicPr>
            <p:nvPr/>
          </p:nvPicPr>
          <p:blipFill rotWithShape="1">
            <a:blip r:embed="rId9" cstate="print">
              <a:extLst>
                <a:ext uri="{28A0092B-C50C-407E-A947-70E740481C1C}">
                  <a14:useLocalDpi xmlns:a14="http://schemas.microsoft.com/office/drawing/2010/main" val="0"/>
                </a:ext>
              </a:extLst>
            </a:blip>
            <a:srcRect l="26661" t="451" r="23318" b="-451"/>
            <a:stretch/>
          </p:blipFill>
          <p:spPr>
            <a:xfrm>
              <a:off x="2570204" y="2743200"/>
              <a:ext cx="1853515" cy="2593874"/>
            </a:xfrm>
            <a:custGeom>
              <a:avLst/>
              <a:gdLst>
                <a:gd name="connsiteX0" fmla="*/ 1780778 w 1780778"/>
                <a:gd name="connsiteY0" fmla="*/ 0 h 2556542"/>
                <a:gd name="connsiteX1" fmla="*/ 1780778 w 1780778"/>
                <a:gd name="connsiteY1" fmla="*/ 2085455 h 2556542"/>
                <a:gd name="connsiteX2" fmla="*/ 0 w 1780778"/>
                <a:gd name="connsiteY2" fmla="*/ 2556542 h 2556542"/>
                <a:gd name="connsiteX3" fmla="*/ 0 w 1780778"/>
                <a:gd name="connsiteY3" fmla="*/ 471087 h 2556542"/>
              </a:gdLst>
              <a:ahLst/>
              <a:cxnLst>
                <a:cxn ang="0">
                  <a:pos x="connsiteX0" y="connsiteY0"/>
                </a:cxn>
                <a:cxn ang="0">
                  <a:pos x="connsiteX1" y="connsiteY1"/>
                </a:cxn>
                <a:cxn ang="0">
                  <a:pos x="connsiteX2" y="connsiteY2"/>
                </a:cxn>
                <a:cxn ang="0">
                  <a:pos x="connsiteX3" y="connsiteY3"/>
                </a:cxn>
              </a:cxnLst>
              <a:rect l="l" t="t" r="r" b="b"/>
              <a:pathLst>
                <a:path w="1780778" h="2556542">
                  <a:moveTo>
                    <a:pt x="1780778" y="0"/>
                  </a:moveTo>
                  <a:lnTo>
                    <a:pt x="1780778" y="2085455"/>
                  </a:lnTo>
                  <a:lnTo>
                    <a:pt x="0" y="2556542"/>
                  </a:lnTo>
                  <a:lnTo>
                    <a:pt x="0" y="471087"/>
                  </a:lnTo>
                  <a:close/>
                </a:path>
              </a:pathLst>
            </a:custGeom>
          </p:spPr>
        </p:pic>
        <p:pic>
          <p:nvPicPr>
            <p:cNvPr id="7" name="图片 6"/>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val="0"/>
                </a:ext>
              </a:extLst>
            </a:blip>
            <a:srcRect l="867" t="6615" r="4047" b="54890"/>
            <a:stretch/>
          </p:blipFill>
          <p:spPr>
            <a:xfrm>
              <a:off x="2601414" y="4917077"/>
              <a:ext cx="3648075" cy="933449"/>
            </a:xfrm>
            <a:prstGeom prst="diamond">
              <a:avLst/>
            </a:prstGeom>
            <a:ln>
              <a:solidFill>
                <a:schemeClr val="bg2">
                  <a:lumMod val="90000"/>
                </a:schemeClr>
              </a:solidFill>
            </a:ln>
          </p:spPr>
        </p:pic>
        <p:cxnSp>
          <p:nvCxnSpPr>
            <p:cNvPr id="8" name="直接连接符 7"/>
            <p:cNvCxnSpPr>
              <a:stCxn id="3" idx="0"/>
            </p:cNvCxnSpPr>
            <p:nvPr/>
          </p:nvCxnSpPr>
          <p:spPr>
            <a:xfrm flipH="1">
              <a:off x="4458789" y="2621551"/>
              <a:ext cx="2" cy="22669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endCxn id="3" idx="4"/>
            </p:cNvCxnSpPr>
            <p:nvPr/>
          </p:nvCxnSpPr>
          <p:spPr>
            <a:xfrm flipH="1">
              <a:off x="2521974" y="4888502"/>
              <a:ext cx="1927291" cy="5136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endCxn id="3" idx="2"/>
            </p:cNvCxnSpPr>
            <p:nvPr/>
          </p:nvCxnSpPr>
          <p:spPr>
            <a:xfrm>
              <a:off x="4449264" y="4898027"/>
              <a:ext cx="1862235" cy="4733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矩形 11"/>
          <p:cNvSpPr/>
          <p:nvPr/>
        </p:nvSpPr>
        <p:spPr>
          <a:xfrm>
            <a:off x="2564566" y="1343926"/>
            <a:ext cx="4463251" cy="1754326"/>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p>
          <a:p>
            <a:pPr>
              <a:lnSpc>
                <a:spcPct val="150000"/>
              </a:lnSpc>
            </a:pP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a:off x="2334714" y="6326777"/>
            <a:ext cx="4086225" cy="285750"/>
          </a:xfrm>
          <a:prstGeom prst="ellipse">
            <a:avLst/>
          </a:prstGeom>
          <a:gradFill flip="none" rotWithShape="1">
            <a:gsLst>
              <a:gs pos="17000">
                <a:schemeClr val="bg2">
                  <a:lumMod val="75000"/>
                </a:schemeClr>
              </a:gs>
              <a:gs pos="81000">
                <a:schemeClr val="bg2">
                  <a:alpha val="18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五角星 2"/>
          <p:cNvSpPr/>
          <p:nvPr/>
        </p:nvSpPr>
        <p:spPr>
          <a:xfrm rot="2259766" flipH="1">
            <a:off x="6566232" y="4668261"/>
            <a:ext cx="738260" cy="742587"/>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五角星 2"/>
          <p:cNvSpPr/>
          <p:nvPr/>
        </p:nvSpPr>
        <p:spPr>
          <a:xfrm rot="21106526" flipH="1">
            <a:off x="5348318" y="5704954"/>
            <a:ext cx="312357" cy="314188"/>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13CC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五角星 2"/>
          <p:cNvSpPr/>
          <p:nvPr/>
        </p:nvSpPr>
        <p:spPr>
          <a:xfrm rot="19307103" flipH="1">
            <a:off x="1585609" y="5082637"/>
            <a:ext cx="551982" cy="555217"/>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92D05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弧形 61"/>
          <p:cNvSpPr/>
          <p:nvPr/>
        </p:nvSpPr>
        <p:spPr>
          <a:xfrm rot="541158">
            <a:off x="886914" y="5593352"/>
            <a:ext cx="2000250" cy="1419225"/>
          </a:xfrm>
          <a:prstGeom prst="arc">
            <a:avLst>
              <a:gd name="adj1" fmla="val 16718226"/>
              <a:gd name="adj2" fmla="val 21445253"/>
            </a:avLst>
          </a:prstGeom>
          <a:ln w="22225">
            <a:solidFill>
              <a:srgbClr val="B9E648"/>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3" name="弧形 62"/>
          <p:cNvSpPr/>
          <p:nvPr/>
        </p:nvSpPr>
        <p:spPr>
          <a:xfrm>
            <a:off x="6239964" y="5048794"/>
            <a:ext cx="1543050" cy="1543050"/>
          </a:xfrm>
          <a:prstGeom prst="arc">
            <a:avLst>
              <a:gd name="adj1" fmla="val 9684536"/>
              <a:gd name="adj2" fmla="val 14684036"/>
            </a:avLst>
          </a:prstGeom>
          <a:ln w="1905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4" name="弧形 63"/>
          <p:cNvSpPr/>
          <p:nvPr/>
        </p:nvSpPr>
        <p:spPr>
          <a:xfrm rot="2196345">
            <a:off x="4663712" y="5771062"/>
            <a:ext cx="1543050" cy="1543050"/>
          </a:xfrm>
          <a:prstGeom prst="arc">
            <a:avLst>
              <a:gd name="adj1" fmla="val 9684536"/>
              <a:gd name="adj2" fmla="val 11865879"/>
            </a:avLst>
          </a:prstGeom>
          <a:ln w="19050">
            <a:solidFill>
              <a:srgbClr val="0CD8E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82" name="直接连接符 81"/>
          <p:cNvCxnSpPr/>
          <p:nvPr/>
        </p:nvCxnSpPr>
        <p:spPr>
          <a:xfrm>
            <a:off x="3265714" y="1254034"/>
            <a:ext cx="2873829" cy="0"/>
          </a:xfrm>
          <a:prstGeom prst="line">
            <a:avLst/>
          </a:prstGeom>
          <a:ln>
            <a:solidFill>
              <a:srgbClr val="19B4C9"/>
            </a:solidFill>
          </a:ln>
        </p:spPr>
        <p:style>
          <a:lnRef idx="1">
            <a:schemeClr val="accent1"/>
          </a:lnRef>
          <a:fillRef idx="0">
            <a:schemeClr val="accent1"/>
          </a:fillRef>
          <a:effectRef idx="0">
            <a:schemeClr val="accent1"/>
          </a:effectRef>
          <a:fontRef idx="minor">
            <a:schemeClr val="tx1"/>
          </a:fontRef>
        </p:style>
      </p:cxnSp>
      <p:sp>
        <p:nvSpPr>
          <p:cNvPr id="70" name="五角星 2"/>
          <p:cNvSpPr/>
          <p:nvPr/>
        </p:nvSpPr>
        <p:spPr>
          <a:xfrm rot="20665174" flipH="1">
            <a:off x="8413671" y="4317419"/>
            <a:ext cx="391543" cy="393838"/>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五角星 2"/>
          <p:cNvSpPr/>
          <p:nvPr/>
        </p:nvSpPr>
        <p:spPr>
          <a:xfrm rot="1682830" flipH="1">
            <a:off x="10972267" y="1813954"/>
            <a:ext cx="583518" cy="586938"/>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solidFill>
              <a:schemeClr val="bg1"/>
            </a:solidFill>
          </a:ln>
          <a:effectLst>
            <a:outerShdw blurRad="101600" dist="508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431567" y="1144872"/>
            <a:ext cx="1853019" cy="1147900"/>
            <a:chOff x="3578653" y="963450"/>
            <a:chExt cx="2147023" cy="1330028"/>
          </a:xfrm>
        </p:grpSpPr>
        <p:sp>
          <p:nvSpPr>
            <p:cNvPr id="76" name="任意多边形 75"/>
            <p:cNvSpPr/>
            <p:nvPr/>
          </p:nvSpPr>
          <p:spPr>
            <a:xfrm rot="21387068">
              <a:off x="3582462" y="963450"/>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a:noFill/>
            </a:ln>
            <a:effectLst>
              <a:outerShdw blurRad="1778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76"/>
            <p:cNvSpPr/>
            <p:nvPr/>
          </p:nvSpPr>
          <p:spPr>
            <a:xfrm rot="21387068">
              <a:off x="3578653" y="971070"/>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rgbClr val="84F6FC"/>
            </a:solidFill>
            <a:ln w="38100">
              <a:solidFill>
                <a:srgbClr val="84F6FC"/>
              </a:solidFill>
            </a:ln>
            <a:effectLst>
              <a:innerShdw blurRad="304800">
                <a:srgbClr val="13CFE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77"/>
            <p:cNvSpPr/>
            <p:nvPr/>
          </p:nvSpPr>
          <p:spPr>
            <a:xfrm>
              <a:off x="3715825" y="1417320"/>
              <a:ext cx="307535" cy="322776"/>
            </a:xfrm>
            <a:custGeom>
              <a:avLst/>
              <a:gdLst>
                <a:gd name="connsiteX0" fmla="*/ 862965 w 2526030"/>
                <a:gd name="connsiteY0" fmla="*/ 0 h 1634490"/>
                <a:gd name="connsiteX1" fmla="*/ 1464814 w 2526030"/>
                <a:gd name="connsiteY1" fmla="*/ 320001 h 1634490"/>
                <a:gd name="connsiteX2" fmla="*/ 1476869 w 2526030"/>
                <a:gd name="connsiteY2" fmla="*/ 342210 h 1634490"/>
                <a:gd name="connsiteX3" fmla="*/ 1513419 w 2526030"/>
                <a:gd name="connsiteY3" fmla="*/ 325159 h 1634490"/>
                <a:gd name="connsiteX4" fmla="*/ 1693545 w 2526030"/>
                <a:gd name="connsiteY4" fmla="*/ 293370 h 1634490"/>
                <a:gd name="connsiteX5" fmla="*/ 2206777 w 2526030"/>
                <a:gd name="connsiteY5" fmla="*/ 711666 h 1634490"/>
                <a:gd name="connsiteX6" fmla="*/ 2210100 w 2526030"/>
                <a:gd name="connsiteY6" fmla="*/ 744629 h 1634490"/>
                <a:gd name="connsiteX7" fmla="*/ 2246793 w 2526030"/>
                <a:gd name="connsiteY7" fmla="*/ 756019 h 1634490"/>
                <a:gd name="connsiteX8" fmla="*/ 2526030 w 2526030"/>
                <a:gd name="connsiteY8" fmla="*/ 1177290 h 1634490"/>
                <a:gd name="connsiteX9" fmla="*/ 2068830 w 2526030"/>
                <a:gd name="connsiteY9" fmla="*/ 1634490 h 1634490"/>
                <a:gd name="connsiteX10" fmla="*/ 457200 w 2526030"/>
                <a:gd name="connsiteY10" fmla="*/ 1634490 h 1634490"/>
                <a:gd name="connsiteX11" fmla="*/ 0 w 2526030"/>
                <a:gd name="connsiteY11" fmla="*/ 1177290 h 1634490"/>
                <a:gd name="connsiteX12" fmla="*/ 133911 w 2526030"/>
                <a:gd name="connsiteY12" fmla="*/ 854001 h 1634490"/>
                <a:gd name="connsiteX13" fmla="*/ 148841 w 2526030"/>
                <a:gd name="connsiteY13" fmla="*/ 841682 h 1634490"/>
                <a:gd name="connsiteX14" fmla="*/ 137160 w 2526030"/>
                <a:gd name="connsiteY14" fmla="*/ 725805 h 1634490"/>
                <a:gd name="connsiteX15" fmla="*/ 862965 w 2526030"/>
                <a:gd name="connsiteY15" fmla="*/ 0 h 1634490"/>
                <a:gd name="connsiteX0" fmla="*/ 2068830 w 2526030"/>
                <a:gd name="connsiteY0" fmla="*/ 1634490 h 1762661"/>
                <a:gd name="connsiteX1" fmla="*/ 457200 w 2526030"/>
                <a:gd name="connsiteY1" fmla="*/ 1634490 h 1762661"/>
                <a:gd name="connsiteX2" fmla="*/ 0 w 2526030"/>
                <a:gd name="connsiteY2" fmla="*/ 1177290 h 1762661"/>
                <a:gd name="connsiteX3" fmla="*/ 133911 w 2526030"/>
                <a:gd name="connsiteY3" fmla="*/ 854001 h 1762661"/>
                <a:gd name="connsiteX4" fmla="*/ 148841 w 2526030"/>
                <a:gd name="connsiteY4" fmla="*/ 841682 h 1762661"/>
                <a:gd name="connsiteX5" fmla="*/ 137160 w 2526030"/>
                <a:gd name="connsiteY5" fmla="*/ 725805 h 1762661"/>
                <a:gd name="connsiteX6" fmla="*/ 862965 w 2526030"/>
                <a:gd name="connsiteY6" fmla="*/ 0 h 1762661"/>
                <a:gd name="connsiteX7" fmla="*/ 1464814 w 2526030"/>
                <a:gd name="connsiteY7" fmla="*/ 320001 h 1762661"/>
                <a:gd name="connsiteX8" fmla="*/ 1476869 w 2526030"/>
                <a:gd name="connsiteY8" fmla="*/ 342210 h 1762661"/>
                <a:gd name="connsiteX9" fmla="*/ 1513419 w 2526030"/>
                <a:gd name="connsiteY9" fmla="*/ 325159 h 1762661"/>
                <a:gd name="connsiteX10" fmla="*/ 1693545 w 2526030"/>
                <a:gd name="connsiteY10" fmla="*/ 293370 h 1762661"/>
                <a:gd name="connsiteX11" fmla="*/ 2206777 w 2526030"/>
                <a:gd name="connsiteY11" fmla="*/ 711666 h 1762661"/>
                <a:gd name="connsiteX12" fmla="*/ 2210100 w 2526030"/>
                <a:gd name="connsiteY12" fmla="*/ 744629 h 1762661"/>
                <a:gd name="connsiteX13" fmla="*/ 2246793 w 2526030"/>
                <a:gd name="connsiteY13" fmla="*/ 756019 h 1762661"/>
                <a:gd name="connsiteX14" fmla="*/ 2526030 w 2526030"/>
                <a:gd name="connsiteY14" fmla="*/ 1177290 h 1762661"/>
                <a:gd name="connsiteX15" fmla="*/ 2197001 w 2526030"/>
                <a:gd name="connsiteY15" fmla="*/ 1762661 h 1762661"/>
                <a:gd name="connsiteX0" fmla="*/ 457200 w 2526030"/>
                <a:gd name="connsiteY0" fmla="*/ 1634490 h 1762661"/>
                <a:gd name="connsiteX1" fmla="*/ 0 w 2526030"/>
                <a:gd name="connsiteY1" fmla="*/ 1177290 h 1762661"/>
                <a:gd name="connsiteX2" fmla="*/ 133911 w 2526030"/>
                <a:gd name="connsiteY2" fmla="*/ 854001 h 1762661"/>
                <a:gd name="connsiteX3" fmla="*/ 148841 w 2526030"/>
                <a:gd name="connsiteY3" fmla="*/ 841682 h 1762661"/>
                <a:gd name="connsiteX4" fmla="*/ 137160 w 2526030"/>
                <a:gd name="connsiteY4" fmla="*/ 725805 h 1762661"/>
                <a:gd name="connsiteX5" fmla="*/ 862965 w 2526030"/>
                <a:gd name="connsiteY5" fmla="*/ 0 h 1762661"/>
                <a:gd name="connsiteX6" fmla="*/ 1464814 w 2526030"/>
                <a:gd name="connsiteY6" fmla="*/ 320001 h 1762661"/>
                <a:gd name="connsiteX7" fmla="*/ 1476869 w 2526030"/>
                <a:gd name="connsiteY7" fmla="*/ 342210 h 1762661"/>
                <a:gd name="connsiteX8" fmla="*/ 1513419 w 2526030"/>
                <a:gd name="connsiteY8" fmla="*/ 325159 h 1762661"/>
                <a:gd name="connsiteX9" fmla="*/ 1693545 w 2526030"/>
                <a:gd name="connsiteY9" fmla="*/ 293370 h 1762661"/>
                <a:gd name="connsiteX10" fmla="*/ 2206777 w 2526030"/>
                <a:gd name="connsiteY10" fmla="*/ 711666 h 1762661"/>
                <a:gd name="connsiteX11" fmla="*/ 2210100 w 2526030"/>
                <a:gd name="connsiteY11" fmla="*/ 744629 h 1762661"/>
                <a:gd name="connsiteX12" fmla="*/ 2246793 w 2526030"/>
                <a:gd name="connsiteY12" fmla="*/ 756019 h 1762661"/>
                <a:gd name="connsiteX13" fmla="*/ 2526030 w 2526030"/>
                <a:gd name="connsiteY13" fmla="*/ 1177290 h 1762661"/>
                <a:gd name="connsiteX14" fmla="*/ 2197001 w 2526030"/>
                <a:gd name="connsiteY14" fmla="*/ 1762661 h 1762661"/>
                <a:gd name="connsiteX0" fmla="*/ 457200 w 2526030"/>
                <a:gd name="connsiteY0" fmla="*/ 1634490 h 1634490"/>
                <a:gd name="connsiteX1" fmla="*/ 0 w 2526030"/>
                <a:gd name="connsiteY1" fmla="*/ 1177290 h 1634490"/>
                <a:gd name="connsiteX2" fmla="*/ 133911 w 2526030"/>
                <a:gd name="connsiteY2" fmla="*/ 854001 h 1634490"/>
                <a:gd name="connsiteX3" fmla="*/ 148841 w 2526030"/>
                <a:gd name="connsiteY3" fmla="*/ 841682 h 1634490"/>
                <a:gd name="connsiteX4" fmla="*/ 137160 w 2526030"/>
                <a:gd name="connsiteY4" fmla="*/ 725805 h 1634490"/>
                <a:gd name="connsiteX5" fmla="*/ 862965 w 2526030"/>
                <a:gd name="connsiteY5" fmla="*/ 0 h 1634490"/>
                <a:gd name="connsiteX6" fmla="*/ 1464814 w 2526030"/>
                <a:gd name="connsiteY6" fmla="*/ 320001 h 1634490"/>
                <a:gd name="connsiteX7" fmla="*/ 1476869 w 2526030"/>
                <a:gd name="connsiteY7" fmla="*/ 342210 h 1634490"/>
                <a:gd name="connsiteX8" fmla="*/ 1513419 w 2526030"/>
                <a:gd name="connsiteY8" fmla="*/ 325159 h 1634490"/>
                <a:gd name="connsiteX9" fmla="*/ 1693545 w 2526030"/>
                <a:gd name="connsiteY9" fmla="*/ 293370 h 1634490"/>
                <a:gd name="connsiteX10" fmla="*/ 2206777 w 2526030"/>
                <a:gd name="connsiteY10" fmla="*/ 711666 h 1634490"/>
                <a:gd name="connsiteX11" fmla="*/ 2210100 w 2526030"/>
                <a:gd name="connsiteY11" fmla="*/ 744629 h 1634490"/>
                <a:gd name="connsiteX12" fmla="*/ 2246793 w 2526030"/>
                <a:gd name="connsiteY12" fmla="*/ 756019 h 1634490"/>
                <a:gd name="connsiteX13" fmla="*/ 2526030 w 2526030"/>
                <a:gd name="connsiteY13" fmla="*/ 1177290 h 1634490"/>
                <a:gd name="connsiteX0" fmla="*/ 457200 w 2246793"/>
                <a:gd name="connsiteY0" fmla="*/ 1634490 h 1634490"/>
                <a:gd name="connsiteX1" fmla="*/ 0 w 2246793"/>
                <a:gd name="connsiteY1" fmla="*/ 1177290 h 1634490"/>
                <a:gd name="connsiteX2" fmla="*/ 133911 w 2246793"/>
                <a:gd name="connsiteY2" fmla="*/ 854001 h 1634490"/>
                <a:gd name="connsiteX3" fmla="*/ 148841 w 2246793"/>
                <a:gd name="connsiteY3" fmla="*/ 841682 h 1634490"/>
                <a:gd name="connsiteX4" fmla="*/ 137160 w 2246793"/>
                <a:gd name="connsiteY4" fmla="*/ 725805 h 1634490"/>
                <a:gd name="connsiteX5" fmla="*/ 862965 w 2246793"/>
                <a:gd name="connsiteY5" fmla="*/ 0 h 1634490"/>
                <a:gd name="connsiteX6" fmla="*/ 1464814 w 2246793"/>
                <a:gd name="connsiteY6" fmla="*/ 320001 h 1634490"/>
                <a:gd name="connsiteX7" fmla="*/ 1476869 w 2246793"/>
                <a:gd name="connsiteY7" fmla="*/ 342210 h 1634490"/>
                <a:gd name="connsiteX8" fmla="*/ 1513419 w 2246793"/>
                <a:gd name="connsiteY8" fmla="*/ 325159 h 1634490"/>
                <a:gd name="connsiteX9" fmla="*/ 1693545 w 2246793"/>
                <a:gd name="connsiteY9" fmla="*/ 293370 h 1634490"/>
                <a:gd name="connsiteX10" fmla="*/ 2206777 w 2246793"/>
                <a:gd name="connsiteY10" fmla="*/ 711666 h 1634490"/>
                <a:gd name="connsiteX11" fmla="*/ 2210100 w 2246793"/>
                <a:gd name="connsiteY11" fmla="*/ 744629 h 1634490"/>
                <a:gd name="connsiteX12" fmla="*/ 2246793 w 2246793"/>
                <a:gd name="connsiteY12" fmla="*/ 756019 h 1634490"/>
                <a:gd name="connsiteX0" fmla="*/ 457200 w 2210100"/>
                <a:gd name="connsiteY0" fmla="*/ 1634490 h 1634490"/>
                <a:gd name="connsiteX1" fmla="*/ 0 w 2210100"/>
                <a:gd name="connsiteY1" fmla="*/ 1177290 h 1634490"/>
                <a:gd name="connsiteX2" fmla="*/ 133911 w 2210100"/>
                <a:gd name="connsiteY2" fmla="*/ 854001 h 1634490"/>
                <a:gd name="connsiteX3" fmla="*/ 148841 w 2210100"/>
                <a:gd name="connsiteY3" fmla="*/ 841682 h 1634490"/>
                <a:gd name="connsiteX4" fmla="*/ 137160 w 2210100"/>
                <a:gd name="connsiteY4" fmla="*/ 725805 h 1634490"/>
                <a:gd name="connsiteX5" fmla="*/ 862965 w 2210100"/>
                <a:gd name="connsiteY5" fmla="*/ 0 h 1634490"/>
                <a:gd name="connsiteX6" fmla="*/ 1464814 w 2210100"/>
                <a:gd name="connsiteY6" fmla="*/ 320001 h 1634490"/>
                <a:gd name="connsiteX7" fmla="*/ 1476869 w 2210100"/>
                <a:gd name="connsiteY7" fmla="*/ 342210 h 1634490"/>
                <a:gd name="connsiteX8" fmla="*/ 1513419 w 2210100"/>
                <a:gd name="connsiteY8" fmla="*/ 325159 h 1634490"/>
                <a:gd name="connsiteX9" fmla="*/ 1693545 w 2210100"/>
                <a:gd name="connsiteY9" fmla="*/ 293370 h 1634490"/>
                <a:gd name="connsiteX10" fmla="*/ 2206777 w 2210100"/>
                <a:gd name="connsiteY10" fmla="*/ 711666 h 1634490"/>
                <a:gd name="connsiteX11" fmla="*/ 2210100 w 2210100"/>
                <a:gd name="connsiteY11" fmla="*/ 744629 h 1634490"/>
                <a:gd name="connsiteX0" fmla="*/ 457200 w 2206777"/>
                <a:gd name="connsiteY0" fmla="*/ 1634490 h 1634490"/>
                <a:gd name="connsiteX1" fmla="*/ 0 w 2206777"/>
                <a:gd name="connsiteY1" fmla="*/ 1177290 h 1634490"/>
                <a:gd name="connsiteX2" fmla="*/ 133911 w 2206777"/>
                <a:gd name="connsiteY2" fmla="*/ 854001 h 1634490"/>
                <a:gd name="connsiteX3" fmla="*/ 148841 w 2206777"/>
                <a:gd name="connsiteY3" fmla="*/ 841682 h 1634490"/>
                <a:gd name="connsiteX4" fmla="*/ 137160 w 2206777"/>
                <a:gd name="connsiteY4" fmla="*/ 725805 h 1634490"/>
                <a:gd name="connsiteX5" fmla="*/ 862965 w 2206777"/>
                <a:gd name="connsiteY5" fmla="*/ 0 h 1634490"/>
                <a:gd name="connsiteX6" fmla="*/ 1464814 w 2206777"/>
                <a:gd name="connsiteY6" fmla="*/ 320001 h 1634490"/>
                <a:gd name="connsiteX7" fmla="*/ 1476869 w 2206777"/>
                <a:gd name="connsiteY7" fmla="*/ 342210 h 1634490"/>
                <a:gd name="connsiteX8" fmla="*/ 1513419 w 2206777"/>
                <a:gd name="connsiteY8" fmla="*/ 325159 h 1634490"/>
                <a:gd name="connsiteX9" fmla="*/ 1693545 w 2206777"/>
                <a:gd name="connsiteY9" fmla="*/ 293370 h 1634490"/>
                <a:gd name="connsiteX10" fmla="*/ 2206777 w 2206777"/>
                <a:gd name="connsiteY10" fmla="*/ 711666 h 1634490"/>
                <a:gd name="connsiteX0" fmla="*/ 457200 w 1693545"/>
                <a:gd name="connsiteY0" fmla="*/ 1634490 h 1634490"/>
                <a:gd name="connsiteX1" fmla="*/ 0 w 1693545"/>
                <a:gd name="connsiteY1" fmla="*/ 1177290 h 1634490"/>
                <a:gd name="connsiteX2" fmla="*/ 133911 w 1693545"/>
                <a:gd name="connsiteY2" fmla="*/ 854001 h 1634490"/>
                <a:gd name="connsiteX3" fmla="*/ 148841 w 1693545"/>
                <a:gd name="connsiteY3" fmla="*/ 841682 h 1634490"/>
                <a:gd name="connsiteX4" fmla="*/ 137160 w 1693545"/>
                <a:gd name="connsiteY4" fmla="*/ 725805 h 1634490"/>
                <a:gd name="connsiteX5" fmla="*/ 862965 w 1693545"/>
                <a:gd name="connsiteY5" fmla="*/ 0 h 1634490"/>
                <a:gd name="connsiteX6" fmla="*/ 1464814 w 1693545"/>
                <a:gd name="connsiteY6" fmla="*/ 320001 h 1634490"/>
                <a:gd name="connsiteX7" fmla="*/ 1476869 w 1693545"/>
                <a:gd name="connsiteY7" fmla="*/ 342210 h 1634490"/>
                <a:gd name="connsiteX8" fmla="*/ 1513419 w 1693545"/>
                <a:gd name="connsiteY8" fmla="*/ 325159 h 1634490"/>
                <a:gd name="connsiteX9" fmla="*/ 1693545 w 1693545"/>
                <a:gd name="connsiteY9" fmla="*/ 293370 h 1634490"/>
                <a:gd name="connsiteX0" fmla="*/ 457200 w 1513419"/>
                <a:gd name="connsiteY0" fmla="*/ 1634490 h 1634490"/>
                <a:gd name="connsiteX1" fmla="*/ 0 w 1513419"/>
                <a:gd name="connsiteY1" fmla="*/ 1177290 h 1634490"/>
                <a:gd name="connsiteX2" fmla="*/ 133911 w 1513419"/>
                <a:gd name="connsiteY2" fmla="*/ 854001 h 1634490"/>
                <a:gd name="connsiteX3" fmla="*/ 148841 w 1513419"/>
                <a:gd name="connsiteY3" fmla="*/ 841682 h 1634490"/>
                <a:gd name="connsiteX4" fmla="*/ 137160 w 1513419"/>
                <a:gd name="connsiteY4" fmla="*/ 725805 h 1634490"/>
                <a:gd name="connsiteX5" fmla="*/ 862965 w 1513419"/>
                <a:gd name="connsiteY5" fmla="*/ 0 h 1634490"/>
                <a:gd name="connsiteX6" fmla="*/ 1464814 w 1513419"/>
                <a:gd name="connsiteY6" fmla="*/ 320001 h 1634490"/>
                <a:gd name="connsiteX7" fmla="*/ 1476869 w 1513419"/>
                <a:gd name="connsiteY7" fmla="*/ 342210 h 1634490"/>
                <a:gd name="connsiteX8" fmla="*/ 1513419 w 1513419"/>
                <a:gd name="connsiteY8" fmla="*/ 325159 h 1634490"/>
                <a:gd name="connsiteX0" fmla="*/ 457200 w 1476868"/>
                <a:gd name="connsiteY0" fmla="*/ 1634490 h 1634490"/>
                <a:gd name="connsiteX1" fmla="*/ 0 w 1476868"/>
                <a:gd name="connsiteY1" fmla="*/ 1177290 h 1634490"/>
                <a:gd name="connsiteX2" fmla="*/ 133911 w 1476868"/>
                <a:gd name="connsiteY2" fmla="*/ 854001 h 1634490"/>
                <a:gd name="connsiteX3" fmla="*/ 148841 w 1476868"/>
                <a:gd name="connsiteY3" fmla="*/ 841682 h 1634490"/>
                <a:gd name="connsiteX4" fmla="*/ 137160 w 1476868"/>
                <a:gd name="connsiteY4" fmla="*/ 725805 h 1634490"/>
                <a:gd name="connsiteX5" fmla="*/ 862965 w 1476868"/>
                <a:gd name="connsiteY5" fmla="*/ 0 h 1634490"/>
                <a:gd name="connsiteX6" fmla="*/ 1464814 w 1476868"/>
                <a:gd name="connsiteY6" fmla="*/ 320001 h 1634490"/>
                <a:gd name="connsiteX7" fmla="*/ 1476869 w 1476868"/>
                <a:gd name="connsiteY7" fmla="*/ 342210 h 1634490"/>
                <a:gd name="connsiteX0" fmla="*/ 0 w 1476869"/>
                <a:gd name="connsiteY0" fmla="*/ 1177290 h 1177289"/>
                <a:gd name="connsiteX1" fmla="*/ 133911 w 1476869"/>
                <a:gd name="connsiteY1" fmla="*/ 854001 h 1177289"/>
                <a:gd name="connsiteX2" fmla="*/ 148841 w 1476869"/>
                <a:gd name="connsiteY2" fmla="*/ 841682 h 1177289"/>
                <a:gd name="connsiteX3" fmla="*/ 137160 w 1476869"/>
                <a:gd name="connsiteY3" fmla="*/ 725805 h 1177289"/>
                <a:gd name="connsiteX4" fmla="*/ 862965 w 1476869"/>
                <a:gd name="connsiteY4" fmla="*/ 0 h 1177289"/>
                <a:gd name="connsiteX5" fmla="*/ 1464814 w 1476869"/>
                <a:gd name="connsiteY5" fmla="*/ 320001 h 1177289"/>
                <a:gd name="connsiteX6" fmla="*/ 1476869 w 1476869"/>
                <a:gd name="connsiteY6" fmla="*/ 342210 h 1177289"/>
                <a:gd name="connsiteX0" fmla="*/ 0 w 1342958"/>
                <a:gd name="connsiteY0" fmla="*/ 854001 h 854000"/>
                <a:gd name="connsiteX1" fmla="*/ 14930 w 1342958"/>
                <a:gd name="connsiteY1" fmla="*/ 841682 h 854000"/>
                <a:gd name="connsiteX2" fmla="*/ 3249 w 1342958"/>
                <a:gd name="connsiteY2" fmla="*/ 725805 h 854000"/>
                <a:gd name="connsiteX3" fmla="*/ 729054 w 1342958"/>
                <a:gd name="connsiteY3" fmla="*/ 0 h 854000"/>
                <a:gd name="connsiteX4" fmla="*/ 1330903 w 1342958"/>
                <a:gd name="connsiteY4" fmla="*/ 320001 h 854000"/>
                <a:gd name="connsiteX5" fmla="*/ 1342958 w 1342958"/>
                <a:gd name="connsiteY5" fmla="*/ 342210 h 854000"/>
                <a:gd name="connsiteX0" fmla="*/ 0 w 1342958"/>
                <a:gd name="connsiteY0" fmla="*/ 854001 h 854001"/>
                <a:gd name="connsiteX1" fmla="*/ 3249 w 1342958"/>
                <a:gd name="connsiteY1" fmla="*/ 725805 h 854001"/>
                <a:gd name="connsiteX2" fmla="*/ 729054 w 1342958"/>
                <a:gd name="connsiteY2" fmla="*/ 0 h 854001"/>
                <a:gd name="connsiteX3" fmla="*/ 1330903 w 1342958"/>
                <a:gd name="connsiteY3" fmla="*/ 320001 h 854001"/>
                <a:gd name="connsiteX4" fmla="*/ 1342958 w 1342958"/>
                <a:gd name="connsiteY4" fmla="*/ 342210 h 854001"/>
                <a:gd name="connsiteX0" fmla="*/ 0 w 1339709"/>
                <a:gd name="connsiteY0" fmla="*/ 725805 h 725805"/>
                <a:gd name="connsiteX1" fmla="*/ 725805 w 1339709"/>
                <a:gd name="connsiteY1" fmla="*/ 0 h 725805"/>
                <a:gd name="connsiteX2" fmla="*/ 1327654 w 1339709"/>
                <a:gd name="connsiteY2" fmla="*/ 320001 h 725805"/>
                <a:gd name="connsiteX3" fmla="*/ 1339709 w 1339709"/>
                <a:gd name="connsiteY3" fmla="*/ 342210 h 725805"/>
                <a:gd name="connsiteX0" fmla="*/ 0 w 1327654"/>
                <a:gd name="connsiteY0" fmla="*/ 725805 h 725805"/>
                <a:gd name="connsiteX1" fmla="*/ 725805 w 1327654"/>
                <a:gd name="connsiteY1" fmla="*/ 0 h 725805"/>
                <a:gd name="connsiteX2" fmla="*/ 1327654 w 1327654"/>
                <a:gd name="connsiteY2" fmla="*/ 320001 h 725805"/>
                <a:gd name="connsiteX0" fmla="*/ 0 w 725805"/>
                <a:gd name="connsiteY0" fmla="*/ 725805 h 725805"/>
                <a:gd name="connsiteX1" fmla="*/ 725805 w 725805"/>
                <a:gd name="connsiteY1" fmla="*/ 0 h 725805"/>
              </a:gdLst>
              <a:ahLst/>
              <a:cxnLst>
                <a:cxn ang="0">
                  <a:pos x="connsiteX0" y="connsiteY0"/>
                </a:cxn>
                <a:cxn ang="0">
                  <a:pos x="connsiteX1" y="connsiteY1"/>
                </a:cxn>
              </a:cxnLst>
              <a:rect l="l" t="t" r="r" b="b"/>
              <a:pathLst>
                <a:path w="725805" h="725805">
                  <a:moveTo>
                    <a:pt x="0" y="725805"/>
                  </a:moveTo>
                  <a:cubicBezTo>
                    <a:pt x="0" y="324954"/>
                    <a:pt x="324954" y="0"/>
                    <a:pt x="725805"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78"/>
            <p:cNvSpPr/>
            <p:nvPr/>
          </p:nvSpPr>
          <p:spPr>
            <a:xfrm>
              <a:off x="5497830" y="1470937"/>
              <a:ext cx="134757" cy="495023"/>
            </a:xfrm>
            <a:custGeom>
              <a:avLst/>
              <a:gdLst>
                <a:gd name="connsiteX0" fmla="*/ 862965 w 2526030"/>
                <a:gd name="connsiteY0" fmla="*/ 0 h 1634490"/>
                <a:gd name="connsiteX1" fmla="*/ 1464814 w 2526030"/>
                <a:gd name="connsiteY1" fmla="*/ 320001 h 1634490"/>
                <a:gd name="connsiteX2" fmla="*/ 1476869 w 2526030"/>
                <a:gd name="connsiteY2" fmla="*/ 342210 h 1634490"/>
                <a:gd name="connsiteX3" fmla="*/ 1513419 w 2526030"/>
                <a:gd name="connsiteY3" fmla="*/ 325159 h 1634490"/>
                <a:gd name="connsiteX4" fmla="*/ 1693545 w 2526030"/>
                <a:gd name="connsiteY4" fmla="*/ 293370 h 1634490"/>
                <a:gd name="connsiteX5" fmla="*/ 2206777 w 2526030"/>
                <a:gd name="connsiteY5" fmla="*/ 711666 h 1634490"/>
                <a:gd name="connsiteX6" fmla="*/ 2210100 w 2526030"/>
                <a:gd name="connsiteY6" fmla="*/ 744629 h 1634490"/>
                <a:gd name="connsiteX7" fmla="*/ 2246793 w 2526030"/>
                <a:gd name="connsiteY7" fmla="*/ 756019 h 1634490"/>
                <a:gd name="connsiteX8" fmla="*/ 2526030 w 2526030"/>
                <a:gd name="connsiteY8" fmla="*/ 1177290 h 1634490"/>
                <a:gd name="connsiteX9" fmla="*/ 2068830 w 2526030"/>
                <a:gd name="connsiteY9" fmla="*/ 1634490 h 1634490"/>
                <a:gd name="connsiteX10" fmla="*/ 457200 w 2526030"/>
                <a:gd name="connsiteY10" fmla="*/ 1634490 h 1634490"/>
                <a:gd name="connsiteX11" fmla="*/ 0 w 2526030"/>
                <a:gd name="connsiteY11" fmla="*/ 1177290 h 1634490"/>
                <a:gd name="connsiteX12" fmla="*/ 133911 w 2526030"/>
                <a:gd name="connsiteY12" fmla="*/ 854001 h 1634490"/>
                <a:gd name="connsiteX13" fmla="*/ 148841 w 2526030"/>
                <a:gd name="connsiteY13" fmla="*/ 841682 h 1634490"/>
                <a:gd name="connsiteX14" fmla="*/ 137160 w 2526030"/>
                <a:gd name="connsiteY14" fmla="*/ 725805 h 1634490"/>
                <a:gd name="connsiteX15" fmla="*/ 862965 w 2526030"/>
                <a:gd name="connsiteY15" fmla="*/ 0 h 1634490"/>
                <a:gd name="connsiteX0" fmla="*/ 457200 w 2526030"/>
                <a:gd name="connsiteY0" fmla="*/ 1634490 h 1762661"/>
                <a:gd name="connsiteX1" fmla="*/ 0 w 2526030"/>
                <a:gd name="connsiteY1" fmla="*/ 1177290 h 1762661"/>
                <a:gd name="connsiteX2" fmla="*/ 133911 w 2526030"/>
                <a:gd name="connsiteY2" fmla="*/ 854001 h 1762661"/>
                <a:gd name="connsiteX3" fmla="*/ 148841 w 2526030"/>
                <a:gd name="connsiteY3" fmla="*/ 841682 h 1762661"/>
                <a:gd name="connsiteX4" fmla="*/ 137160 w 2526030"/>
                <a:gd name="connsiteY4" fmla="*/ 725805 h 1762661"/>
                <a:gd name="connsiteX5" fmla="*/ 862965 w 2526030"/>
                <a:gd name="connsiteY5" fmla="*/ 0 h 1762661"/>
                <a:gd name="connsiteX6" fmla="*/ 1464814 w 2526030"/>
                <a:gd name="connsiteY6" fmla="*/ 320001 h 1762661"/>
                <a:gd name="connsiteX7" fmla="*/ 1476869 w 2526030"/>
                <a:gd name="connsiteY7" fmla="*/ 342210 h 1762661"/>
                <a:gd name="connsiteX8" fmla="*/ 1513419 w 2526030"/>
                <a:gd name="connsiteY8" fmla="*/ 325159 h 1762661"/>
                <a:gd name="connsiteX9" fmla="*/ 1693545 w 2526030"/>
                <a:gd name="connsiteY9" fmla="*/ 293370 h 1762661"/>
                <a:gd name="connsiteX10" fmla="*/ 2206777 w 2526030"/>
                <a:gd name="connsiteY10" fmla="*/ 711666 h 1762661"/>
                <a:gd name="connsiteX11" fmla="*/ 2210100 w 2526030"/>
                <a:gd name="connsiteY11" fmla="*/ 744629 h 1762661"/>
                <a:gd name="connsiteX12" fmla="*/ 2246793 w 2526030"/>
                <a:gd name="connsiteY12" fmla="*/ 756019 h 1762661"/>
                <a:gd name="connsiteX13" fmla="*/ 2526030 w 2526030"/>
                <a:gd name="connsiteY13" fmla="*/ 1177290 h 1762661"/>
                <a:gd name="connsiteX14" fmla="*/ 2068830 w 2526030"/>
                <a:gd name="connsiteY14" fmla="*/ 1634490 h 1762661"/>
                <a:gd name="connsiteX15" fmla="*/ 585371 w 2526030"/>
                <a:gd name="connsiteY15" fmla="*/ 1762661 h 1762661"/>
                <a:gd name="connsiteX0" fmla="*/ 457200 w 2526030"/>
                <a:gd name="connsiteY0" fmla="*/ 1634490 h 1634490"/>
                <a:gd name="connsiteX1" fmla="*/ 0 w 2526030"/>
                <a:gd name="connsiteY1" fmla="*/ 1177290 h 1634490"/>
                <a:gd name="connsiteX2" fmla="*/ 133911 w 2526030"/>
                <a:gd name="connsiteY2" fmla="*/ 854001 h 1634490"/>
                <a:gd name="connsiteX3" fmla="*/ 148841 w 2526030"/>
                <a:gd name="connsiteY3" fmla="*/ 841682 h 1634490"/>
                <a:gd name="connsiteX4" fmla="*/ 137160 w 2526030"/>
                <a:gd name="connsiteY4" fmla="*/ 725805 h 1634490"/>
                <a:gd name="connsiteX5" fmla="*/ 862965 w 2526030"/>
                <a:gd name="connsiteY5" fmla="*/ 0 h 1634490"/>
                <a:gd name="connsiteX6" fmla="*/ 1464814 w 2526030"/>
                <a:gd name="connsiteY6" fmla="*/ 320001 h 1634490"/>
                <a:gd name="connsiteX7" fmla="*/ 1476869 w 2526030"/>
                <a:gd name="connsiteY7" fmla="*/ 342210 h 1634490"/>
                <a:gd name="connsiteX8" fmla="*/ 1513419 w 2526030"/>
                <a:gd name="connsiteY8" fmla="*/ 325159 h 1634490"/>
                <a:gd name="connsiteX9" fmla="*/ 1693545 w 2526030"/>
                <a:gd name="connsiteY9" fmla="*/ 293370 h 1634490"/>
                <a:gd name="connsiteX10" fmla="*/ 2206777 w 2526030"/>
                <a:gd name="connsiteY10" fmla="*/ 711666 h 1634490"/>
                <a:gd name="connsiteX11" fmla="*/ 2210100 w 2526030"/>
                <a:gd name="connsiteY11" fmla="*/ 744629 h 1634490"/>
                <a:gd name="connsiteX12" fmla="*/ 2246793 w 2526030"/>
                <a:gd name="connsiteY12" fmla="*/ 756019 h 1634490"/>
                <a:gd name="connsiteX13" fmla="*/ 2526030 w 2526030"/>
                <a:gd name="connsiteY13" fmla="*/ 1177290 h 1634490"/>
                <a:gd name="connsiteX14" fmla="*/ 2068830 w 2526030"/>
                <a:gd name="connsiteY14" fmla="*/ 1634490 h 1634490"/>
                <a:gd name="connsiteX0" fmla="*/ 0 w 2526030"/>
                <a:gd name="connsiteY0" fmla="*/ 1177290 h 1634490"/>
                <a:gd name="connsiteX1" fmla="*/ 133911 w 2526030"/>
                <a:gd name="connsiteY1" fmla="*/ 854001 h 1634490"/>
                <a:gd name="connsiteX2" fmla="*/ 148841 w 2526030"/>
                <a:gd name="connsiteY2" fmla="*/ 841682 h 1634490"/>
                <a:gd name="connsiteX3" fmla="*/ 137160 w 2526030"/>
                <a:gd name="connsiteY3" fmla="*/ 725805 h 1634490"/>
                <a:gd name="connsiteX4" fmla="*/ 862965 w 2526030"/>
                <a:gd name="connsiteY4" fmla="*/ 0 h 1634490"/>
                <a:gd name="connsiteX5" fmla="*/ 1464814 w 2526030"/>
                <a:gd name="connsiteY5" fmla="*/ 320001 h 1634490"/>
                <a:gd name="connsiteX6" fmla="*/ 1476869 w 2526030"/>
                <a:gd name="connsiteY6" fmla="*/ 342210 h 1634490"/>
                <a:gd name="connsiteX7" fmla="*/ 1513419 w 2526030"/>
                <a:gd name="connsiteY7" fmla="*/ 325159 h 1634490"/>
                <a:gd name="connsiteX8" fmla="*/ 1693545 w 2526030"/>
                <a:gd name="connsiteY8" fmla="*/ 293370 h 1634490"/>
                <a:gd name="connsiteX9" fmla="*/ 2206777 w 2526030"/>
                <a:gd name="connsiteY9" fmla="*/ 711666 h 1634490"/>
                <a:gd name="connsiteX10" fmla="*/ 2210100 w 2526030"/>
                <a:gd name="connsiteY10" fmla="*/ 744629 h 1634490"/>
                <a:gd name="connsiteX11" fmla="*/ 2246793 w 2526030"/>
                <a:gd name="connsiteY11" fmla="*/ 756019 h 1634490"/>
                <a:gd name="connsiteX12" fmla="*/ 2526030 w 2526030"/>
                <a:gd name="connsiteY12" fmla="*/ 1177290 h 1634490"/>
                <a:gd name="connsiteX13" fmla="*/ 2068830 w 2526030"/>
                <a:gd name="connsiteY13" fmla="*/ 1634490 h 1634490"/>
                <a:gd name="connsiteX0" fmla="*/ 0 w 2392119"/>
                <a:gd name="connsiteY0" fmla="*/ 854001 h 1634490"/>
                <a:gd name="connsiteX1" fmla="*/ 14930 w 2392119"/>
                <a:gd name="connsiteY1" fmla="*/ 841682 h 1634490"/>
                <a:gd name="connsiteX2" fmla="*/ 3249 w 2392119"/>
                <a:gd name="connsiteY2" fmla="*/ 725805 h 1634490"/>
                <a:gd name="connsiteX3" fmla="*/ 729054 w 2392119"/>
                <a:gd name="connsiteY3" fmla="*/ 0 h 1634490"/>
                <a:gd name="connsiteX4" fmla="*/ 1330903 w 2392119"/>
                <a:gd name="connsiteY4" fmla="*/ 320001 h 1634490"/>
                <a:gd name="connsiteX5" fmla="*/ 1342958 w 2392119"/>
                <a:gd name="connsiteY5" fmla="*/ 342210 h 1634490"/>
                <a:gd name="connsiteX6" fmla="*/ 1379508 w 2392119"/>
                <a:gd name="connsiteY6" fmla="*/ 325159 h 1634490"/>
                <a:gd name="connsiteX7" fmla="*/ 1559634 w 2392119"/>
                <a:gd name="connsiteY7" fmla="*/ 293370 h 1634490"/>
                <a:gd name="connsiteX8" fmla="*/ 2072866 w 2392119"/>
                <a:gd name="connsiteY8" fmla="*/ 711666 h 1634490"/>
                <a:gd name="connsiteX9" fmla="*/ 2076189 w 2392119"/>
                <a:gd name="connsiteY9" fmla="*/ 744629 h 1634490"/>
                <a:gd name="connsiteX10" fmla="*/ 2112882 w 2392119"/>
                <a:gd name="connsiteY10" fmla="*/ 756019 h 1634490"/>
                <a:gd name="connsiteX11" fmla="*/ 2392119 w 2392119"/>
                <a:gd name="connsiteY11" fmla="*/ 1177290 h 1634490"/>
                <a:gd name="connsiteX12" fmla="*/ 1934919 w 2392119"/>
                <a:gd name="connsiteY12" fmla="*/ 1634490 h 1634490"/>
                <a:gd name="connsiteX0" fmla="*/ 0 w 2392119"/>
                <a:gd name="connsiteY0" fmla="*/ 854001 h 1634490"/>
                <a:gd name="connsiteX1" fmla="*/ 3249 w 2392119"/>
                <a:gd name="connsiteY1" fmla="*/ 725805 h 1634490"/>
                <a:gd name="connsiteX2" fmla="*/ 729054 w 2392119"/>
                <a:gd name="connsiteY2" fmla="*/ 0 h 1634490"/>
                <a:gd name="connsiteX3" fmla="*/ 1330903 w 2392119"/>
                <a:gd name="connsiteY3" fmla="*/ 320001 h 1634490"/>
                <a:gd name="connsiteX4" fmla="*/ 1342958 w 2392119"/>
                <a:gd name="connsiteY4" fmla="*/ 342210 h 1634490"/>
                <a:gd name="connsiteX5" fmla="*/ 1379508 w 2392119"/>
                <a:gd name="connsiteY5" fmla="*/ 325159 h 1634490"/>
                <a:gd name="connsiteX6" fmla="*/ 1559634 w 2392119"/>
                <a:gd name="connsiteY6" fmla="*/ 293370 h 1634490"/>
                <a:gd name="connsiteX7" fmla="*/ 2072866 w 2392119"/>
                <a:gd name="connsiteY7" fmla="*/ 711666 h 1634490"/>
                <a:gd name="connsiteX8" fmla="*/ 2076189 w 2392119"/>
                <a:gd name="connsiteY8" fmla="*/ 744629 h 1634490"/>
                <a:gd name="connsiteX9" fmla="*/ 2112882 w 2392119"/>
                <a:gd name="connsiteY9" fmla="*/ 756019 h 1634490"/>
                <a:gd name="connsiteX10" fmla="*/ 2392119 w 2392119"/>
                <a:gd name="connsiteY10" fmla="*/ 1177290 h 1634490"/>
                <a:gd name="connsiteX11" fmla="*/ 1934919 w 2392119"/>
                <a:gd name="connsiteY11" fmla="*/ 1634490 h 1634490"/>
                <a:gd name="connsiteX0" fmla="*/ 0 w 2392119"/>
                <a:gd name="connsiteY0" fmla="*/ 854001 h 1634490"/>
                <a:gd name="connsiteX1" fmla="*/ 729054 w 2392119"/>
                <a:gd name="connsiteY1" fmla="*/ 0 h 1634490"/>
                <a:gd name="connsiteX2" fmla="*/ 1330903 w 2392119"/>
                <a:gd name="connsiteY2" fmla="*/ 320001 h 1634490"/>
                <a:gd name="connsiteX3" fmla="*/ 1342958 w 2392119"/>
                <a:gd name="connsiteY3" fmla="*/ 342210 h 1634490"/>
                <a:gd name="connsiteX4" fmla="*/ 1379508 w 2392119"/>
                <a:gd name="connsiteY4" fmla="*/ 325159 h 1634490"/>
                <a:gd name="connsiteX5" fmla="*/ 1559634 w 2392119"/>
                <a:gd name="connsiteY5" fmla="*/ 293370 h 1634490"/>
                <a:gd name="connsiteX6" fmla="*/ 2072866 w 2392119"/>
                <a:gd name="connsiteY6" fmla="*/ 711666 h 1634490"/>
                <a:gd name="connsiteX7" fmla="*/ 2076189 w 2392119"/>
                <a:gd name="connsiteY7" fmla="*/ 744629 h 1634490"/>
                <a:gd name="connsiteX8" fmla="*/ 2112882 w 2392119"/>
                <a:gd name="connsiteY8" fmla="*/ 756019 h 1634490"/>
                <a:gd name="connsiteX9" fmla="*/ 2392119 w 2392119"/>
                <a:gd name="connsiteY9" fmla="*/ 1177290 h 1634490"/>
                <a:gd name="connsiteX10" fmla="*/ 1934919 w 2392119"/>
                <a:gd name="connsiteY10" fmla="*/ 1634490 h 1634490"/>
                <a:gd name="connsiteX0" fmla="*/ -1 w 1663064"/>
                <a:gd name="connsiteY0" fmla="*/ 0 h 1634490"/>
                <a:gd name="connsiteX1" fmla="*/ 601848 w 1663064"/>
                <a:gd name="connsiteY1" fmla="*/ 320001 h 1634490"/>
                <a:gd name="connsiteX2" fmla="*/ 613903 w 1663064"/>
                <a:gd name="connsiteY2" fmla="*/ 342210 h 1634490"/>
                <a:gd name="connsiteX3" fmla="*/ 650453 w 1663064"/>
                <a:gd name="connsiteY3" fmla="*/ 325159 h 1634490"/>
                <a:gd name="connsiteX4" fmla="*/ 830579 w 1663064"/>
                <a:gd name="connsiteY4" fmla="*/ 293370 h 1634490"/>
                <a:gd name="connsiteX5" fmla="*/ 1343811 w 1663064"/>
                <a:gd name="connsiteY5" fmla="*/ 711666 h 1634490"/>
                <a:gd name="connsiteX6" fmla="*/ 1347134 w 1663064"/>
                <a:gd name="connsiteY6" fmla="*/ 744629 h 1634490"/>
                <a:gd name="connsiteX7" fmla="*/ 1383827 w 1663064"/>
                <a:gd name="connsiteY7" fmla="*/ 756019 h 1634490"/>
                <a:gd name="connsiteX8" fmla="*/ 1663064 w 1663064"/>
                <a:gd name="connsiteY8" fmla="*/ 1177290 h 1634490"/>
                <a:gd name="connsiteX9" fmla="*/ 1205864 w 1663064"/>
                <a:gd name="connsiteY9" fmla="*/ 1634490 h 1634490"/>
                <a:gd name="connsiteX0" fmla="*/ 0 w 1061216"/>
                <a:gd name="connsiteY0" fmla="*/ 26631 h 1341120"/>
                <a:gd name="connsiteX1" fmla="*/ 12055 w 1061216"/>
                <a:gd name="connsiteY1" fmla="*/ 48840 h 1341120"/>
                <a:gd name="connsiteX2" fmla="*/ 48605 w 1061216"/>
                <a:gd name="connsiteY2" fmla="*/ 31789 h 1341120"/>
                <a:gd name="connsiteX3" fmla="*/ 228731 w 1061216"/>
                <a:gd name="connsiteY3" fmla="*/ 0 h 1341120"/>
                <a:gd name="connsiteX4" fmla="*/ 741963 w 1061216"/>
                <a:gd name="connsiteY4" fmla="*/ 418296 h 1341120"/>
                <a:gd name="connsiteX5" fmla="*/ 745286 w 1061216"/>
                <a:gd name="connsiteY5" fmla="*/ 451259 h 1341120"/>
                <a:gd name="connsiteX6" fmla="*/ 781979 w 1061216"/>
                <a:gd name="connsiteY6" fmla="*/ 462649 h 1341120"/>
                <a:gd name="connsiteX7" fmla="*/ 1061216 w 1061216"/>
                <a:gd name="connsiteY7" fmla="*/ 883920 h 1341120"/>
                <a:gd name="connsiteX8" fmla="*/ 604016 w 1061216"/>
                <a:gd name="connsiteY8" fmla="*/ 1341120 h 1341120"/>
                <a:gd name="connsiteX0" fmla="*/ 0 w 1061216"/>
                <a:gd name="connsiteY0" fmla="*/ 26631 h 1341120"/>
                <a:gd name="connsiteX1" fmla="*/ 12055 w 1061216"/>
                <a:gd name="connsiteY1" fmla="*/ 48840 h 1341120"/>
                <a:gd name="connsiteX2" fmla="*/ 228731 w 1061216"/>
                <a:gd name="connsiteY2" fmla="*/ 0 h 1341120"/>
                <a:gd name="connsiteX3" fmla="*/ 741963 w 1061216"/>
                <a:gd name="connsiteY3" fmla="*/ 418296 h 1341120"/>
                <a:gd name="connsiteX4" fmla="*/ 745286 w 1061216"/>
                <a:gd name="connsiteY4" fmla="*/ 451259 h 1341120"/>
                <a:gd name="connsiteX5" fmla="*/ 781979 w 1061216"/>
                <a:gd name="connsiteY5" fmla="*/ 462649 h 1341120"/>
                <a:gd name="connsiteX6" fmla="*/ 1061216 w 1061216"/>
                <a:gd name="connsiteY6" fmla="*/ 883920 h 1341120"/>
                <a:gd name="connsiteX7" fmla="*/ 604016 w 1061216"/>
                <a:gd name="connsiteY7" fmla="*/ 1341120 h 1341120"/>
                <a:gd name="connsiteX0" fmla="*/ 0 w 1061216"/>
                <a:gd name="connsiteY0" fmla="*/ 26631 h 1341120"/>
                <a:gd name="connsiteX1" fmla="*/ 228731 w 1061216"/>
                <a:gd name="connsiteY1" fmla="*/ 0 h 1341120"/>
                <a:gd name="connsiteX2" fmla="*/ 741963 w 1061216"/>
                <a:gd name="connsiteY2" fmla="*/ 418296 h 1341120"/>
                <a:gd name="connsiteX3" fmla="*/ 745286 w 1061216"/>
                <a:gd name="connsiteY3" fmla="*/ 451259 h 1341120"/>
                <a:gd name="connsiteX4" fmla="*/ 781979 w 1061216"/>
                <a:gd name="connsiteY4" fmla="*/ 462649 h 1341120"/>
                <a:gd name="connsiteX5" fmla="*/ 1061216 w 1061216"/>
                <a:gd name="connsiteY5" fmla="*/ 883920 h 1341120"/>
                <a:gd name="connsiteX6" fmla="*/ 604016 w 1061216"/>
                <a:gd name="connsiteY6" fmla="*/ 1341120 h 1341120"/>
                <a:gd name="connsiteX0" fmla="*/ 0 w 832485"/>
                <a:gd name="connsiteY0" fmla="*/ 0 h 1341120"/>
                <a:gd name="connsiteX1" fmla="*/ 513232 w 832485"/>
                <a:gd name="connsiteY1" fmla="*/ 418296 h 1341120"/>
                <a:gd name="connsiteX2" fmla="*/ 516555 w 832485"/>
                <a:gd name="connsiteY2" fmla="*/ 451259 h 1341120"/>
                <a:gd name="connsiteX3" fmla="*/ 553248 w 832485"/>
                <a:gd name="connsiteY3" fmla="*/ 462649 h 1341120"/>
                <a:gd name="connsiteX4" fmla="*/ 832485 w 832485"/>
                <a:gd name="connsiteY4" fmla="*/ 883920 h 1341120"/>
                <a:gd name="connsiteX5" fmla="*/ 375285 w 832485"/>
                <a:gd name="connsiteY5" fmla="*/ 1341120 h 1341120"/>
                <a:gd name="connsiteX0" fmla="*/ 137948 w 457201"/>
                <a:gd name="connsiteY0" fmla="*/ 0 h 922824"/>
                <a:gd name="connsiteX1" fmla="*/ 141271 w 457201"/>
                <a:gd name="connsiteY1" fmla="*/ 32963 h 922824"/>
                <a:gd name="connsiteX2" fmla="*/ 177964 w 457201"/>
                <a:gd name="connsiteY2" fmla="*/ 44353 h 922824"/>
                <a:gd name="connsiteX3" fmla="*/ 457201 w 457201"/>
                <a:gd name="connsiteY3" fmla="*/ 465624 h 922824"/>
                <a:gd name="connsiteX4" fmla="*/ 1 w 457201"/>
                <a:gd name="connsiteY4" fmla="*/ 922824 h 922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1" h="922824">
                  <a:moveTo>
                    <a:pt x="137948" y="0"/>
                  </a:moveTo>
                  <a:lnTo>
                    <a:pt x="141271" y="32963"/>
                  </a:lnTo>
                  <a:lnTo>
                    <a:pt x="177964" y="44353"/>
                  </a:lnTo>
                  <a:cubicBezTo>
                    <a:pt x="342060" y="113760"/>
                    <a:pt x="457201" y="276245"/>
                    <a:pt x="457201" y="465624"/>
                  </a:cubicBezTo>
                  <a:cubicBezTo>
                    <a:pt x="457201" y="718129"/>
                    <a:pt x="252506" y="922824"/>
                    <a:pt x="1" y="922824"/>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849211314"/>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100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1000"/>
                                            <p:tgtEl>
                                              <p:spTgt spid="15"/>
                                            </p:tgtEl>
                                          </p:cBhvr>
                                        </p:animEffect>
                                      </p:childTnLst>
                                    </p:cTn>
                                  </p:par>
                                  <p:par>
                                    <p:cTn id="13" presetID="52" presetClass="entr" presetSubtype="0" fill="hold" grpId="1" nodeType="withEffect">
                                      <p:stCondLst>
                                        <p:cond delay="2000"/>
                                      </p:stCondLst>
                                      <p:iterate type="lt">
                                        <p:tmPct val="10000"/>
                                      </p:iterate>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par>
                                    <p:cTn id="18" presetID="22" presetClass="entr" presetSubtype="8" fill="hold" nodeType="withEffect">
                                      <p:stCondLst>
                                        <p:cond delay="2000"/>
                                      </p:stCondLst>
                                      <p:childTnLst>
                                        <p:set>
                                          <p:cBhvr>
                                            <p:cTn id="19" dur="1" fill="hold">
                                              <p:stCondLst>
                                                <p:cond delay="0"/>
                                              </p:stCondLst>
                                            </p:cTn>
                                            <p:tgtEl>
                                              <p:spTgt spid="82"/>
                                            </p:tgtEl>
                                            <p:attrNameLst>
                                              <p:attrName>style.visibility</p:attrName>
                                            </p:attrNameLst>
                                          </p:cBhvr>
                                          <p:to>
                                            <p:strVal val="visible"/>
                                          </p:to>
                                        </p:set>
                                        <p:animEffect transition="in" filter="wipe(left)">
                                          <p:cBhvr>
                                            <p:cTn id="20" dur="1500"/>
                                            <p:tgtEl>
                                              <p:spTgt spid="82"/>
                                            </p:tgtEl>
                                          </p:cBhvr>
                                        </p:animEffect>
                                      </p:childTnLst>
                                    </p:cTn>
                                  </p:par>
                                  <p:par>
                                    <p:cTn id="21" presetID="2" presetClass="entr" presetSubtype="4" fill="hold" nodeType="withEffect" p14:presetBounceEnd="50000">
                                      <p:stCondLst>
                                        <p:cond delay="3250"/>
                                      </p:stCondLst>
                                      <p:childTnLst>
                                        <p:set>
                                          <p:cBhvr>
                                            <p:cTn id="22" dur="1" fill="hold">
                                              <p:stCondLst>
                                                <p:cond delay="0"/>
                                              </p:stCondLst>
                                            </p:cTn>
                                            <p:tgtEl>
                                              <p:spTgt spid="65"/>
                                            </p:tgtEl>
                                            <p:attrNameLst>
                                              <p:attrName>style.visibility</p:attrName>
                                            </p:attrNameLst>
                                          </p:cBhvr>
                                          <p:to>
                                            <p:strVal val="visible"/>
                                          </p:to>
                                        </p:set>
                                        <p:anim calcmode="lin" valueType="num" p14:bounceEnd="50000">
                                          <p:cBhvr additive="base">
                                            <p:cTn id="23" dur="1250" fill="hold"/>
                                            <p:tgtEl>
                                              <p:spTgt spid="65"/>
                                            </p:tgtEl>
                                            <p:attrNameLst>
                                              <p:attrName>ppt_x</p:attrName>
                                            </p:attrNameLst>
                                          </p:cBhvr>
                                          <p:tavLst>
                                            <p:tav tm="0">
                                              <p:val>
                                                <p:strVal val="#ppt_x"/>
                                              </p:val>
                                            </p:tav>
                                            <p:tav tm="100000">
                                              <p:val>
                                                <p:strVal val="#ppt_x"/>
                                              </p:val>
                                            </p:tav>
                                          </p:tavLst>
                                        </p:anim>
                                        <p:anim calcmode="lin" valueType="num" p14:bounceEnd="50000">
                                          <p:cBhvr additive="base">
                                            <p:cTn id="24" dur="1250" fill="hold"/>
                                            <p:tgtEl>
                                              <p:spTgt spid="65"/>
                                            </p:tgtEl>
                                            <p:attrNameLst>
                                              <p:attrName>ppt_y</p:attrName>
                                            </p:attrNameLst>
                                          </p:cBhvr>
                                          <p:tavLst>
                                            <p:tav tm="0">
                                              <p:val>
                                                <p:strVal val="1+#ppt_h/2"/>
                                              </p:val>
                                            </p:tav>
                                            <p:tav tm="100000">
                                              <p:val>
                                                <p:strVal val="#ppt_y"/>
                                              </p:val>
                                            </p:tav>
                                          </p:tavLst>
                                        </p:anim>
                                      </p:childTnLst>
                                    </p:cTn>
                                  </p:par>
                                  <p:par>
                                    <p:cTn id="25" presetID="10" presetClass="entr" presetSubtype="0" fill="hold" grpId="0" nodeType="withEffect">
                                      <p:stCondLst>
                                        <p:cond delay="40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22" presetClass="entr" presetSubtype="4" fill="hold" grpId="0" nodeType="withEffect">
                                      <p:stCondLst>
                                        <p:cond delay="4500"/>
                                      </p:stCondLst>
                                      <p:childTnLst>
                                        <p:set>
                                          <p:cBhvr>
                                            <p:cTn id="29" dur="1" fill="hold">
                                              <p:stCondLst>
                                                <p:cond delay="0"/>
                                              </p:stCondLst>
                                            </p:cTn>
                                            <p:tgtEl>
                                              <p:spTgt spid="64"/>
                                            </p:tgtEl>
                                            <p:attrNameLst>
                                              <p:attrName>style.visibility</p:attrName>
                                            </p:attrNameLst>
                                          </p:cBhvr>
                                          <p:to>
                                            <p:strVal val="visible"/>
                                          </p:to>
                                        </p:set>
                                        <p:animEffect transition="in" filter="wipe(down)">
                                          <p:cBhvr>
                                            <p:cTn id="30" dur="500"/>
                                            <p:tgtEl>
                                              <p:spTgt spid="64"/>
                                            </p:tgtEl>
                                          </p:cBhvr>
                                        </p:animEffect>
                                      </p:childTnLst>
                                    </p:cTn>
                                  </p:par>
                                  <p:par>
                                    <p:cTn id="31" presetID="22" presetClass="entr" presetSubtype="4" fill="hold" grpId="0" nodeType="withEffect">
                                      <p:stCondLst>
                                        <p:cond delay="4750"/>
                                      </p:stCondLst>
                                      <p:childTnLst>
                                        <p:set>
                                          <p:cBhvr>
                                            <p:cTn id="32" dur="1" fill="hold">
                                              <p:stCondLst>
                                                <p:cond delay="0"/>
                                              </p:stCondLst>
                                            </p:cTn>
                                            <p:tgtEl>
                                              <p:spTgt spid="63"/>
                                            </p:tgtEl>
                                            <p:attrNameLst>
                                              <p:attrName>style.visibility</p:attrName>
                                            </p:attrNameLst>
                                          </p:cBhvr>
                                          <p:to>
                                            <p:strVal val="visible"/>
                                          </p:to>
                                        </p:set>
                                        <p:animEffect transition="in" filter="wipe(down)">
                                          <p:cBhvr>
                                            <p:cTn id="33" dur="500"/>
                                            <p:tgtEl>
                                              <p:spTgt spid="63"/>
                                            </p:tgtEl>
                                          </p:cBhvr>
                                        </p:animEffect>
                                      </p:childTnLst>
                                    </p:cTn>
                                  </p:par>
                                  <p:par>
                                    <p:cTn id="34" presetID="22" presetClass="entr" presetSubtype="4" fill="hold" grpId="0" nodeType="withEffect">
                                      <p:stCondLst>
                                        <p:cond delay="500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00"/>
                                            <p:tgtEl>
                                              <p:spTgt spid="62"/>
                                            </p:tgtEl>
                                          </p:cBhvr>
                                        </p:animEffect>
                                      </p:childTnLst>
                                    </p:cTn>
                                  </p:par>
                                  <p:par>
                                    <p:cTn id="37" presetID="10" presetClass="entr" presetSubtype="0" fill="hold" grpId="0" nodeType="withEffect">
                                      <p:stCondLst>
                                        <p:cond delay="475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childTnLst>
                                    </p:cTn>
                                  </p:par>
                                  <p:par>
                                    <p:cTn id="40" presetID="10" presetClass="entr" presetSubtype="0" fill="hold" grpId="0" nodeType="withEffect">
                                      <p:stCondLst>
                                        <p:cond delay="500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par>
                                    <p:cTn id="43" presetID="10" presetClass="entr" presetSubtype="0" fill="hold" grpId="0" nodeType="withEffect">
                                      <p:stCondLst>
                                        <p:cond delay="525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par>
                                    <p:cTn id="46" presetID="22" presetClass="entr" presetSubtype="1" fill="hold" grpId="0" nodeType="withEffect">
                                      <p:stCondLst>
                                        <p:cond delay="5750"/>
                                      </p:stCondLst>
                                      <p:childTnLst>
                                        <p:set>
                                          <p:cBhvr>
                                            <p:cTn id="47" dur="1" fill="hold">
                                              <p:stCondLst>
                                                <p:cond delay="0"/>
                                              </p:stCondLst>
                                            </p:cTn>
                                            <p:tgtEl>
                                              <p:spTgt spid="12"/>
                                            </p:tgtEl>
                                            <p:attrNameLst>
                                              <p:attrName>style.visibility</p:attrName>
                                            </p:attrNameLst>
                                          </p:cBhvr>
                                          <p:to>
                                            <p:strVal val="visible"/>
                                          </p:to>
                                        </p:set>
                                        <p:animEffect transition="in" filter="wipe(up)">
                                          <p:cBhvr>
                                            <p:cTn id="48" dur="3000"/>
                                            <p:tgtEl>
                                              <p:spTgt spid="12"/>
                                            </p:tgtEl>
                                          </p:cBhvr>
                                        </p:animEffect>
                                      </p:childTnLst>
                                    </p:cTn>
                                  </p:par>
                                  <p:par>
                                    <p:cTn id="49" presetID="10" presetClass="entr" presetSubtype="0" fill="hold" nodeType="withEffect">
                                      <p:stCondLst>
                                        <p:cond delay="7500"/>
                                      </p:stCondLst>
                                      <p:childTnLst>
                                        <p:set>
                                          <p:cBhvr>
                                            <p:cTn id="50" dur="1" fill="hold">
                                              <p:stCondLst>
                                                <p:cond delay="0"/>
                                              </p:stCondLst>
                                            </p:cTn>
                                            <p:tgtEl>
                                              <p:spTgt spid="104"/>
                                            </p:tgtEl>
                                            <p:attrNameLst>
                                              <p:attrName>style.visibility</p:attrName>
                                            </p:attrNameLst>
                                          </p:cBhvr>
                                          <p:to>
                                            <p:strVal val="visible"/>
                                          </p:to>
                                        </p:set>
                                        <p:animEffect transition="in" filter="fade">
                                          <p:cBhvr>
                                            <p:cTn id="51" dur="1250"/>
                                            <p:tgtEl>
                                              <p:spTgt spid="104"/>
                                            </p:tgtEl>
                                          </p:cBhvr>
                                        </p:animEffect>
                                      </p:childTnLst>
                                    </p:cTn>
                                  </p:par>
                                  <p:par>
                                    <p:cTn id="52" presetID="64" presetClass="path" presetSubtype="0" accel="50000" decel="50000" fill="hold" nodeType="withEffect">
                                      <p:stCondLst>
                                        <p:cond delay="7500"/>
                                      </p:stCondLst>
                                      <p:childTnLst>
                                        <p:animMotion origin="layout" path="M 0 0 L 0 -0.25 E" pathEditMode="relative" ptsTypes="">
                                          <p:cBhvr>
                                            <p:cTn id="53" dur="6500" fill="hold"/>
                                            <p:tgtEl>
                                              <p:spTgt spid="104"/>
                                            </p:tgtEl>
                                            <p:attrNameLst>
                                              <p:attrName>ppt_x</p:attrName>
                                              <p:attrName>ppt_y</p:attrName>
                                            </p:attrNameLst>
                                          </p:cBhvr>
                                        </p:animMotion>
                                      </p:childTnLst>
                                    </p:cTn>
                                  </p:par>
                                  <p:par>
                                    <p:cTn id="54" presetID="53" presetClass="entr" presetSubtype="16" fill="hold" grpId="0" nodeType="withEffect">
                                      <p:stCondLst>
                                        <p:cond delay="8500"/>
                                      </p:stCondLst>
                                      <p:childTnLst>
                                        <p:set>
                                          <p:cBhvr>
                                            <p:cTn id="55" dur="1" fill="hold">
                                              <p:stCondLst>
                                                <p:cond delay="0"/>
                                              </p:stCondLst>
                                            </p:cTn>
                                            <p:tgtEl>
                                              <p:spTgt spid="69"/>
                                            </p:tgtEl>
                                            <p:attrNameLst>
                                              <p:attrName>style.visibility</p:attrName>
                                            </p:attrNameLst>
                                          </p:cBhvr>
                                          <p:to>
                                            <p:strVal val="visible"/>
                                          </p:to>
                                        </p:set>
                                        <p:anim calcmode="lin" valueType="num">
                                          <p:cBhvr>
                                            <p:cTn id="56" dur="500" fill="hold"/>
                                            <p:tgtEl>
                                              <p:spTgt spid="69"/>
                                            </p:tgtEl>
                                            <p:attrNameLst>
                                              <p:attrName>ppt_w</p:attrName>
                                            </p:attrNameLst>
                                          </p:cBhvr>
                                          <p:tavLst>
                                            <p:tav tm="0">
                                              <p:val>
                                                <p:fltVal val="0"/>
                                              </p:val>
                                            </p:tav>
                                            <p:tav tm="100000">
                                              <p:val>
                                                <p:strVal val="#ppt_w"/>
                                              </p:val>
                                            </p:tav>
                                          </p:tavLst>
                                        </p:anim>
                                        <p:anim calcmode="lin" valueType="num">
                                          <p:cBhvr>
                                            <p:cTn id="57" dur="500" fill="hold"/>
                                            <p:tgtEl>
                                              <p:spTgt spid="69"/>
                                            </p:tgtEl>
                                            <p:attrNameLst>
                                              <p:attrName>ppt_h</p:attrName>
                                            </p:attrNameLst>
                                          </p:cBhvr>
                                          <p:tavLst>
                                            <p:tav tm="0">
                                              <p:val>
                                                <p:fltVal val="0"/>
                                              </p:val>
                                            </p:tav>
                                            <p:tav tm="100000">
                                              <p:val>
                                                <p:strVal val="#ppt_h"/>
                                              </p:val>
                                            </p:tav>
                                          </p:tavLst>
                                        </p:anim>
                                        <p:animEffect transition="in" filter="fade">
                                          <p:cBhvr>
                                            <p:cTn id="58" dur="500"/>
                                            <p:tgtEl>
                                              <p:spTgt spid="69"/>
                                            </p:tgtEl>
                                          </p:cBhvr>
                                        </p:animEffect>
                                      </p:childTnLst>
                                    </p:cTn>
                                  </p:par>
                                  <p:par>
                                    <p:cTn id="59" presetID="53" presetClass="entr" presetSubtype="16" fill="hold" grpId="0" nodeType="withEffect">
                                      <p:stCondLst>
                                        <p:cond delay="9000"/>
                                      </p:stCondLst>
                                      <p:childTnLst>
                                        <p:set>
                                          <p:cBhvr>
                                            <p:cTn id="60" dur="1" fill="hold">
                                              <p:stCondLst>
                                                <p:cond delay="0"/>
                                              </p:stCondLst>
                                            </p:cTn>
                                            <p:tgtEl>
                                              <p:spTgt spid="70"/>
                                            </p:tgtEl>
                                            <p:attrNameLst>
                                              <p:attrName>style.visibility</p:attrName>
                                            </p:attrNameLst>
                                          </p:cBhvr>
                                          <p:to>
                                            <p:strVal val="visible"/>
                                          </p:to>
                                        </p:set>
                                        <p:anim calcmode="lin" valueType="num">
                                          <p:cBhvr>
                                            <p:cTn id="61" dur="500" fill="hold"/>
                                            <p:tgtEl>
                                              <p:spTgt spid="70"/>
                                            </p:tgtEl>
                                            <p:attrNameLst>
                                              <p:attrName>ppt_w</p:attrName>
                                            </p:attrNameLst>
                                          </p:cBhvr>
                                          <p:tavLst>
                                            <p:tav tm="0">
                                              <p:val>
                                                <p:fltVal val="0"/>
                                              </p:val>
                                            </p:tav>
                                            <p:tav tm="100000">
                                              <p:val>
                                                <p:strVal val="#ppt_w"/>
                                              </p:val>
                                            </p:tav>
                                          </p:tavLst>
                                        </p:anim>
                                        <p:anim calcmode="lin" valueType="num">
                                          <p:cBhvr>
                                            <p:cTn id="62" dur="500" fill="hold"/>
                                            <p:tgtEl>
                                              <p:spTgt spid="70"/>
                                            </p:tgtEl>
                                            <p:attrNameLst>
                                              <p:attrName>ppt_h</p:attrName>
                                            </p:attrNameLst>
                                          </p:cBhvr>
                                          <p:tavLst>
                                            <p:tav tm="0">
                                              <p:val>
                                                <p:fltVal val="0"/>
                                              </p:val>
                                            </p:tav>
                                            <p:tav tm="100000">
                                              <p:val>
                                                <p:strVal val="#ppt_h"/>
                                              </p:val>
                                            </p:tav>
                                          </p:tavLst>
                                        </p:anim>
                                        <p:animEffect transition="in" filter="fade">
                                          <p:cBhvr>
                                            <p:cTn id="63" dur="500"/>
                                            <p:tgtEl>
                                              <p:spTgt spid="70"/>
                                            </p:tgtEl>
                                          </p:cBhvr>
                                        </p:animEffect>
                                      </p:childTnLst>
                                    </p:cTn>
                                  </p:par>
                                  <p:par>
                                    <p:cTn id="64" presetID="27" presetClass="emph" presetSubtype="0" repeatCount="8000" fill="remove" grpId="2" nodeType="withEffect">
                                      <p:stCondLst>
                                        <p:cond delay="9000"/>
                                      </p:stCondLst>
                                      <p:childTnLst>
                                        <p:animClr clrSpc="rgb" dir="cw">
                                          <p:cBhvr override="childStyle">
                                            <p:cTn id="65" dur="250" autoRev="1" fill="remove"/>
                                            <p:tgtEl>
                                              <p:spTgt spid="69"/>
                                            </p:tgtEl>
                                            <p:attrNameLst>
                                              <p:attrName>style.color</p:attrName>
                                            </p:attrNameLst>
                                          </p:cBhvr>
                                          <p:to>
                                            <a:schemeClr val="bg1"/>
                                          </p:to>
                                        </p:animClr>
                                        <p:animClr clrSpc="rgb" dir="cw">
                                          <p:cBhvr>
                                            <p:cTn id="66" dur="250" autoRev="1" fill="remove"/>
                                            <p:tgtEl>
                                              <p:spTgt spid="69"/>
                                            </p:tgtEl>
                                            <p:attrNameLst>
                                              <p:attrName>fillcolor</p:attrName>
                                            </p:attrNameLst>
                                          </p:cBhvr>
                                          <p:to>
                                            <a:schemeClr val="bg1"/>
                                          </p:to>
                                        </p:animClr>
                                        <p:set>
                                          <p:cBhvr>
                                            <p:cTn id="67" dur="250" autoRev="1" fill="remove"/>
                                            <p:tgtEl>
                                              <p:spTgt spid="69"/>
                                            </p:tgtEl>
                                            <p:attrNameLst>
                                              <p:attrName>fill.type</p:attrName>
                                            </p:attrNameLst>
                                          </p:cBhvr>
                                          <p:to>
                                            <p:strVal val="solid"/>
                                          </p:to>
                                        </p:set>
                                        <p:set>
                                          <p:cBhvr>
                                            <p:cTn id="68" dur="250" autoRev="1" fill="remove"/>
                                            <p:tgtEl>
                                              <p:spTgt spid="69"/>
                                            </p:tgtEl>
                                            <p:attrNameLst>
                                              <p:attrName>fill.on</p:attrName>
                                            </p:attrNameLst>
                                          </p:cBhvr>
                                          <p:to>
                                            <p:strVal val="true"/>
                                          </p:to>
                                        </p:set>
                                      </p:childTnLst>
                                    </p:cTn>
                                  </p:par>
                                  <p:par>
                                    <p:cTn id="69" presetID="8" presetClass="emph" presetSubtype="0" fill="hold" grpId="3" nodeType="withEffect">
                                      <p:stCondLst>
                                        <p:cond delay="9000"/>
                                      </p:stCondLst>
                                      <p:childTnLst>
                                        <p:animRot by="21600000">
                                          <p:cBhvr>
                                            <p:cTn id="70" dur="4750" fill="hold"/>
                                            <p:tgtEl>
                                              <p:spTgt spid="69"/>
                                            </p:tgtEl>
                                            <p:attrNameLst>
                                              <p:attrName>r</p:attrName>
                                            </p:attrNameLst>
                                          </p:cBhvr>
                                        </p:animRot>
                                      </p:childTnLst>
                                    </p:cTn>
                                  </p:par>
                                  <p:par>
                                    <p:cTn id="71" presetID="27" presetClass="emph" presetSubtype="0" repeatCount="8000" fill="remove" grpId="2" nodeType="withEffect">
                                      <p:stCondLst>
                                        <p:cond delay="9500"/>
                                      </p:stCondLst>
                                      <p:childTnLst>
                                        <p:animClr clrSpc="rgb" dir="cw">
                                          <p:cBhvr override="childStyle">
                                            <p:cTn id="72" dur="250" autoRev="1" fill="remove"/>
                                            <p:tgtEl>
                                              <p:spTgt spid="70"/>
                                            </p:tgtEl>
                                            <p:attrNameLst>
                                              <p:attrName>style.color</p:attrName>
                                            </p:attrNameLst>
                                          </p:cBhvr>
                                          <p:to>
                                            <a:schemeClr val="bg1"/>
                                          </p:to>
                                        </p:animClr>
                                        <p:animClr clrSpc="rgb" dir="cw">
                                          <p:cBhvr>
                                            <p:cTn id="73" dur="250" autoRev="1" fill="remove"/>
                                            <p:tgtEl>
                                              <p:spTgt spid="70"/>
                                            </p:tgtEl>
                                            <p:attrNameLst>
                                              <p:attrName>fillcolor</p:attrName>
                                            </p:attrNameLst>
                                          </p:cBhvr>
                                          <p:to>
                                            <a:schemeClr val="bg1"/>
                                          </p:to>
                                        </p:animClr>
                                        <p:set>
                                          <p:cBhvr>
                                            <p:cTn id="74" dur="250" autoRev="1" fill="remove"/>
                                            <p:tgtEl>
                                              <p:spTgt spid="70"/>
                                            </p:tgtEl>
                                            <p:attrNameLst>
                                              <p:attrName>fill.type</p:attrName>
                                            </p:attrNameLst>
                                          </p:cBhvr>
                                          <p:to>
                                            <p:strVal val="solid"/>
                                          </p:to>
                                        </p:set>
                                        <p:set>
                                          <p:cBhvr>
                                            <p:cTn id="75" dur="250" autoRev="1" fill="remove"/>
                                            <p:tgtEl>
                                              <p:spTgt spid="70"/>
                                            </p:tgtEl>
                                            <p:attrNameLst>
                                              <p:attrName>fill.on</p:attrName>
                                            </p:attrNameLst>
                                          </p:cBhvr>
                                          <p:to>
                                            <p:strVal val="true"/>
                                          </p:to>
                                        </p:set>
                                      </p:childTnLst>
                                    </p:cTn>
                                  </p:par>
                                  <p:par>
                                    <p:cTn id="76" presetID="8" presetClass="emph" presetSubtype="0" fill="hold" grpId="3" nodeType="withEffect">
                                      <p:stCondLst>
                                        <p:cond delay="9500"/>
                                      </p:stCondLst>
                                      <p:childTnLst>
                                        <p:animRot by="-21600000">
                                          <p:cBhvr>
                                            <p:cTn id="77" dur="4500" fill="hold"/>
                                            <p:tgtEl>
                                              <p:spTgt spid="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12" grpId="0"/>
          <p:bldP spid="13" grpId="0" animBg="1"/>
          <p:bldP spid="59" grpId="0" animBg="1"/>
          <p:bldP spid="60" grpId="0" animBg="1"/>
          <p:bldP spid="61" grpId="0" animBg="1"/>
          <p:bldP spid="62" grpId="0" animBg="1"/>
          <p:bldP spid="63" grpId="0" animBg="1"/>
          <p:bldP spid="64" grpId="0" animBg="1"/>
          <p:bldP spid="70" grpId="0" animBg="1"/>
          <p:bldP spid="70" grpId="2" animBg="1"/>
          <p:bldP spid="70" grpId="3" animBg="1"/>
          <p:bldP spid="69" grpId="0" animBg="1"/>
          <p:bldP spid="69" grpId="2" animBg="1"/>
          <p:bldP spid="69" grpId="3"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100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1000"/>
                                            <p:tgtEl>
                                              <p:spTgt spid="15"/>
                                            </p:tgtEl>
                                          </p:cBhvr>
                                        </p:animEffect>
                                      </p:childTnLst>
                                    </p:cTn>
                                  </p:par>
                                  <p:par>
                                    <p:cTn id="13" presetID="52" presetClass="entr" presetSubtype="0" fill="hold" grpId="1" nodeType="withEffect">
                                      <p:stCondLst>
                                        <p:cond delay="2000"/>
                                      </p:stCondLst>
                                      <p:iterate type="lt">
                                        <p:tmPct val="10000"/>
                                      </p:iterate>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par>
                                    <p:cTn id="18" presetID="22" presetClass="entr" presetSubtype="8" fill="hold" nodeType="withEffect">
                                      <p:stCondLst>
                                        <p:cond delay="2000"/>
                                      </p:stCondLst>
                                      <p:childTnLst>
                                        <p:set>
                                          <p:cBhvr>
                                            <p:cTn id="19" dur="1" fill="hold">
                                              <p:stCondLst>
                                                <p:cond delay="0"/>
                                              </p:stCondLst>
                                            </p:cTn>
                                            <p:tgtEl>
                                              <p:spTgt spid="82"/>
                                            </p:tgtEl>
                                            <p:attrNameLst>
                                              <p:attrName>style.visibility</p:attrName>
                                            </p:attrNameLst>
                                          </p:cBhvr>
                                          <p:to>
                                            <p:strVal val="visible"/>
                                          </p:to>
                                        </p:set>
                                        <p:animEffect transition="in" filter="wipe(left)">
                                          <p:cBhvr>
                                            <p:cTn id="20" dur="1500"/>
                                            <p:tgtEl>
                                              <p:spTgt spid="82"/>
                                            </p:tgtEl>
                                          </p:cBhvr>
                                        </p:animEffect>
                                      </p:childTnLst>
                                    </p:cTn>
                                  </p:par>
                                  <p:par>
                                    <p:cTn id="21" presetID="2" presetClass="entr" presetSubtype="4" fill="hold" nodeType="withEffect">
                                      <p:stCondLst>
                                        <p:cond delay="3250"/>
                                      </p:stCondLst>
                                      <p:childTnLst>
                                        <p:set>
                                          <p:cBhvr>
                                            <p:cTn id="22" dur="1" fill="hold">
                                              <p:stCondLst>
                                                <p:cond delay="0"/>
                                              </p:stCondLst>
                                            </p:cTn>
                                            <p:tgtEl>
                                              <p:spTgt spid="65"/>
                                            </p:tgtEl>
                                            <p:attrNameLst>
                                              <p:attrName>style.visibility</p:attrName>
                                            </p:attrNameLst>
                                          </p:cBhvr>
                                          <p:to>
                                            <p:strVal val="visible"/>
                                          </p:to>
                                        </p:set>
                                        <p:anim calcmode="lin" valueType="num">
                                          <p:cBhvr additive="base">
                                            <p:cTn id="23" dur="1250" fill="hold"/>
                                            <p:tgtEl>
                                              <p:spTgt spid="65"/>
                                            </p:tgtEl>
                                            <p:attrNameLst>
                                              <p:attrName>ppt_x</p:attrName>
                                            </p:attrNameLst>
                                          </p:cBhvr>
                                          <p:tavLst>
                                            <p:tav tm="0">
                                              <p:val>
                                                <p:strVal val="#ppt_x"/>
                                              </p:val>
                                            </p:tav>
                                            <p:tav tm="100000">
                                              <p:val>
                                                <p:strVal val="#ppt_x"/>
                                              </p:val>
                                            </p:tav>
                                          </p:tavLst>
                                        </p:anim>
                                        <p:anim calcmode="lin" valueType="num">
                                          <p:cBhvr additive="base">
                                            <p:cTn id="24" dur="1250" fill="hold"/>
                                            <p:tgtEl>
                                              <p:spTgt spid="65"/>
                                            </p:tgtEl>
                                            <p:attrNameLst>
                                              <p:attrName>ppt_y</p:attrName>
                                            </p:attrNameLst>
                                          </p:cBhvr>
                                          <p:tavLst>
                                            <p:tav tm="0">
                                              <p:val>
                                                <p:strVal val="1+#ppt_h/2"/>
                                              </p:val>
                                            </p:tav>
                                            <p:tav tm="100000">
                                              <p:val>
                                                <p:strVal val="#ppt_y"/>
                                              </p:val>
                                            </p:tav>
                                          </p:tavLst>
                                        </p:anim>
                                      </p:childTnLst>
                                    </p:cTn>
                                  </p:par>
                                  <p:par>
                                    <p:cTn id="25" presetID="10" presetClass="entr" presetSubtype="0" fill="hold" grpId="0" nodeType="withEffect">
                                      <p:stCondLst>
                                        <p:cond delay="40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22" presetClass="entr" presetSubtype="4" fill="hold" grpId="0" nodeType="withEffect">
                                      <p:stCondLst>
                                        <p:cond delay="4500"/>
                                      </p:stCondLst>
                                      <p:childTnLst>
                                        <p:set>
                                          <p:cBhvr>
                                            <p:cTn id="29" dur="1" fill="hold">
                                              <p:stCondLst>
                                                <p:cond delay="0"/>
                                              </p:stCondLst>
                                            </p:cTn>
                                            <p:tgtEl>
                                              <p:spTgt spid="64"/>
                                            </p:tgtEl>
                                            <p:attrNameLst>
                                              <p:attrName>style.visibility</p:attrName>
                                            </p:attrNameLst>
                                          </p:cBhvr>
                                          <p:to>
                                            <p:strVal val="visible"/>
                                          </p:to>
                                        </p:set>
                                        <p:animEffect transition="in" filter="wipe(down)">
                                          <p:cBhvr>
                                            <p:cTn id="30" dur="500"/>
                                            <p:tgtEl>
                                              <p:spTgt spid="64"/>
                                            </p:tgtEl>
                                          </p:cBhvr>
                                        </p:animEffect>
                                      </p:childTnLst>
                                    </p:cTn>
                                  </p:par>
                                  <p:par>
                                    <p:cTn id="31" presetID="22" presetClass="entr" presetSubtype="4" fill="hold" grpId="0" nodeType="withEffect">
                                      <p:stCondLst>
                                        <p:cond delay="4750"/>
                                      </p:stCondLst>
                                      <p:childTnLst>
                                        <p:set>
                                          <p:cBhvr>
                                            <p:cTn id="32" dur="1" fill="hold">
                                              <p:stCondLst>
                                                <p:cond delay="0"/>
                                              </p:stCondLst>
                                            </p:cTn>
                                            <p:tgtEl>
                                              <p:spTgt spid="63"/>
                                            </p:tgtEl>
                                            <p:attrNameLst>
                                              <p:attrName>style.visibility</p:attrName>
                                            </p:attrNameLst>
                                          </p:cBhvr>
                                          <p:to>
                                            <p:strVal val="visible"/>
                                          </p:to>
                                        </p:set>
                                        <p:animEffect transition="in" filter="wipe(down)">
                                          <p:cBhvr>
                                            <p:cTn id="33" dur="500"/>
                                            <p:tgtEl>
                                              <p:spTgt spid="63"/>
                                            </p:tgtEl>
                                          </p:cBhvr>
                                        </p:animEffect>
                                      </p:childTnLst>
                                    </p:cTn>
                                  </p:par>
                                  <p:par>
                                    <p:cTn id="34" presetID="22" presetClass="entr" presetSubtype="4" fill="hold" grpId="0" nodeType="withEffect">
                                      <p:stCondLst>
                                        <p:cond delay="500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00"/>
                                            <p:tgtEl>
                                              <p:spTgt spid="62"/>
                                            </p:tgtEl>
                                          </p:cBhvr>
                                        </p:animEffect>
                                      </p:childTnLst>
                                    </p:cTn>
                                  </p:par>
                                  <p:par>
                                    <p:cTn id="37" presetID="10" presetClass="entr" presetSubtype="0" fill="hold" grpId="0" nodeType="withEffect">
                                      <p:stCondLst>
                                        <p:cond delay="475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childTnLst>
                                    </p:cTn>
                                  </p:par>
                                  <p:par>
                                    <p:cTn id="40" presetID="10" presetClass="entr" presetSubtype="0" fill="hold" grpId="0" nodeType="withEffect">
                                      <p:stCondLst>
                                        <p:cond delay="500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par>
                                    <p:cTn id="43" presetID="10" presetClass="entr" presetSubtype="0" fill="hold" grpId="0" nodeType="withEffect">
                                      <p:stCondLst>
                                        <p:cond delay="525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par>
                                    <p:cTn id="46" presetID="22" presetClass="entr" presetSubtype="1" fill="hold" grpId="0" nodeType="withEffect">
                                      <p:stCondLst>
                                        <p:cond delay="5750"/>
                                      </p:stCondLst>
                                      <p:childTnLst>
                                        <p:set>
                                          <p:cBhvr>
                                            <p:cTn id="47" dur="1" fill="hold">
                                              <p:stCondLst>
                                                <p:cond delay="0"/>
                                              </p:stCondLst>
                                            </p:cTn>
                                            <p:tgtEl>
                                              <p:spTgt spid="12"/>
                                            </p:tgtEl>
                                            <p:attrNameLst>
                                              <p:attrName>style.visibility</p:attrName>
                                            </p:attrNameLst>
                                          </p:cBhvr>
                                          <p:to>
                                            <p:strVal val="visible"/>
                                          </p:to>
                                        </p:set>
                                        <p:animEffect transition="in" filter="wipe(up)">
                                          <p:cBhvr>
                                            <p:cTn id="48" dur="3000"/>
                                            <p:tgtEl>
                                              <p:spTgt spid="12"/>
                                            </p:tgtEl>
                                          </p:cBhvr>
                                        </p:animEffect>
                                      </p:childTnLst>
                                    </p:cTn>
                                  </p:par>
                                  <p:par>
                                    <p:cTn id="49" presetID="10" presetClass="entr" presetSubtype="0" fill="hold" nodeType="withEffect">
                                      <p:stCondLst>
                                        <p:cond delay="7500"/>
                                      </p:stCondLst>
                                      <p:childTnLst>
                                        <p:set>
                                          <p:cBhvr>
                                            <p:cTn id="50" dur="1" fill="hold">
                                              <p:stCondLst>
                                                <p:cond delay="0"/>
                                              </p:stCondLst>
                                            </p:cTn>
                                            <p:tgtEl>
                                              <p:spTgt spid="104"/>
                                            </p:tgtEl>
                                            <p:attrNameLst>
                                              <p:attrName>style.visibility</p:attrName>
                                            </p:attrNameLst>
                                          </p:cBhvr>
                                          <p:to>
                                            <p:strVal val="visible"/>
                                          </p:to>
                                        </p:set>
                                        <p:animEffect transition="in" filter="fade">
                                          <p:cBhvr>
                                            <p:cTn id="51" dur="1250"/>
                                            <p:tgtEl>
                                              <p:spTgt spid="104"/>
                                            </p:tgtEl>
                                          </p:cBhvr>
                                        </p:animEffect>
                                      </p:childTnLst>
                                    </p:cTn>
                                  </p:par>
                                  <p:par>
                                    <p:cTn id="52" presetID="64" presetClass="path" presetSubtype="0" accel="50000" decel="50000" fill="hold" nodeType="withEffect">
                                      <p:stCondLst>
                                        <p:cond delay="7500"/>
                                      </p:stCondLst>
                                      <p:childTnLst>
                                        <p:animMotion origin="layout" path="M 0 0 L 0 -0.25 E" pathEditMode="relative" ptsTypes="">
                                          <p:cBhvr>
                                            <p:cTn id="53" dur="6500" fill="hold"/>
                                            <p:tgtEl>
                                              <p:spTgt spid="104"/>
                                            </p:tgtEl>
                                            <p:attrNameLst>
                                              <p:attrName>ppt_x</p:attrName>
                                              <p:attrName>ppt_y</p:attrName>
                                            </p:attrNameLst>
                                          </p:cBhvr>
                                        </p:animMotion>
                                      </p:childTnLst>
                                    </p:cTn>
                                  </p:par>
                                  <p:par>
                                    <p:cTn id="54" presetID="53" presetClass="entr" presetSubtype="16" fill="hold" grpId="0" nodeType="withEffect">
                                      <p:stCondLst>
                                        <p:cond delay="8500"/>
                                      </p:stCondLst>
                                      <p:childTnLst>
                                        <p:set>
                                          <p:cBhvr>
                                            <p:cTn id="55" dur="1" fill="hold">
                                              <p:stCondLst>
                                                <p:cond delay="0"/>
                                              </p:stCondLst>
                                            </p:cTn>
                                            <p:tgtEl>
                                              <p:spTgt spid="69"/>
                                            </p:tgtEl>
                                            <p:attrNameLst>
                                              <p:attrName>style.visibility</p:attrName>
                                            </p:attrNameLst>
                                          </p:cBhvr>
                                          <p:to>
                                            <p:strVal val="visible"/>
                                          </p:to>
                                        </p:set>
                                        <p:anim calcmode="lin" valueType="num">
                                          <p:cBhvr>
                                            <p:cTn id="56" dur="500" fill="hold"/>
                                            <p:tgtEl>
                                              <p:spTgt spid="69"/>
                                            </p:tgtEl>
                                            <p:attrNameLst>
                                              <p:attrName>ppt_w</p:attrName>
                                            </p:attrNameLst>
                                          </p:cBhvr>
                                          <p:tavLst>
                                            <p:tav tm="0">
                                              <p:val>
                                                <p:fltVal val="0"/>
                                              </p:val>
                                            </p:tav>
                                            <p:tav tm="100000">
                                              <p:val>
                                                <p:strVal val="#ppt_w"/>
                                              </p:val>
                                            </p:tav>
                                          </p:tavLst>
                                        </p:anim>
                                        <p:anim calcmode="lin" valueType="num">
                                          <p:cBhvr>
                                            <p:cTn id="57" dur="500" fill="hold"/>
                                            <p:tgtEl>
                                              <p:spTgt spid="69"/>
                                            </p:tgtEl>
                                            <p:attrNameLst>
                                              <p:attrName>ppt_h</p:attrName>
                                            </p:attrNameLst>
                                          </p:cBhvr>
                                          <p:tavLst>
                                            <p:tav tm="0">
                                              <p:val>
                                                <p:fltVal val="0"/>
                                              </p:val>
                                            </p:tav>
                                            <p:tav tm="100000">
                                              <p:val>
                                                <p:strVal val="#ppt_h"/>
                                              </p:val>
                                            </p:tav>
                                          </p:tavLst>
                                        </p:anim>
                                        <p:animEffect transition="in" filter="fade">
                                          <p:cBhvr>
                                            <p:cTn id="58" dur="500"/>
                                            <p:tgtEl>
                                              <p:spTgt spid="69"/>
                                            </p:tgtEl>
                                          </p:cBhvr>
                                        </p:animEffect>
                                      </p:childTnLst>
                                    </p:cTn>
                                  </p:par>
                                  <p:par>
                                    <p:cTn id="59" presetID="53" presetClass="entr" presetSubtype="16" fill="hold" grpId="0" nodeType="withEffect">
                                      <p:stCondLst>
                                        <p:cond delay="9000"/>
                                      </p:stCondLst>
                                      <p:childTnLst>
                                        <p:set>
                                          <p:cBhvr>
                                            <p:cTn id="60" dur="1" fill="hold">
                                              <p:stCondLst>
                                                <p:cond delay="0"/>
                                              </p:stCondLst>
                                            </p:cTn>
                                            <p:tgtEl>
                                              <p:spTgt spid="70"/>
                                            </p:tgtEl>
                                            <p:attrNameLst>
                                              <p:attrName>style.visibility</p:attrName>
                                            </p:attrNameLst>
                                          </p:cBhvr>
                                          <p:to>
                                            <p:strVal val="visible"/>
                                          </p:to>
                                        </p:set>
                                        <p:anim calcmode="lin" valueType="num">
                                          <p:cBhvr>
                                            <p:cTn id="61" dur="500" fill="hold"/>
                                            <p:tgtEl>
                                              <p:spTgt spid="70"/>
                                            </p:tgtEl>
                                            <p:attrNameLst>
                                              <p:attrName>ppt_w</p:attrName>
                                            </p:attrNameLst>
                                          </p:cBhvr>
                                          <p:tavLst>
                                            <p:tav tm="0">
                                              <p:val>
                                                <p:fltVal val="0"/>
                                              </p:val>
                                            </p:tav>
                                            <p:tav tm="100000">
                                              <p:val>
                                                <p:strVal val="#ppt_w"/>
                                              </p:val>
                                            </p:tav>
                                          </p:tavLst>
                                        </p:anim>
                                        <p:anim calcmode="lin" valueType="num">
                                          <p:cBhvr>
                                            <p:cTn id="62" dur="500" fill="hold"/>
                                            <p:tgtEl>
                                              <p:spTgt spid="70"/>
                                            </p:tgtEl>
                                            <p:attrNameLst>
                                              <p:attrName>ppt_h</p:attrName>
                                            </p:attrNameLst>
                                          </p:cBhvr>
                                          <p:tavLst>
                                            <p:tav tm="0">
                                              <p:val>
                                                <p:fltVal val="0"/>
                                              </p:val>
                                            </p:tav>
                                            <p:tav tm="100000">
                                              <p:val>
                                                <p:strVal val="#ppt_h"/>
                                              </p:val>
                                            </p:tav>
                                          </p:tavLst>
                                        </p:anim>
                                        <p:animEffect transition="in" filter="fade">
                                          <p:cBhvr>
                                            <p:cTn id="63" dur="500"/>
                                            <p:tgtEl>
                                              <p:spTgt spid="70"/>
                                            </p:tgtEl>
                                          </p:cBhvr>
                                        </p:animEffect>
                                      </p:childTnLst>
                                    </p:cTn>
                                  </p:par>
                                  <p:par>
                                    <p:cTn id="64" presetID="27" presetClass="emph" presetSubtype="0" repeatCount="8000" fill="remove" grpId="2" nodeType="withEffect">
                                      <p:stCondLst>
                                        <p:cond delay="9000"/>
                                      </p:stCondLst>
                                      <p:childTnLst>
                                        <p:animClr clrSpc="rgb" dir="cw">
                                          <p:cBhvr override="childStyle">
                                            <p:cTn id="65" dur="250" autoRev="1" fill="remove"/>
                                            <p:tgtEl>
                                              <p:spTgt spid="69"/>
                                            </p:tgtEl>
                                            <p:attrNameLst>
                                              <p:attrName>style.color</p:attrName>
                                            </p:attrNameLst>
                                          </p:cBhvr>
                                          <p:to>
                                            <a:schemeClr val="bg1"/>
                                          </p:to>
                                        </p:animClr>
                                        <p:animClr clrSpc="rgb" dir="cw">
                                          <p:cBhvr>
                                            <p:cTn id="66" dur="250" autoRev="1" fill="remove"/>
                                            <p:tgtEl>
                                              <p:spTgt spid="69"/>
                                            </p:tgtEl>
                                            <p:attrNameLst>
                                              <p:attrName>fillcolor</p:attrName>
                                            </p:attrNameLst>
                                          </p:cBhvr>
                                          <p:to>
                                            <a:schemeClr val="bg1"/>
                                          </p:to>
                                        </p:animClr>
                                        <p:set>
                                          <p:cBhvr>
                                            <p:cTn id="67" dur="250" autoRev="1" fill="remove"/>
                                            <p:tgtEl>
                                              <p:spTgt spid="69"/>
                                            </p:tgtEl>
                                            <p:attrNameLst>
                                              <p:attrName>fill.type</p:attrName>
                                            </p:attrNameLst>
                                          </p:cBhvr>
                                          <p:to>
                                            <p:strVal val="solid"/>
                                          </p:to>
                                        </p:set>
                                        <p:set>
                                          <p:cBhvr>
                                            <p:cTn id="68" dur="250" autoRev="1" fill="remove"/>
                                            <p:tgtEl>
                                              <p:spTgt spid="69"/>
                                            </p:tgtEl>
                                            <p:attrNameLst>
                                              <p:attrName>fill.on</p:attrName>
                                            </p:attrNameLst>
                                          </p:cBhvr>
                                          <p:to>
                                            <p:strVal val="true"/>
                                          </p:to>
                                        </p:set>
                                      </p:childTnLst>
                                    </p:cTn>
                                  </p:par>
                                  <p:par>
                                    <p:cTn id="69" presetID="8" presetClass="emph" presetSubtype="0" fill="hold" grpId="3" nodeType="withEffect">
                                      <p:stCondLst>
                                        <p:cond delay="9000"/>
                                      </p:stCondLst>
                                      <p:childTnLst>
                                        <p:animRot by="21600000">
                                          <p:cBhvr>
                                            <p:cTn id="70" dur="4750" fill="hold"/>
                                            <p:tgtEl>
                                              <p:spTgt spid="69"/>
                                            </p:tgtEl>
                                            <p:attrNameLst>
                                              <p:attrName>r</p:attrName>
                                            </p:attrNameLst>
                                          </p:cBhvr>
                                        </p:animRot>
                                      </p:childTnLst>
                                    </p:cTn>
                                  </p:par>
                                  <p:par>
                                    <p:cTn id="71" presetID="27" presetClass="emph" presetSubtype="0" repeatCount="8000" fill="remove" grpId="2" nodeType="withEffect">
                                      <p:stCondLst>
                                        <p:cond delay="9500"/>
                                      </p:stCondLst>
                                      <p:childTnLst>
                                        <p:animClr clrSpc="rgb" dir="cw">
                                          <p:cBhvr override="childStyle">
                                            <p:cTn id="72" dur="250" autoRev="1" fill="remove"/>
                                            <p:tgtEl>
                                              <p:spTgt spid="70"/>
                                            </p:tgtEl>
                                            <p:attrNameLst>
                                              <p:attrName>style.color</p:attrName>
                                            </p:attrNameLst>
                                          </p:cBhvr>
                                          <p:to>
                                            <a:schemeClr val="bg1"/>
                                          </p:to>
                                        </p:animClr>
                                        <p:animClr clrSpc="rgb" dir="cw">
                                          <p:cBhvr>
                                            <p:cTn id="73" dur="250" autoRev="1" fill="remove"/>
                                            <p:tgtEl>
                                              <p:spTgt spid="70"/>
                                            </p:tgtEl>
                                            <p:attrNameLst>
                                              <p:attrName>fillcolor</p:attrName>
                                            </p:attrNameLst>
                                          </p:cBhvr>
                                          <p:to>
                                            <a:schemeClr val="bg1"/>
                                          </p:to>
                                        </p:animClr>
                                        <p:set>
                                          <p:cBhvr>
                                            <p:cTn id="74" dur="250" autoRev="1" fill="remove"/>
                                            <p:tgtEl>
                                              <p:spTgt spid="70"/>
                                            </p:tgtEl>
                                            <p:attrNameLst>
                                              <p:attrName>fill.type</p:attrName>
                                            </p:attrNameLst>
                                          </p:cBhvr>
                                          <p:to>
                                            <p:strVal val="solid"/>
                                          </p:to>
                                        </p:set>
                                        <p:set>
                                          <p:cBhvr>
                                            <p:cTn id="75" dur="250" autoRev="1" fill="remove"/>
                                            <p:tgtEl>
                                              <p:spTgt spid="70"/>
                                            </p:tgtEl>
                                            <p:attrNameLst>
                                              <p:attrName>fill.on</p:attrName>
                                            </p:attrNameLst>
                                          </p:cBhvr>
                                          <p:to>
                                            <p:strVal val="true"/>
                                          </p:to>
                                        </p:set>
                                      </p:childTnLst>
                                    </p:cTn>
                                  </p:par>
                                  <p:par>
                                    <p:cTn id="76" presetID="8" presetClass="emph" presetSubtype="0" fill="hold" grpId="3" nodeType="withEffect">
                                      <p:stCondLst>
                                        <p:cond delay="9500"/>
                                      </p:stCondLst>
                                      <p:childTnLst>
                                        <p:animRot by="-21600000">
                                          <p:cBhvr>
                                            <p:cTn id="77" dur="4500" fill="hold"/>
                                            <p:tgtEl>
                                              <p:spTgt spid="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12" grpId="0"/>
          <p:bldP spid="13" grpId="0" animBg="1"/>
          <p:bldP spid="59" grpId="0" animBg="1"/>
          <p:bldP spid="60" grpId="0" animBg="1"/>
          <p:bldP spid="61" grpId="0" animBg="1"/>
          <p:bldP spid="62" grpId="0" animBg="1"/>
          <p:bldP spid="63" grpId="0" animBg="1"/>
          <p:bldP spid="64" grpId="0" animBg="1"/>
          <p:bldP spid="70" grpId="0" animBg="1"/>
          <p:bldP spid="70" grpId="2" animBg="1"/>
          <p:bldP spid="70" grpId="3" animBg="1"/>
          <p:bldP spid="69" grpId="0" animBg="1"/>
          <p:bldP spid="69" grpId="2" animBg="1"/>
          <p:bldP spid="69" grpId="3"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3724506" y="0"/>
            <a:ext cx="846749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3" name="组合 92"/>
          <p:cNvGrpSpPr/>
          <p:nvPr/>
        </p:nvGrpSpPr>
        <p:grpSpPr>
          <a:xfrm>
            <a:off x="1126073" y="936505"/>
            <a:ext cx="4817525" cy="4817525"/>
            <a:chOff x="3051715" y="1629522"/>
            <a:chExt cx="7107908" cy="7107908"/>
          </a:xfrm>
        </p:grpSpPr>
        <p:sp>
          <p:nvSpPr>
            <p:cNvPr id="94" name="弧形 93"/>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5" name="弧形 94"/>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6" name="弧形 95"/>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7" name="弧形 96"/>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8" name="弧形 97"/>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83" name="任意多边形 82"/>
          <p:cNvSpPr/>
          <p:nvPr/>
        </p:nvSpPr>
        <p:spPr>
          <a:xfrm rot="5400000">
            <a:off x="1372052" y="935198"/>
            <a:ext cx="1975995" cy="4720095"/>
          </a:xfrm>
          <a:custGeom>
            <a:avLst/>
            <a:gdLst>
              <a:gd name="connsiteX0" fmla="*/ 0 w 1975995"/>
              <a:gd name="connsiteY0" fmla="*/ 1141593 h 4720095"/>
              <a:gd name="connsiteX1" fmla="*/ 0 w 1975995"/>
              <a:gd name="connsiteY1" fmla="*/ 987997 h 4720095"/>
              <a:gd name="connsiteX2" fmla="*/ 987997 w 1975995"/>
              <a:gd name="connsiteY2" fmla="*/ 0 h 4720095"/>
              <a:gd name="connsiteX3" fmla="*/ 1975994 w 1975995"/>
              <a:gd name="connsiteY3" fmla="*/ 987997 h 4720095"/>
              <a:gd name="connsiteX4" fmla="*/ 1975994 w 1975995"/>
              <a:gd name="connsiteY4" fmla="*/ 1095950 h 4720095"/>
              <a:gd name="connsiteX5" fmla="*/ 1975995 w 1975995"/>
              <a:gd name="connsiteY5" fmla="*/ 1095950 h 4720095"/>
              <a:gd name="connsiteX6" fmla="*/ 1975995 w 1975995"/>
              <a:gd name="connsiteY6" fmla="*/ 4720095 h 4720095"/>
              <a:gd name="connsiteX7" fmla="*/ 2815 w 1975995"/>
              <a:gd name="connsiteY7" fmla="*/ 4720095 h 4720095"/>
              <a:gd name="connsiteX8" fmla="*/ 2815 w 1975995"/>
              <a:gd name="connsiteY8" fmla="*/ 1197340 h 472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995" h="47200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20B6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 name="组合 2"/>
          <p:cNvGrpSpPr/>
          <p:nvPr/>
        </p:nvGrpSpPr>
        <p:grpSpPr>
          <a:xfrm>
            <a:off x="3110732" y="2662891"/>
            <a:ext cx="1172591" cy="1179462"/>
            <a:chOff x="1267237" y="4149067"/>
            <a:chExt cx="1172591" cy="1179462"/>
          </a:xfrm>
        </p:grpSpPr>
        <p:sp>
          <p:nvSpPr>
            <p:cNvPr id="4"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496257" y="4521472"/>
              <a:ext cx="729687" cy="584775"/>
            </a:xfrm>
            <a:prstGeom prst="rect">
              <a:avLst/>
            </a:prstGeom>
            <a:noFill/>
            <a:ln>
              <a:noFill/>
            </a:ln>
          </p:spPr>
          <p:txBody>
            <a:bodyPr wrap="none" rtlCol="0">
              <a:spAutoFit/>
            </a:bodyPr>
            <a:lstStyle/>
            <a:p>
              <a:r>
                <a:rPr lang="en-US" altLang="zh-CN" sz="3200" dirty="0" smtClean="0">
                  <a:ln w="25400">
                    <a:solidFill>
                      <a:srgbClr val="20B6BE"/>
                    </a:solidFill>
                  </a:ln>
                  <a:solidFill>
                    <a:schemeClr val="bg1"/>
                  </a:solidFill>
                  <a:latin typeface="方正超粗黑简体" panose="03000509000000000000" pitchFamily="65" charset="-122"/>
                  <a:ea typeface="方正超粗黑简体" panose="03000509000000000000" pitchFamily="65" charset="-122"/>
                </a:rPr>
                <a:t>03</a:t>
              </a:r>
              <a:endParaRPr lang="zh-CN" altLang="en-US" sz="3200" dirty="0">
                <a:ln w="25400">
                  <a:solidFill>
                    <a:srgbClr val="20B6BE"/>
                  </a:solidFill>
                </a:ln>
                <a:solidFill>
                  <a:schemeClr val="bg1"/>
                </a:solidFill>
                <a:latin typeface="方正超粗黑简体" panose="03000509000000000000" pitchFamily="65" charset="-122"/>
                <a:ea typeface="方正超粗黑简体" panose="03000509000000000000" pitchFamily="65" charset="-122"/>
              </a:endParaRPr>
            </a:p>
          </p:txBody>
        </p:sp>
      </p:grpSp>
      <p:sp>
        <p:nvSpPr>
          <p:cNvPr id="6" name="椭圆 5"/>
          <p:cNvSpPr/>
          <p:nvPr/>
        </p:nvSpPr>
        <p:spPr>
          <a:xfrm>
            <a:off x="2893819" y="2467987"/>
            <a:ext cx="1643449" cy="1643449"/>
          </a:xfrm>
          <a:prstGeom prst="ellipse">
            <a:avLst/>
          </a:prstGeom>
          <a:noFill/>
          <a:ln>
            <a:solidFill>
              <a:srgbClr val="D6F1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十字星 6"/>
          <p:cNvSpPr/>
          <p:nvPr/>
        </p:nvSpPr>
        <p:spPr>
          <a:xfrm rot="20953261">
            <a:off x="5066377" y="689630"/>
            <a:ext cx="566841" cy="566841"/>
          </a:xfrm>
          <a:prstGeom prst="star4">
            <a:avLst/>
          </a:prstGeom>
          <a:solidFill>
            <a:srgbClr val="20B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855244" y="2691059"/>
            <a:ext cx="2239649" cy="1200329"/>
          </a:xfrm>
          <a:prstGeom prst="rect">
            <a:avLst/>
          </a:prstGeom>
          <a:noFill/>
        </p:spPr>
        <p:txBody>
          <a:bodyPr wrap="squar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给</a:t>
            </a:r>
            <a:r>
              <a:rPr lang="zh-CN" altLang="en-US" sz="3600" b="1" dirty="0" smtClean="0">
                <a:solidFill>
                  <a:schemeClr val="bg1"/>
                </a:solidFill>
                <a:latin typeface="微软雅黑" panose="020B0503020204020204" pitchFamily="34" charset="-122"/>
                <a:ea typeface="微软雅黑" panose="020B0503020204020204" pitchFamily="34" charset="-122"/>
              </a:rPr>
              <a:t>家长们     的</a:t>
            </a:r>
            <a:r>
              <a:rPr lang="zh-CN" altLang="en-US" sz="3600" b="1" dirty="0">
                <a:solidFill>
                  <a:schemeClr val="bg1"/>
                </a:solidFill>
                <a:latin typeface="微软雅黑" panose="020B0503020204020204" pitchFamily="34" charset="-122"/>
                <a:ea typeface="微软雅黑" panose="020B0503020204020204" pitchFamily="34" charset="-122"/>
              </a:rPr>
              <a:t>建议</a:t>
            </a:r>
          </a:p>
        </p:txBody>
      </p:sp>
      <p:grpSp>
        <p:nvGrpSpPr>
          <p:cNvPr id="78" name="组合 77"/>
          <p:cNvGrpSpPr/>
          <p:nvPr/>
        </p:nvGrpSpPr>
        <p:grpSpPr>
          <a:xfrm>
            <a:off x="6625838" y="3650954"/>
            <a:ext cx="1177219" cy="1194956"/>
            <a:chOff x="9272337" y="-1404832"/>
            <a:chExt cx="1597009" cy="1621072"/>
          </a:xfrm>
        </p:grpSpPr>
        <p:sp>
          <p:nvSpPr>
            <p:cNvPr id="66" name="椭圆 65"/>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9272337" y="-1404832"/>
              <a:ext cx="1597009" cy="1597009"/>
              <a:chOff x="9437178" y="1562958"/>
              <a:chExt cx="1597009" cy="1597009"/>
            </a:xfrm>
          </p:grpSpPr>
          <p:sp>
            <p:nvSpPr>
              <p:cNvPr id="34" name="椭圆 33"/>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l="50000" t="-80000" r="50000" b="180000"/>
                </a:path>
                <a:tileRect/>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弧形 36"/>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弧形 37"/>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0" name="TextBox 1"/>
            <p:cNvSpPr txBox="1"/>
            <p:nvPr/>
          </p:nvSpPr>
          <p:spPr>
            <a:xfrm>
              <a:off x="9541021" y="-1197528"/>
              <a:ext cx="1286735" cy="1127327"/>
            </a:xfrm>
            <a:prstGeom prst="rect">
              <a:avLst/>
            </a:prstGeom>
            <a:noFill/>
            <a:effectLst/>
          </p:spPr>
          <p:txBody>
            <a:bodyPr wrap="square" rtlCol="0">
              <a:spAutoFit/>
            </a:bodyPr>
            <a:lstStyle/>
            <a:p>
              <a:r>
                <a:rPr lang="zh-CN" altLang="en-US" sz="2400" b="1" dirty="0" smtClean="0">
                  <a:solidFill>
                    <a:srgbClr val="FFFF00"/>
                  </a:solidFill>
                  <a:effectLst>
                    <a:outerShdw blurRad="177800" dist="50800" dir="16620000" sx="93000" sy="93000" rotWithShape="0">
                      <a:srgbClr val="20B6BE"/>
                    </a:outerShdw>
                  </a:effectLst>
                  <a:latin typeface="微软雅黑" panose="020B0503020204020204" pitchFamily="34" charset="-122"/>
                  <a:ea typeface="微软雅黑" panose="020B0503020204020204" pitchFamily="34" charset="-122"/>
                </a:rPr>
                <a:t>标题</a:t>
              </a:r>
              <a:endParaRPr lang="en-US" altLang="zh-CN" sz="2400" b="1" dirty="0" smtClean="0">
                <a:solidFill>
                  <a:srgbClr val="FFFF00"/>
                </a:solidFill>
                <a:effectLst>
                  <a:outerShdw blurRad="177800" dist="50800" dir="16620000" sx="93000" sy="93000" rotWithShape="0">
                    <a:srgbClr val="20B6BE"/>
                  </a:outerShdw>
                </a:effectLst>
                <a:latin typeface="微软雅黑" panose="020B0503020204020204" pitchFamily="34" charset="-122"/>
                <a:ea typeface="微软雅黑" panose="020B0503020204020204" pitchFamily="34" charset="-122"/>
              </a:endParaRPr>
            </a:p>
            <a:p>
              <a:r>
                <a:rPr lang="zh-CN" altLang="en-US" sz="2400" b="1" dirty="0">
                  <a:solidFill>
                    <a:srgbClr val="FFFF00"/>
                  </a:solidFill>
                  <a:effectLst>
                    <a:outerShdw blurRad="177800" dist="50800" dir="16620000" sx="93000" sy="93000" rotWithShape="0">
                      <a:srgbClr val="20B6BE"/>
                    </a:outerShdw>
                  </a:effectLst>
                  <a:latin typeface="微软雅黑" panose="020B0503020204020204" pitchFamily="34" charset="-122"/>
                  <a:ea typeface="微软雅黑" panose="020B0503020204020204" pitchFamily="34" charset="-122"/>
                </a:rPr>
                <a:t>文字</a:t>
              </a:r>
              <a:endParaRPr lang="zh-CN" altLang="en-US" sz="2400" dirty="0">
                <a:solidFill>
                  <a:srgbClr val="FFFF00"/>
                </a:solidFill>
                <a:effectLst>
                  <a:outerShdw blurRad="177800" dist="50800" dir="16620000" sx="93000" sy="93000" rotWithShape="0">
                    <a:srgbClr val="20B6BE"/>
                  </a:outerShdw>
                </a:effectLst>
              </a:endParaRPr>
            </a:p>
          </p:txBody>
        </p:sp>
      </p:grpSp>
      <p:grpSp>
        <p:nvGrpSpPr>
          <p:cNvPr id="73" name="组合 72"/>
          <p:cNvGrpSpPr/>
          <p:nvPr/>
        </p:nvGrpSpPr>
        <p:grpSpPr>
          <a:xfrm>
            <a:off x="5970085" y="602166"/>
            <a:ext cx="1180837" cy="1183131"/>
            <a:chOff x="11934016" y="4450536"/>
            <a:chExt cx="1601919" cy="1605030"/>
          </a:xfrm>
        </p:grpSpPr>
        <p:sp>
          <p:nvSpPr>
            <p:cNvPr id="71" name="椭圆 70"/>
            <p:cNvSpPr/>
            <p:nvPr/>
          </p:nvSpPr>
          <p:spPr>
            <a:xfrm>
              <a:off x="11934016" y="4450536"/>
              <a:ext cx="1593898" cy="1593898"/>
            </a:xfrm>
            <a:prstGeom prst="ellipse">
              <a:avLst/>
            </a:prstGeom>
            <a:solidFill>
              <a:srgbClr val="FF97B8"/>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11938926" y="4458557"/>
              <a:ext cx="1597009" cy="1597009"/>
              <a:chOff x="9437178" y="1562958"/>
              <a:chExt cx="1597009" cy="1597009"/>
            </a:xfrm>
          </p:grpSpPr>
          <p:sp>
            <p:nvSpPr>
              <p:cNvPr id="42" name="椭圆 41"/>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9440289" y="1562958"/>
                <a:ext cx="1593898" cy="1593898"/>
              </a:xfrm>
              <a:prstGeom prst="ellipse">
                <a:avLst/>
              </a:prstGeom>
              <a:gradFill flip="none" rotWithShape="1">
                <a:gsLst>
                  <a:gs pos="0">
                    <a:schemeClr val="bg1"/>
                  </a:gs>
                  <a:gs pos="40000">
                    <a:srgbClr val="FFA3C4"/>
                  </a:gs>
                  <a:gs pos="100000">
                    <a:srgbClr val="FF7593"/>
                  </a:gs>
                </a:gsLst>
                <a:path path="circle">
                  <a:fillToRect l="50000" t="-80000" r="50000" b="180000"/>
                </a:path>
                <a:tileRect/>
              </a:gradFill>
              <a:ln w="31750">
                <a:solidFill>
                  <a:srgbClr val="FFD1E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弧形 43"/>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弧形 44"/>
              <p:cNvSpPr/>
              <p:nvPr/>
            </p:nvSpPr>
            <p:spPr>
              <a:xfrm rot="17283909">
                <a:off x="9629644" y="1685173"/>
                <a:ext cx="1382557" cy="1382557"/>
              </a:xfrm>
              <a:prstGeom prst="arc">
                <a:avLst>
                  <a:gd name="adj1" fmla="val 18582933"/>
                  <a:gd name="adj2" fmla="val 19067742"/>
                </a:avLst>
              </a:prstGeom>
              <a:ln w="127000" cap="rnd">
                <a:solidFill>
                  <a:schemeClr val="bg1">
                    <a:alpha val="8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7" name="TextBox 10"/>
            <p:cNvSpPr txBox="1"/>
            <p:nvPr/>
          </p:nvSpPr>
          <p:spPr>
            <a:xfrm>
              <a:off x="12244228" y="4688518"/>
              <a:ext cx="1085574" cy="1127327"/>
            </a:xfrm>
            <a:prstGeom prst="rect">
              <a:avLst/>
            </a:prstGeom>
            <a:noFill/>
            <a:effectLst>
              <a:glow rad="139700">
                <a:schemeClr val="bg1">
                  <a:alpha val="40000"/>
                </a:schemeClr>
              </a:glow>
              <a:outerShdw blurRad="152400" dist="152400" sx="102000" sy="102000" algn="ctr" rotWithShape="0">
                <a:prstClr val="black">
                  <a:alpha val="53000"/>
                </a:prstClr>
              </a:outerShdw>
            </a:effectLst>
          </p:spPr>
          <p:txBody>
            <a:bodyPr wrap="none">
              <a:spAutoFit/>
            </a:bodyPr>
            <a:lstStyle/>
            <a:p>
              <a:pPr algn="ctr" fontAlgn="auto">
                <a:spcBef>
                  <a:spcPts val="0"/>
                </a:spcBef>
                <a:spcAft>
                  <a:spcPts val="0"/>
                </a:spcAft>
                <a:defRPr/>
              </a:pPr>
              <a:r>
                <a:rPr lang="zh-CN" altLang="en-US" sz="2400" b="1" dirty="0" smtClean="0">
                  <a:solidFill>
                    <a:schemeClr val="bg1"/>
                  </a:solidFill>
                  <a:effectLst>
                    <a:outerShdw blurRad="50800" dist="38100" algn="l" rotWithShape="0">
                      <a:prstClr val="black">
                        <a:alpha val="40000"/>
                      </a:prstClr>
                    </a:outerShdw>
                  </a:effectLst>
                  <a:latin typeface="微软雅黑" pitchFamily="34" charset="-122"/>
                  <a:ea typeface="微软雅黑" pitchFamily="34" charset="-122"/>
                </a:rPr>
                <a:t>标题</a:t>
              </a:r>
              <a:endParaRPr lang="en-US" altLang="zh-CN" sz="2400" b="1" dirty="0" smtClean="0">
                <a:solidFill>
                  <a:schemeClr val="bg1"/>
                </a:solidFill>
                <a:effectLst>
                  <a:outerShdw blurRad="50800" dist="38100" algn="l" rotWithShape="0">
                    <a:prstClr val="black">
                      <a:alpha val="40000"/>
                    </a:prstClr>
                  </a:outerShdw>
                </a:effectLst>
                <a:latin typeface="微软雅黑" pitchFamily="34" charset="-122"/>
                <a:ea typeface="微软雅黑" pitchFamily="34" charset="-122"/>
              </a:endParaRPr>
            </a:p>
            <a:p>
              <a:pPr algn="ctr" fontAlgn="auto">
                <a:spcBef>
                  <a:spcPts val="0"/>
                </a:spcBef>
                <a:spcAft>
                  <a:spcPts val="0"/>
                </a:spcAft>
                <a:defRPr/>
              </a:pPr>
              <a:r>
                <a:rPr lang="zh-CN" altLang="en-US" sz="2400" b="1" dirty="0">
                  <a:solidFill>
                    <a:schemeClr val="bg1"/>
                  </a:solidFill>
                  <a:effectLst>
                    <a:outerShdw blurRad="50800" dist="38100" algn="l" rotWithShape="0">
                      <a:prstClr val="black">
                        <a:alpha val="40000"/>
                      </a:prstClr>
                    </a:outerShdw>
                  </a:effectLst>
                  <a:latin typeface="微软雅黑" pitchFamily="34" charset="-122"/>
                  <a:ea typeface="微软雅黑" pitchFamily="34" charset="-122"/>
                </a:rPr>
                <a:t>文字</a:t>
              </a:r>
            </a:p>
          </p:txBody>
        </p:sp>
      </p:grpSp>
      <p:grpSp>
        <p:nvGrpSpPr>
          <p:cNvPr id="76" name="组合 75"/>
          <p:cNvGrpSpPr/>
          <p:nvPr/>
        </p:nvGrpSpPr>
        <p:grpSpPr>
          <a:xfrm>
            <a:off x="5541018" y="4998099"/>
            <a:ext cx="1246642" cy="1177947"/>
            <a:chOff x="7953284" y="6299301"/>
            <a:chExt cx="1691190" cy="1597996"/>
          </a:xfrm>
        </p:grpSpPr>
        <p:sp>
          <p:nvSpPr>
            <p:cNvPr id="72" name="椭圆 71"/>
            <p:cNvSpPr/>
            <p:nvPr/>
          </p:nvSpPr>
          <p:spPr>
            <a:xfrm>
              <a:off x="7963595" y="6303399"/>
              <a:ext cx="1593898" cy="1593898"/>
            </a:xfrm>
            <a:prstGeom prst="ellipse">
              <a:avLst/>
            </a:prstGeom>
            <a:solidFill>
              <a:srgbClr val="FFC000"/>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7953284" y="6299301"/>
              <a:ext cx="1691190" cy="1597009"/>
              <a:chOff x="8402463" y="4859938"/>
              <a:chExt cx="1691190" cy="1597009"/>
            </a:xfrm>
          </p:grpSpPr>
          <p:grpSp>
            <p:nvGrpSpPr>
              <p:cNvPr id="54" name="组合 53"/>
              <p:cNvGrpSpPr/>
              <p:nvPr/>
            </p:nvGrpSpPr>
            <p:grpSpPr>
              <a:xfrm>
                <a:off x="8402463" y="4859938"/>
                <a:ext cx="1597009" cy="1597009"/>
                <a:chOff x="9437178" y="1562958"/>
                <a:chExt cx="1597009" cy="1597009"/>
              </a:xfrm>
            </p:grpSpPr>
            <p:sp>
              <p:nvSpPr>
                <p:cNvPr id="55" name="椭圆 54"/>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9440289" y="1562958"/>
                  <a:ext cx="1593898" cy="1593898"/>
                </a:xfrm>
                <a:prstGeom prst="ellipse">
                  <a:avLst/>
                </a:prstGeom>
                <a:gradFill flip="none" rotWithShape="1">
                  <a:gsLst>
                    <a:gs pos="0">
                      <a:srgbClr val="FFC000"/>
                    </a:gs>
                    <a:gs pos="40000">
                      <a:srgbClr val="FFFF00"/>
                    </a:gs>
                    <a:gs pos="96000">
                      <a:srgbClr val="FFC000"/>
                    </a:gs>
                  </a:gsLst>
                  <a:path path="circle">
                    <a:fillToRect l="50000" t="-80000" r="50000" b="180000"/>
                  </a:path>
                  <a:tileRect/>
                </a:gradFill>
                <a:ln w="317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弧形 56"/>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弧形 57"/>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0" name="矩形 59"/>
              <p:cNvSpPr/>
              <p:nvPr/>
            </p:nvSpPr>
            <p:spPr>
              <a:xfrm>
                <a:off x="8465842" y="5062350"/>
                <a:ext cx="1627811" cy="1127326"/>
              </a:xfrm>
              <a:prstGeom prst="rect">
                <a:avLst/>
              </a:prstGeom>
              <a:effectLst>
                <a:outerShdw blurRad="50800" dist="38100" dir="5400000" algn="t" rotWithShape="0">
                  <a:srgbClr val="F9A601">
                    <a:alpha val="92941"/>
                  </a:srgbClr>
                </a:outerShdw>
              </a:effectLst>
            </p:spPr>
            <p:txBody>
              <a:bodyPr wrap="square">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  标题</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r>
                  <a:rPr lang="zh-CN" altLang="en-US" sz="2400" b="1" dirty="0" smtClean="0">
                    <a:solidFill>
                      <a:schemeClr val="bg1"/>
                    </a:solidFill>
                    <a:latin typeface="微软雅黑" panose="020B0503020204020204" pitchFamily="34" charset="-122"/>
                    <a:ea typeface="微软雅黑" panose="020B0503020204020204" pitchFamily="34" charset="-122"/>
                  </a:rPr>
                  <a:t>  文字</a:t>
                </a:r>
                <a:endParaRPr lang="zh-CN" altLang="en-US" sz="2400" dirty="0">
                  <a:solidFill>
                    <a:schemeClr val="bg1"/>
                  </a:solidFill>
                </a:endParaRPr>
              </a:p>
            </p:txBody>
          </p:sp>
        </p:grpSp>
      </p:grpSp>
      <p:grpSp>
        <p:nvGrpSpPr>
          <p:cNvPr id="77" name="组合 76"/>
          <p:cNvGrpSpPr/>
          <p:nvPr/>
        </p:nvGrpSpPr>
        <p:grpSpPr>
          <a:xfrm>
            <a:off x="6782602" y="2006281"/>
            <a:ext cx="1220417" cy="1183132"/>
            <a:chOff x="6204695" y="728767"/>
            <a:chExt cx="1655611" cy="1605031"/>
          </a:xfrm>
        </p:grpSpPr>
        <p:sp>
          <p:nvSpPr>
            <p:cNvPr id="75" name="椭圆 74"/>
            <p:cNvSpPr/>
            <p:nvPr/>
          </p:nvSpPr>
          <p:spPr>
            <a:xfrm>
              <a:off x="6206985" y="728767"/>
              <a:ext cx="1593898" cy="1593898"/>
            </a:xfrm>
            <a:prstGeom prst="ellipse">
              <a:avLst/>
            </a:prstGeom>
            <a:solidFill>
              <a:srgbClr val="9FB70D"/>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6204695" y="736789"/>
              <a:ext cx="1655611" cy="1597009"/>
              <a:chOff x="6092400" y="4779400"/>
              <a:chExt cx="1655611" cy="1597009"/>
            </a:xfrm>
          </p:grpSpPr>
          <p:grpSp>
            <p:nvGrpSpPr>
              <p:cNvPr id="49" name="组合 48"/>
              <p:cNvGrpSpPr/>
              <p:nvPr/>
            </p:nvGrpSpPr>
            <p:grpSpPr>
              <a:xfrm>
                <a:off x="6092400" y="4779400"/>
                <a:ext cx="1597009" cy="1597009"/>
                <a:chOff x="9437178" y="1562958"/>
                <a:chExt cx="1597009" cy="1597009"/>
              </a:xfrm>
            </p:grpSpPr>
            <p:sp>
              <p:nvSpPr>
                <p:cNvPr id="50" name="椭圆 49"/>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9440289" y="1562958"/>
                  <a:ext cx="1593898" cy="1593898"/>
                </a:xfrm>
                <a:prstGeom prst="ellipse">
                  <a:avLst/>
                </a:prstGeom>
                <a:gradFill flip="none" rotWithShape="1">
                  <a:gsLst>
                    <a:gs pos="0">
                      <a:schemeClr val="accent3"/>
                    </a:gs>
                    <a:gs pos="40000">
                      <a:srgbClr val="D6F133"/>
                    </a:gs>
                    <a:gs pos="100000">
                      <a:srgbClr val="92D050"/>
                    </a:gs>
                  </a:gsLst>
                  <a:path path="circle">
                    <a:fillToRect l="50000" t="-80000" r="50000" b="180000"/>
                  </a:path>
                  <a:tileRect/>
                </a:gradFill>
                <a:ln w="31750">
                  <a:solidFill>
                    <a:srgbClr val="D6F13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弧形 51"/>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弧形 52"/>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1" name="TextBox 322"/>
              <p:cNvSpPr txBox="1"/>
              <p:nvPr/>
            </p:nvSpPr>
            <p:spPr>
              <a:xfrm>
                <a:off x="6385137" y="4960094"/>
                <a:ext cx="1362874" cy="1127326"/>
              </a:xfrm>
              <a:prstGeom prst="rect">
                <a:avLst/>
              </a:prstGeom>
              <a:effectLst>
                <a:outerShdw blurRad="50800" dist="38100" dir="5400000" algn="t" rotWithShape="0">
                  <a:srgbClr val="9FB70D">
                    <a:alpha val="93000"/>
                  </a:srgbClr>
                </a:outerShdw>
              </a:effectLst>
            </p:spPr>
            <p:txBody>
              <a:bodyPr wrap="square">
                <a:spAutoFit/>
              </a:bodyPr>
              <a:lstStyle>
                <a:defPPr>
                  <a:defRPr lang="zh-CN"/>
                </a:defPPr>
                <a:lvl1pPr>
                  <a:defRPr sz="4000" b="1">
                    <a:solidFill>
                      <a:srgbClr val="22F1F6"/>
                    </a:solidFill>
                    <a:latin typeface="微软雅黑" panose="020B0503020204020204" pitchFamily="34" charset="-122"/>
                    <a:ea typeface="微软雅黑" panose="020B0503020204020204" pitchFamily="34" charset="-122"/>
                  </a:defRPr>
                </a:lvl1pPr>
              </a:lstStyle>
              <a:p>
                <a:r>
                  <a:rPr lang="zh-CN" altLang="en-US" sz="2400" dirty="0" smtClean="0">
                    <a:solidFill>
                      <a:schemeClr val="bg1"/>
                    </a:solidFill>
                  </a:rPr>
                  <a:t>标题</a:t>
                </a:r>
                <a:endParaRPr lang="en-US" altLang="zh-CN" sz="2400" dirty="0" smtClean="0">
                  <a:solidFill>
                    <a:schemeClr val="bg1"/>
                  </a:solidFill>
                </a:endParaRPr>
              </a:p>
              <a:p>
                <a:r>
                  <a:rPr lang="zh-CN" altLang="en-US" sz="2400" dirty="0">
                    <a:solidFill>
                      <a:schemeClr val="bg1"/>
                    </a:solidFill>
                  </a:rPr>
                  <a:t>文字</a:t>
                </a:r>
              </a:p>
            </p:txBody>
          </p:sp>
        </p:grpSp>
      </p:grpSp>
      <p:pic>
        <p:nvPicPr>
          <p:cNvPr id="81" name="图片 80"/>
          <p:cNvPicPr>
            <a:picLocks noChangeAspect="1"/>
          </p:cNvPicPr>
          <p:nvPr/>
        </p:nvPicPr>
        <p:blipFill rotWithShape="1">
          <a:blip r:embed="rId3" cstate="print">
            <a:extLst>
              <a:ext uri="{28A0092B-C50C-407E-A947-70E740481C1C}">
                <a14:useLocalDpi xmlns:a14="http://schemas.microsoft.com/office/drawing/2010/main" val="0"/>
              </a:ext>
            </a:extLst>
          </a:blip>
          <a:srcRect l="26795" t="15027" r="49282" b="11253"/>
          <a:stretch/>
        </p:blipFill>
        <p:spPr>
          <a:xfrm>
            <a:off x="3951658" y="2159656"/>
            <a:ext cx="749431" cy="1299014"/>
          </a:xfrm>
          <a:prstGeom prst="rect">
            <a:avLst/>
          </a:prstGeom>
        </p:spPr>
      </p:pic>
      <p:grpSp>
        <p:nvGrpSpPr>
          <p:cNvPr id="9" name="组合 8"/>
          <p:cNvGrpSpPr/>
          <p:nvPr/>
        </p:nvGrpSpPr>
        <p:grpSpPr>
          <a:xfrm flipH="1">
            <a:off x="3874544" y="2968474"/>
            <a:ext cx="2414421" cy="1514317"/>
            <a:chOff x="594424" y="1153191"/>
            <a:chExt cx="2605976" cy="1634460"/>
          </a:xfrm>
        </p:grpSpPr>
        <p:sp>
          <p:nvSpPr>
            <p:cNvPr id="10" name="任意多边形 9"/>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2" name="TextBox 3"/>
          <p:cNvSpPr txBox="1"/>
          <p:nvPr/>
        </p:nvSpPr>
        <p:spPr>
          <a:xfrm>
            <a:off x="826477" y="4397332"/>
            <a:ext cx="3833445" cy="830997"/>
          </a:xfrm>
          <a:prstGeom prst="rect">
            <a:avLst/>
          </a:prstGeom>
          <a:noFill/>
        </p:spPr>
        <p:txBody>
          <a:bodyPr wrap="square" rtlCol="0">
            <a:spAutoFit/>
          </a:bodyPr>
          <a:lstStyle/>
          <a:p>
            <a:pPr>
              <a:lnSpc>
                <a:spcPct val="150000"/>
              </a:lnSpc>
            </a:pPr>
            <a:r>
              <a:rPr lang="zh-CN" altLang="en-US" sz="16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600" dirty="0">
                <a:solidFill>
                  <a:schemeClr val="bg2">
                    <a:lumMod val="75000"/>
                  </a:schemeClr>
                </a:solidFill>
                <a:latin typeface="微软雅黑" panose="020B0503020204020204" pitchFamily="34" charset="-122"/>
                <a:ea typeface="微软雅黑" panose="020B0503020204020204" pitchFamily="34" charset="-122"/>
              </a:rPr>
              <a:t>……</a:t>
            </a:r>
          </a:p>
        </p:txBody>
      </p:sp>
      <p:sp>
        <p:nvSpPr>
          <p:cNvPr id="99" name="矩形 98"/>
          <p:cNvSpPr/>
          <p:nvPr/>
        </p:nvSpPr>
        <p:spPr>
          <a:xfrm>
            <a:off x="7610561" y="689960"/>
            <a:ext cx="2665642" cy="613694"/>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00" name="矩形 99"/>
          <p:cNvSpPr/>
          <p:nvPr/>
        </p:nvSpPr>
        <p:spPr>
          <a:xfrm>
            <a:off x="8409732" y="2124750"/>
            <a:ext cx="2665642" cy="613694"/>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01" name="矩形 100"/>
          <p:cNvSpPr/>
          <p:nvPr/>
        </p:nvSpPr>
        <p:spPr>
          <a:xfrm>
            <a:off x="8420883" y="3819735"/>
            <a:ext cx="2665642" cy="613694"/>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02" name="矩形 101"/>
          <p:cNvSpPr/>
          <p:nvPr/>
        </p:nvSpPr>
        <p:spPr>
          <a:xfrm>
            <a:off x="7305760" y="5291697"/>
            <a:ext cx="2665642" cy="613694"/>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grpSp>
        <p:nvGrpSpPr>
          <p:cNvPr id="103" name="组合 102"/>
          <p:cNvGrpSpPr/>
          <p:nvPr/>
        </p:nvGrpSpPr>
        <p:grpSpPr>
          <a:xfrm>
            <a:off x="10308590" y="4880210"/>
            <a:ext cx="1478249" cy="1616398"/>
            <a:chOff x="9886950" y="4535871"/>
            <a:chExt cx="1834461" cy="2005899"/>
          </a:xfrm>
        </p:grpSpPr>
        <p:sp>
          <p:nvSpPr>
            <p:cNvPr id="104" name="圆角矩形 103"/>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圆角矩形 104"/>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6" name="组合 105"/>
            <p:cNvGrpSpPr/>
            <p:nvPr/>
          </p:nvGrpSpPr>
          <p:grpSpPr>
            <a:xfrm rot="17559220">
              <a:off x="10526211" y="4117280"/>
              <a:ext cx="611597" cy="1772498"/>
              <a:chOff x="2994660" y="1680210"/>
              <a:chExt cx="1234440" cy="3577590"/>
            </a:xfrm>
            <a:solidFill>
              <a:srgbClr val="FFC000"/>
            </a:solidFill>
          </p:grpSpPr>
          <p:sp>
            <p:nvSpPr>
              <p:cNvPr id="118" name="椭圆 117"/>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梯形 121"/>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椭圆 106"/>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107"/>
            <p:cNvCxnSpPr>
              <a:stCxn id="104"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10080494" y="6530550"/>
              <a:ext cx="1489448"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9886950" y="6541770"/>
              <a:ext cx="103784"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11665311" y="6527745"/>
              <a:ext cx="56100"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矩形 114"/>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606483435"/>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par>
                                    <p:cTn id="14" presetID="53" presetClass="entr" presetSubtype="16" fill="hold" grpId="0" nodeType="withEffect">
                                      <p:stCondLst>
                                        <p:cond delay="175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8" presetClass="emph" presetSubtype="0" fill="hold" grpId="1" nodeType="withEffect">
                                      <p:stCondLst>
                                        <p:cond delay="1750"/>
                                      </p:stCondLst>
                                      <p:childTnLst>
                                        <p:animRot by="21600000">
                                          <p:cBhvr>
                                            <p:cTn id="20" dur="11500" fill="hold"/>
                                            <p:tgtEl>
                                              <p:spTgt spid="6"/>
                                            </p:tgtEl>
                                            <p:attrNameLst>
                                              <p:attrName>r</p:attrName>
                                            </p:attrNameLst>
                                          </p:cBhvr>
                                        </p:animRot>
                                      </p:childTnLst>
                                    </p:cTn>
                                  </p:par>
                                  <p:par>
                                    <p:cTn id="21" presetID="2" presetClass="entr" presetSubtype="8" fill="hold" grpId="0" nodeType="withEffect" p14:presetBounceEnd="50000">
                                      <p:stCondLst>
                                        <p:cond delay="1750"/>
                                      </p:stCondLst>
                                      <p:childTnLst>
                                        <p:set>
                                          <p:cBhvr>
                                            <p:cTn id="22" dur="1" fill="hold">
                                              <p:stCondLst>
                                                <p:cond delay="0"/>
                                              </p:stCondLst>
                                            </p:cTn>
                                            <p:tgtEl>
                                              <p:spTgt spid="2"/>
                                            </p:tgtEl>
                                            <p:attrNameLst>
                                              <p:attrName>style.visibility</p:attrName>
                                            </p:attrNameLst>
                                          </p:cBhvr>
                                          <p:to>
                                            <p:strVal val="visible"/>
                                          </p:to>
                                        </p:set>
                                        <p:anim calcmode="lin" valueType="num" p14:bounceEnd="50000">
                                          <p:cBhvr additive="base">
                                            <p:cTn id="23" dur="125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24" dur="1250" fill="hold"/>
                                            <p:tgtEl>
                                              <p:spTgt spid="2"/>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300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1000"/>
                                            <p:tgtEl>
                                              <p:spTgt spid="81"/>
                                            </p:tgtEl>
                                          </p:cBhvr>
                                        </p:animEffect>
                                      </p:childTnLst>
                                    </p:cTn>
                                  </p:par>
                                  <p:par>
                                    <p:cTn id="28" presetID="42" presetClass="entr" presetSubtype="0" fill="hold" nodeType="withEffect">
                                      <p:stCondLst>
                                        <p:cond delay="4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4750"/>
                                      </p:stCondLst>
                                      <p:childTnLst>
                                        <p:set>
                                          <p:cBhvr>
                                            <p:cTn id="34" dur="1" fill="hold">
                                              <p:stCondLst>
                                                <p:cond delay="0"/>
                                              </p:stCondLst>
                                            </p:cTn>
                                            <p:tgtEl>
                                              <p:spTgt spid="93"/>
                                            </p:tgtEl>
                                            <p:attrNameLst>
                                              <p:attrName>style.visibility</p:attrName>
                                            </p:attrNameLst>
                                          </p:cBhvr>
                                          <p:to>
                                            <p:strVal val="visible"/>
                                          </p:to>
                                        </p:set>
                                        <p:animEffect transition="in" filter="wipe(right)">
                                          <p:cBhvr>
                                            <p:cTn id="35" dur="1250"/>
                                            <p:tgtEl>
                                              <p:spTgt spid="93"/>
                                            </p:tgtEl>
                                          </p:cBhvr>
                                        </p:animEffect>
                                      </p:childTnLst>
                                    </p:cTn>
                                  </p:par>
                                  <p:par>
                                    <p:cTn id="36" presetID="22" presetClass="entr" presetSubtype="8" fill="hold" grpId="0" nodeType="withEffect">
                                      <p:stCondLst>
                                        <p:cond delay="6000"/>
                                      </p:stCondLst>
                                      <p:childTnLst>
                                        <p:set>
                                          <p:cBhvr>
                                            <p:cTn id="37" dur="1" fill="hold">
                                              <p:stCondLst>
                                                <p:cond delay="0"/>
                                              </p:stCondLst>
                                            </p:cTn>
                                            <p:tgtEl>
                                              <p:spTgt spid="82"/>
                                            </p:tgtEl>
                                            <p:attrNameLst>
                                              <p:attrName>style.visibility</p:attrName>
                                            </p:attrNameLst>
                                          </p:cBhvr>
                                          <p:to>
                                            <p:strVal val="visible"/>
                                          </p:to>
                                        </p:set>
                                        <p:animEffect transition="in" filter="wipe(left)">
                                          <p:cBhvr>
                                            <p:cTn id="38" dur="2000"/>
                                            <p:tgtEl>
                                              <p:spTgt spid="82"/>
                                            </p:tgtEl>
                                          </p:cBhvr>
                                        </p:animEffect>
                                      </p:childTnLst>
                                    </p:cTn>
                                  </p:par>
                                  <p:par>
                                    <p:cTn id="39" presetID="31" presetClass="entr" presetSubtype="0" fill="hold" grpId="0" nodeType="withEffect">
                                      <p:stCondLst>
                                        <p:cond delay="800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90"/>
                                              </p:val>
                                            </p:tav>
                                            <p:tav tm="100000">
                                              <p:val>
                                                <p:fltVal val="0"/>
                                              </p:val>
                                            </p:tav>
                                          </p:tavLst>
                                        </p:anim>
                                        <p:animEffect transition="in" filter="fade">
                                          <p:cBhvr>
                                            <p:cTn id="44" dur="750"/>
                                            <p:tgtEl>
                                              <p:spTgt spid="7"/>
                                            </p:tgtEl>
                                          </p:cBhvr>
                                        </p:animEffect>
                                      </p:childTnLst>
                                    </p:cTn>
                                  </p:par>
                                  <p:par>
                                    <p:cTn id="45" presetID="53" presetClass="entr" presetSubtype="16" fill="hold" nodeType="withEffect">
                                      <p:stCondLst>
                                        <p:cond delay="8750"/>
                                      </p:stCondLst>
                                      <p:childTnLst>
                                        <p:set>
                                          <p:cBhvr>
                                            <p:cTn id="46" dur="1" fill="hold">
                                              <p:stCondLst>
                                                <p:cond delay="0"/>
                                              </p:stCondLst>
                                            </p:cTn>
                                            <p:tgtEl>
                                              <p:spTgt spid="73"/>
                                            </p:tgtEl>
                                            <p:attrNameLst>
                                              <p:attrName>style.visibility</p:attrName>
                                            </p:attrNameLst>
                                          </p:cBhvr>
                                          <p:to>
                                            <p:strVal val="visible"/>
                                          </p:to>
                                        </p:set>
                                        <p:anim calcmode="lin" valueType="num">
                                          <p:cBhvr>
                                            <p:cTn id="47" dur="750" fill="hold"/>
                                            <p:tgtEl>
                                              <p:spTgt spid="73"/>
                                            </p:tgtEl>
                                            <p:attrNameLst>
                                              <p:attrName>ppt_w</p:attrName>
                                            </p:attrNameLst>
                                          </p:cBhvr>
                                          <p:tavLst>
                                            <p:tav tm="0">
                                              <p:val>
                                                <p:fltVal val="0"/>
                                              </p:val>
                                            </p:tav>
                                            <p:tav tm="100000">
                                              <p:val>
                                                <p:strVal val="#ppt_w"/>
                                              </p:val>
                                            </p:tav>
                                          </p:tavLst>
                                        </p:anim>
                                        <p:anim calcmode="lin" valueType="num">
                                          <p:cBhvr>
                                            <p:cTn id="48" dur="750" fill="hold"/>
                                            <p:tgtEl>
                                              <p:spTgt spid="73"/>
                                            </p:tgtEl>
                                            <p:attrNameLst>
                                              <p:attrName>ppt_h</p:attrName>
                                            </p:attrNameLst>
                                          </p:cBhvr>
                                          <p:tavLst>
                                            <p:tav tm="0">
                                              <p:val>
                                                <p:fltVal val="0"/>
                                              </p:val>
                                            </p:tav>
                                            <p:tav tm="100000">
                                              <p:val>
                                                <p:strVal val="#ppt_h"/>
                                              </p:val>
                                            </p:tav>
                                          </p:tavLst>
                                        </p:anim>
                                        <p:animEffect transition="in" filter="fade">
                                          <p:cBhvr>
                                            <p:cTn id="49" dur="750"/>
                                            <p:tgtEl>
                                              <p:spTgt spid="73"/>
                                            </p:tgtEl>
                                          </p:cBhvr>
                                        </p:animEffect>
                                      </p:childTnLst>
                                    </p:cTn>
                                  </p:par>
                                  <p:par>
                                    <p:cTn id="50" presetID="53" presetClass="entr" presetSubtype="16" fill="hold" nodeType="withEffect">
                                      <p:stCondLst>
                                        <p:cond delay="9250"/>
                                      </p:stCondLst>
                                      <p:childTnLst>
                                        <p:set>
                                          <p:cBhvr>
                                            <p:cTn id="51" dur="1" fill="hold">
                                              <p:stCondLst>
                                                <p:cond delay="0"/>
                                              </p:stCondLst>
                                            </p:cTn>
                                            <p:tgtEl>
                                              <p:spTgt spid="77"/>
                                            </p:tgtEl>
                                            <p:attrNameLst>
                                              <p:attrName>style.visibility</p:attrName>
                                            </p:attrNameLst>
                                          </p:cBhvr>
                                          <p:to>
                                            <p:strVal val="visible"/>
                                          </p:to>
                                        </p:set>
                                        <p:anim calcmode="lin" valueType="num">
                                          <p:cBhvr>
                                            <p:cTn id="52" dur="750" fill="hold"/>
                                            <p:tgtEl>
                                              <p:spTgt spid="77"/>
                                            </p:tgtEl>
                                            <p:attrNameLst>
                                              <p:attrName>ppt_w</p:attrName>
                                            </p:attrNameLst>
                                          </p:cBhvr>
                                          <p:tavLst>
                                            <p:tav tm="0">
                                              <p:val>
                                                <p:fltVal val="0"/>
                                              </p:val>
                                            </p:tav>
                                            <p:tav tm="100000">
                                              <p:val>
                                                <p:strVal val="#ppt_w"/>
                                              </p:val>
                                            </p:tav>
                                          </p:tavLst>
                                        </p:anim>
                                        <p:anim calcmode="lin" valueType="num">
                                          <p:cBhvr>
                                            <p:cTn id="53" dur="750" fill="hold"/>
                                            <p:tgtEl>
                                              <p:spTgt spid="77"/>
                                            </p:tgtEl>
                                            <p:attrNameLst>
                                              <p:attrName>ppt_h</p:attrName>
                                            </p:attrNameLst>
                                          </p:cBhvr>
                                          <p:tavLst>
                                            <p:tav tm="0">
                                              <p:val>
                                                <p:fltVal val="0"/>
                                              </p:val>
                                            </p:tav>
                                            <p:tav tm="100000">
                                              <p:val>
                                                <p:strVal val="#ppt_h"/>
                                              </p:val>
                                            </p:tav>
                                          </p:tavLst>
                                        </p:anim>
                                        <p:animEffect transition="in" filter="fade">
                                          <p:cBhvr>
                                            <p:cTn id="54" dur="750"/>
                                            <p:tgtEl>
                                              <p:spTgt spid="77"/>
                                            </p:tgtEl>
                                          </p:cBhvr>
                                        </p:animEffect>
                                      </p:childTnLst>
                                    </p:cTn>
                                  </p:par>
                                  <p:par>
                                    <p:cTn id="55" presetID="53" presetClass="entr" presetSubtype="16" fill="hold" nodeType="withEffect">
                                      <p:stCondLst>
                                        <p:cond delay="9750"/>
                                      </p:stCondLst>
                                      <p:childTnLst>
                                        <p:set>
                                          <p:cBhvr>
                                            <p:cTn id="56" dur="1" fill="hold">
                                              <p:stCondLst>
                                                <p:cond delay="0"/>
                                              </p:stCondLst>
                                            </p:cTn>
                                            <p:tgtEl>
                                              <p:spTgt spid="78"/>
                                            </p:tgtEl>
                                            <p:attrNameLst>
                                              <p:attrName>style.visibility</p:attrName>
                                            </p:attrNameLst>
                                          </p:cBhvr>
                                          <p:to>
                                            <p:strVal val="visible"/>
                                          </p:to>
                                        </p:set>
                                        <p:anim calcmode="lin" valueType="num">
                                          <p:cBhvr>
                                            <p:cTn id="57" dur="750" fill="hold"/>
                                            <p:tgtEl>
                                              <p:spTgt spid="78"/>
                                            </p:tgtEl>
                                            <p:attrNameLst>
                                              <p:attrName>ppt_w</p:attrName>
                                            </p:attrNameLst>
                                          </p:cBhvr>
                                          <p:tavLst>
                                            <p:tav tm="0">
                                              <p:val>
                                                <p:fltVal val="0"/>
                                              </p:val>
                                            </p:tav>
                                            <p:tav tm="100000">
                                              <p:val>
                                                <p:strVal val="#ppt_w"/>
                                              </p:val>
                                            </p:tav>
                                          </p:tavLst>
                                        </p:anim>
                                        <p:anim calcmode="lin" valueType="num">
                                          <p:cBhvr>
                                            <p:cTn id="58" dur="750" fill="hold"/>
                                            <p:tgtEl>
                                              <p:spTgt spid="78"/>
                                            </p:tgtEl>
                                            <p:attrNameLst>
                                              <p:attrName>ppt_h</p:attrName>
                                            </p:attrNameLst>
                                          </p:cBhvr>
                                          <p:tavLst>
                                            <p:tav tm="0">
                                              <p:val>
                                                <p:fltVal val="0"/>
                                              </p:val>
                                            </p:tav>
                                            <p:tav tm="100000">
                                              <p:val>
                                                <p:strVal val="#ppt_h"/>
                                              </p:val>
                                            </p:tav>
                                          </p:tavLst>
                                        </p:anim>
                                        <p:animEffect transition="in" filter="fade">
                                          <p:cBhvr>
                                            <p:cTn id="59" dur="750"/>
                                            <p:tgtEl>
                                              <p:spTgt spid="78"/>
                                            </p:tgtEl>
                                          </p:cBhvr>
                                        </p:animEffect>
                                      </p:childTnLst>
                                    </p:cTn>
                                  </p:par>
                                  <p:par>
                                    <p:cTn id="60" presetID="53" presetClass="entr" presetSubtype="16" fill="hold" nodeType="withEffect">
                                      <p:stCondLst>
                                        <p:cond delay="10250"/>
                                      </p:stCondLst>
                                      <p:childTnLst>
                                        <p:set>
                                          <p:cBhvr>
                                            <p:cTn id="61" dur="1" fill="hold">
                                              <p:stCondLst>
                                                <p:cond delay="0"/>
                                              </p:stCondLst>
                                            </p:cTn>
                                            <p:tgtEl>
                                              <p:spTgt spid="76"/>
                                            </p:tgtEl>
                                            <p:attrNameLst>
                                              <p:attrName>style.visibility</p:attrName>
                                            </p:attrNameLst>
                                          </p:cBhvr>
                                          <p:to>
                                            <p:strVal val="visible"/>
                                          </p:to>
                                        </p:set>
                                        <p:anim calcmode="lin" valueType="num">
                                          <p:cBhvr>
                                            <p:cTn id="62" dur="750" fill="hold"/>
                                            <p:tgtEl>
                                              <p:spTgt spid="76"/>
                                            </p:tgtEl>
                                            <p:attrNameLst>
                                              <p:attrName>ppt_w</p:attrName>
                                            </p:attrNameLst>
                                          </p:cBhvr>
                                          <p:tavLst>
                                            <p:tav tm="0">
                                              <p:val>
                                                <p:fltVal val="0"/>
                                              </p:val>
                                            </p:tav>
                                            <p:tav tm="100000">
                                              <p:val>
                                                <p:strVal val="#ppt_w"/>
                                              </p:val>
                                            </p:tav>
                                          </p:tavLst>
                                        </p:anim>
                                        <p:anim calcmode="lin" valueType="num">
                                          <p:cBhvr>
                                            <p:cTn id="63" dur="750" fill="hold"/>
                                            <p:tgtEl>
                                              <p:spTgt spid="76"/>
                                            </p:tgtEl>
                                            <p:attrNameLst>
                                              <p:attrName>ppt_h</p:attrName>
                                            </p:attrNameLst>
                                          </p:cBhvr>
                                          <p:tavLst>
                                            <p:tav tm="0">
                                              <p:val>
                                                <p:fltVal val="0"/>
                                              </p:val>
                                            </p:tav>
                                            <p:tav tm="100000">
                                              <p:val>
                                                <p:strVal val="#ppt_h"/>
                                              </p:val>
                                            </p:tav>
                                          </p:tavLst>
                                        </p:anim>
                                        <p:animEffect transition="in" filter="fade">
                                          <p:cBhvr>
                                            <p:cTn id="64" dur="750"/>
                                            <p:tgtEl>
                                              <p:spTgt spid="76"/>
                                            </p:tgtEl>
                                          </p:cBhvr>
                                        </p:animEffect>
                                      </p:childTnLst>
                                    </p:cTn>
                                  </p:par>
                                  <p:par>
                                    <p:cTn id="65" presetID="2" presetClass="entr" presetSubtype="2" fill="hold" grpId="0" nodeType="withEffect" p14:presetBounceEnd="46000">
                                      <p:stCondLst>
                                        <p:cond delay="11000"/>
                                      </p:stCondLst>
                                      <p:childTnLst>
                                        <p:set>
                                          <p:cBhvr>
                                            <p:cTn id="66" dur="1" fill="hold">
                                              <p:stCondLst>
                                                <p:cond delay="0"/>
                                              </p:stCondLst>
                                            </p:cTn>
                                            <p:tgtEl>
                                              <p:spTgt spid="99"/>
                                            </p:tgtEl>
                                            <p:attrNameLst>
                                              <p:attrName>style.visibility</p:attrName>
                                            </p:attrNameLst>
                                          </p:cBhvr>
                                          <p:to>
                                            <p:strVal val="visible"/>
                                          </p:to>
                                        </p:set>
                                        <p:anim calcmode="lin" valueType="num" p14:bounceEnd="46000">
                                          <p:cBhvr additive="base">
                                            <p:cTn id="67" dur="750" fill="hold"/>
                                            <p:tgtEl>
                                              <p:spTgt spid="99"/>
                                            </p:tgtEl>
                                            <p:attrNameLst>
                                              <p:attrName>ppt_x</p:attrName>
                                            </p:attrNameLst>
                                          </p:cBhvr>
                                          <p:tavLst>
                                            <p:tav tm="0">
                                              <p:val>
                                                <p:strVal val="1+#ppt_w/2"/>
                                              </p:val>
                                            </p:tav>
                                            <p:tav tm="100000">
                                              <p:val>
                                                <p:strVal val="#ppt_x"/>
                                              </p:val>
                                            </p:tav>
                                          </p:tavLst>
                                        </p:anim>
                                        <p:anim calcmode="lin" valueType="num" p14:bounceEnd="46000">
                                          <p:cBhvr additive="base">
                                            <p:cTn id="68" dur="750" fill="hold"/>
                                            <p:tgtEl>
                                              <p:spTgt spid="9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14:presetBounceEnd="46000">
                                      <p:stCondLst>
                                        <p:cond delay="11500"/>
                                      </p:stCondLst>
                                      <p:childTnLst>
                                        <p:set>
                                          <p:cBhvr>
                                            <p:cTn id="70" dur="1" fill="hold">
                                              <p:stCondLst>
                                                <p:cond delay="0"/>
                                              </p:stCondLst>
                                            </p:cTn>
                                            <p:tgtEl>
                                              <p:spTgt spid="100"/>
                                            </p:tgtEl>
                                            <p:attrNameLst>
                                              <p:attrName>style.visibility</p:attrName>
                                            </p:attrNameLst>
                                          </p:cBhvr>
                                          <p:to>
                                            <p:strVal val="visible"/>
                                          </p:to>
                                        </p:set>
                                        <p:anim calcmode="lin" valueType="num" p14:bounceEnd="46000">
                                          <p:cBhvr additive="base">
                                            <p:cTn id="71" dur="750" fill="hold"/>
                                            <p:tgtEl>
                                              <p:spTgt spid="100"/>
                                            </p:tgtEl>
                                            <p:attrNameLst>
                                              <p:attrName>ppt_x</p:attrName>
                                            </p:attrNameLst>
                                          </p:cBhvr>
                                          <p:tavLst>
                                            <p:tav tm="0">
                                              <p:val>
                                                <p:strVal val="1+#ppt_w/2"/>
                                              </p:val>
                                            </p:tav>
                                            <p:tav tm="100000">
                                              <p:val>
                                                <p:strVal val="#ppt_x"/>
                                              </p:val>
                                            </p:tav>
                                          </p:tavLst>
                                        </p:anim>
                                        <p:anim calcmode="lin" valueType="num" p14:bounceEnd="46000">
                                          <p:cBhvr additive="base">
                                            <p:cTn id="72" dur="750" fill="hold"/>
                                            <p:tgtEl>
                                              <p:spTgt spid="100"/>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14:presetBounceEnd="46000">
                                      <p:stCondLst>
                                        <p:cond delay="12000"/>
                                      </p:stCondLst>
                                      <p:childTnLst>
                                        <p:set>
                                          <p:cBhvr>
                                            <p:cTn id="74" dur="1" fill="hold">
                                              <p:stCondLst>
                                                <p:cond delay="0"/>
                                              </p:stCondLst>
                                            </p:cTn>
                                            <p:tgtEl>
                                              <p:spTgt spid="101"/>
                                            </p:tgtEl>
                                            <p:attrNameLst>
                                              <p:attrName>style.visibility</p:attrName>
                                            </p:attrNameLst>
                                          </p:cBhvr>
                                          <p:to>
                                            <p:strVal val="visible"/>
                                          </p:to>
                                        </p:set>
                                        <p:anim calcmode="lin" valueType="num" p14:bounceEnd="46000">
                                          <p:cBhvr additive="base">
                                            <p:cTn id="75" dur="750" fill="hold"/>
                                            <p:tgtEl>
                                              <p:spTgt spid="101"/>
                                            </p:tgtEl>
                                            <p:attrNameLst>
                                              <p:attrName>ppt_x</p:attrName>
                                            </p:attrNameLst>
                                          </p:cBhvr>
                                          <p:tavLst>
                                            <p:tav tm="0">
                                              <p:val>
                                                <p:strVal val="1+#ppt_w/2"/>
                                              </p:val>
                                            </p:tav>
                                            <p:tav tm="100000">
                                              <p:val>
                                                <p:strVal val="#ppt_x"/>
                                              </p:val>
                                            </p:tav>
                                          </p:tavLst>
                                        </p:anim>
                                        <p:anim calcmode="lin" valueType="num" p14:bounceEnd="46000">
                                          <p:cBhvr additive="base">
                                            <p:cTn id="76" dur="750" fill="hold"/>
                                            <p:tgtEl>
                                              <p:spTgt spid="10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14:presetBounceEnd="46000">
                                      <p:stCondLst>
                                        <p:cond delay="12500"/>
                                      </p:stCondLst>
                                      <p:childTnLst>
                                        <p:set>
                                          <p:cBhvr>
                                            <p:cTn id="78" dur="1" fill="hold">
                                              <p:stCondLst>
                                                <p:cond delay="0"/>
                                              </p:stCondLst>
                                            </p:cTn>
                                            <p:tgtEl>
                                              <p:spTgt spid="102"/>
                                            </p:tgtEl>
                                            <p:attrNameLst>
                                              <p:attrName>style.visibility</p:attrName>
                                            </p:attrNameLst>
                                          </p:cBhvr>
                                          <p:to>
                                            <p:strVal val="visible"/>
                                          </p:to>
                                        </p:set>
                                        <p:anim calcmode="lin" valueType="num" p14:bounceEnd="46000">
                                          <p:cBhvr additive="base">
                                            <p:cTn id="79" dur="750" fill="hold"/>
                                            <p:tgtEl>
                                              <p:spTgt spid="102"/>
                                            </p:tgtEl>
                                            <p:attrNameLst>
                                              <p:attrName>ppt_x</p:attrName>
                                            </p:attrNameLst>
                                          </p:cBhvr>
                                          <p:tavLst>
                                            <p:tav tm="0">
                                              <p:val>
                                                <p:strVal val="1+#ppt_w/2"/>
                                              </p:val>
                                            </p:tav>
                                            <p:tav tm="100000">
                                              <p:val>
                                                <p:strVal val="#ppt_x"/>
                                              </p:val>
                                            </p:tav>
                                          </p:tavLst>
                                        </p:anim>
                                        <p:anim calcmode="lin" valueType="num" p14:bounceEnd="46000">
                                          <p:cBhvr additive="base">
                                            <p:cTn id="80" dur="750" fill="hold"/>
                                            <p:tgtEl>
                                              <p:spTgt spid="102"/>
                                            </p:tgtEl>
                                            <p:attrNameLst>
                                              <p:attrName>ppt_y</p:attrName>
                                            </p:attrNameLst>
                                          </p:cBhvr>
                                          <p:tavLst>
                                            <p:tav tm="0">
                                              <p:val>
                                                <p:strVal val="#ppt_y"/>
                                              </p:val>
                                            </p:tav>
                                            <p:tav tm="100000">
                                              <p:val>
                                                <p:strVal val="#ppt_y"/>
                                              </p:val>
                                            </p:tav>
                                          </p:tavLst>
                                        </p:anim>
                                      </p:childTnLst>
                                    </p:cTn>
                                  </p:par>
                                  <p:par>
                                    <p:cTn id="81" presetID="10" presetClass="entr" presetSubtype="0" fill="hold" nodeType="withEffect">
                                      <p:stCondLst>
                                        <p:cond delay="13250"/>
                                      </p:stCondLst>
                                      <p:childTnLst>
                                        <p:set>
                                          <p:cBhvr>
                                            <p:cTn id="82" dur="1" fill="hold">
                                              <p:stCondLst>
                                                <p:cond delay="0"/>
                                              </p:stCondLst>
                                            </p:cTn>
                                            <p:tgtEl>
                                              <p:spTgt spid="103"/>
                                            </p:tgtEl>
                                            <p:attrNameLst>
                                              <p:attrName>style.visibility</p:attrName>
                                            </p:attrNameLst>
                                          </p:cBhvr>
                                          <p:to>
                                            <p:strVal val="visible"/>
                                          </p:to>
                                        </p:set>
                                        <p:animEffect transition="in" filter="fade">
                                          <p:cBhvr>
                                            <p:cTn id="83" dur="7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animBg="1"/>
          <p:bldP spid="6" grpId="1" animBg="1"/>
          <p:bldP spid="7" grpId="0" animBg="1"/>
          <p:bldP spid="2" grpId="0"/>
          <p:bldP spid="82" grpId="0"/>
          <p:bldP spid="99" grpId="0"/>
          <p:bldP spid="100" grpId="0"/>
          <p:bldP spid="101" grpId="0"/>
          <p:bldP spid="10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par>
                                    <p:cTn id="14" presetID="53" presetClass="entr" presetSubtype="16" fill="hold" grpId="0" nodeType="withEffect">
                                      <p:stCondLst>
                                        <p:cond delay="175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8" presetClass="emph" presetSubtype="0" fill="hold" grpId="1" nodeType="withEffect">
                                      <p:stCondLst>
                                        <p:cond delay="1750"/>
                                      </p:stCondLst>
                                      <p:childTnLst>
                                        <p:animRot by="21600000">
                                          <p:cBhvr>
                                            <p:cTn id="20" dur="11500" fill="hold"/>
                                            <p:tgtEl>
                                              <p:spTgt spid="6"/>
                                            </p:tgtEl>
                                            <p:attrNameLst>
                                              <p:attrName>r</p:attrName>
                                            </p:attrNameLst>
                                          </p:cBhvr>
                                        </p:animRot>
                                      </p:childTnLst>
                                    </p:cTn>
                                  </p:par>
                                  <p:par>
                                    <p:cTn id="21" presetID="2" presetClass="entr" presetSubtype="8" fill="hold" grpId="0" nodeType="withEffect">
                                      <p:stCondLst>
                                        <p:cond delay="175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250" fill="hold"/>
                                            <p:tgtEl>
                                              <p:spTgt spid="2"/>
                                            </p:tgtEl>
                                            <p:attrNameLst>
                                              <p:attrName>ppt_x</p:attrName>
                                            </p:attrNameLst>
                                          </p:cBhvr>
                                          <p:tavLst>
                                            <p:tav tm="0">
                                              <p:val>
                                                <p:strVal val="0-#ppt_w/2"/>
                                              </p:val>
                                            </p:tav>
                                            <p:tav tm="100000">
                                              <p:val>
                                                <p:strVal val="#ppt_x"/>
                                              </p:val>
                                            </p:tav>
                                          </p:tavLst>
                                        </p:anim>
                                        <p:anim calcmode="lin" valueType="num">
                                          <p:cBhvr additive="base">
                                            <p:cTn id="24" dur="1250" fill="hold"/>
                                            <p:tgtEl>
                                              <p:spTgt spid="2"/>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300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1000"/>
                                            <p:tgtEl>
                                              <p:spTgt spid="81"/>
                                            </p:tgtEl>
                                          </p:cBhvr>
                                        </p:animEffect>
                                      </p:childTnLst>
                                    </p:cTn>
                                  </p:par>
                                  <p:par>
                                    <p:cTn id="28" presetID="42" presetClass="entr" presetSubtype="0" fill="hold" nodeType="withEffect">
                                      <p:stCondLst>
                                        <p:cond delay="4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4750"/>
                                      </p:stCondLst>
                                      <p:childTnLst>
                                        <p:set>
                                          <p:cBhvr>
                                            <p:cTn id="34" dur="1" fill="hold">
                                              <p:stCondLst>
                                                <p:cond delay="0"/>
                                              </p:stCondLst>
                                            </p:cTn>
                                            <p:tgtEl>
                                              <p:spTgt spid="93"/>
                                            </p:tgtEl>
                                            <p:attrNameLst>
                                              <p:attrName>style.visibility</p:attrName>
                                            </p:attrNameLst>
                                          </p:cBhvr>
                                          <p:to>
                                            <p:strVal val="visible"/>
                                          </p:to>
                                        </p:set>
                                        <p:animEffect transition="in" filter="wipe(right)">
                                          <p:cBhvr>
                                            <p:cTn id="35" dur="1250"/>
                                            <p:tgtEl>
                                              <p:spTgt spid="93"/>
                                            </p:tgtEl>
                                          </p:cBhvr>
                                        </p:animEffect>
                                      </p:childTnLst>
                                    </p:cTn>
                                  </p:par>
                                  <p:par>
                                    <p:cTn id="36" presetID="22" presetClass="entr" presetSubtype="8" fill="hold" grpId="0" nodeType="withEffect">
                                      <p:stCondLst>
                                        <p:cond delay="6000"/>
                                      </p:stCondLst>
                                      <p:childTnLst>
                                        <p:set>
                                          <p:cBhvr>
                                            <p:cTn id="37" dur="1" fill="hold">
                                              <p:stCondLst>
                                                <p:cond delay="0"/>
                                              </p:stCondLst>
                                            </p:cTn>
                                            <p:tgtEl>
                                              <p:spTgt spid="82"/>
                                            </p:tgtEl>
                                            <p:attrNameLst>
                                              <p:attrName>style.visibility</p:attrName>
                                            </p:attrNameLst>
                                          </p:cBhvr>
                                          <p:to>
                                            <p:strVal val="visible"/>
                                          </p:to>
                                        </p:set>
                                        <p:animEffect transition="in" filter="wipe(left)">
                                          <p:cBhvr>
                                            <p:cTn id="38" dur="2000"/>
                                            <p:tgtEl>
                                              <p:spTgt spid="82"/>
                                            </p:tgtEl>
                                          </p:cBhvr>
                                        </p:animEffect>
                                      </p:childTnLst>
                                    </p:cTn>
                                  </p:par>
                                  <p:par>
                                    <p:cTn id="39" presetID="31" presetClass="entr" presetSubtype="0" fill="hold" grpId="0" nodeType="withEffect">
                                      <p:stCondLst>
                                        <p:cond delay="800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90"/>
                                              </p:val>
                                            </p:tav>
                                            <p:tav tm="100000">
                                              <p:val>
                                                <p:fltVal val="0"/>
                                              </p:val>
                                            </p:tav>
                                          </p:tavLst>
                                        </p:anim>
                                        <p:animEffect transition="in" filter="fade">
                                          <p:cBhvr>
                                            <p:cTn id="44" dur="750"/>
                                            <p:tgtEl>
                                              <p:spTgt spid="7"/>
                                            </p:tgtEl>
                                          </p:cBhvr>
                                        </p:animEffect>
                                      </p:childTnLst>
                                    </p:cTn>
                                  </p:par>
                                  <p:par>
                                    <p:cTn id="45" presetID="53" presetClass="entr" presetSubtype="16" fill="hold" nodeType="withEffect">
                                      <p:stCondLst>
                                        <p:cond delay="8750"/>
                                      </p:stCondLst>
                                      <p:childTnLst>
                                        <p:set>
                                          <p:cBhvr>
                                            <p:cTn id="46" dur="1" fill="hold">
                                              <p:stCondLst>
                                                <p:cond delay="0"/>
                                              </p:stCondLst>
                                            </p:cTn>
                                            <p:tgtEl>
                                              <p:spTgt spid="73"/>
                                            </p:tgtEl>
                                            <p:attrNameLst>
                                              <p:attrName>style.visibility</p:attrName>
                                            </p:attrNameLst>
                                          </p:cBhvr>
                                          <p:to>
                                            <p:strVal val="visible"/>
                                          </p:to>
                                        </p:set>
                                        <p:anim calcmode="lin" valueType="num">
                                          <p:cBhvr>
                                            <p:cTn id="47" dur="750" fill="hold"/>
                                            <p:tgtEl>
                                              <p:spTgt spid="73"/>
                                            </p:tgtEl>
                                            <p:attrNameLst>
                                              <p:attrName>ppt_w</p:attrName>
                                            </p:attrNameLst>
                                          </p:cBhvr>
                                          <p:tavLst>
                                            <p:tav tm="0">
                                              <p:val>
                                                <p:fltVal val="0"/>
                                              </p:val>
                                            </p:tav>
                                            <p:tav tm="100000">
                                              <p:val>
                                                <p:strVal val="#ppt_w"/>
                                              </p:val>
                                            </p:tav>
                                          </p:tavLst>
                                        </p:anim>
                                        <p:anim calcmode="lin" valueType="num">
                                          <p:cBhvr>
                                            <p:cTn id="48" dur="750" fill="hold"/>
                                            <p:tgtEl>
                                              <p:spTgt spid="73"/>
                                            </p:tgtEl>
                                            <p:attrNameLst>
                                              <p:attrName>ppt_h</p:attrName>
                                            </p:attrNameLst>
                                          </p:cBhvr>
                                          <p:tavLst>
                                            <p:tav tm="0">
                                              <p:val>
                                                <p:fltVal val="0"/>
                                              </p:val>
                                            </p:tav>
                                            <p:tav tm="100000">
                                              <p:val>
                                                <p:strVal val="#ppt_h"/>
                                              </p:val>
                                            </p:tav>
                                          </p:tavLst>
                                        </p:anim>
                                        <p:animEffect transition="in" filter="fade">
                                          <p:cBhvr>
                                            <p:cTn id="49" dur="750"/>
                                            <p:tgtEl>
                                              <p:spTgt spid="73"/>
                                            </p:tgtEl>
                                          </p:cBhvr>
                                        </p:animEffect>
                                      </p:childTnLst>
                                    </p:cTn>
                                  </p:par>
                                  <p:par>
                                    <p:cTn id="50" presetID="53" presetClass="entr" presetSubtype="16" fill="hold" nodeType="withEffect">
                                      <p:stCondLst>
                                        <p:cond delay="9250"/>
                                      </p:stCondLst>
                                      <p:childTnLst>
                                        <p:set>
                                          <p:cBhvr>
                                            <p:cTn id="51" dur="1" fill="hold">
                                              <p:stCondLst>
                                                <p:cond delay="0"/>
                                              </p:stCondLst>
                                            </p:cTn>
                                            <p:tgtEl>
                                              <p:spTgt spid="77"/>
                                            </p:tgtEl>
                                            <p:attrNameLst>
                                              <p:attrName>style.visibility</p:attrName>
                                            </p:attrNameLst>
                                          </p:cBhvr>
                                          <p:to>
                                            <p:strVal val="visible"/>
                                          </p:to>
                                        </p:set>
                                        <p:anim calcmode="lin" valueType="num">
                                          <p:cBhvr>
                                            <p:cTn id="52" dur="750" fill="hold"/>
                                            <p:tgtEl>
                                              <p:spTgt spid="77"/>
                                            </p:tgtEl>
                                            <p:attrNameLst>
                                              <p:attrName>ppt_w</p:attrName>
                                            </p:attrNameLst>
                                          </p:cBhvr>
                                          <p:tavLst>
                                            <p:tav tm="0">
                                              <p:val>
                                                <p:fltVal val="0"/>
                                              </p:val>
                                            </p:tav>
                                            <p:tav tm="100000">
                                              <p:val>
                                                <p:strVal val="#ppt_w"/>
                                              </p:val>
                                            </p:tav>
                                          </p:tavLst>
                                        </p:anim>
                                        <p:anim calcmode="lin" valueType="num">
                                          <p:cBhvr>
                                            <p:cTn id="53" dur="750" fill="hold"/>
                                            <p:tgtEl>
                                              <p:spTgt spid="77"/>
                                            </p:tgtEl>
                                            <p:attrNameLst>
                                              <p:attrName>ppt_h</p:attrName>
                                            </p:attrNameLst>
                                          </p:cBhvr>
                                          <p:tavLst>
                                            <p:tav tm="0">
                                              <p:val>
                                                <p:fltVal val="0"/>
                                              </p:val>
                                            </p:tav>
                                            <p:tav tm="100000">
                                              <p:val>
                                                <p:strVal val="#ppt_h"/>
                                              </p:val>
                                            </p:tav>
                                          </p:tavLst>
                                        </p:anim>
                                        <p:animEffect transition="in" filter="fade">
                                          <p:cBhvr>
                                            <p:cTn id="54" dur="750"/>
                                            <p:tgtEl>
                                              <p:spTgt spid="77"/>
                                            </p:tgtEl>
                                          </p:cBhvr>
                                        </p:animEffect>
                                      </p:childTnLst>
                                    </p:cTn>
                                  </p:par>
                                  <p:par>
                                    <p:cTn id="55" presetID="53" presetClass="entr" presetSubtype="16" fill="hold" nodeType="withEffect">
                                      <p:stCondLst>
                                        <p:cond delay="9750"/>
                                      </p:stCondLst>
                                      <p:childTnLst>
                                        <p:set>
                                          <p:cBhvr>
                                            <p:cTn id="56" dur="1" fill="hold">
                                              <p:stCondLst>
                                                <p:cond delay="0"/>
                                              </p:stCondLst>
                                            </p:cTn>
                                            <p:tgtEl>
                                              <p:spTgt spid="78"/>
                                            </p:tgtEl>
                                            <p:attrNameLst>
                                              <p:attrName>style.visibility</p:attrName>
                                            </p:attrNameLst>
                                          </p:cBhvr>
                                          <p:to>
                                            <p:strVal val="visible"/>
                                          </p:to>
                                        </p:set>
                                        <p:anim calcmode="lin" valueType="num">
                                          <p:cBhvr>
                                            <p:cTn id="57" dur="750" fill="hold"/>
                                            <p:tgtEl>
                                              <p:spTgt spid="78"/>
                                            </p:tgtEl>
                                            <p:attrNameLst>
                                              <p:attrName>ppt_w</p:attrName>
                                            </p:attrNameLst>
                                          </p:cBhvr>
                                          <p:tavLst>
                                            <p:tav tm="0">
                                              <p:val>
                                                <p:fltVal val="0"/>
                                              </p:val>
                                            </p:tav>
                                            <p:tav tm="100000">
                                              <p:val>
                                                <p:strVal val="#ppt_w"/>
                                              </p:val>
                                            </p:tav>
                                          </p:tavLst>
                                        </p:anim>
                                        <p:anim calcmode="lin" valueType="num">
                                          <p:cBhvr>
                                            <p:cTn id="58" dur="750" fill="hold"/>
                                            <p:tgtEl>
                                              <p:spTgt spid="78"/>
                                            </p:tgtEl>
                                            <p:attrNameLst>
                                              <p:attrName>ppt_h</p:attrName>
                                            </p:attrNameLst>
                                          </p:cBhvr>
                                          <p:tavLst>
                                            <p:tav tm="0">
                                              <p:val>
                                                <p:fltVal val="0"/>
                                              </p:val>
                                            </p:tav>
                                            <p:tav tm="100000">
                                              <p:val>
                                                <p:strVal val="#ppt_h"/>
                                              </p:val>
                                            </p:tav>
                                          </p:tavLst>
                                        </p:anim>
                                        <p:animEffect transition="in" filter="fade">
                                          <p:cBhvr>
                                            <p:cTn id="59" dur="750"/>
                                            <p:tgtEl>
                                              <p:spTgt spid="78"/>
                                            </p:tgtEl>
                                          </p:cBhvr>
                                        </p:animEffect>
                                      </p:childTnLst>
                                    </p:cTn>
                                  </p:par>
                                  <p:par>
                                    <p:cTn id="60" presetID="53" presetClass="entr" presetSubtype="16" fill="hold" nodeType="withEffect">
                                      <p:stCondLst>
                                        <p:cond delay="10250"/>
                                      </p:stCondLst>
                                      <p:childTnLst>
                                        <p:set>
                                          <p:cBhvr>
                                            <p:cTn id="61" dur="1" fill="hold">
                                              <p:stCondLst>
                                                <p:cond delay="0"/>
                                              </p:stCondLst>
                                            </p:cTn>
                                            <p:tgtEl>
                                              <p:spTgt spid="76"/>
                                            </p:tgtEl>
                                            <p:attrNameLst>
                                              <p:attrName>style.visibility</p:attrName>
                                            </p:attrNameLst>
                                          </p:cBhvr>
                                          <p:to>
                                            <p:strVal val="visible"/>
                                          </p:to>
                                        </p:set>
                                        <p:anim calcmode="lin" valueType="num">
                                          <p:cBhvr>
                                            <p:cTn id="62" dur="750" fill="hold"/>
                                            <p:tgtEl>
                                              <p:spTgt spid="76"/>
                                            </p:tgtEl>
                                            <p:attrNameLst>
                                              <p:attrName>ppt_w</p:attrName>
                                            </p:attrNameLst>
                                          </p:cBhvr>
                                          <p:tavLst>
                                            <p:tav tm="0">
                                              <p:val>
                                                <p:fltVal val="0"/>
                                              </p:val>
                                            </p:tav>
                                            <p:tav tm="100000">
                                              <p:val>
                                                <p:strVal val="#ppt_w"/>
                                              </p:val>
                                            </p:tav>
                                          </p:tavLst>
                                        </p:anim>
                                        <p:anim calcmode="lin" valueType="num">
                                          <p:cBhvr>
                                            <p:cTn id="63" dur="750" fill="hold"/>
                                            <p:tgtEl>
                                              <p:spTgt spid="76"/>
                                            </p:tgtEl>
                                            <p:attrNameLst>
                                              <p:attrName>ppt_h</p:attrName>
                                            </p:attrNameLst>
                                          </p:cBhvr>
                                          <p:tavLst>
                                            <p:tav tm="0">
                                              <p:val>
                                                <p:fltVal val="0"/>
                                              </p:val>
                                            </p:tav>
                                            <p:tav tm="100000">
                                              <p:val>
                                                <p:strVal val="#ppt_h"/>
                                              </p:val>
                                            </p:tav>
                                          </p:tavLst>
                                        </p:anim>
                                        <p:animEffect transition="in" filter="fade">
                                          <p:cBhvr>
                                            <p:cTn id="64" dur="750"/>
                                            <p:tgtEl>
                                              <p:spTgt spid="76"/>
                                            </p:tgtEl>
                                          </p:cBhvr>
                                        </p:animEffect>
                                      </p:childTnLst>
                                    </p:cTn>
                                  </p:par>
                                  <p:par>
                                    <p:cTn id="65" presetID="2" presetClass="entr" presetSubtype="2" fill="hold" grpId="0" nodeType="withEffect">
                                      <p:stCondLst>
                                        <p:cond delay="11000"/>
                                      </p:stCondLst>
                                      <p:childTnLst>
                                        <p:set>
                                          <p:cBhvr>
                                            <p:cTn id="66" dur="1" fill="hold">
                                              <p:stCondLst>
                                                <p:cond delay="0"/>
                                              </p:stCondLst>
                                            </p:cTn>
                                            <p:tgtEl>
                                              <p:spTgt spid="99"/>
                                            </p:tgtEl>
                                            <p:attrNameLst>
                                              <p:attrName>style.visibility</p:attrName>
                                            </p:attrNameLst>
                                          </p:cBhvr>
                                          <p:to>
                                            <p:strVal val="visible"/>
                                          </p:to>
                                        </p:set>
                                        <p:anim calcmode="lin" valueType="num">
                                          <p:cBhvr additive="base">
                                            <p:cTn id="67" dur="750" fill="hold"/>
                                            <p:tgtEl>
                                              <p:spTgt spid="99"/>
                                            </p:tgtEl>
                                            <p:attrNameLst>
                                              <p:attrName>ppt_x</p:attrName>
                                            </p:attrNameLst>
                                          </p:cBhvr>
                                          <p:tavLst>
                                            <p:tav tm="0">
                                              <p:val>
                                                <p:strVal val="1+#ppt_w/2"/>
                                              </p:val>
                                            </p:tav>
                                            <p:tav tm="100000">
                                              <p:val>
                                                <p:strVal val="#ppt_x"/>
                                              </p:val>
                                            </p:tav>
                                          </p:tavLst>
                                        </p:anim>
                                        <p:anim calcmode="lin" valueType="num">
                                          <p:cBhvr additive="base">
                                            <p:cTn id="68" dur="750" fill="hold"/>
                                            <p:tgtEl>
                                              <p:spTgt spid="9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11500"/>
                                      </p:stCondLst>
                                      <p:childTnLst>
                                        <p:set>
                                          <p:cBhvr>
                                            <p:cTn id="70" dur="1" fill="hold">
                                              <p:stCondLst>
                                                <p:cond delay="0"/>
                                              </p:stCondLst>
                                            </p:cTn>
                                            <p:tgtEl>
                                              <p:spTgt spid="100"/>
                                            </p:tgtEl>
                                            <p:attrNameLst>
                                              <p:attrName>style.visibility</p:attrName>
                                            </p:attrNameLst>
                                          </p:cBhvr>
                                          <p:to>
                                            <p:strVal val="visible"/>
                                          </p:to>
                                        </p:set>
                                        <p:anim calcmode="lin" valueType="num">
                                          <p:cBhvr additive="base">
                                            <p:cTn id="71" dur="750" fill="hold"/>
                                            <p:tgtEl>
                                              <p:spTgt spid="100"/>
                                            </p:tgtEl>
                                            <p:attrNameLst>
                                              <p:attrName>ppt_x</p:attrName>
                                            </p:attrNameLst>
                                          </p:cBhvr>
                                          <p:tavLst>
                                            <p:tav tm="0">
                                              <p:val>
                                                <p:strVal val="1+#ppt_w/2"/>
                                              </p:val>
                                            </p:tav>
                                            <p:tav tm="100000">
                                              <p:val>
                                                <p:strVal val="#ppt_x"/>
                                              </p:val>
                                            </p:tav>
                                          </p:tavLst>
                                        </p:anim>
                                        <p:anim calcmode="lin" valueType="num">
                                          <p:cBhvr additive="base">
                                            <p:cTn id="72" dur="750" fill="hold"/>
                                            <p:tgtEl>
                                              <p:spTgt spid="100"/>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2000"/>
                                      </p:stCondLst>
                                      <p:childTnLst>
                                        <p:set>
                                          <p:cBhvr>
                                            <p:cTn id="74" dur="1" fill="hold">
                                              <p:stCondLst>
                                                <p:cond delay="0"/>
                                              </p:stCondLst>
                                            </p:cTn>
                                            <p:tgtEl>
                                              <p:spTgt spid="101"/>
                                            </p:tgtEl>
                                            <p:attrNameLst>
                                              <p:attrName>style.visibility</p:attrName>
                                            </p:attrNameLst>
                                          </p:cBhvr>
                                          <p:to>
                                            <p:strVal val="visible"/>
                                          </p:to>
                                        </p:set>
                                        <p:anim calcmode="lin" valueType="num">
                                          <p:cBhvr additive="base">
                                            <p:cTn id="75" dur="750" fill="hold"/>
                                            <p:tgtEl>
                                              <p:spTgt spid="101"/>
                                            </p:tgtEl>
                                            <p:attrNameLst>
                                              <p:attrName>ppt_x</p:attrName>
                                            </p:attrNameLst>
                                          </p:cBhvr>
                                          <p:tavLst>
                                            <p:tav tm="0">
                                              <p:val>
                                                <p:strVal val="1+#ppt_w/2"/>
                                              </p:val>
                                            </p:tav>
                                            <p:tav tm="100000">
                                              <p:val>
                                                <p:strVal val="#ppt_x"/>
                                              </p:val>
                                            </p:tav>
                                          </p:tavLst>
                                        </p:anim>
                                        <p:anim calcmode="lin" valueType="num">
                                          <p:cBhvr additive="base">
                                            <p:cTn id="76" dur="750" fill="hold"/>
                                            <p:tgtEl>
                                              <p:spTgt spid="10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12500"/>
                                      </p:stCondLst>
                                      <p:childTnLst>
                                        <p:set>
                                          <p:cBhvr>
                                            <p:cTn id="78" dur="1" fill="hold">
                                              <p:stCondLst>
                                                <p:cond delay="0"/>
                                              </p:stCondLst>
                                            </p:cTn>
                                            <p:tgtEl>
                                              <p:spTgt spid="102"/>
                                            </p:tgtEl>
                                            <p:attrNameLst>
                                              <p:attrName>style.visibility</p:attrName>
                                            </p:attrNameLst>
                                          </p:cBhvr>
                                          <p:to>
                                            <p:strVal val="visible"/>
                                          </p:to>
                                        </p:set>
                                        <p:anim calcmode="lin" valueType="num">
                                          <p:cBhvr additive="base">
                                            <p:cTn id="79" dur="750" fill="hold"/>
                                            <p:tgtEl>
                                              <p:spTgt spid="102"/>
                                            </p:tgtEl>
                                            <p:attrNameLst>
                                              <p:attrName>ppt_x</p:attrName>
                                            </p:attrNameLst>
                                          </p:cBhvr>
                                          <p:tavLst>
                                            <p:tav tm="0">
                                              <p:val>
                                                <p:strVal val="1+#ppt_w/2"/>
                                              </p:val>
                                            </p:tav>
                                            <p:tav tm="100000">
                                              <p:val>
                                                <p:strVal val="#ppt_x"/>
                                              </p:val>
                                            </p:tav>
                                          </p:tavLst>
                                        </p:anim>
                                        <p:anim calcmode="lin" valueType="num">
                                          <p:cBhvr additive="base">
                                            <p:cTn id="80" dur="750" fill="hold"/>
                                            <p:tgtEl>
                                              <p:spTgt spid="102"/>
                                            </p:tgtEl>
                                            <p:attrNameLst>
                                              <p:attrName>ppt_y</p:attrName>
                                            </p:attrNameLst>
                                          </p:cBhvr>
                                          <p:tavLst>
                                            <p:tav tm="0">
                                              <p:val>
                                                <p:strVal val="#ppt_y"/>
                                              </p:val>
                                            </p:tav>
                                            <p:tav tm="100000">
                                              <p:val>
                                                <p:strVal val="#ppt_y"/>
                                              </p:val>
                                            </p:tav>
                                          </p:tavLst>
                                        </p:anim>
                                      </p:childTnLst>
                                    </p:cTn>
                                  </p:par>
                                  <p:par>
                                    <p:cTn id="81" presetID="10" presetClass="entr" presetSubtype="0" fill="hold" nodeType="withEffect">
                                      <p:stCondLst>
                                        <p:cond delay="13250"/>
                                      </p:stCondLst>
                                      <p:childTnLst>
                                        <p:set>
                                          <p:cBhvr>
                                            <p:cTn id="82" dur="1" fill="hold">
                                              <p:stCondLst>
                                                <p:cond delay="0"/>
                                              </p:stCondLst>
                                            </p:cTn>
                                            <p:tgtEl>
                                              <p:spTgt spid="103"/>
                                            </p:tgtEl>
                                            <p:attrNameLst>
                                              <p:attrName>style.visibility</p:attrName>
                                            </p:attrNameLst>
                                          </p:cBhvr>
                                          <p:to>
                                            <p:strVal val="visible"/>
                                          </p:to>
                                        </p:set>
                                        <p:animEffect transition="in" filter="fade">
                                          <p:cBhvr>
                                            <p:cTn id="83" dur="7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animBg="1"/>
          <p:bldP spid="6" grpId="1" animBg="1"/>
          <p:bldP spid="7" grpId="0" animBg="1"/>
          <p:bldP spid="2" grpId="0"/>
          <p:bldP spid="82" grpId="0"/>
          <p:bldP spid="99" grpId="0"/>
          <p:bldP spid="100" grpId="0"/>
          <p:bldP spid="101" grpId="0"/>
          <p:bldP spid="102"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任意多边形 134"/>
          <p:cNvSpPr/>
          <p:nvPr/>
        </p:nvSpPr>
        <p:spPr>
          <a:xfrm>
            <a:off x="0" y="6302326"/>
            <a:ext cx="12192000" cy="675249"/>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任意多边形 135"/>
          <p:cNvSpPr/>
          <p:nvPr/>
        </p:nvSpPr>
        <p:spPr>
          <a:xfrm flipH="1">
            <a:off x="0" y="6231987"/>
            <a:ext cx="12192000" cy="6260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0BB5C7">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p:cNvSpPr/>
          <p:nvPr/>
        </p:nvSpPr>
        <p:spPr>
          <a:xfrm flipH="1">
            <a:off x="6792" y="-13063"/>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4" name="组合 103"/>
          <p:cNvGrpSpPr/>
          <p:nvPr/>
        </p:nvGrpSpPr>
        <p:grpSpPr>
          <a:xfrm rot="20099494">
            <a:off x="338163" y="384758"/>
            <a:ext cx="1442926" cy="1442926"/>
            <a:chOff x="5153025" y="4019551"/>
            <a:chExt cx="1866899" cy="1866899"/>
          </a:xfrm>
        </p:grpSpPr>
        <p:sp>
          <p:nvSpPr>
            <p:cNvPr id="105" name="椭圆 104"/>
            <p:cNvSpPr/>
            <p:nvPr/>
          </p:nvSpPr>
          <p:spPr>
            <a:xfrm>
              <a:off x="5588968" y="4443918"/>
              <a:ext cx="994382" cy="994382"/>
            </a:xfrm>
            <a:prstGeom prst="ellipse">
              <a:avLst/>
            </a:prstGeom>
            <a:solidFill>
              <a:srgbClr val="FFFF00"/>
            </a:solid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6" name="组合 105"/>
            <p:cNvGrpSpPr/>
            <p:nvPr/>
          </p:nvGrpSpPr>
          <p:grpSpPr>
            <a:xfrm>
              <a:off x="6050915" y="4019551"/>
              <a:ext cx="71120" cy="1866899"/>
              <a:chOff x="6072187" y="3914775"/>
              <a:chExt cx="0" cy="2143125"/>
            </a:xfrm>
          </p:grpSpPr>
          <p:cxnSp>
            <p:nvCxnSpPr>
              <p:cNvPr id="116" name="直接连接符 115"/>
              <p:cNvCxnSpPr/>
              <p:nvPr/>
            </p:nvCxnSpPr>
            <p:spPr>
              <a:xfrm>
                <a:off x="6072187" y="3914775"/>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6072187" y="5810250"/>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7" name="组合 106"/>
            <p:cNvGrpSpPr/>
            <p:nvPr/>
          </p:nvGrpSpPr>
          <p:grpSpPr>
            <a:xfrm rot="16200000">
              <a:off x="6050915" y="4019551"/>
              <a:ext cx="71120" cy="1866899"/>
              <a:chOff x="6072187" y="3914775"/>
              <a:chExt cx="0" cy="2143125"/>
            </a:xfrm>
          </p:grpSpPr>
          <p:cxnSp>
            <p:nvCxnSpPr>
              <p:cNvPr id="114" name="直接连接符 113"/>
              <p:cNvCxnSpPr/>
              <p:nvPr/>
            </p:nvCxnSpPr>
            <p:spPr>
              <a:xfrm>
                <a:off x="6072187" y="3914775"/>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6072187" y="5810250"/>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8" name="组合 107"/>
            <p:cNvGrpSpPr/>
            <p:nvPr/>
          </p:nvGrpSpPr>
          <p:grpSpPr>
            <a:xfrm rot="2700000">
              <a:off x="6050915" y="4019551"/>
              <a:ext cx="71120" cy="1866899"/>
              <a:chOff x="6072187" y="3914775"/>
              <a:chExt cx="0" cy="2143125"/>
            </a:xfrm>
          </p:grpSpPr>
          <p:cxnSp>
            <p:nvCxnSpPr>
              <p:cNvPr id="112" name="直接连接符 111"/>
              <p:cNvCxnSpPr/>
              <p:nvPr/>
            </p:nvCxnSpPr>
            <p:spPr>
              <a:xfrm>
                <a:off x="6072187" y="3914775"/>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6072187" y="5810250"/>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09" name="组合 108"/>
            <p:cNvGrpSpPr/>
            <p:nvPr/>
          </p:nvGrpSpPr>
          <p:grpSpPr>
            <a:xfrm rot="18900000" flipH="1">
              <a:off x="6050915" y="4019551"/>
              <a:ext cx="71120" cy="1866899"/>
              <a:chOff x="6072187" y="3914775"/>
              <a:chExt cx="0" cy="2143125"/>
            </a:xfrm>
          </p:grpSpPr>
          <p:cxnSp>
            <p:nvCxnSpPr>
              <p:cNvPr id="110" name="直接连接符 109"/>
              <p:cNvCxnSpPr/>
              <p:nvPr/>
            </p:nvCxnSpPr>
            <p:spPr>
              <a:xfrm>
                <a:off x="6072187" y="3914775"/>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6072187" y="5810250"/>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grpSp>
      </p:grpSp>
      <p:sp>
        <p:nvSpPr>
          <p:cNvPr id="122" name="任意多边形 121"/>
          <p:cNvSpPr/>
          <p:nvPr/>
        </p:nvSpPr>
        <p:spPr>
          <a:xfrm flipH="1">
            <a:off x="-180444" y="-108857"/>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3" name="组合 142"/>
          <p:cNvGrpSpPr/>
          <p:nvPr/>
        </p:nvGrpSpPr>
        <p:grpSpPr>
          <a:xfrm>
            <a:off x="-171735" y="-104503"/>
            <a:ext cx="4735026" cy="4493622"/>
            <a:chOff x="-171735" y="-104503"/>
            <a:chExt cx="4735026" cy="4493622"/>
          </a:xfrm>
        </p:grpSpPr>
        <p:sp>
          <p:nvSpPr>
            <p:cNvPr id="123" name="任意多边形 122"/>
            <p:cNvSpPr/>
            <p:nvPr/>
          </p:nvSpPr>
          <p:spPr>
            <a:xfrm flipH="1">
              <a:off x="-171735" y="-104503"/>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任意多边形 119"/>
            <p:cNvSpPr/>
            <p:nvPr/>
          </p:nvSpPr>
          <p:spPr>
            <a:xfrm flipH="1">
              <a:off x="0" y="0"/>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6" name="组合 145"/>
          <p:cNvGrpSpPr/>
          <p:nvPr/>
        </p:nvGrpSpPr>
        <p:grpSpPr>
          <a:xfrm>
            <a:off x="6429374" y="577216"/>
            <a:ext cx="2657475" cy="2048753"/>
            <a:chOff x="6429374" y="694447"/>
            <a:chExt cx="2657475" cy="2048753"/>
          </a:xfrm>
        </p:grpSpPr>
        <p:pic>
          <p:nvPicPr>
            <p:cNvPr id="67" name="图片 66"/>
            <p:cNvPicPr>
              <a:picLocks noChangeAspect="1"/>
            </p:cNvPicPr>
            <p:nvPr/>
          </p:nvPicPr>
          <p:blipFill rotWithShape="1">
            <a:blip r:embed="rId4" cstate="print">
              <a:extLst>
                <a:ext uri="{28A0092B-C50C-407E-A947-70E740481C1C}">
                  <a14:useLocalDpi xmlns:a14="http://schemas.microsoft.com/office/drawing/2010/main" val="0"/>
                </a:ext>
              </a:extLst>
            </a:blip>
            <a:srcRect l="5808" r="5909" b="8242"/>
            <a:stretch/>
          </p:blipFill>
          <p:spPr>
            <a:xfrm>
              <a:off x="6435968" y="915946"/>
              <a:ext cx="2637693" cy="1827254"/>
            </a:xfrm>
            <a:prstGeom prst="rect">
              <a:avLst/>
            </a:prstGeom>
            <a:ln>
              <a:solidFill>
                <a:srgbClr val="FFCC29"/>
              </a:solidFill>
            </a:ln>
          </p:spPr>
        </p:pic>
        <p:sp>
          <p:nvSpPr>
            <p:cNvPr id="71" name="矩形 70"/>
            <p:cNvSpPr/>
            <p:nvPr/>
          </p:nvSpPr>
          <p:spPr>
            <a:xfrm>
              <a:off x="6429374" y="694447"/>
              <a:ext cx="2657475" cy="5048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p:cNvSpPr txBox="1"/>
            <p:nvPr/>
          </p:nvSpPr>
          <p:spPr>
            <a:xfrm>
              <a:off x="6959107" y="789697"/>
              <a:ext cx="1878330"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输入图片说明文字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47" name="组合 146"/>
          <p:cNvGrpSpPr/>
          <p:nvPr/>
        </p:nvGrpSpPr>
        <p:grpSpPr>
          <a:xfrm>
            <a:off x="6419849" y="2864770"/>
            <a:ext cx="2686051" cy="2535027"/>
            <a:chOff x="6419849" y="2864770"/>
            <a:chExt cx="2686051" cy="2535027"/>
          </a:xfrm>
        </p:grpSpPr>
        <p:pic>
          <p:nvPicPr>
            <p:cNvPr id="69" name="图片 68"/>
            <p:cNvPicPr>
              <a:picLocks noChangeAspect="1"/>
            </p:cNvPicPr>
            <p:nvPr/>
          </p:nvPicPr>
          <p:blipFill rotWithShape="1">
            <a:blip r:embed="rId5" cstate="print">
              <a:extLst>
                <a:ext uri="{28A0092B-C50C-407E-A947-70E740481C1C}">
                  <a14:useLocalDpi xmlns:a14="http://schemas.microsoft.com/office/drawing/2010/main" val="0"/>
                </a:ext>
              </a:extLst>
            </a:blip>
            <a:srcRect l="7189" r="11788"/>
            <a:stretch/>
          </p:blipFill>
          <p:spPr>
            <a:xfrm>
              <a:off x="6435968" y="2864770"/>
              <a:ext cx="2661139" cy="1853206"/>
            </a:xfrm>
            <a:prstGeom prst="rect">
              <a:avLst/>
            </a:prstGeom>
            <a:ln>
              <a:solidFill>
                <a:srgbClr val="99DB23"/>
              </a:solidFill>
            </a:ln>
          </p:spPr>
        </p:pic>
        <p:sp>
          <p:nvSpPr>
            <p:cNvPr id="76" name="矩形 75"/>
            <p:cNvSpPr/>
            <p:nvPr/>
          </p:nvSpPr>
          <p:spPr>
            <a:xfrm>
              <a:off x="6419849" y="4656847"/>
              <a:ext cx="2686051" cy="742950"/>
            </a:xfrm>
            <a:prstGeom prst="rect">
              <a:avLst/>
            </a:prstGeom>
            <a:solidFill>
              <a:srgbClr val="99D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76"/>
            <p:cNvSpPr txBox="1"/>
            <p:nvPr/>
          </p:nvSpPr>
          <p:spPr>
            <a:xfrm>
              <a:off x="6806707" y="4799722"/>
              <a:ext cx="1878330"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输入图片说明文字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45" name="组合 144"/>
          <p:cNvGrpSpPr/>
          <p:nvPr/>
        </p:nvGrpSpPr>
        <p:grpSpPr>
          <a:xfrm>
            <a:off x="4076699" y="2789947"/>
            <a:ext cx="2171701" cy="3048000"/>
            <a:chOff x="4076699" y="2789947"/>
            <a:chExt cx="2171701" cy="3048000"/>
          </a:xfrm>
        </p:grpSpPr>
        <p:pic>
          <p:nvPicPr>
            <p:cNvPr id="70" name="图片 6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78680" y="2789947"/>
              <a:ext cx="2162962" cy="3048000"/>
            </a:xfrm>
            <a:prstGeom prst="rect">
              <a:avLst/>
            </a:prstGeom>
            <a:ln>
              <a:solidFill>
                <a:srgbClr val="FF9FAF"/>
              </a:solidFill>
            </a:ln>
          </p:spPr>
        </p:pic>
        <p:sp>
          <p:nvSpPr>
            <p:cNvPr id="81" name="矩形 80"/>
            <p:cNvSpPr/>
            <p:nvPr/>
          </p:nvSpPr>
          <p:spPr>
            <a:xfrm>
              <a:off x="4076699" y="2789947"/>
              <a:ext cx="2171701" cy="501894"/>
            </a:xfrm>
            <a:prstGeom prst="rect">
              <a:avLst/>
            </a:prstGeom>
            <a:solidFill>
              <a:srgbClr val="FF7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文本框 81"/>
            <p:cNvSpPr txBox="1"/>
            <p:nvPr/>
          </p:nvSpPr>
          <p:spPr>
            <a:xfrm>
              <a:off x="4292107" y="2837133"/>
              <a:ext cx="1878330"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输入图片说明文字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48" name="组合 147"/>
          <p:cNvGrpSpPr/>
          <p:nvPr/>
        </p:nvGrpSpPr>
        <p:grpSpPr>
          <a:xfrm>
            <a:off x="9284677" y="646821"/>
            <a:ext cx="2450123" cy="3414494"/>
            <a:chOff x="9284677" y="646821"/>
            <a:chExt cx="2450123" cy="3414494"/>
          </a:xfrm>
        </p:grpSpPr>
        <p:pic>
          <p:nvPicPr>
            <p:cNvPr id="66" name="图片 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04401" y="646821"/>
              <a:ext cx="2412861" cy="3400153"/>
            </a:xfrm>
            <a:prstGeom prst="rect">
              <a:avLst/>
            </a:prstGeom>
            <a:ln>
              <a:solidFill>
                <a:srgbClr val="13D6EB"/>
              </a:solidFill>
            </a:ln>
          </p:spPr>
        </p:pic>
        <p:sp>
          <p:nvSpPr>
            <p:cNvPr id="83" name="矩形 82"/>
            <p:cNvSpPr/>
            <p:nvPr/>
          </p:nvSpPr>
          <p:spPr>
            <a:xfrm>
              <a:off x="9284677" y="3318365"/>
              <a:ext cx="2450123" cy="742950"/>
            </a:xfrm>
            <a:prstGeom prst="rect">
              <a:avLst/>
            </a:prstGeom>
            <a:solidFill>
              <a:srgbClr val="0CD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文本框 83"/>
            <p:cNvSpPr txBox="1"/>
            <p:nvPr/>
          </p:nvSpPr>
          <p:spPr>
            <a:xfrm>
              <a:off x="9435607" y="3494797"/>
              <a:ext cx="1878330"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输入图片说明文字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49" name="组合 148"/>
          <p:cNvGrpSpPr/>
          <p:nvPr/>
        </p:nvGrpSpPr>
        <p:grpSpPr>
          <a:xfrm>
            <a:off x="9284677" y="4177505"/>
            <a:ext cx="2463605" cy="2007738"/>
            <a:chOff x="9284677" y="4177505"/>
            <a:chExt cx="2463605" cy="2007738"/>
          </a:xfrm>
        </p:grpSpPr>
        <p:pic>
          <p:nvPicPr>
            <p:cNvPr id="68" name="图片 6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06196" y="4177505"/>
              <a:ext cx="2420053" cy="1612635"/>
            </a:xfrm>
            <a:prstGeom prst="rect">
              <a:avLst/>
            </a:prstGeom>
            <a:ln>
              <a:solidFill>
                <a:srgbClr val="00B0F0"/>
              </a:solidFill>
            </a:ln>
          </p:spPr>
        </p:pic>
        <p:sp>
          <p:nvSpPr>
            <p:cNvPr id="100" name="矩形 99"/>
            <p:cNvSpPr/>
            <p:nvPr/>
          </p:nvSpPr>
          <p:spPr>
            <a:xfrm>
              <a:off x="9284677" y="5641145"/>
              <a:ext cx="2463605" cy="5440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文本框 84"/>
            <p:cNvSpPr txBox="1"/>
            <p:nvPr/>
          </p:nvSpPr>
          <p:spPr>
            <a:xfrm>
              <a:off x="9660103" y="5734051"/>
              <a:ext cx="1878330"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输入图片说明文字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91" name="椭圆 90"/>
          <p:cNvSpPr/>
          <p:nvPr/>
        </p:nvSpPr>
        <p:spPr>
          <a:xfrm>
            <a:off x="9359618" y="5936127"/>
            <a:ext cx="276751" cy="292297"/>
          </a:xfrm>
          <a:prstGeom prst="ellipse">
            <a:avLst/>
          </a:prstGeom>
          <a:solidFill>
            <a:schemeClr val="bg1">
              <a:alpha val="60000"/>
            </a:schemeClr>
          </a:solidFill>
          <a:ln w="50800">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44" name="组合 143"/>
          <p:cNvGrpSpPr/>
          <p:nvPr/>
        </p:nvGrpSpPr>
        <p:grpSpPr>
          <a:xfrm>
            <a:off x="604910" y="3622319"/>
            <a:ext cx="3305907" cy="2215776"/>
            <a:chOff x="604910" y="3622319"/>
            <a:chExt cx="3305907" cy="2215776"/>
          </a:xfrm>
        </p:grpSpPr>
        <p:pic>
          <p:nvPicPr>
            <p:cNvPr id="101" name="图片 10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0701" y="3622319"/>
              <a:ext cx="3274947" cy="2185879"/>
            </a:xfrm>
            <a:prstGeom prst="rect">
              <a:avLst/>
            </a:prstGeom>
            <a:ln>
              <a:solidFill>
                <a:srgbClr val="FFCC29"/>
              </a:solidFill>
            </a:ln>
          </p:spPr>
        </p:pic>
        <p:sp>
          <p:nvSpPr>
            <p:cNvPr id="102" name="矩形 101"/>
            <p:cNvSpPr/>
            <p:nvPr/>
          </p:nvSpPr>
          <p:spPr>
            <a:xfrm>
              <a:off x="604910" y="5373861"/>
              <a:ext cx="3305907" cy="4642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文本框 102"/>
            <p:cNvSpPr txBox="1"/>
            <p:nvPr/>
          </p:nvSpPr>
          <p:spPr>
            <a:xfrm>
              <a:off x="1374232" y="5430423"/>
              <a:ext cx="1878330"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输入图片说明文字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98" name="椭圆 97"/>
          <p:cNvSpPr/>
          <p:nvPr/>
        </p:nvSpPr>
        <p:spPr>
          <a:xfrm>
            <a:off x="5247796" y="5650115"/>
            <a:ext cx="349769" cy="369419"/>
          </a:xfrm>
          <a:prstGeom prst="ellipse">
            <a:avLst/>
          </a:prstGeom>
          <a:solidFill>
            <a:schemeClr val="bg1">
              <a:alpha val="60000"/>
            </a:schemeClr>
          </a:solid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矩形 123"/>
          <p:cNvSpPr/>
          <p:nvPr/>
        </p:nvSpPr>
        <p:spPr>
          <a:xfrm>
            <a:off x="1343532" y="1681697"/>
            <a:ext cx="3200331" cy="1477328"/>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p>
          <a:p>
            <a:pPr>
              <a:lnSpc>
                <a:spcPct val="150000"/>
              </a:lnSpc>
            </a:pP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25" name="文本框 124"/>
          <p:cNvSpPr txBox="1"/>
          <p:nvPr/>
        </p:nvSpPr>
        <p:spPr>
          <a:xfrm>
            <a:off x="1749025" y="1017720"/>
            <a:ext cx="2105524" cy="461665"/>
          </a:xfrm>
          <a:prstGeom prst="rect">
            <a:avLst/>
          </a:prstGeom>
          <a:noFill/>
        </p:spPr>
        <p:txBody>
          <a:bodyPr wrap="square" rtlCol="0">
            <a:spAutoFit/>
          </a:bodyPr>
          <a:lstStyle/>
          <a:p>
            <a:pPr algn="dist"/>
            <a:r>
              <a:rPr lang="zh-CN" altLang="en-US" sz="2400" b="1" dirty="0" smtClean="0">
                <a:solidFill>
                  <a:srgbClr val="0BB5C7"/>
                </a:solidFill>
                <a:latin typeface="微软雅黑" panose="020B0503020204020204" pitchFamily="34" charset="-122"/>
                <a:ea typeface="微软雅黑" panose="020B0503020204020204" pitchFamily="34" charset="-122"/>
              </a:rPr>
              <a:t>输入文本标题</a:t>
            </a:r>
            <a:endParaRPr lang="zh-CN" altLang="en-US" sz="2400" b="1" dirty="0">
              <a:solidFill>
                <a:srgbClr val="0BB5C7"/>
              </a:solidFill>
              <a:latin typeface="微软雅黑" panose="020B0503020204020204" pitchFamily="34" charset="-122"/>
              <a:ea typeface="微软雅黑" panose="020B0503020204020204" pitchFamily="34" charset="-122"/>
            </a:endParaRPr>
          </a:p>
        </p:txBody>
      </p:sp>
      <p:grpSp>
        <p:nvGrpSpPr>
          <p:cNvPr id="132" name="组合 131"/>
          <p:cNvGrpSpPr/>
          <p:nvPr/>
        </p:nvGrpSpPr>
        <p:grpSpPr>
          <a:xfrm rot="2617822">
            <a:off x="3973241" y="919871"/>
            <a:ext cx="604235" cy="612489"/>
            <a:chOff x="7973451" y="5027358"/>
            <a:chExt cx="1573291" cy="1594779"/>
          </a:xfrm>
        </p:grpSpPr>
        <p:sp>
          <p:nvSpPr>
            <p:cNvPr id="133"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4F6FC"/>
            </a:solidFill>
            <a:ln w="25400">
              <a:solidFill>
                <a:schemeClr val="bg1"/>
              </a:solidFill>
            </a:ln>
            <a:effectLst>
              <a:innerShdw blurRad="368300">
                <a:srgbClr val="04C5F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7" name="椭圆 136"/>
          <p:cNvSpPr/>
          <p:nvPr/>
        </p:nvSpPr>
        <p:spPr>
          <a:xfrm>
            <a:off x="2168683" y="5990055"/>
            <a:ext cx="276751" cy="292297"/>
          </a:xfrm>
          <a:prstGeom prst="ellipse">
            <a:avLst/>
          </a:prstGeom>
          <a:solidFill>
            <a:schemeClr val="bg1">
              <a:alpha val="60000"/>
            </a:schemeClr>
          </a:solidFill>
          <a:ln w="50800">
            <a:solidFill>
              <a:srgbClr val="FF9F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8" name="椭圆 137"/>
          <p:cNvSpPr/>
          <p:nvPr/>
        </p:nvSpPr>
        <p:spPr>
          <a:xfrm>
            <a:off x="1294141" y="5706357"/>
            <a:ext cx="276751" cy="292297"/>
          </a:xfrm>
          <a:prstGeom prst="ellipse">
            <a:avLst/>
          </a:prstGeom>
          <a:solidFill>
            <a:schemeClr val="bg1">
              <a:alpha val="60000"/>
            </a:schemeClr>
          </a:solidFill>
          <a:ln w="50800">
            <a:solidFill>
              <a:srgbClr val="91F0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41" name="直接连接符 140"/>
          <p:cNvCxnSpPr/>
          <p:nvPr/>
        </p:nvCxnSpPr>
        <p:spPr>
          <a:xfrm>
            <a:off x="1617785" y="1547446"/>
            <a:ext cx="2404145" cy="0"/>
          </a:xfrm>
          <a:prstGeom prst="line">
            <a:avLst/>
          </a:prstGeom>
          <a:ln>
            <a:solidFill>
              <a:srgbClr val="0BB5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33059"/>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508 0.06458 L 0.00078 -0.00324 " pathEditMode="relative" rAng="0" ptsTypes="AA">
                                          <p:cBhvr>
                                            <p:cTn id="6" dur="1500" fill="hold"/>
                                            <p:tgtEl>
                                              <p:spTgt spid="104"/>
                                            </p:tgtEl>
                                            <p:attrNameLst>
                                              <p:attrName>ppt_x</p:attrName>
                                              <p:attrName>ppt_y</p:attrName>
                                            </p:attrNameLst>
                                          </p:cBhvr>
                                          <p:rCtr x="-2721" y="-3403"/>
                                        </p:animMotion>
                                      </p:childTnLst>
                                    </p:cTn>
                                  </p:par>
                                  <p:par>
                                    <p:cTn id="7" presetID="8" presetClass="emph" presetSubtype="0" fill="hold" nodeType="withEffect">
                                      <p:stCondLst>
                                        <p:cond delay="1250"/>
                                      </p:stCondLst>
                                      <p:childTnLst>
                                        <p:animRot by="21600000">
                                          <p:cBhvr>
                                            <p:cTn id="8" dur="5750" fill="hold"/>
                                            <p:tgtEl>
                                              <p:spTgt spid="104"/>
                                            </p:tgtEl>
                                            <p:attrNameLst>
                                              <p:attrName>r</p:attrName>
                                            </p:attrNameLst>
                                          </p:cBhvr>
                                        </p:animRot>
                                      </p:childTnLst>
                                    </p:cTn>
                                  </p:par>
                                  <p:par>
                                    <p:cTn id="9" presetID="42" presetClass="entr" presetSubtype="0" fill="hold" grpId="0" nodeType="withEffect">
                                      <p:stCondLst>
                                        <p:cond delay="500"/>
                                      </p:stCondLst>
                                      <p:childTnLst>
                                        <p:set>
                                          <p:cBhvr>
                                            <p:cTn id="10" dur="1" fill="hold">
                                              <p:stCondLst>
                                                <p:cond delay="0"/>
                                              </p:stCondLst>
                                            </p:cTn>
                                            <p:tgtEl>
                                              <p:spTgt spid="136"/>
                                            </p:tgtEl>
                                            <p:attrNameLst>
                                              <p:attrName>style.visibility</p:attrName>
                                            </p:attrNameLst>
                                          </p:cBhvr>
                                          <p:to>
                                            <p:strVal val="visible"/>
                                          </p:to>
                                        </p:set>
                                        <p:animEffect transition="in" filter="fade">
                                          <p:cBhvr>
                                            <p:cTn id="11" dur="1250"/>
                                            <p:tgtEl>
                                              <p:spTgt spid="136"/>
                                            </p:tgtEl>
                                          </p:cBhvr>
                                        </p:animEffect>
                                        <p:anim calcmode="lin" valueType="num">
                                          <p:cBhvr>
                                            <p:cTn id="12" dur="1250" fill="hold"/>
                                            <p:tgtEl>
                                              <p:spTgt spid="136"/>
                                            </p:tgtEl>
                                            <p:attrNameLst>
                                              <p:attrName>ppt_x</p:attrName>
                                            </p:attrNameLst>
                                          </p:cBhvr>
                                          <p:tavLst>
                                            <p:tav tm="0">
                                              <p:val>
                                                <p:strVal val="#ppt_x"/>
                                              </p:val>
                                            </p:tav>
                                            <p:tav tm="100000">
                                              <p:val>
                                                <p:strVal val="#ppt_x"/>
                                              </p:val>
                                            </p:tav>
                                          </p:tavLst>
                                        </p:anim>
                                        <p:anim calcmode="lin" valueType="num">
                                          <p:cBhvr>
                                            <p:cTn id="13" dur="1250" fill="hold"/>
                                            <p:tgtEl>
                                              <p:spTgt spid="13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135"/>
                                            </p:tgtEl>
                                            <p:attrNameLst>
                                              <p:attrName>style.visibility</p:attrName>
                                            </p:attrNameLst>
                                          </p:cBhvr>
                                          <p:to>
                                            <p:strVal val="visible"/>
                                          </p:to>
                                        </p:set>
                                        <p:animEffect transition="in" filter="fade">
                                          <p:cBhvr>
                                            <p:cTn id="16" dur="1250"/>
                                            <p:tgtEl>
                                              <p:spTgt spid="135"/>
                                            </p:tgtEl>
                                          </p:cBhvr>
                                        </p:animEffect>
                                        <p:anim calcmode="lin" valueType="num">
                                          <p:cBhvr>
                                            <p:cTn id="17" dur="1250" fill="hold"/>
                                            <p:tgtEl>
                                              <p:spTgt spid="135"/>
                                            </p:tgtEl>
                                            <p:attrNameLst>
                                              <p:attrName>ppt_x</p:attrName>
                                            </p:attrNameLst>
                                          </p:cBhvr>
                                          <p:tavLst>
                                            <p:tav tm="0">
                                              <p:val>
                                                <p:strVal val="#ppt_x"/>
                                              </p:val>
                                            </p:tav>
                                            <p:tav tm="100000">
                                              <p:val>
                                                <p:strVal val="#ppt_x"/>
                                              </p:val>
                                            </p:tav>
                                          </p:tavLst>
                                        </p:anim>
                                        <p:anim calcmode="lin" valueType="num">
                                          <p:cBhvr>
                                            <p:cTn id="18" dur="1250" fill="hold"/>
                                            <p:tgtEl>
                                              <p:spTgt spid="135"/>
                                            </p:tgtEl>
                                            <p:attrNameLst>
                                              <p:attrName>ppt_y</p:attrName>
                                            </p:attrNameLst>
                                          </p:cBhvr>
                                          <p:tavLst>
                                            <p:tav tm="0">
                                              <p:val>
                                                <p:strVal val="#ppt_y+.1"/>
                                              </p:val>
                                            </p:tav>
                                            <p:tav tm="100000">
                                              <p:val>
                                                <p:strVal val="#ppt_y"/>
                                              </p:val>
                                            </p:tav>
                                          </p:tavLst>
                                        </p:anim>
                                      </p:childTnLst>
                                    </p:cTn>
                                  </p:par>
                                  <p:par>
                                    <p:cTn id="19" presetID="2" presetClass="entr" presetSubtype="1" fill="hold" grpId="0" nodeType="withEffect" p14:presetBounceEnd="44000">
                                      <p:stCondLst>
                                        <p:cond delay="2250"/>
                                      </p:stCondLst>
                                      <p:childTnLst>
                                        <p:set>
                                          <p:cBhvr>
                                            <p:cTn id="20" dur="1" fill="hold">
                                              <p:stCondLst>
                                                <p:cond delay="0"/>
                                              </p:stCondLst>
                                            </p:cTn>
                                            <p:tgtEl>
                                              <p:spTgt spid="125"/>
                                            </p:tgtEl>
                                            <p:attrNameLst>
                                              <p:attrName>style.visibility</p:attrName>
                                            </p:attrNameLst>
                                          </p:cBhvr>
                                          <p:to>
                                            <p:strVal val="visible"/>
                                          </p:to>
                                        </p:set>
                                        <p:anim calcmode="lin" valueType="num" p14:bounceEnd="44000">
                                          <p:cBhvr additive="base">
                                            <p:cTn id="21" dur="1250" fill="hold"/>
                                            <p:tgtEl>
                                              <p:spTgt spid="125"/>
                                            </p:tgtEl>
                                            <p:attrNameLst>
                                              <p:attrName>ppt_x</p:attrName>
                                            </p:attrNameLst>
                                          </p:cBhvr>
                                          <p:tavLst>
                                            <p:tav tm="0">
                                              <p:val>
                                                <p:strVal val="#ppt_x"/>
                                              </p:val>
                                            </p:tav>
                                            <p:tav tm="100000">
                                              <p:val>
                                                <p:strVal val="#ppt_x"/>
                                              </p:val>
                                            </p:tav>
                                          </p:tavLst>
                                        </p:anim>
                                        <p:anim calcmode="lin" valueType="num" p14:bounceEnd="44000">
                                          <p:cBhvr additive="base">
                                            <p:cTn id="22" dur="1250" fill="hold"/>
                                            <p:tgtEl>
                                              <p:spTgt spid="125"/>
                                            </p:tgtEl>
                                            <p:attrNameLst>
                                              <p:attrName>ppt_y</p:attrName>
                                            </p:attrNameLst>
                                          </p:cBhvr>
                                          <p:tavLst>
                                            <p:tav tm="0">
                                              <p:val>
                                                <p:strVal val="0-#ppt_h/2"/>
                                              </p:val>
                                            </p:tav>
                                            <p:tav tm="100000">
                                              <p:val>
                                                <p:strVal val="#ppt_y"/>
                                              </p:val>
                                            </p:tav>
                                          </p:tavLst>
                                        </p:anim>
                                      </p:childTnLst>
                                    </p:cTn>
                                  </p:par>
                                  <p:par>
                                    <p:cTn id="23" presetID="22" presetClass="entr" presetSubtype="8" fill="hold" nodeType="withEffect">
                                      <p:stCondLst>
                                        <p:cond delay="2250"/>
                                      </p:stCondLst>
                                      <p:childTnLst>
                                        <p:set>
                                          <p:cBhvr>
                                            <p:cTn id="24" dur="1" fill="hold">
                                              <p:stCondLst>
                                                <p:cond delay="0"/>
                                              </p:stCondLst>
                                            </p:cTn>
                                            <p:tgtEl>
                                              <p:spTgt spid="141"/>
                                            </p:tgtEl>
                                            <p:attrNameLst>
                                              <p:attrName>style.visibility</p:attrName>
                                            </p:attrNameLst>
                                          </p:cBhvr>
                                          <p:to>
                                            <p:strVal val="visible"/>
                                          </p:to>
                                        </p:set>
                                        <p:animEffect transition="in" filter="wipe(left)">
                                          <p:cBhvr>
                                            <p:cTn id="25" dur="1250"/>
                                            <p:tgtEl>
                                              <p:spTgt spid="141"/>
                                            </p:tgtEl>
                                          </p:cBhvr>
                                        </p:animEffect>
                                      </p:childTnLst>
                                    </p:cTn>
                                  </p:par>
                                  <p:par>
                                    <p:cTn id="26" presetID="53" presetClass="entr" presetSubtype="16" fill="hold" nodeType="withEffect">
                                      <p:stCondLst>
                                        <p:cond delay="3500"/>
                                      </p:stCondLst>
                                      <p:childTnLst>
                                        <p:set>
                                          <p:cBhvr>
                                            <p:cTn id="27" dur="1" fill="hold">
                                              <p:stCondLst>
                                                <p:cond delay="0"/>
                                              </p:stCondLst>
                                            </p:cTn>
                                            <p:tgtEl>
                                              <p:spTgt spid="132"/>
                                            </p:tgtEl>
                                            <p:attrNameLst>
                                              <p:attrName>style.visibility</p:attrName>
                                            </p:attrNameLst>
                                          </p:cBhvr>
                                          <p:to>
                                            <p:strVal val="visible"/>
                                          </p:to>
                                        </p:set>
                                        <p:anim calcmode="lin" valueType="num">
                                          <p:cBhvr>
                                            <p:cTn id="28" dur="500" fill="hold"/>
                                            <p:tgtEl>
                                              <p:spTgt spid="132"/>
                                            </p:tgtEl>
                                            <p:attrNameLst>
                                              <p:attrName>ppt_w</p:attrName>
                                            </p:attrNameLst>
                                          </p:cBhvr>
                                          <p:tavLst>
                                            <p:tav tm="0">
                                              <p:val>
                                                <p:fltVal val="0"/>
                                              </p:val>
                                            </p:tav>
                                            <p:tav tm="100000">
                                              <p:val>
                                                <p:strVal val="#ppt_w"/>
                                              </p:val>
                                            </p:tav>
                                          </p:tavLst>
                                        </p:anim>
                                        <p:anim calcmode="lin" valueType="num">
                                          <p:cBhvr>
                                            <p:cTn id="29" dur="500" fill="hold"/>
                                            <p:tgtEl>
                                              <p:spTgt spid="132"/>
                                            </p:tgtEl>
                                            <p:attrNameLst>
                                              <p:attrName>ppt_h</p:attrName>
                                            </p:attrNameLst>
                                          </p:cBhvr>
                                          <p:tavLst>
                                            <p:tav tm="0">
                                              <p:val>
                                                <p:fltVal val="0"/>
                                              </p:val>
                                            </p:tav>
                                            <p:tav tm="100000">
                                              <p:val>
                                                <p:strVal val="#ppt_h"/>
                                              </p:val>
                                            </p:tav>
                                          </p:tavLst>
                                        </p:anim>
                                        <p:animEffect transition="in" filter="fade">
                                          <p:cBhvr>
                                            <p:cTn id="30" dur="500"/>
                                            <p:tgtEl>
                                              <p:spTgt spid="132"/>
                                            </p:tgtEl>
                                          </p:cBhvr>
                                        </p:animEffect>
                                      </p:childTnLst>
                                    </p:cTn>
                                  </p:par>
                                  <p:par>
                                    <p:cTn id="31" presetID="26" presetClass="emph" presetSubtype="0" repeatCount="5000" fill="hold" nodeType="withEffect">
                                      <p:stCondLst>
                                        <p:cond delay="4000"/>
                                      </p:stCondLst>
                                      <p:childTnLst>
                                        <p:animEffect transition="out" filter="fade">
                                          <p:cBhvr>
                                            <p:cTn id="32" dur="750" tmFilter="0, 0; .2, .5; .8, .5; 1, 0"/>
                                            <p:tgtEl>
                                              <p:spTgt spid="132"/>
                                            </p:tgtEl>
                                          </p:cBhvr>
                                        </p:animEffect>
                                        <p:animScale>
                                          <p:cBhvr>
                                            <p:cTn id="33" dur="375" autoRev="1" fill="hold"/>
                                            <p:tgtEl>
                                              <p:spTgt spid="132"/>
                                            </p:tgtEl>
                                          </p:cBhvr>
                                          <p:by x="105000" y="105000"/>
                                        </p:animScale>
                                      </p:childTnLst>
                                    </p:cTn>
                                  </p:par>
                                  <p:par>
                                    <p:cTn id="34" presetID="22" presetClass="entr" presetSubtype="1" fill="hold" grpId="0" nodeType="withEffect">
                                      <p:stCondLst>
                                        <p:cond delay="4000"/>
                                      </p:stCondLst>
                                      <p:childTnLst>
                                        <p:set>
                                          <p:cBhvr>
                                            <p:cTn id="35" dur="1" fill="hold">
                                              <p:stCondLst>
                                                <p:cond delay="0"/>
                                              </p:stCondLst>
                                            </p:cTn>
                                            <p:tgtEl>
                                              <p:spTgt spid="124"/>
                                            </p:tgtEl>
                                            <p:attrNameLst>
                                              <p:attrName>style.visibility</p:attrName>
                                            </p:attrNameLst>
                                          </p:cBhvr>
                                          <p:to>
                                            <p:strVal val="visible"/>
                                          </p:to>
                                        </p:set>
                                        <p:animEffect transition="in" filter="wipe(up)">
                                          <p:cBhvr>
                                            <p:cTn id="36" dur="1250"/>
                                            <p:tgtEl>
                                              <p:spTgt spid="124"/>
                                            </p:tgtEl>
                                          </p:cBhvr>
                                        </p:animEffect>
                                      </p:childTnLst>
                                    </p:cTn>
                                  </p:par>
                                  <p:par>
                                    <p:cTn id="37" presetID="2" presetClass="entr" presetSubtype="8" fill="hold" nodeType="withEffect">
                                      <p:stCondLst>
                                        <p:cond delay="5250"/>
                                      </p:stCondLst>
                                      <p:childTnLst>
                                        <p:set>
                                          <p:cBhvr>
                                            <p:cTn id="38" dur="1" fill="hold">
                                              <p:stCondLst>
                                                <p:cond delay="0"/>
                                              </p:stCondLst>
                                            </p:cTn>
                                            <p:tgtEl>
                                              <p:spTgt spid="144"/>
                                            </p:tgtEl>
                                            <p:attrNameLst>
                                              <p:attrName>style.visibility</p:attrName>
                                            </p:attrNameLst>
                                          </p:cBhvr>
                                          <p:to>
                                            <p:strVal val="visible"/>
                                          </p:to>
                                        </p:set>
                                        <p:anim calcmode="lin" valueType="num">
                                          <p:cBhvr additive="base">
                                            <p:cTn id="39" dur="1000" fill="hold"/>
                                            <p:tgtEl>
                                              <p:spTgt spid="144"/>
                                            </p:tgtEl>
                                            <p:attrNameLst>
                                              <p:attrName>ppt_x</p:attrName>
                                            </p:attrNameLst>
                                          </p:cBhvr>
                                          <p:tavLst>
                                            <p:tav tm="0">
                                              <p:val>
                                                <p:strVal val="0-#ppt_w/2"/>
                                              </p:val>
                                            </p:tav>
                                            <p:tav tm="100000">
                                              <p:val>
                                                <p:strVal val="#ppt_x"/>
                                              </p:val>
                                            </p:tav>
                                          </p:tavLst>
                                        </p:anim>
                                        <p:anim calcmode="lin" valueType="num">
                                          <p:cBhvr additive="base">
                                            <p:cTn id="40" dur="1000" fill="hold"/>
                                            <p:tgtEl>
                                              <p:spTgt spid="144"/>
                                            </p:tgtEl>
                                            <p:attrNameLst>
                                              <p:attrName>ppt_y</p:attrName>
                                            </p:attrNameLst>
                                          </p:cBhvr>
                                          <p:tavLst>
                                            <p:tav tm="0">
                                              <p:val>
                                                <p:strVal val="#ppt_y"/>
                                              </p:val>
                                            </p:tav>
                                            <p:tav tm="100000">
                                              <p:val>
                                                <p:strVal val="#ppt_y"/>
                                              </p:val>
                                            </p:tav>
                                          </p:tavLst>
                                        </p:anim>
                                      </p:childTnLst>
                                    </p:cTn>
                                  </p:par>
                                  <p:par>
                                    <p:cTn id="41" presetID="2" presetClass="entr" presetSubtype="4" fill="hold" nodeType="withEffect">
                                      <p:stCondLst>
                                        <p:cond delay="5750"/>
                                      </p:stCondLst>
                                      <p:childTnLst>
                                        <p:set>
                                          <p:cBhvr>
                                            <p:cTn id="42" dur="1" fill="hold">
                                              <p:stCondLst>
                                                <p:cond delay="0"/>
                                              </p:stCondLst>
                                            </p:cTn>
                                            <p:tgtEl>
                                              <p:spTgt spid="145"/>
                                            </p:tgtEl>
                                            <p:attrNameLst>
                                              <p:attrName>style.visibility</p:attrName>
                                            </p:attrNameLst>
                                          </p:cBhvr>
                                          <p:to>
                                            <p:strVal val="visible"/>
                                          </p:to>
                                        </p:set>
                                        <p:anim calcmode="lin" valueType="num">
                                          <p:cBhvr additive="base">
                                            <p:cTn id="43" dur="1000" fill="hold"/>
                                            <p:tgtEl>
                                              <p:spTgt spid="145"/>
                                            </p:tgtEl>
                                            <p:attrNameLst>
                                              <p:attrName>ppt_x</p:attrName>
                                            </p:attrNameLst>
                                          </p:cBhvr>
                                          <p:tavLst>
                                            <p:tav tm="0">
                                              <p:val>
                                                <p:strVal val="#ppt_x"/>
                                              </p:val>
                                            </p:tav>
                                            <p:tav tm="100000">
                                              <p:val>
                                                <p:strVal val="#ppt_x"/>
                                              </p:val>
                                            </p:tav>
                                          </p:tavLst>
                                        </p:anim>
                                        <p:anim calcmode="lin" valueType="num">
                                          <p:cBhvr additive="base">
                                            <p:cTn id="44" dur="1000" fill="hold"/>
                                            <p:tgtEl>
                                              <p:spTgt spid="145"/>
                                            </p:tgtEl>
                                            <p:attrNameLst>
                                              <p:attrName>ppt_y</p:attrName>
                                            </p:attrNameLst>
                                          </p:cBhvr>
                                          <p:tavLst>
                                            <p:tav tm="0">
                                              <p:val>
                                                <p:strVal val="1+#ppt_h/2"/>
                                              </p:val>
                                            </p:tav>
                                            <p:tav tm="100000">
                                              <p:val>
                                                <p:strVal val="#ppt_y"/>
                                              </p:val>
                                            </p:tav>
                                          </p:tavLst>
                                        </p:anim>
                                      </p:childTnLst>
                                    </p:cTn>
                                  </p:par>
                                  <p:par>
                                    <p:cTn id="45" presetID="2" presetClass="entr" presetSubtype="1" fill="hold" nodeType="withEffect">
                                      <p:stCondLst>
                                        <p:cond delay="6250"/>
                                      </p:stCondLst>
                                      <p:childTnLst>
                                        <p:set>
                                          <p:cBhvr>
                                            <p:cTn id="46" dur="1" fill="hold">
                                              <p:stCondLst>
                                                <p:cond delay="0"/>
                                              </p:stCondLst>
                                            </p:cTn>
                                            <p:tgtEl>
                                              <p:spTgt spid="146"/>
                                            </p:tgtEl>
                                            <p:attrNameLst>
                                              <p:attrName>style.visibility</p:attrName>
                                            </p:attrNameLst>
                                          </p:cBhvr>
                                          <p:to>
                                            <p:strVal val="visible"/>
                                          </p:to>
                                        </p:set>
                                        <p:anim calcmode="lin" valueType="num">
                                          <p:cBhvr additive="base">
                                            <p:cTn id="47" dur="1000" fill="hold"/>
                                            <p:tgtEl>
                                              <p:spTgt spid="146"/>
                                            </p:tgtEl>
                                            <p:attrNameLst>
                                              <p:attrName>ppt_x</p:attrName>
                                            </p:attrNameLst>
                                          </p:cBhvr>
                                          <p:tavLst>
                                            <p:tav tm="0">
                                              <p:val>
                                                <p:strVal val="#ppt_x"/>
                                              </p:val>
                                            </p:tav>
                                            <p:tav tm="100000">
                                              <p:val>
                                                <p:strVal val="#ppt_x"/>
                                              </p:val>
                                            </p:tav>
                                          </p:tavLst>
                                        </p:anim>
                                        <p:anim calcmode="lin" valueType="num">
                                          <p:cBhvr additive="base">
                                            <p:cTn id="48" dur="1000" fill="hold"/>
                                            <p:tgtEl>
                                              <p:spTgt spid="146"/>
                                            </p:tgtEl>
                                            <p:attrNameLst>
                                              <p:attrName>ppt_y</p:attrName>
                                            </p:attrNameLst>
                                          </p:cBhvr>
                                          <p:tavLst>
                                            <p:tav tm="0">
                                              <p:val>
                                                <p:strVal val="0-#ppt_h/2"/>
                                              </p:val>
                                            </p:tav>
                                            <p:tav tm="100000">
                                              <p:val>
                                                <p:strVal val="#ppt_y"/>
                                              </p:val>
                                            </p:tav>
                                          </p:tavLst>
                                        </p:anim>
                                      </p:childTnLst>
                                    </p:cTn>
                                  </p:par>
                                  <p:par>
                                    <p:cTn id="49" presetID="2" presetClass="entr" presetSubtype="2" fill="hold" nodeType="withEffect">
                                      <p:stCondLst>
                                        <p:cond delay="6750"/>
                                      </p:stCondLst>
                                      <p:childTnLst>
                                        <p:set>
                                          <p:cBhvr>
                                            <p:cTn id="50" dur="1" fill="hold">
                                              <p:stCondLst>
                                                <p:cond delay="0"/>
                                              </p:stCondLst>
                                            </p:cTn>
                                            <p:tgtEl>
                                              <p:spTgt spid="147"/>
                                            </p:tgtEl>
                                            <p:attrNameLst>
                                              <p:attrName>style.visibility</p:attrName>
                                            </p:attrNameLst>
                                          </p:cBhvr>
                                          <p:to>
                                            <p:strVal val="visible"/>
                                          </p:to>
                                        </p:set>
                                        <p:anim calcmode="lin" valueType="num">
                                          <p:cBhvr additive="base">
                                            <p:cTn id="51" dur="1000" fill="hold"/>
                                            <p:tgtEl>
                                              <p:spTgt spid="147"/>
                                            </p:tgtEl>
                                            <p:attrNameLst>
                                              <p:attrName>ppt_x</p:attrName>
                                            </p:attrNameLst>
                                          </p:cBhvr>
                                          <p:tavLst>
                                            <p:tav tm="0">
                                              <p:val>
                                                <p:strVal val="1+#ppt_w/2"/>
                                              </p:val>
                                            </p:tav>
                                            <p:tav tm="100000">
                                              <p:val>
                                                <p:strVal val="#ppt_x"/>
                                              </p:val>
                                            </p:tav>
                                          </p:tavLst>
                                        </p:anim>
                                        <p:anim calcmode="lin" valueType="num">
                                          <p:cBhvr additive="base">
                                            <p:cTn id="52" dur="1000" fill="hold"/>
                                            <p:tgtEl>
                                              <p:spTgt spid="147"/>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7250"/>
                                      </p:stCondLst>
                                      <p:childTnLst>
                                        <p:set>
                                          <p:cBhvr>
                                            <p:cTn id="54" dur="1" fill="hold">
                                              <p:stCondLst>
                                                <p:cond delay="0"/>
                                              </p:stCondLst>
                                            </p:cTn>
                                            <p:tgtEl>
                                              <p:spTgt spid="148"/>
                                            </p:tgtEl>
                                            <p:attrNameLst>
                                              <p:attrName>style.visibility</p:attrName>
                                            </p:attrNameLst>
                                          </p:cBhvr>
                                          <p:to>
                                            <p:strVal val="visible"/>
                                          </p:to>
                                        </p:set>
                                        <p:anim calcmode="lin" valueType="num">
                                          <p:cBhvr additive="base">
                                            <p:cTn id="55" dur="1000" fill="hold"/>
                                            <p:tgtEl>
                                              <p:spTgt spid="148"/>
                                            </p:tgtEl>
                                            <p:attrNameLst>
                                              <p:attrName>ppt_x</p:attrName>
                                            </p:attrNameLst>
                                          </p:cBhvr>
                                          <p:tavLst>
                                            <p:tav tm="0">
                                              <p:val>
                                                <p:strVal val="1+#ppt_w/2"/>
                                              </p:val>
                                            </p:tav>
                                            <p:tav tm="100000">
                                              <p:val>
                                                <p:strVal val="#ppt_x"/>
                                              </p:val>
                                            </p:tav>
                                          </p:tavLst>
                                        </p:anim>
                                        <p:anim calcmode="lin" valueType="num">
                                          <p:cBhvr additive="base">
                                            <p:cTn id="56" dur="1000" fill="hold"/>
                                            <p:tgtEl>
                                              <p:spTgt spid="148"/>
                                            </p:tgtEl>
                                            <p:attrNameLst>
                                              <p:attrName>ppt_y</p:attrName>
                                            </p:attrNameLst>
                                          </p:cBhvr>
                                          <p:tavLst>
                                            <p:tav tm="0">
                                              <p:val>
                                                <p:strVal val="#ppt_y"/>
                                              </p:val>
                                            </p:tav>
                                            <p:tav tm="100000">
                                              <p:val>
                                                <p:strVal val="#ppt_y"/>
                                              </p:val>
                                            </p:tav>
                                          </p:tavLst>
                                        </p:anim>
                                      </p:childTnLst>
                                    </p:cTn>
                                  </p:par>
                                  <p:par>
                                    <p:cTn id="57" presetID="2" presetClass="entr" presetSubtype="4" fill="hold" nodeType="withEffect">
                                      <p:stCondLst>
                                        <p:cond delay="7750"/>
                                      </p:stCondLst>
                                      <p:childTnLst>
                                        <p:set>
                                          <p:cBhvr>
                                            <p:cTn id="58" dur="1" fill="hold">
                                              <p:stCondLst>
                                                <p:cond delay="0"/>
                                              </p:stCondLst>
                                            </p:cTn>
                                            <p:tgtEl>
                                              <p:spTgt spid="149"/>
                                            </p:tgtEl>
                                            <p:attrNameLst>
                                              <p:attrName>style.visibility</p:attrName>
                                            </p:attrNameLst>
                                          </p:cBhvr>
                                          <p:to>
                                            <p:strVal val="visible"/>
                                          </p:to>
                                        </p:set>
                                        <p:anim calcmode="lin" valueType="num">
                                          <p:cBhvr additive="base">
                                            <p:cTn id="59" dur="1000" fill="hold"/>
                                            <p:tgtEl>
                                              <p:spTgt spid="149"/>
                                            </p:tgtEl>
                                            <p:attrNameLst>
                                              <p:attrName>ppt_x</p:attrName>
                                            </p:attrNameLst>
                                          </p:cBhvr>
                                          <p:tavLst>
                                            <p:tav tm="0">
                                              <p:val>
                                                <p:strVal val="#ppt_x"/>
                                              </p:val>
                                            </p:tav>
                                            <p:tav tm="100000">
                                              <p:val>
                                                <p:strVal val="#ppt_x"/>
                                              </p:val>
                                            </p:tav>
                                          </p:tavLst>
                                        </p:anim>
                                        <p:anim calcmode="lin" valueType="num">
                                          <p:cBhvr additive="base">
                                            <p:cTn id="60" dur="1000" fill="hold"/>
                                            <p:tgtEl>
                                              <p:spTgt spid="149"/>
                                            </p:tgtEl>
                                            <p:attrNameLst>
                                              <p:attrName>ppt_y</p:attrName>
                                            </p:attrNameLst>
                                          </p:cBhvr>
                                          <p:tavLst>
                                            <p:tav tm="0">
                                              <p:val>
                                                <p:strVal val="1+#ppt_h/2"/>
                                              </p:val>
                                            </p:tav>
                                            <p:tav tm="100000">
                                              <p:val>
                                                <p:strVal val="#ppt_y"/>
                                              </p:val>
                                            </p:tav>
                                          </p:tavLst>
                                        </p:anim>
                                      </p:childTnLst>
                                    </p:cTn>
                                  </p:par>
                                  <p:par>
                                    <p:cTn id="61" presetID="42" presetClass="entr" presetSubtype="0" fill="hold" grpId="0" nodeType="withEffect">
                                      <p:stCondLst>
                                        <p:cond delay="8750"/>
                                      </p:stCondLst>
                                      <p:childTnLst>
                                        <p:set>
                                          <p:cBhvr>
                                            <p:cTn id="62" dur="1" fill="hold">
                                              <p:stCondLst>
                                                <p:cond delay="0"/>
                                              </p:stCondLst>
                                            </p:cTn>
                                            <p:tgtEl>
                                              <p:spTgt spid="137"/>
                                            </p:tgtEl>
                                            <p:attrNameLst>
                                              <p:attrName>style.visibility</p:attrName>
                                            </p:attrNameLst>
                                          </p:cBhvr>
                                          <p:to>
                                            <p:strVal val="visible"/>
                                          </p:to>
                                        </p:set>
                                        <p:animEffect transition="in" filter="fade">
                                          <p:cBhvr>
                                            <p:cTn id="63" dur="1250"/>
                                            <p:tgtEl>
                                              <p:spTgt spid="137"/>
                                            </p:tgtEl>
                                          </p:cBhvr>
                                        </p:animEffect>
                                        <p:anim calcmode="lin" valueType="num">
                                          <p:cBhvr>
                                            <p:cTn id="64" dur="1250" fill="hold"/>
                                            <p:tgtEl>
                                              <p:spTgt spid="137"/>
                                            </p:tgtEl>
                                            <p:attrNameLst>
                                              <p:attrName>ppt_x</p:attrName>
                                            </p:attrNameLst>
                                          </p:cBhvr>
                                          <p:tavLst>
                                            <p:tav tm="0">
                                              <p:val>
                                                <p:strVal val="#ppt_x"/>
                                              </p:val>
                                            </p:tav>
                                            <p:tav tm="100000">
                                              <p:val>
                                                <p:strVal val="#ppt_x"/>
                                              </p:val>
                                            </p:tav>
                                          </p:tavLst>
                                        </p:anim>
                                        <p:anim calcmode="lin" valueType="num">
                                          <p:cBhvr>
                                            <p:cTn id="65" dur="1250" fill="hold"/>
                                            <p:tgtEl>
                                              <p:spTgt spid="13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9250"/>
                                      </p:stCondLst>
                                      <p:childTnLst>
                                        <p:set>
                                          <p:cBhvr>
                                            <p:cTn id="67" dur="1" fill="hold">
                                              <p:stCondLst>
                                                <p:cond delay="0"/>
                                              </p:stCondLst>
                                            </p:cTn>
                                            <p:tgtEl>
                                              <p:spTgt spid="138"/>
                                            </p:tgtEl>
                                            <p:attrNameLst>
                                              <p:attrName>style.visibility</p:attrName>
                                            </p:attrNameLst>
                                          </p:cBhvr>
                                          <p:to>
                                            <p:strVal val="visible"/>
                                          </p:to>
                                        </p:set>
                                        <p:animEffect transition="in" filter="fade">
                                          <p:cBhvr>
                                            <p:cTn id="68" dur="1250"/>
                                            <p:tgtEl>
                                              <p:spTgt spid="138"/>
                                            </p:tgtEl>
                                          </p:cBhvr>
                                        </p:animEffect>
                                        <p:anim calcmode="lin" valueType="num">
                                          <p:cBhvr>
                                            <p:cTn id="69" dur="1250" fill="hold"/>
                                            <p:tgtEl>
                                              <p:spTgt spid="138"/>
                                            </p:tgtEl>
                                            <p:attrNameLst>
                                              <p:attrName>ppt_x</p:attrName>
                                            </p:attrNameLst>
                                          </p:cBhvr>
                                          <p:tavLst>
                                            <p:tav tm="0">
                                              <p:val>
                                                <p:strVal val="#ppt_x"/>
                                              </p:val>
                                            </p:tav>
                                            <p:tav tm="100000">
                                              <p:val>
                                                <p:strVal val="#ppt_x"/>
                                              </p:val>
                                            </p:tav>
                                          </p:tavLst>
                                        </p:anim>
                                        <p:anim calcmode="lin" valueType="num">
                                          <p:cBhvr>
                                            <p:cTn id="70" dur="1250" fill="hold"/>
                                            <p:tgtEl>
                                              <p:spTgt spid="13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9750"/>
                                      </p:stCondLst>
                                      <p:childTnLst>
                                        <p:set>
                                          <p:cBhvr>
                                            <p:cTn id="72" dur="1" fill="hold">
                                              <p:stCondLst>
                                                <p:cond delay="0"/>
                                              </p:stCondLst>
                                            </p:cTn>
                                            <p:tgtEl>
                                              <p:spTgt spid="98"/>
                                            </p:tgtEl>
                                            <p:attrNameLst>
                                              <p:attrName>style.visibility</p:attrName>
                                            </p:attrNameLst>
                                          </p:cBhvr>
                                          <p:to>
                                            <p:strVal val="visible"/>
                                          </p:to>
                                        </p:set>
                                        <p:animEffect transition="in" filter="fade">
                                          <p:cBhvr>
                                            <p:cTn id="73" dur="1250"/>
                                            <p:tgtEl>
                                              <p:spTgt spid="98"/>
                                            </p:tgtEl>
                                          </p:cBhvr>
                                        </p:animEffect>
                                        <p:anim calcmode="lin" valueType="num">
                                          <p:cBhvr>
                                            <p:cTn id="74" dur="1250" fill="hold"/>
                                            <p:tgtEl>
                                              <p:spTgt spid="98"/>
                                            </p:tgtEl>
                                            <p:attrNameLst>
                                              <p:attrName>ppt_x</p:attrName>
                                            </p:attrNameLst>
                                          </p:cBhvr>
                                          <p:tavLst>
                                            <p:tav tm="0">
                                              <p:val>
                                                <p:strVal val="#ppt_x"/>
                                              </p:val>
                                            </p:tav>
                                            <p:tav tm="100000">
                                              <p:val>
                                                <p:strVal val="#ppt_x"/>
                                              </p:val>
                                            </p:tav>
                                          </p:tavLst>
                                        </p:anim>
                                        <p:anim calcmode="lin" valueType="num">
                                          <p:cBhvr>
                                            <p:cTn id="75" dur="1250" fill="hold"/>
                                            <p:tgtEl>
                                              <p:spTgt spid="9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10250"/>
                                      </p:stCondLst>
                                      <p:childTnLst>
                                        <p:set>
                                          <p:cBhvr>
                                            <p:cTn id="77" dur="1" fill="hold">
                                              <p:stCondLst>
                                                <p:cond delay="0"/>
                                              </p:stCondLst>
                                            </p:cTn>
                                            <p:tgtEl>
                                              <p:spTgt spid="91"/>
                                            </p:tgtEl>
                                            <p:attrNameLst>
                                              <p:attrName>style.visibility</p:attrName>
                                            </p:attrNameLst>
                                          </p:cBhvr>
                                          <p:to>
                                            <p:strVal val="visible"/>
                                          </p:to>
                                        </p:set>
                                        <p:animEffect transition="in" filter="fade">
                                          <p:cBhvr>
                                            <p:cTn id="78" dur="1250"/>
                                            <p:tgtEl>
                                              <p:spTgt spid="91"/>
                                            </p:tgtEl>
                                          </p:cBhvr>
                                        </p:animEffect>
                                        <p:anim calcmode="lin" valueType="num">
                                          <p:cBhvr>
                                            <p:cTn id="79" dur="1250" fill="hold"/>
                                            <p:tgtEl>
                                              <p:spTgt spid="91"/>
                                            </p:tgtEl>
                                            <p:attrNameLst>
                                              <p:attrName>ppt_x</p:attrName>
                                            </p:attrNameLst>
                                          </p:cBhvr>
                                          <p:tavLst>
                                            <p:tav tm="0">
                                              <p:val>
                                                <p:strVal val="#ppt_x"/>
                                              </p:val>
                                            </p:tav>
                                            <p:tav tm="100000">
                                              <p:val>
                                                <p:strVal val="#ppt_x"/>
                                              </p:val>
                                            </p:tav>
                                          </p:tavLst>
                                        </p:anim>
                                        <p:anim calcmode="lin" valueType="num">
                                          <p:cBhvr>
                                            <p:cTn id="80" dur="125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6" grpId="0" animBg="1"/>
          <p:bldP spid="91" grpId="0" animBg="1"/>
          <p:bldP spid="98" grpId="0" animBg="1"/>
          <p:bldP spid="124" grpId="0"/>
          <p:bldP spid="125" grpId="0"/>
          <p:bldP spid="137" grpId="0" animBg="1"/>
          <p:bldP spid="13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508 0.06458 L 0.00078 -0.00324 " pathEditMode="relative" rAng="0" ptsTypes="AA">
                                          <p:cBhvr>
                                            <p:cTn id="6" dur="1500" fill="hold"/>
                                            <p:tgtEl>
                                              <p:spTgt spid="104"/>
                                            </p:tgtEl>
                                            <p:attrNameLst>
                                              <p:attrName>ppt_x</p:attrName>
                                              <p:attrName>ppt_y</p:attrName>
                                            </p:attrNameLst>
                                          </p:cBhvr>
                                          <p:rCtr x="-2721" y="-3403"/>
                                        </p:animMotion>
                                      </p:childTnLst>
                                    </p:cTn>
                                  </p:par>
                                  <p:par>
                                    <p:cTn id="7" presetID="8" presetClass="emph" presetSubtype="0" fill="hold" nodeType="withEffect">
                                      <p:stCondLst>
                                        <p:cond delay="1250"/>
                                      </p:stCondLst>
                                      <p:childTnLst>
                                        <p:animRot by="21600000">
                                          <p:cBhvr>
                                            <p:cTn id="8" dur="5750" fill="hold"/>
                                            <p:tgtEl>
                                              <p:spTgt spid="104"/>
                                            </p:tgtEl>
                                            <p:attrNameLst>
                                              <p:attrName>r</p:attrName>
                                            </p:attrNameLst>
                                          </p:cBhvr>
                                        </p:animRot>
                                      </p:childTnLst>
                                    </p:cTn>
                                  </p:par>
                                  <p:par>
                                    <p:cTn id="9" presetID="42" presetClass="entr" presetSubtype="0" fill="hold" grpId="0" nodeType="withEffect">
                                      <p:stCondLst>
                                        <p:cond delay="500"/>
                                      </p:stCondLst>
                                      <p:childTnLst>
                                        <p:set>
                                          <p:cBhvr>
                                            <p:cTn id="10" dur="1" fill="hold">
                                              <p:stCondLst>
                                                <p:cond delay="0"/>
                                              </p:stCondLst>
                                            </p:cTn>
                                            <p:tgtEl>
                                              <p:spTgt spid="136"/>
                                            </p:tgtEl>
                                            <p:attrNameLst>
                                              <p:attrName>style.visibility</p:attrName>
                                            </p:attrNameLst>
                                          </p:cBhvr>
                                          <p:to>
                                            <p:strVal val="visible"/>
                                          </p:to>
                                        </p:set>
                                        <p:animEffect transition="in" filter="fade">
                                          <p:cBhvr>
                                            <p:cTn id="11" dur="1250"/>
                                            <p:tgtEl>
                                              <p:spTgt spid="136"/>
                                            </p:tgtEl>
                                          </p:cBhvr>
                                        </p:animEffect>
                                        <p:anim calcmode="lin" valueType="num">
                                          <p:cBhvr>
                                            <p:cTn id="12" dur="1250" fill="hold"/>
                                            <p:tgtEl>
                                              <p:spTgt spid="136"/>
                                            </p:tgtEl>
                                            <p:attrNameLst>
                                              <p:attrName>ppt_x</p:attrName>
                                            </p:attrNameLst>
                                          </p:cBhvr>
                                          <p:tavLst>
                                            <p:tav tm="0">
                                              <p:val>
                                                <p:strVal val="#ppt_x"/>
                                              </p:val>
                                            </p:tav>
                                            <p:tav tm="100000">
                                              <p:val>
                                                <p:strVal val="#ppt_x"/>
                                              </p:val>
                                            </p:tav>
                                          </p:tavLst>
                                        </p:anim>
                                        <p:anim calcmode="lin" valueType="num">
                                          <p:cBhvr>
                                            <p:cTn id="13" dur="1250" fill="hold"/>
                                            <p:tgtEl>
                                              <p:spTgt spid="13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135"/>
                                            </p:tgtEl>
                                            <p:attrNameLst>
                                              <p:attrName>style.visibility</p:attrName>
                                            </p:attrNameLst>
                                          </p:cBhvr>
                                          <p:to>
                                            <p:strVal val="visible"/>
                                          </p:to>
                                        </p:set>
                                        <p:animEffect transition="in" filter="fade">
                                          <p:cBhvr>
                                            <p:cTn id="16" dur="1250"/>
                                            <p:tgtEl>
                                              <p:spTgt spid="135"/>
                                            </p:tgtEl>
                                          </p:cBhvr>
                                        </p:animEffect>
                                        <p:anim calcmode="lin" valueType="num">
                                          <p:cBhvr>
                                            <p:cTn id="17" dur="1250" fill="hold"/>
                                            <p:tgtEl>
                                              <p:spTgt spid="135"/>
                                            </p:tgtEl>
                                            <p:attrNameLst>
                                              <p:attrName>ppt_x</p:attrName>
                                            </p:attrNameLst>
                                          </p:cBhvr>
                                          <p:tavLst>
                                            <p:tav tm="0">
                                              <p:val>
                                                <p:strVal val="#ppt_x"/>
                                              </p:val>
                                            </p:tav>
                                            <p:tav tm="100000">
                                              <p:val>
                                                <p:strVal val="#ppt_x"/>
                                              </p:val>
                                            </p:tav>
                                          </p:tavLst>
                                        </p:anim>
                                        <p:anim calcmode="lin" valueType="num">
                                          <p:cBhvr>
                                            <p:cTn id="18" dur="1250" fill="hold"/>
                                            <p:tgtEl>
                                              <p:spTgt spid="135"/>
                                            </p:tgtEl>
                                            <p:attrNameLst>
                                              <p:attrName>ppt_y</p:attrName>
                                            </p:attrNameLst>
                                          </p:cBhvr>
                                          <p:tavLst>
                                            <p:tav tm="0">
                                              <p:val>
                                                <p:strVal val="#ppt_y+.1"/>
                                              </p:val>
                                            </p:tav>
                                            <p:tav tm="100000">
                                              <p:val>
                                                <p:strVal val="#ppt_y"/>
                                              </p:val>
                                            </p:tav>
                                          </p:tavLst>
                                        </p:anim>
                                      </p:childTnLst>
                                    </p:cTn>
                                  </p:par>
                                  <p:par>
                                    <p:cTn id="19" presetID="2" presetClass="entr" presetSubtype="1" fill="hold" grpId="0" nodeType="withEffect">
                                      <p:stCondLst>
                                        <p:cond delay="2250"/>
                                      </p:stCondLst>
                                      <p:childTnLst>
                                        <p:set>
                                          <p:cBhvr>
                                            <p:cTn id="20" dur="1" fill="hold">
                                              <p:stCondLst>
                                                <p:cond delay="0"/>
                                              </p:stCondLst>
                                            </p:cTn>
                                            <p:tgtEl>
                                              <p:spTgt spid="125"/>
                                            </p:tgtEl>
                                            <p:attrNameLst>
                                              <p:attrName>style.visibility</p:attrName>
                                            </p:attrNameLst>
                                          </p:cBhvr>
                                          <p:to>
                                            <p:strVal val="visible"/>
                                          </p:to>
                                        </p:set>
                                        <p:anim calcmode="lin" valueType="num">
                                          <p:cBhvr additive="base">
                                            <p:cTn id="21" dur="1250" fill="hold"/>
                                            <p:tgtEl>
                                              <p:spTgt spid="125"/>
                                            </p:tgtEl>
                                            <p:attrNameLst>
                                              <p:attrName>ppt_x</p:attrName>
                                            </p:attrNameLst>
                                          </p:cBhvr>
                                          <p:tavLst>
                                            <p:tav tm="0">
                                              <p:val>
                                                <p:strVal val="#ppt_x"/>
                                              </p:val>
                                            </p:tav>
                                            <p:tav tm="100000">
                                              <p:val>
                                                <p:strVal val="#ppt_x"/>
                                              </p:val>
                                            </p:tav>
                                          </p:tavLst>
                                        </p:anim>
                                        <p:anim calcmode="lin" valueType="num">
                                          <p:cBhvr additive="base">
                                            <p:cTn id="22" dur="1250" fill="hold"/>
                                            <p:tgtEl>
                                              <p:spTgt spid="125"/>
                                            </p:tgtEl>
                                            <p:attrNameLst>
                                              <p:attrName>ppt_y</p:attrName>
                                            </p:attrNameLst>
                                          </p:cBhvr>
                                          <p:tavLst>
                                            <p:tav tm="0">
                                              <p:val>
                                                <p:strVal val="0-#ppt_h/2"/>
                                              </p:val>
                                            </p:tav>
                                            <p:tav tm="100000">
                                              <p:val>
                                                <p:strVal val="#ppt_y"/>
                                              </p:val>
                                            </p:tav>
                                          </p:tavLst>
                                        </p:anim>
                                      </p:childTnLst>
                                    </p:cTn>
                                  </p:par>
                                  <p:par>
                                    <p:cTn id="23" presetID="22" presetClass="entr" presetSubtype="8" fill="hold" nodeType="withEffect">
                                      <p:stCondLst>
                                        <p:cond delay="2250"/>
                                      </p:stCondLst>
                                      <p:childTnLst>
                                        <p:set>
                                          <p:cBhvr>
                                            <p:cTn id="24" dur="1" fill="hold">
                                              <p:stCondLst>
                                                <p:cond delay="0"/>
                                              </p:stCondLst>
                                            </p:cTn>
                                            <p:tgtEl>
                                              <p:spTgt spid="141"/>
                                            </p:tgtEl>
                                            <p:attrNameLst>
                                              <p:attrName>style.visibility</p:attrName>
                                            </p:attrNameLst>
                                          </p:cBhvr>
                                          <p:to>
                                            <p:strVal val="visible"/>
                                          </p:to>
                                        </p:set>
                                        <p:animEffect transition="in" filter="wipe(left)">
                                          <p:cBhvr>
                                            <p:cTn id="25" dur="1250"/>
                                            <p:tgtEl>
                                              <p:spTgt spid="141"/>
                                            </p:tgtEl>
                                          </p:cBhvr>
                                        </p:animEffect>
                                      </p:childTnLst>
                                    </p:cTn>
                                  </p:par>
                                  <p:par>
                                    <p:cTn id="26" presetID="53" presetClass="entr" presetSubtype="16" fill="hold" nodeType="withEffect">
                                      <p:stCondLst>
                                        <p:cond delay="3500"/>
                                      </p:stCondLst>
                                      <p:childTnLst>
                                        <p:set>
                                          <p:cBhvr>
                                            <p:cTn id="27" dur="1" fill="hold">
                                              <p:stCondLst>
                                                <p:cond delay="0"/>
                                              </p:stCondLst>
                                            </p:cTn>
                                            <p:tgtEl>
                                              <p:spTgt spid="132"/>
                                            </p:tgtEl>
                                            <p:attrNameLst>
                                              <p:attrName>style.visibility</p:attrName>
                                            </p:attrNameLst>
                                          </p:cBhvr>
                                          <p:to>
                                            <p:strVal val="visible"/>
                                          </p:to>
                                        </p:set>
                                        <p:anim calcmode="lin" valueType="num">
                                          <p:cBhvr>
                                            <p:cTn id="28" dur="500" fill="hold"/>
                                            <p:tgtEl>
                                              <p:spTgt spid="132"/>
                                            </p:tgtEl>
                                            <p:attrNameLst>
                                              <p:attrName>ppt_w</p:attrName>
                                            </p:attrNameLst>
                                          </p:cBhvr>
                                          <p:tavLst>
                                            <p:tav tm="0">
                                              <p:val>
                                                <p:fltVal val="0"/>
                                              </p:val>
                                            </p:tav>
                                            <p:tav tm="100000">
                                              <p:val>
                                                <p:strVal val="#ppt_w"/>
                                              </p:val>
                                            </p:tav>
                                          </p:tavLst>
                                        </p:anim>
                                        <p:anim calcmode="lin" valueType="num">
                                          <p:cBhvr>
                                            <p:cTn id="29" dur="500" fill="hold"/>
                                            <p:tgtEl>
                                              <p:spTgt spid="132"/>
                                            </p:tgtEl>
                                            <p:attrNameLst>
                                              <p:attrName>ppt_h</p:attrName>
                                            </p:attrNameLst>
                                          </p:cBhvr>
                                          <p:tavLst>
                                            <p:tav tm="0">
                                              <p:val>
                                                <p:fltVal val="0"/>
                                              </p:val>
                                            </p:tav>
                                            <p:tav tm="100000">
                                              <p:val>
                                                <p:strVal val="#ppt_h"/>
                                              </p:val>
                                            </p:tav>
                                          </p:tavLst>
                                        </p:anim>
                                        <p:animEffect transition="in" filter="fade">
                                          <p:cBhvr>
                                            <p:cTn id="30" dur="500"/>
                                            <p:tgtEl>
                                              <p:spTgt spid="132"/>
                                            </p:tgtEl>
                                          </p:cBhvr>
                                        </p:animEffect>
                                      </p:childTnLst>
                                    </p:cTn>
                                  </p:par>
                                  <p:par>
                                    <p:cTn id="31" presetID="26" presetClass="emph" presetSubtype="0" repeatCount="5000" fill="hold" nodeType="withEffect">
                                      <p:stCondLst>
                                        <p:cond delay="4000"/>
                                      </p:stCondLst>
                                      <p:childTnLst>
                                        <p:animEffect transition="out" filter="fade">
                                          <p:cBhvr>
                                            <p:cTn id="32" dur="750" tmFilter="0, 0; .2, .5; .8, .5; 1, 0"/>
                                            <p:tgtEl>
                                              <p:spTgt spid="132"/>
                                            </p:tgtEl>
                                          </p:cBhvr>
                                        </p:animEffect>
                                        <p:animScale>
                                          <p:cBhvr>
                                            <p:cTn id="33" dur="375" autoRev="1" fill="hold"/>
                                            <p:tgtEl>
                                              <p:spTgt spid="132"/>
                                            </p:tgtEl>
                                          </p:cBhvr>
                                          <p:by x="105000" y="105000"/>
                                        </p:animScale>
                                      </p:childTnLst>
                                    </p:cTn>
                                  </p:par>
                                  <p:par>
                                    <p:cTn id="34" presetID="22" presetClass="entr" presetSubtype="1" fill="hold" grpId="0" nodeType="withEffect">
                                      <p:stCondLst>
                                        <p:cond delay="4000"/>
                                      </p:stCondLst>
                                      <p:childTnLst>
                                        <p:set>
                                          <p:cBhvr>
                                            <p:cTn id="35" dur="1" fill="hold">
                                              <p:stCondLst>
                                                <p:cond delay="0"/>
                                              </p:stCondLst>
                                            </p:cTn>
                                            <p:tgtEl>
                                              <p:spTgt spid="124"/>
                                            </p:tgtEl>
                                            <p:attrNameLst>
                                              <p:attrName>style.visibility</p:attrName>
                                            </p:attrNameLst>
                                          </p:cBhvr>
                                          <p:to>
                                            <p:strVal val="visible"/>
                                          </p:to>
                                        </p:set>
                                        <p:animEffect transition="in" filter="wipe(up)">
                                          <p:cBhvr>
                                            <p:cTn id="36" dur="1250"/>
                                            <p:tgtEl>
                                              <p:spTgt spid="124"/>
                                            </p:tgtEl>
                                          </p:cBhvr>
                                        </p:animEffect>
                                      </p:childTnLst>
                                    </p:cTn>
                                  </p:par>
                                  <p:par>
                                    <p:cTn id="37" presetID="2" presetClass="entr" presetSubtype="8" fill="hold" nodeType="withEffect">
                                      <p:stCondLst>
                                        <p:cond delay="5250"/>
                                      </p:stCondLst>
                                      <p:childTnLst>
                                        <p:set>
                                          <p:cBhvr>
                                            <p:cTn id="38" dur="1" fill="hold">
                                              <p:stCondLst>
                                                <p:cond delay="0"/>
                                              </p:stCondLst>
                                            </p:cTn>
                                            <p:tgtEl>
                                              <p:spTgt spid="144"/>
                                            </p:tgtEl>
                                            <p:attrNameLst>
                                              <p:attrName>style.visibility</p:attrName>
                                            </p:attrNameLst>
                                          </p:cBhvr>
                                          <p:to>
                                            <p:strVal val="visible"/>
                                          </p:to>
                                        </p:set>
                                        <p:anim calcmode="lin" valueType="num">
                                          <p:cBhvr additive="base">
                                            <p:cTn id="39" dur="1000" fill="hold"/>
                                            <p:tgtEl>
                                              <p:spTgt spid="144"/>
                                            </p:tgtEl>
                                            <p:attrNameLst>
                                              <p:attrName>ppt_x</p:attrName>
                                            </p:attrNameLst>
                                          </p:cBhvr>
                                          <p:tavLst>
                                            <p:tav tm="0">
                                              <p:val>
                                                <p:strVal val="0-#ppt_w/2"/>
                                              </p:val>
                                            </p:tav>
                                            <p:tav tm="100000">
                                              <p:val>
                                                <p:strVal val="#ppt_x"/>
                                              </p:val>
                                            </p:tav>
                                          </p:tavLst>
                                        </p:anim>
                                        <p:anim calcmode="lin" valueType="num">
                                          <p:cBhvr additive="base">
                                            <p:cTn id="40" dur="1000" fill="hold"/>
                                            <p:tgtEl>
                                              <p:spTgt spid="144"/>
                                            </p:tgtEl>
                                            <p:attrNameLst>
                                              <p:attrName>ppt_y</p:attrName>
                                            </p:attrNameLst>
                                          </p:cBhvr>
                                          <p:tavLst>
                                            <p:tav tm="0">
                                              <p:val>
                                                <p:strVal val="#ppt_y"/>
                                              </p:val>
                                            </p:tav>
                                            <p:tav tm="100000">
                                              <p:val>
                                                <p:strVal val="#ppt_y"/>
                                              </p:val>
                                            </p:tav>
                                          </p:tavLst>
                                        </p:anim>
                                      </p:childTnLst>
                                    </p:cTn>
                                  </p:par>
                                  <p:par>
                                    <p:cTn id="41" presetID="2" presetClass="entr" presetSubtype="4" fill="hold" nodeType="withEffect">
                                      <p:stCondLst>
                                        <p:cond delay="5750"/>
                                      </p:stCondLst>
                                      <p:childTnLst>
                                        <p:set>
                                          <p:cBhvr>
                                            <p:cTn id="42" dur="1" fill="hold">
                                              <p:stCondLst>
                                                <p:cond delay="0"/>
                                              </p:stCondLst>
                                            </p:cTn>
                                            <p:tgtEl>
                                              <p:spTgt spid="145"/>
                                            </p:tgtEl>
                                            <p:attrNameLst>
                                              <p:attrName>style.visibility</p:attrName>
                                            </p:attrNameLst>
                                          </p:cBhvr>
                                          <p:to>
                                            <p:strVal val="visible"/>
                                          </p:to>
                                        </p:set>
                                        <p:anim calcmode="lin" valueType="num">
                                          <p:cBhvr additive="base">
                                            <p:cTn id="43" dur="1000" fill="hold"/>
                                            <p:tgtEl>
                                              <p:spTgt spid="145"/>
                                            </p:tgtEl>
                                            <p:attrNameLst>
                                              <p:attrName>ppt_x</p:attrName>
                                            </p:attrNameLst>
                                          </p:cBhvr>
                                          <p:tavLst>
                                            <p:tav tm="0">
                                              <p:val>
                                                <p:strVal val="#ppt_x"/>
                                              </p:val>
                                            </p:tav>
                                            <p:tav tm="100000">
                                              <p:val>
                                                <p:strVal val="#ppt_x"/>
                                              </p:val>
                                            </p:tav>
                                          </p:tavLst>
                                        </p:anim>
                                        <p:anim calcmode="lin" valueType="num">
                                          <p:cBhvr additive="base">
                                            <p:cTn id="44" dur="1000" fill="hold"/>
                                            <p:tgtEl>
                                              <p:spTgt spid="145"/>
                                            </p:tgtEl>
                                            <p:attrNameLst>
                                              <p:attrName>ppt_y</p:attrName>
                                            </p:attrNameLst>
                                          </p:cBhvr>
                                          <p:tavLst>
                                            <p:tav tm="0">
                                              <p:val>
                                                <p:strVal val="1+#ppt_h/2"/>
                                              </p:val>
                                            </p:tav>
                                            <p:tav tm="100000">
                                              <p:val>
                                                <p:strVal val="#ppt_y"/>
                                              </p:val>
                                            </p:tav>
                                          </p:tavLst>
                                        </p:anim>
                                      </p:childTnLst>
                                    </p:cTn>
                                  </p:par>
                                  <p:par>
                                    <p:cTn id="45" presetID="2" presetClass="entr" presetSubtype="1" fill="hold" nodeType="withEffect">
                                      <p:stCondLst>
                                        <p:cond delay="6250"/>
                                      </p:stCondLst>
                                      <p:childTnLst>
                                        <p:set>
                                          <p:cBhvr>
                                            <p:cTn id="46" dur="1" fill="hold">
                                              <p:stCondLst>
                                                <p:cond delay="0"/>
                                              </p:stCondLst>
                                            </p:cTn>
                                            <p:tgtEl>
                                              <p:spTgt spid="146"/>
                                            </p:tgtEl>
                                            <p:attrNameLst>
                                              <p:attrName>style.visibility</p:attrName>
                                            </p:attrNameLst>
                                          </p:cBhvr>
                                          <p:to>
                                            <p:strVal val="visible"/>
                                          </p:to>
                                        </p:set>
                                        <p:anim calcmode="lin" valueType="num">
                                          <p:cBhvr additive="base">
                                            <p:cTn id="47" dur="1000" fill="hold"/>
                                            <p:tgtEl>
                                              <p:spTgt spid="146"/>
                                            </p:tgtEl>
                                            <p:attrNameLst>
                                              <p:attrName>ppt_x</p:attrName>
                                            </p:attrNameLst>
                                          </p:cBhvr>
                                          <p:tavLst>
                                            <p:tav tm="0">
                                              <p:val>
                                                <p:strVal val="#ppt_x"/>
                                              </p:val>
                                            </p:tav>
                                            <p:tav tm="100000">
                                              <p:val>
                                                <p:strVal val="#ppt_x"/>
                                              </p:val>
                                            </p:tav>
                                          </p:tavLst>
                                        </p:anim>
                                        <p:anim calcmode="lin" valueType="num">
                                          <p:cBhvr additive="base">
                                            <p:cTn id="48" dur="1000" fill="hold"/>
                                            <p:tgtEl>
                                              <p:spTgt spid="146"/>
                                            </p:tgtEl>
                                            <p:attrNameLst>
                                              <p:attrName>ppt_y</p:attrName>
                                            </p:attrNameLst>
                                          </p:cBhvr>
                                          <p:tavLst>
                                            <p:tav tm="0">
                                              <p:val>
                                                <p:strVal val="0-#ppt_h/2"/>
                                              </p:val>
                                            </p:tav>
                                            <p:tav tm="100000">
                                              <p:val>
                                                <p:strVal val="#ppt_y"/>
                                              </p:val>
                                            </p:tav>
                                          </p:tavLst>
                                        </p:anim>
                                      </p:childTnLst>
                                    </p:cTn>
                                  </p:par>
                                  <p:par>
                                    <p:cTn id="49" presetID="2" presetClass="entr" presetSubtype="2" fill="hold" nodeType="withEffect">
                                      <p:stCondLst>
                                        <p:cond delay="6750"/>
                                      </p:stCondLst>
                                      <p:childTnLst>
                                        <p:set>
                                          <p:cBhvr>
                                            <p:cTn id="50" dur="1" fill="hold">
                                              <p:stCondLst>
                                                <p:cond delay="0"/>
                                              </p:stCondLst>
                                            </p:cTn>
                                            <p:tgtEl>
                                              <p:spTgt spid="147"/>
                                            </p:tgtEl>
                                            <p:attrNameLst>
                                              <p:attrName>style.visibility</p:attrName>
                                            </p:attrNameLst>
                                          </p:cBhvr>
                                          <p:to>
                                            <p:strVal val="visible"/>
                                          </p:to>
                                        </p:set>
                                        <p:anim calcmode="lin" valueType="num">
                                          <p:cBhvr additive="base">
                                            <p:cTn id="51" dur="1000" fill="hold"/>
                                            <p:tgtEl>
                                              <p:spTgt spid="147"/>
                                            </p:tgtEl>
                                            <p:attrNameLst>
                                              <p:attrName>ppt_x</p:attrName>
                                            </p:attrNameLst>
                                          </p:cBhvr>
                                          <p:tavLst>
                                            <p:tav tm="0">
                                              <p:val>
                                                <p:strVal val="1+#ppt_w/2"/>
                                              </p:val>
                                            </p:tav>
                                            <p:tav tm="100000">
                                              <p:val>
                                                <p:strVal val="#ppt_x"/>
                                              </p:val>
                                            </p:tav>
                                          </p:tavLst>
                                        </p:anim>
                                        <p:anim calcmode="lin" valueType="num">
                                          <p:cBhvr additive="base">
                                            <p:cTn id="52" dur="1000" fill="hold"/>
                                            <p:tgtEl>
                                              <p:spTgt spid="147"/>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7250"/>
                                      </p:stCondLst>
                                      <p:childTnLst>
                                        <p:set>
                                          <p:cBhvr>
                                            <p:cTn id="54" dur="1" fill="hold">
                                              <p:stCondLst>
                                                <p:cond delay="0"/>
                                              </p:stCondLst>
                                            </p:cTn>
                                            <p:tgtEl>
                                              <p:spTgt spid="148"/>
                                            </p:tgtEl>
                                            <p:attrNameLst>
                                              <p:attrName>style.visibility</p:attrName>
                                            </p:attrNameLst>
                                          </p:cBhvr>
                                          <p:to>
                                            <p:strVal val="visible"/>
                                          </p:to>
                                        </p:set>
                                        <p:anim calcmode="lin" valueType="num">
                                          <p:cBhvr additive="base">
                                            <p:cTn id="55" dur="1000" fill="hold"/>
                                            <p:tgtEl>
                                              <p:spTgt spid="148"/>
                                            </p:tgtEl>
                                            <p:attrNameLst>
                                              <p:attrName>ppt_x</p:attrName>
                                            </p:attrNameLst>
                                          </p:cBhvr>
                                          <p:tavLst>
                                            <p:tav tm="0">
                                              <p:val>
                                                <p:strVal val="1+#ppt_w/2"/>
                                              </p:val>
                                            </p:tav>
                                            <p:tav tm="100000">
                                              <p:val>
                                                <p:strVal val="#ppt_x"/>
                                              </p:val>
                                            </p:tav>
                                          </p:tavLst>
                                        </p:anim>
                                        <p:anim calcmode="lin" valueType="num">
                                          <p:cBhvr additive="base">
                                            <p:cTn id="56" dur="1000" fill="hold"/>
                                            <p:tgtEl>
                                              <p:spTgt spid="148"/>
                                            </p:tgtEl>
                                            <p:attrNameLst>
                                              <p:attrName>ppt_y</p:attrName>
                                            </p:attrNameLst>
                                          </p:cBhvr>
                                          <p:tavLst>
                                            <p:tav tm="0">
                                              <p:val>
                                                <p:strVal val="#ppt_y"/>
                                              </p:val>
                                            </p:tav>
                                            <p:tav tm="100000">
                                              <p:val>
                                                <p:strVal val="#ppt_y"/>
                                              </p:val>
                                            </p:tav>
                                          </p:tavLst>
                                        </p:anim>
                                      </p:childTnLst>
                                    </p:cTn>
                                  </p:par>
                                  <p:par>
                                    <p:cTn id="57" presetID="2" presetClass="entr" presetSubtype="4" fill="hold" nodeType="withEffect">
                                      <p:stCondLst>
                                        <p:cond delay="7750"/>
                                      </p:stCondLst>
                                      <p:childTnLst>
                                        <p:set>
                                          <p:cBhvr>
                                            <p:cTn id="58" dur="1" fill="hold">
                                              <p:stCondLst>
                                                <p:cond delay="0"/>
                                              </p:stCondLst>
                                            </p:cTn>
                                            <p:tgtEl>
                                              <p:spTgt spid="149"/>
                                            </p:tgtEl>
                                            <p:attrNameLst>
                                              <p:attrName>style.visibility</p:attrName>
                                            </p:attrNameLst>
                                          </p:cBhvr>
                                          <p:to>
                                            <p:strVal val="visible"/>
                                          </p:to>
                                        </p:set>
                                        <p:anim calcmode="lin" valueType="num">
                                          <p:cBhvr additive="base">
                                            <p:cTn id="59" dur="1000" fill="hold"/>
                                            <p:tgtEl>
                                              <p:spTgt spid="149"/>
                                            </p:tgtEl>
                                            <p:attrNameLst>
                                              <p:attrName>ppt_x</p:attrName>
                                            </p:attrNameLst>
                                          </p:cBhvr>
                                          <p:tavLst>
                                            <p:tav tm="0">
                                              <p:val>
                                                <p:strVal val="#ppt_x"/>
                                              </p:val>
                                            </p:tav>
                                            <p:tav tm="100000">
                                              <p:val>
                                                <p:strVal val="#ppt_x"/>
                                              </p:val>
                                            </p:tav>
                                          </p:tavLst>
                                        </p:anim>
                                        <p:anim calcmode="lin" valueType="num">
                                          <p:cBhvr additive="base">
                                            <p:cTn id="60" dur="1000" fill="hold"/>
                                            <p:tgtEl>
                                              <p:spTgt spid="149"/>
                                            </p:tgtEl>
                                            <p:attrNameLst>
                                              <p:attrName>ppt_y</p:attrName>
                                            </p:attrNameLst>
                                          </p:cBhvr>
                                          <p:tavLst>
                                            <p:tav tm="0">
                                              <p:val>
                                                <p:strVal val="1+#ppt_h/2"/>
                                              </p:val>
                                            </p:tav>
                                            <p:tav tm="100000">
                                              <p:val>
                                                <p:strVal val="#ppt_y"/>
                                              </p:val>
                                            </p:tav>
                                          </p:tavLst>
                                        </p:anim>
                                      </p:childTnLst>
                                    </p:cTn>
                                  </p:par>
                                  <p:par>
                                    <p:cTn id="61" presetID="42" presetClass="entr" presetSubtype="0" fill="hold" grpId="0" nodeType="withEffect">
                                      <p:stCondLst>
                                        <p:cond delay="8750"/>
                                      </p:stCondLst>
                                      <p:childTnLst>
                                        <p:set>
                                          <p:cBhvr>
                                            <p:cTn id="62" dur="1" fill="hold">
                                              <p:stCondLst>
                                                <p:cond delay="0"/>
                                              </p:stCondLst>
                                            </p:cTn>
                                            <p:tgtEl>
                                              <p:spTgt spid="137"/>
                                            </p:tgtEl>
                                            <p:attrNameLst>
                                              <p:attrName>style.visibility</p:attrName>
                                            </p:attrNameLst>
                                          </p:cBhvr>
                                          <p:to>
                                            <p:strVal val="visible"/>
                                          </p:to>
                                        </p:set>
                                        <p:animEffect transition="in" filter="fade">
                                          <p:cBhvr>
                                            <p:cTn id="63" dur="1250"/>
                                            <p:tgtEl>
                                              <p:spTgt spid="137"/>
                                            </p:tgtEl>
                                          </p:cBhvr>
                                        </p:animEffect>
                                        <p:anim calcmode="lin" valueType="num">
                                          <p:cBhvr>
                                            <p:cTn id="64" dur="1250" fill="hold"/>
                                            <p:tgtEl>
                                              <p:spTgt spid="137"/>
                                            </p:tgtEl>
                                            <p:attrNameLst>
                                              <p:attrName>ppt_x</p:attrName>
                                            </p:attrNameLst>
                                          </p:cBhvr>
                                          <p:tavLst>
                                            <p:tav tm="0">
                                              <p:val>
                                                <p:strVal val="#ppt_x"/>
                                              </p:val>
                                            </p:tav>
                                            <p:tav tm="100000">
                                              <p:val>
                                                <p:strVal val="#ppt_x"/>
                                              </p:val>
                                            </p:tav>
                                          </p:tavLst>
                                        </p:anim>
                                        <p:anim calcmode="lin" valueType="num">
                                          <p:cBhvr>
                                            <p:cTn id="65" dur="1250" fill="hold"/>
                                            <p:tgtEl>
                                              <p:spTgt spid="13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9250"/>
                                      </p:stCondLst>
                                      <p:childTnLst>
                                        <p:set>
                                          <p:cBhvr>
                                            <p:cTn id="67" dur="1" fill="hold">
                                              <p:stCondLst>
                                                <p:cond delay="0"/>
                                              </p:stCondLst>
                                            </p:cTn>
                                            <p:tgtEl>
                                              <p:spTgt spid="138"/>
                                            </p:tgtEl>
                                            <p:attrNameLst>
                                              <p:attrName>style.visibility</p:attrName>
                                            </p:attrNameLst>
                                          </p:cBhvr>
                                          <p:to>
                                            <p:strVal val="visible"/>
                                          </p:to>
                                        </p:set>
                                        <p:animEffect transition="in" filter="fade">
                                          <p:cBhvr>
                                            <p:cTn id="68" dur="1250"/>
                                            <p:tgtEl>
                                              <p:spTgt spid="138"/>
                                            </p:tgtEl>
                                          </p:cBhvr>
                                        </p:animEffect>
                                        <p:anim calcmode="lin" valueType="num">
                                          <p:cBhvr>
                                            <p:cTn id="69" dur="1250" fill="hold"/>
                                            <p:tgtEl>
                                              <p:spTgt spid="138"/>
                                            </p:tgtEl>
                                            <p:attrNameLst>
                                              <p:attrName>ppt_x</p:attrName>
                                            </p:attrNameLst>
                                          </p:cBhvr>
                                          <p:tavLst>
                                            <p:tav tm="0">
                                              <p:val>
                                                <p:strVal val="#ppt_x"/>
                                              </p:val>
                                            </p:tav>
                                            <p:tav tm="100000">
                                              <p:val>
                                                <p:strVal val="#ppt_x"/>
                                              </p:val>
                                            </p:tav>
                                          </p:tavLst>
                                        </p:anim>
                                        <p:anim calcmode="lin" valueType="num">
                                          <p:cBhvr>
                                            <p:cTn id="70" dur="1250" fill="hold"/>
                                            <p:tgtEl>
                                              <p:spTgt spid="13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9750"/>
                                      </p:stCondLst>
                                      <p:childTnLst>
                                        <p:set>
                                          <p:cBhvr>
                                            <p:cTn id="72" dur="1" fill="hold">
                                              <p:stCondLst>
                                                <p:cond delay="0"/>
                                              </p:stCondLst>
                                            </p:cTn>
                                            <p:tgtEl>
                                              <p:spTgt spid="98"/>
                                            </p:tgtEl>
                                            <p:attrNameLst>
                                              <p:attrName>style.visibility</p:attrName>
                                            </p:attrNameLst>
                                          </p:cBhvr>
                                          <p:to>
                                            <p:strVal val="visible"/>
                                          </p:to>
                                        </p:set>
                                        <p:animEffect transition="in" filter="fade">
                                          <p:cBhvr>
                                            <p:cTn id="73" dur="1250"/>
                                            <p:tgtEl>
                                              <p:spTgt spid="98"/>
                                            </p:tgtEl>
                                          </p:cBhvr>
                                        </p:animEffect>
                                        <p:anim calcmode="lin" valueType="num">
                                          <p:cBhvr>
                                            <p:cTn id="74" dur="1250" fill="hold"/>
                                            <p:tgtEl>
                                              <p:spTgt spid="98"/>
                                            </p:tgtEl>
                                            <p:attrNameLst>
                                              <p:attrName>ppt_x</p:attrName>
                                            </p:attrNameLst>
                                          </p:cBhvr>
                                          <p:tavLst>
                                            <p:tav tm="0">
                                              <p:val>
                                                <p:strVal val="#ppt_x"/>
                                              </p:val>
                                            </p:tav>
                                            <p:tav tm="100000">
                                              <p:val>
                                                <p:strVal val="#ppt_x"/>
                                              </p:val>
                                            </p:tav>
                                          </p:tavLst>
                                        </p:anim>
                                        <p:anim calcmode="lin" valueType="num">
                                          <p:cBhvr>
                                            <p:cTn id="75" dur="1250" fill="hold"/>
                                            <p:tgtEl>
                                              <p:spTgt spid="9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10250"/>
                                      </p:stCondLst>
                                      <p:childTnLst>
                                        <p:set>
                                          <p:cBhvr>
                                            <p:cTn id="77" dur="1" fill="hold">
                                              <p:stCondLst>
                                                <p:cond delay="0"/>
                                              </p:stCondLst>
                                            </p:cTn>
                                            <p:tgtEl>
                                              <p:spTgt spid="91"/>
                                            </p:tgtEl>
                                            <p:attrNameLst>
                                              <p:attrName>style.visibility</p:attrName>
                                            </p:attrNameLst>
                                          </p:cBhvr>
                                          <p:to>
                                            <p:strVal val="visible"/>
                                          </p:to>
                                        </p:set>
                                        <p:animEffect transition="in" filter="fade">
                                          <p:cBhvr>
                                            <p:cTn id="78" dur="1250"/>
                                            <p:tgtEl>
                                              <p:spTgt spid="91"/>
                                            </p:tgtEl>
                                          </p:cBhvr>
                                        </p:animEffect>
                                        <p:anim calcmode="lin" valueType="num">
                                          <p:cBhvr>
                                            <p:cTn id="79" dur="1250" fill="hold"/>
                                            <p:tgtEl>
                                              <p:spTgt spid="91"/>
                                            </p:tgtEl>
                                            <p:attrNameLst>
                                              <p:attrName>ppt_x</p:attrName>
                                            </p:attrNameLst>
                                          </p:cBhvr>
                                          <p:tavLst>
                                            <p:tav tm="0">
                                              <p:val>
                                                <p:strVal val="#ppt_x"/>
                                              </p:val>
                                            </p:tav>
                                            <p:tav tm="100000">
                                              <p:val>
                                                <p:strVal val="#ppt_x"/>
                                              </p:val>
                                            </p:tav>
                                          </p:tavLst>
                                        </p:anim>
                                        <p:anim calcmode="lin" valueType="num">
                                          <p:cBhvr>
                                            <p:cTn id="80" dur="125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6" grpId="0" animBg="1"/>
          <p:bldP spid="91" grpId="0" animBg="1"/>
          <p:bldP spid="98" grpId="0" animBg="1"/>
          <p:bldP spid="124" grpId="0"/>
          <p:bldP spid="125" grpId="0"/>
          <p:bldP spid="137" grpId="0" animBg="1"/>
          <p:bldP spid="138"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5" name="任意多边形 74"/>
          <p:cNvSpPr/>
          <p:nvPr/>
        </p:nvSpPr>
        <p:spPr>
          <a:xfrm>
            <a:off x="-464234" y="1870431"/>
            <a:ext cx="13012616" cy="1491763"/>
          </a:xfrm>
          <a:custGeom>
            <a:avLst/>
            <a:gdLst>
              <a:gd name="connsiteX0" fmla="*/ 0 w 13012616"/>
              <a:gd name="connsiteY0" fmla="*/ 436671 h 1491763"/>
              <a:gd name="connsiteX1" fmla="*/ 2321169 w 13012616"/>
              <a:gd name="connsiteY1" fmla="*/ 1491747 h 1491763"/>
              <a:gd name="connsiteX2" fmla="*/ 4979963 w 13012616"/>
              <a:gd name="connsiteY2" fmla="*/ 464806 h 1491763"/>
              <a:gd name="connsiteX3" fmla="*/ 7807569 w 13012616"/>
              <a:gd name="connsiteY3" fmla="*/ 1238529 h 1491763"/>
              <a:gd name="connsiteX4" fmla="*/ 10297551 w 13012616"/>
              <a:gd name="connsiteY4" fmla="*/ 572 h 1491763"/>
              <a:gd name="connsiteX5" fmla="*/ 13012616 w 13012616"/>
              <a:gd name="connsiteY5" fmla="*/ 1111920 h 149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12616" h="1491763">
                <a:moveTo>
                  <a:pt x="0" y="436671"/>
                </a:moveTo>
                <a:cubicBezTo>
                  <a:pt x="745587" y="961864"/>
                  <a:pt x="1491175" y="1487058"/>
                  <a:pt x="2321169" y="1491747"/>
                </a:cubicBezTo>
                <a:cubicBezTo>
                  <a:pt x="3151163" y="1496436"/>
                  <a:pt x="4065563" y="507009"/>
                  <a:pt x="4979963" y="464806"/>
                </a:cubicBezTo>
                <a:cubicBezTo>
                  <a:pt x="5894363" y="422603"/>
                  <a:pt x="6921304" y="1315901"/>
                  <a:pt x="7807569" y="1238529"/>
                </a:cubicBezTo>
                <a:cubicBezTo>
                  <a:pt x="8693834" y="1161157"/>
                  <a:pt x="9430043" y="21673"/>
                  <a:pt x="10297551" y="572"/>
                </a:cubicBezTo>
                <a:cubicBezTo>
                  <a:pt x="11165059" y="-20529"/>
                  <a:pt x="12088837" y="545695"/>
                  <a:pt x="13012616" y="1111920"/>
                </a:cubicBez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a:off x="6012180" y="5120640"/>
            <a:ext cx="3794760" cy="1428750"/>
          </a:xfrm>
          <a:custGeom>
            <a:avLst/>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2788920" y="5673500"/>
            <a:ext cx="4175760" cy="882337"/>
          </a:xfrm>
          <a:custGeom>
            <a:avLst/>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35570" y="4537437"/>
            <a:ext cx="2022162" cy="923330"/>
          </a:xfrm>
          <a:prstGeom prst="rect">
            <a:avLst/>
          </a:prstGeom>
        </p:spPr>
        <p:txBody>
          <a:bodyPr wrap="square">
            <a:spAutoFit/>
          </a:bodyPr>
          <a:lstStyle/>
          <a:p>
            <a:pPr>
              <a:lnSpc>
                <a:spcPct val="150000"/>
              </a:lnSpc>
            </a:pPr>
            <a:r>
              <a:rPr lang="zh-CN" altLang="en-US" sz="1200" dirty="0">
                <a:solidFill>
                  <a:srgbClr val="91F0FD"/>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rgbClr val="91F0FD"/>
                </a:solidFill>
                <a:latin typeface="微软雅黑" panose="020B0503020204020204" pitchFamily="34" charset="-122"/>
                <a:ea typeface="微软雅黑" panose="020B0503020204020204" pitchFamily="34" charset="-122"/>
              </a:rPr>
              <a:t>……</a:t>
            </a:r>
          </a:p>
        </p:txBody>
      </p:sp>
      <p:sp>
        <p:nvSpPr>
          <p:cNvPr id="8" name="文本框 7"/>
          <p:cNvSpPr txBox="1"/>
          <p:nvPr/>
        </p:nvSpPr>
        <p:spPr>
          <a:xfrm>
            <a:off x="1474703" y="4070408"/>
            <a:ext cx="160700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思想上</a:t>
            </a:r>
          </a:p>
        </p:txBody>
      </p:sp>
      <p:cxnSp>
        <p:nvCxnSpPr>
          <p:cNvPr id="27" name="直接连接符 26"/>
          <p:cNvCxnSpPr/>
          <p:nvPr/>
        </p:nvCxnSpPr>
        <p:spPr>
          <a:xfrm>
            <a:off x="1048922" y="4509575"/>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3557729" y="3752577"/>
            <a:ext cx="2022162" cy="923330"/>
          </a:xfrm>
          <a:prstGeom prst="rect">
            <a:avLst/>
          </a:prstGeom>
        </p:spPr>
        <p:txBody>
          <a:bodyPr wrap="square">
            <a:spAutoFit/>
          </a:bodyPr>
          <a:lstStyle/>
          <a:p>
            <a:pPr>
              <a:lnSpc>
                <a:spcPct val="150000"/>
              </a:lnSpc>
            </a:pPr>
            <a:r>
              <a:rPr lang="zh-CN" altLang="en-US" sz="1200" dirty="0">
                <a:solidFill>
                  <a:srgbClr val="91F0FD"/>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rgbClr val="91F0FD"/>
                </a:solidFill>
                <a:latin typeface="微软雅黑" panose="020B0503020204020204" pitchFamily="34" charset="-122"/>
                <a:ea typeface="微软雅黑" panose="020B0503020204020204" pitchFamily="34" charset="-122"/>
              </a:rPr>
              <a:t>……</a:t>
            </a:r>
          </a:p>
        </p:txBody>
      </p:sp>
      <p:sp>
        <p:nvSpPr>
          <p:cNvPr id="29" name="文本框 28"/>
          <p:cNvSpPr txBox="1"/>
          <p:nvPr/>
        </p:nvSpPr>
        <p:spPr>
          <a:xfrm>
            <a:off x="4093346" y="3270738"/>
            <a:ext cx="988608"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生活上</a:t>
            </a:r>
          </a:p>
        </p:txBody>
      </p:sp>
      <p:cxnSp>
        <p:nvCxnSpPr>
          <p:cNvPr id="30" name="直接连接符 29"/>
          <p:cNvCxnSpPr/>
          <p:nvPr/>
        </p:nvCxnSpPr>
        <p:spPr>
          <a:xfrm>
            <a:off x="3671081" y="3724715"/>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6234108" y="4288028"/>
            <a:ext cx="2022162" cy="923330"/>
          </a:xfrm>
          <a:prstGeom prst="rect">
            <a:avLst/>
          </a:prstGeom>
        </p:spPr>
        <p:txBody>
          <a:bodyPr wrap="square">
            <a:spAutoFit/>
          </a:bodyPr>
          <a:lstStyle/>
          <a:p>
            <a:pPr>
              <a:lnSpc>
                <a:spcPct val="150000"/>
              </a:lnSpc>
            </a:pPr>
            <a:r>
              <a:rPr lang="zh-CN" altLang="en-US" sz="1200" dirty="0">
                <a:solidFill>
                  <a:srgbClr val="91F0FD"/>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rgbClr val="91F0FD"/>
                </a:solidFill>
                <a:latin typeface="微软雅黑" panose="020B0503020204020204" pitchFamily="34" charset="-122"/>
                <a:ea typeface="微软雅黑" panose="020B0503020204020204" pitchFamily="34" charset="-122"/>
              </a:rPr>
              <a:t>……</a:t>
            </a:r>
          </a:p>
        </p:txBody>
      </p:sp>
      <p:sp>
        <p:nvSpPr>
          <p:cNvPr id="32" name="文本框 31"/>
          <p:cNvSpPr txBox="1"/>
          <p:nvPr/>
        </p:nvSpPr>
        <p:spPr>
          <a:xfrm>
            <a:off x="6822478" y="3792864"/>
            <a:ext cx="949922"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学习上</a:t>
            </a:r>
          </a:p>
        </p:txBody>
      </p:sp>
      <p:cxnSp>
        <p:nvCxnSpPr>
          <p:cNvPr id="33" name="直接连接符 32"/>
          <p:cNvCxnSpPr/>
          <p:nvPr/>
        </p:nvCxnSpPr>
        <p:spPr>
          <a:xfrm>
            <a:off x="6333393" y="4246098"/>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9016288" y="3221815"/>
            <a:ext cx="2022162" cy="923330"/>
          </a:xfrm>
          <a:prstGeom prst="rect">
            <a:avLst/>
          </a:prstGeom>
        </p:spPr>
        <p:txBody>
          <a:bodyPr wrap="square">
            <a:spAutoFit/>
          </a:bodyPr>
          <a:lstStyle/>
          <a:p>
            <a:pPr>
              <a:lnSpc>
                <a:spcPct val="150000"/>
              </a:lnSpc>
            </a:pPr>
            <a:r>
              <a:rPr lang="zh-CN" altLang="en-US" sz="1200" dirty="0">
                <a:solidFill>
                  <a:srgbClr val="91F0FD"/>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rgbClr val="91F0FD"/>
                </a:solidFill>
                <a:latin typeface="微软雅黑" panose="020B0503020204020204" pitchFamily="34" charset="-122"/>
                <a:ea typeface="微软雅黑" panose="020B0503020204020204" pitchFamily="34" charset="-122"/>
              </a:rPr>
              <a:t>……</a:t>
            </a:r>
          </a:p>
        </p:txBody>
      </p:sp>
      <p:sp>
        <p:nvSpPr>
          <p:cNvPr id="44" name="文本框 43"/>
          <p:cNvSpPr txBox="1"/>
          <p:nvPr/>
        </p:nvSpPr>
        <p:spPr>
          <a:xfrm>
            <a:off x="9513277" y="2813537"/>
            <a:ext cx="1016098" cy="369332"/>
          </a:xfrm>
          <a:prstGeom prst="rect">
            <a:avLst/>
          </a:prstGeom>
          <a:noFill/>
        </p:spPr>
        <p:txBody>
          <a:bodyPr wrap="square" rtlCol="0">
            <a:spAutoFit/>
          </a:bodyPr>
          <a:lstStyle/>
          <a:p>
            <a:pPr algn="dist"/>
            <a:r>
              <a:rPr lang="zh-CN" altLang="en-US" b="1" dirty="0" smtClean="0">
                <a:solidFill>
                  <a:schemeClr val="bg1"/>
                </a:solidFill>
                <a:latin typeface="微软雅黑" panose="020B0503020204020204" pitchFamily="34" charset="-122"/>
                <a:ea typeface="微软雅黑" panose="020B0503020204020204" pitchFamily="34" charset="-122"/>
              </a:rPr>
              <a:t>体质上</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45" name="直接连接符 44"/>
          <p:cNvCxnSpPr/>
          <p:nvPr/>
        </p:nvCxnSpPr>
        <p:spPr>
          <a:xfrm>
            <a:off x="9129640" y="3193953"/>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48" name="椭圆 47"/>
          <p:cNvSpPr/>
          <p:nvPr/>
        </p:nvSpPr>
        <p:spPr>
          <a:xfrm>
            <a:off x="4381292" y="6016947"/>
            <a:ext cx="253779" cy="268036"/>
          </a:xfrm>
          <a:prstGeom prst="ellipse">
            <a:avLst/>
          </a:prstGeom>
          <a:solidFill>
            <a:schemeClr val="bg1">
              <a:alpha val="60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5501847" y="5327388"/>
            <a:ext cx="322472" cy="340588"/>
          </a:xfrm>
          <a:prstGeom prst="ellipse">
            <a:avLst/>
          </a:prstGeom>
          <a:solidFill>
            <a:schemeClr val="bg1">
              <a:alpha val="60000"/>
            </a:schemeClr>
          </a:solid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8608252" y="4445420"/>
            <a:ext cx="313930" cy="331567"/>
          </a:xfrm>
          <a:prstGeom prst="ellipse">
            <a:avLst/>
          </a:prstGeom>
          <a:solidFill>
            <a:schemeClr val="bg1">
              <a:alpha val="60000"/>
            </a:schemeClr>
          </a:solidFill>
          <a:ln w="44450">
            <a:solidFill>
              <a:schemeClr val="bg1">
                <a:alpha val="8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9851390" y="4513011"/>
            <a:ext cx="1834461" cy="2005899"/>
            <a:chOff x="9886950" y="4535871"/>
            <a:chExt cx="1834461" cy="2005899"/>
          </a:xfrm>
        </p:grpSpPr>
        <p:sp>
          <p:nvSpPr>
            <p:cNvPr id="52" name="圆角矩形 51"/>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圆角矩形 52"/>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nvGrpSpPr>
          <p:grpSpPr>
            <a:xfrm rot="17559220">
              <a:off x="10526211" y="4117280"/>
              <a:ext cx="611597" cy="1772498"/>
              <a:chOff x="2994660" y="1680210"/>
              <a:chExt cx="1234440" cy="3577590"/>
            </a:xfrm>
            <a:solidFill>
              <a:srgbClr val="FFC000"/>
            </a:solidFill>
          </p:grpSpPr>
          <p:sp>
            <p:nvSpPr>
              <p:cNvPr id="66" name="椭圆 65"/>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梯形 69"/>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椭圆 54"/>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a:stCxn id="52"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0080494" y="6530550"/>
              <a:ext cx="1489448"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9886950" y="6541770"/>
              <a:ext cx="103784"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11665311" y="6527745"/>
              <a:ext cx="56100"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4755395" y="621380"/>
            <a:ext cx="3061610" cy="646331"/>
          </a:xfrm>
          <a:prstGeom prst="rect">
            <a:avLst/>
          </a:prstGeom>
          <a:noFill/>
        </p:spPr>
        <p:txBody>
          <a:bodyPr wrap="square" rtlCol="0">
            <a:spAutoFit/>
          </a:bodyPr>
          <a:lstStyle/>
          <a:p>
            <a:pPr algn="dist"/>
            <a:r>
              <a:rPr lang="zh-CN" altLang="en-US" sz="3600" b="1" dirty="0" smtClean="0">
                <a:solidFill>
                  <a:schemeClr val="bg1"/>
                </a:solidFill>
                <a:latin typeface="微软雅黑" panose="020B0503020204020204" pitchFamily="34" charset="-122"/>
                <a:ea typeface="微软雅黑" panose="020B0503020204020204" pitchFamily="34" charset="-122"/>
              </a:rPr>
              <a:t>家长注意事项</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grpSp>
        <p:nvGrpSpPr>
          <p:cNvPr id="76" name="组合 75"/>
          <p:cNvGrpSpPr/>
          <p:nvPr/>
        </p:nvGrpSpPr>
        <p:grpSpPr>
          <a:xfrm rot="21364509">
            <a:off x="2858892" y="383803"/>
            <a:ext cx="1688486" cy="1246918"/>
            <a:chOff x="467955" y="825830"/>
            <a:chExt cx="1688486" cy="1246918"/>
          </a:xfrm>
        </p:grpSpPr>
        <p:sp>
          <p:nvSpPr>
            <p:cNvPr id="77"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FF9FAF"/>
            </a:solidFill>
            <a:ln w="38100">
              <a:solidFill>
                <a:schemeClr val="bg1"/>
              </a:solidFill>
            </a:ln>
            <a:effectLst>
              <a:outerShdw blurRad="203200" dist="254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78"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79" name="组合 78"/>
            <p:cNvGrpSpPr/>
            <p:nvPr/>
          </p:nvGrpSpPr>
          <p:grpSpPr>
            <a:xfrm rot="21335217">
              <a:off x="1363234" y="825830"/>
              <a:ext cx="793207" cy="804046"/>
              <a:chOff x="7973454" y="5027358"/>
              <a:chExt cx="1573288" cy="1594782"/>
            </a:xfrm>
          </p:grpSpPr>
          <p:sp>
            <p:nvSpPr>
              <p:cNvPr id="81"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 name="文本框 79"/>
            <p:cNvSpPr txBox="1"/>
            <p:nvPr/>
          </p:nvSpPr>
          <p:spPr>
            <a:xfrm rot="235491">
              <a:off x="1440358" y="1009176"/>
              <a:ext cx="662361" cy="523220"/>
            </a:xfrm>
            <a:prstGeom prst="rect">
              <a:avLst/>
            </a:prstGeom>
            <a:noFill/>
            <a:ln>
              <a:noFill/>
            </a:ln>
          </p:spPr>
          <p:txBody>
            <a:bodyPr wrap="none" rtlCol="0">
              <a:spAutoFit/>
            </a:bodyPr>
            <a:lstStyle/>
            <a:p>
              <a:r>
                <a:rPr lang="en-US" altLang="zh-CN" sz="2800" dirty="0" smtClean="0">
                  <a:ln w="25400">
                    <a:noFill/>
                  </a:ln>
                  <a:solidFill>
                    <a:schemeClr val="bg1"/>
                  </a:solidFill>
                  <a:latin typeface="方正超粗黑简体" panose="03000509000000000000" pitchFamily="65" charset="-122"/>
                  <a:ea typeface="方正超粗黑简体" panose="03000509000000000000" pitchFamily="65" charset="-122"/>
                </a:rPr>
                <a:t>03</a:t>
              </a:r>
              <a:endParaRPr lang="zh-CN" altLang="en-US" sz="2800" dirty="0">
                <a:ln w="25400">
                  <a:noFill/>
                </a:ln>
                <a:solidFill>
                  <a:schemeClr val="bg1"/>
                </a:solidFill>
                <a:latin typeface="方正超粗黑简体" panose="03000509000000000000" pitchFamily="65" charset="-122"/>
                <a:ea typeface="方正超粗黑简体" panose="03000509000000000000" pitchFamily="65" charset="-122"/>
              </a:endParaRPr>
            </a:p>
          </p:txBody>
        </p:sp>
      </p:grpSp>
      <p:pic>
        <p:nvPicPr>
          <p:cNvPr id="83" name="图片 82"/>
          <p:cNvPicPr>
            <a:picLocks noChangeAspect="1"/>
          </p:cNvPicPr>
          <p:nvPr/>
        </p:nvPicPr>
        <p:blipFill rotWithShape="1">
          <a:blip r:embed="rId4" cstate="print">
            <a:extLst>
              <a:ext uri="{28A0092B-C50C-407E-A947-70E740481C1C}">
                <a14:useLocalDpi xmlns:a14="http://schemas.microsoft.com/office/drawing/2010/main" val="0"/>
              </a:ext>
            </a:extLst>
          </a:blip>
          <a:srcRect l="30447" t="36684" r="58009" b="33815"/>
          <a:stretch/>
        </p:blipFill>
        <p:spPr>
          <a:xfrm rot="18175044">
            <a:off x="9454336" y="4789562"/>
            <a:ext cx="580572" cy="834573"/>
          </a:xfrm>
          <a:prstGeom prst="rect">
            <a:avLst/>
          </a:prstGeom>
        </p:spPr>
      </p:pic>
      <p:pic>
        <p:nvPicPr>
          <p:cNvPr id="88" name="图片 87"/>
          <p:cNvPicPr>
            <a:picLocks noChangeAspect="1"/>
          </p:cNvPicPr>
          <p:nvPr/>
        </p:nvPicPr>
        <p:blipFill rotWithShape="1">
          <a:blip r:embed="rId5" cstate="print">
            <a:extLst>
              <a:ext uri="{28A0092B-C50C-407E-A947-70E740481C1C}">
                <a14:useLocalDpi xmlns:a14="http://schemas.microsoft.com/office/drawing/2010/main" val="0"/>
              </a:ext>
            </a:extLst>
          </a:blip>
          <a:srcRect l="64791" t="54898" r="26118" b="28684"/>
          <a:stretch/>
        </p:blipFill>
        <p:spPr>
          <a:xfrm>
            <a:off x="11165458" y="4184322"/>
            <a:ext cx="435427" cy="442339"/>
          </a:xfrm>
          <a:prstGeom prst="rect">
            <a:avLst/>
          </a:prstGeom>
        </p:spPr>
      </p:pic>
      <p:pic>
        <p:nvPicPr>
          <p:cNvPr id="89" name="图片 88"/>
          <p:cNvPicPr>
            <a:picLocks noChangeAspect="1"/>
          </p:cNvPicPr>
          <p:nvPr/>
        </p:nvPicPr>
        <p:blipFill rotWithShape="1">
          <a:blip r:embed="rId5" cstate="print">
            <a:extLst>
              <a:ext uri="{28A0092B-C50C-407E-A947-70E740481C1C}">
                <a14:useLocalDpi xmlns:a14="http://schemas.microsoft.com/office/drawing/2010/main" val="0"/>
              </a:ext>
            </a:extLst>
          </a:blip>
          <a:srcRect l="64791" t="54898" r="26118" b="28684"/>
          <a:stretch/>
        </p:blipFill>
        <p:spPr>
          <a:xfrm>
            <a:off x="8819125" y="966823"/>
            <a:ext cx="435427" cy="442339"/>
          </a:xfrm>
          <a:prstGeom prst="rect">
            <a:avLst/>
          </a:prstGeom>
        </p:spPr>
      </p:pic>
      <p:grpSp>
        <p:nvGrpSpPr>
          <p:cNvPr id="94" name="组合 93"/>
          <p:cNvGrpSpPr/>
          <p:nvPr/>
        </p:nvGrpSpPr>
        <p:grpSpPr>
          <a:xfrm>
            <a:off x="4903837" y="1375753"/>
            <a:ext cx="2759161" cy="0"/>
            <a:chOff x="4467738" y="2247951"/>
            <a:chExt cx="2759161" cy="0"/>
          </a:xfrm>
        </p:grpSpPr>
        <p:cxnSp>
          <p:nvCxnSpPr>
            <p:cNvPr id="90" name="直接连接符 89"/>
            <p:cNvCxnSpPr/>
            <p:nvPr/>
          </p:nvCxnSpPr>
          <p:spPr>
            <a:xfrm>
              <a:off x="4594038" y="2247951"/>
              <a:ext cx="2341401" cy="0"/>
            </a:xfrm>
            <a:prstGeom prst="line">
              <a:avLst/>
            </a:prstGeom>
            <a:ln w="50800" cap="rnd">
              <a:solidFill>
                <a:srgbClr val="13D6EB"/>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4467738" y="2247951"/>
              <a:ext cx="38860" cy="0"/>
            </a:xfrm>
            <a:prstGeom prst="line">
              <a:avLst/>
            </a:prstGeom>
            <a:ln w="50800" cap="rnd">
              <a:solidFill>
                <a:srgbClr val="13D6EB"/>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7100606" y="2247951"/>
              <a:ext cx="126293" cy="0"/>
            </a:xfrm>
            <a:prstGeom prst="line">
              <a:avLst/>
            </a:prstGeom>
            <a:ln w="50800" cap="rnd">
              <a:solidFill>
                <a:srgbClr val="13D6EB"/>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7003452" y="2247951"/>
              <a:ext cx="38860" cy="0"/>
            </a:xfrm>
            <a:prstGeom prst="line">
              <a:avLst/>
            </a:prstGeom>
            <a:ln w="50800" cap="rnd">
              <a:solidFill>
                <a:srgbClr val="13D6EB"/>
              </a:solidFill>
            </a:ln>
          </p:spPr>
          <p:style>
            <a:lnRef idx="1">
              <a:schemeClr val="accent1"/>
            </a:lnRef>
            <a:fillRef idx="0">
              <a:schemeClr val="accent1"/>
            </a:fillRef>
            <a:effectRef idx="0">
              <a:schemeClr val="accent1"/>
            </a:effectRef>
            <a:fontRef idx="minor">
              <a:schemeClr val="tx1"/>
            </a:fontRef>
          </p:style>
        </p:cxnSp>
      </p:grpSp>
      <p:grpSp>
        <p:nvGrpSpPr>
          <p:cNvPr id="108" name="组合 107"/>
          <p:cNvGrpSpPr/>
          <p:nvPr/>
        </p:nvGrpSpPr>
        <p:grpSpPr>
          <a:xfrm>
            <a:off x="678932" y="2419643"/>
            <a:ext cx="2230454" cy="1398934"/>
            <a:chOff x="678932" y="2419643"/>
            <a:chExt cx="2230454" cy="1398934"/>
          </a:xfrm>
        </p:grpSpPr>
        <p:grpSp>
          <p:nvGrpSpPr>
            <p:cNvPr id="96" name="组合 95"/>
            <p:cNvGrpSpPr/>
            <p:nvPr/>
          </p:nvGrpSpPr>
          <p:grpSpPr>
            <a:xfrm flipH="1">
              <a:off x="678932" y="2419643"/>
              <a:ext cx="2230454" cy="1398934"/>
              <a:chOff x="594424" y="1153191"/>
              <a:chExt cx="2605976" cy="1634460"/>
            </a:xfrm>
          </p:grpSpPr>
          <p:sp>
            <p:nvSpPr>
              <p:cNvPr id="97" name="任意多边形 9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任意多边形 9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 name="文本框 98"/>
            <p:cNvSpPr txBox="1"/>
            <p:nvPr/>
          </p:nvSpPr>
          <p:spPr>
            <a:xfrm>
              <a:off x="1615957" y="2739671"/>
              <a:ext cx="857613" cy="707887"/>
            </a:xfrm>
            <a:prstGeom prst="rect">
              <a:avLst/>
            </a:prstGeom>
            <a:noFill/>
            <a:ln>
              <a:noFill/>
            </a:ln>
          </p:spPr>
          <p:txBody>
            <a:bodyPr wrap="square" rtlCol="0">
              <a:spAutoFit/>
            </a:bodyPr>
            <a:lstStyle/>
            <a:p>
              <a:r>
                <a:rPr lang="en-US" altLang="zh-CN" sz="4000" dirty="0" smtClean="0">
                  <a:ln w="25400">
                    <a:solidFill>
                      <a:srgbClr val="FF9FAF"/>
                    </a:solidFill>
                  </a:ln>
                  <a:noFill/>
                  <a:latin typeface="Impact" panose="020B0806030902050204" pitchFamily="34" charset="0"/>
                  <a:ea typeface="方正超粗黑简体" panose="03000509000000000000" pitchFamily="65" charset="-122"/>
                </a:rPr>
                <a:t>01</a:t>
              </a:r>
              <a:endParaRPr lang="zh-CN" altLang="en-US" sz="4000" dirty="0">
                <a:ln w="25400">
                  <a:solidFill>
                    <a:srgbClr val="FF9FAF"/>
                  </a:solidFill>
                </a:ln>
                <a:noFill/>
                <a:latin typeface="Impact" panose="020B0806030902050204" pitchFamily="34" charset="0"/>
                <a:ea typeface="方正超粗黑简体" panose="03000509000000000000" pitchFamily="65" charset="-122"/>
              </a:endParaRPr>
            </a:p>
          </p:txBody>
        </p:sp>
      </p:grpSp>
      <p:grpSp>
        <p:nvGrpSpPr>
          <p:cNvPr id="110" name="组合 109"/>
          <p:cNvGrpSpPr/>
          <p:nvPr/>
        </p:nvGrpSpPr>
        <p:grpSpPr>
          <a:xfrm>
            <a:off x="6233325" y="2234418"/>
            <a:ext cx="2230454" cy="1398934"/>
            <a:chOff x="6233325" y="2234418"/>
            <a:chExt cx="2230454" cy="1398934"/>
          </a:xfrm>
        </p:grpSpPr>
        <p:grpSp>
          <p:nvGrpSpPr>
            <p:cNvPr id="102" name="组合 101"/>
            <p:cNvGrpSpPr/>
            <p:nvPr/>
          </p:nvGrpSpPr>
          <p:grpSpPr>
            <a:xfrm flipH="1">
              <a:off x="6233325" y="2234418"/>
              <a:ext cx="2230454" cy="1398934"/>
              <a:chOff x="594424" y="1153191"/>
              <a:chExt cx="2605976" cy="1634460"/>
            </a:xfrm>
          </p:grpSpPr>
          <p:sp>
            <p:nvSpPr>
              <p:cNvPr id="103" name="任意多边形 102"/>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任意多边形 103"/>
              <p:cNvSpPr/>
              <p:nvPr/>
            </p:nvSpPr>
            <p:spPr>
              <a:xfrm>
                <a:off x="594424" y="1153191"/>
                <a:ext cx="2584203"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5" name="文本框 104"/>
            <p:cNvSpPr txBox="1"/>
            <p:nvPr/>
          </p:nvSpPr>
          <p:spPr>
            <a:xfrm>
              <a:off x="7181619" y="2534746"/>
              <a:ext cx="907393" cy="707886"/>
            </a:xfrm>
            <a:prstGeom prst="rect">
              <a:avLst/>
            </a:prstGeom>
            <a:noFill/>
            <a:ln>
              <a:noFill/>
            </a:ln>
          </p:spPr>
          <p:txBody>
            <a:bodyPr wrap="square" rtlCol="0">
              <a:spAutoFit/>
            </a:bodyPr>
            <a:lstStyle/>
            <a:p>
              <a:r>
                <a:rPr lang="en-US" altLang="zh-CN" sz="4000" dirty="0" smtClean="0">
                  <a:ln w="25400">
                    <a:solidFill>
                      <a:srgbClr val="FFC000"/>
                    </a:solidFill>
                  </a:ln>
                  <a:noFill/>
                  <a:latin typeface="Impact" panose="020B0806030902050204" pitchFamily="34" charset="0"/>
                  <a:ea typeface="方正超粗黑简体" panose="03000509000000000000" pitchFamily="65" charset="-122"/>
                </a:rPr>
                <a:t>03</a:t>
              </a:r>
              <a:endParaRPr lang="zh-CN" altLang="en-US" sz="4000" dirty="0">
                <a:ln w="25400">
                  <a:solidFill>
                    <a:srgbClr val="FFC000"/>
                  </a:solidFill>
                </a:ln>
                <a:noFill/>
                <a:latin typeface="Impact" panose="020B0806030902050204" pitchFamily="34" charset="0"/>
                <a:ea typeface="方正超粗黑简体" panose="03000509000000000000" pitchFamily="65" charset="-122"/>
              </a:endParaRPr>
            </a:p>
          </p:txBody>
        </p:sp>
      </p:grpSp>
      <p:grpSp>
        <p:nvGrpSpPr>
          <p:cNvPr id="116" name="组合 115"/>
          <p:cNvGrpSpPr/>
          <p:nvPr/>
        </p:nvGrpSpPr>
        <p:grpSpPr>
          <a:xfrm>
            <a:off x="8880964" y="1237933"/>
            <a:ext cx="2154936" cy="1322409"/>
            <a:chOff x="8726219" y="-661205"/>
            <a:chExt cx="2154936" cy="1322409"/>
          </a:xfrm>
        </p:grpSpPr>
        <p:sp>
          <p:nvSpPr>
            <p:cNvPr id="112" name="任意多边形 111"/>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1" name="组合 110"/>
            <p:cNvGrpSpPr/>
            <p:nvPr/>
          </p:nvGrpSpPr>
          <p:grpSpPr>
            <a:xfrm>
              <a:off x="8726219" y="-661204"/>
              <a:ext cx="2143214" cy="1322408"/>
              <a:chOff x="8866895" y="1156292"/>
              <a:chExt cx="2143214" cy="1322408"/>
            </a:xfrm>
          </p:grpSpPr>
          <p:sp>
            <p:nvSpPr>
              <p:cNvPr id="106" name="任意多边形 105"/>
              <p:cNvSpPr/>
              <p:nvPr/>
            </p:nvSpPr>
            <p:spPr>
              <a:xfrm rot="21387068">
                <a:off x="8866895" y="1156292"/>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文本框 106"/>
              <p:cNvSpPr txBox="1"/>
              <p:nvPr/>
            </p:nvSpPr>
            <p:spPr>
              <a:xfrm>
                <a:off x="9529675" y="1453475"/>
                <a:ext cx="744731" cy="707886"/>
              </a:xfrm>
              <a:prstGeom prst="rect">
                <a:avLst/>
              </a:prstGeom>
              <a:ln w="50800">
                <a:noFill/>
              </a:ln>
              <a:effectLst/>
            </p:spPr>
            <p:style>
              <a:lnRef idx="1">
                <a:schemeClr val="accent1"/>
              </a:lnRef>
              <a:fillRef idx="0">
                <a:schemeClr val="accent1"/>
              </a:fillRef>
              <a:effectRef idx="0">
                <a:schemeClr val="accent1"/>
              </a:effectRef>
              <a:fontRef idx="minor">
                <a:schemeClr val="tx1"/>
              </a:fontRef>
            </p:style>
            <p:txBody>
              <a:bodyPr wrap="square" rtlCol="0">
                <a:spAutoFit/>
              </a:bodyPr>
              <a:lstStyle/>
              <a:p>
                <a:r>
                  <a:rPr lang="en-US" altLang="zh-CN" sz="4000" dirty="0" smtClean="0">
                    <a:ln w="25400">
                      <a:solidFill>
                        <a:srgbClr val="92D050"/>
                      </a:solidFill>
                    </a:ln>
                    <a:noFill/>
                    <a:latin typeface="Impact" panose="020B0806030902050204" pitchFamily="34" charset="0"/>
                    <a:ea typeface="方正超粗黑简体" panose="03000509000000000000" pitchFamily="65" charset="-122"/>
                  </a:rPr>
                  <a:t>04</a:t>
                </a:r>
                <a:endParaRPr lang="zh-CN" altLang="en-US" sz="4000" dirty="0">
                  <a:ln w="25400">
                    <a:solidFill>
                      <a:srgbClr val="92D050"/>
                    </a:solidFill>
                  </a:ln>
                  <a:noFill/>
                  <a:latin typeface="Impact" panose="020B0806030902050204" pitchFamily="34" charset="0"/>
                  <a:ea typeface="方正超粗黑简体" panose="03000509000000000000" pitchFamily="65" charset="-122"/>
                </a:endParaRPr>
              </a:p>
            </p:txBody>
          </p:sp>
        </p:grpSp>
      </p:grpSp>
      <p:grpSp>
        <p:nvGrpSpPr>
          <p:cNvPr id="117" name="组合 116"/>
          <p:cNvGrpSpPr/>
          <p:nvPr/>
        </p:nvGrpSpPr>
        <p:grpSpPr>
          <a:xfrm>
            <a:off x="3589166" y="1727958"/>
            <a:ext cx="2154936" cy="1322409"/>
            <a:chOff x="8726219" y="-661205"/>
            <a:chExt cx="2154936" cy="1322409"/>
          </a:xfrm>
        </p:grpSpPr>
        <p:sp>
          <p:nvSpPr>
            <p:cNvPr id="118" name="任意多边形 117"/>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9" name="组合 118"/>
            <p:cNvGrpSpPr/>
            <p:nvPr/>
          </p:nvGrpSpPr>
          <p:grpSpPr>
            <a:xfrm>
              <a:off x="8726219" y="-661204"/>
              <a:ext cx="2143214" cy="1322408"/>
              <a:chOff x="8866895" y="1156292"/>
              <a:chExt cx="2143214" cy="1322408"/>
            </a:xfrm>
          </p:grpSpPr>
          <p:sp>
            <p:nvSpPr>
              <p:cNvPr id="120" name="任意多边形 119"/>
              <p:cNvSpPr/>
              <p:nvPr/>
            </p:nvSpPr>
            <p:spPr>
              <a:xfrm rot="21387068">
                <a:off x="8866895" y="1156292"/>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文本框 120"/>
              <p:cNvSpPr txBox="1"/>
              <p:nvPr/>
            </p:nvSpPr>
            <p:spPr>
              <a:xfrm>
                <a:off x="9529675" y="1453475"/>
                <a:ext cx="744731" cy="707886"/>
              </a:xfrm>
              <a:prstGeom prst="rect">
                <a:avLst/>
              </a:prstGeom>
              <a:ln w="50800">
                <a:noFill/>
              </a:ln>
              <a:effectLst/>
            </p:spPr>
            <p:style>
              <a:lnRef idx="1">
                <a:schemeClr val="accent1"/>
              </a:lnRef>
              <a:fillRef idx="0">
                <a:schemeClr val="accent1"/>
              </a:fillRef>
              <a:effectRef idx="0">
                <a:schemeClr val="accent1"/>
              </a:effectRef>
              <a:fontRef idx="minor">
                <a:schemeClr val="tx1"/>
              </a:fontRef>
            </p:style>
            <p:txBody>
              <a:bodyPr wrap="square" rtlCol="0">
                <a:spAutoFit/>
              </a:bodyPr>
              <a:lstStyle/>
              <a:p>
                <a:r>
                  <a:rPr lang="en-US" altLang="zh-CN" sz="4000" dirty="0" smtClean="0">
                    <a:ln w="25400">
                      <a:solidFill>
                        <a:srgbClr val="13D6EB"/>
                      </a:solidFill>
                    </a:ln>
                    <a:noFill/>
                    <a:latin typeface="Impact" panose="020B0806030902050204" pitchFamily="34" charset="0"/>
                    <a:ea typeface="方正超粗黑简体" panose="03000509000000000000" pitchFamily="65" charset="-122"/>
                  </a:rPr>
                  <a:t>02</a:t>
                </a:r>
                <a:endParaRPr lang="zh-CN" altLang="en-US" sz="4000" dirty="0">
                  <a:ln w="25400">
                    <a:solidFill>
                      <a:srgbClr val="13D6EB"/>
                    </a:solidFill>
                  </a:ln>
                  <a:noFill/>
                  <a:latin typeface="Impact" panose="020B0806030902050204" pitchFamily="34" charset="0"/>
                  <a:ea typeface="方正超粗黑简体" panose="03000509000000000000" pitchFamily="65" charset="-122"/>
                </a:endParaRPr>
              </a:p>
            </p:txBody>
          </p:sp>
        </p:grpSp>
      </p:grpSp>
    </p:spTree>
    <p:extLst>
      <p:ext uri="{BB962C8B-B14F-4D97-AF65-F5344CB8AC3E}">
        <p14:creationId xmlns:p14="http://schemas.microsoft.com/office/powerpoint/2010/main" val="701859993"/>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15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250"/>
                                            <p:tgtEl>
                                              <p:spTgt spid="51"/>
                                            </p:tgtEl>
                                          </p:cBhvr>
                                        </p:animEffect>
                                      </p:childTnLst>
                                    </p:cTn>
                                  </p:par>
                                  <p:par>
                                    <p:cTn id="18" presetID="10" presetClass="entr" presetSubtype="0" fill="hold" nodeType="withEffect">
                                      <p:stCondLst>
                                        <p:cond delay="2500"/>
                                      </p:stCondLst>
                                      <p:childTnLst>
                                        <p:set>
                                          <p:cBhvr>
                                            <p:cTn id="19" dur="1" fill="hold">
                                              <p:stCondLst>
                                                <p:cond delay="0"/>
                                              </p:stCondLst>
                                            </p:cTn>
                                            <p:tgtEl>
                                              <p:spTgt spid="83"/>
                                            </p:tgtEl>
                                            <p:attrNameLst>
                                              <p:attrName>style.visibility</p:attrName>
                                            </p:attrNameLst>
                                          </p:cBhvr>
                                          <p:to>
                                            <p:strVal val="visible"/>
                                          </p:to>
                                        </p:set>
                                        <p:animEffect transition="in" filter="fade">
                                          <p:cBhvr>
                                            <p:cTn id="20" dur="500"/>
                                            <p:tgtEl>
                                              <p:spTgt spid="83"/>
                                            </p:tgtEl>
                                          </p:cBhvr>
                                        </p:animEffect>
                                      </p:childTnLst>
                                    </p:cTn>
                                  </p:par>
                                  <p:par>
                                    <p:cTn id="21" presetID="10" presetClass="entr" presetSubtype="0" fill="hold" nodeType="withEffect">
                                      <p:stCondLst>
                                        <p:cond delay="275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par>
                                    <p:cTn id="24" presetID="22" presetClass="entr" presetSubtype="8" fill="hold" nodeType="withEffect">
                                      <p:stCondLst>
                                        <p:cond delay="3250"/>
                                      </p:stCondLst>
                                      <p:childTnLst>
                                        <p:set>
                                          <p:cBhvr>
                                            <p:cTn id="25" dur="1" fill="hold">
                                              <p:stCondLst>
                                                <p:cond delay="0"/>
                                              </p:stCondLst>
                                            </p:cTn>
                                            <p:tgtEl>
                                              <p:spTgt spid="76"/>
                                            </p:tgtEl>
                                            <p:attrNameLst>
                                              <p:attrName>style.visibility</p:attrName>
                                            </p:attrNameLst>
                                          </p:cBhvr>
                                          <p:to>
                                            <p:strVal val="visible"/>
                                          </p:to>
                                        </p:set>
                                        <p:animEffect transition="in" filter="wipe(left)">
                                          <p:cBhvr>
                                            <p:cTn id="26" dur="1250"/>
                                            <p:tgtEl>
                                              <p:spTgt spid="76"/>
                                            </p:tgtEl>
                                          </p:cBhvr>
                                        </p:animEffect>
                                      </p:childTnLst>
                                    </p:cTn>
                                  </p:par>
                                  <p:par>
                                    <p:cTn id="27" presetID="2" presetClass="entr" presetSubtype="1" fill="hold" grpId="0" nodeType="withEffect" p14:presetBounceEnd="56000">
                                      <p:stCondLst>
                                        <p:cond delay="4500"/>
                                      </p:stCondLst>
                                      <p:childTnLst>
                                        <p:set>
                                          <p:cBhvr>
                                            <p:cTn id="28" dur="1" fill="hold">
                                              <p:stCondLst>
                                                <p:cond delay="0"/>
                                              </p:stCondLst>
                                            </p:cTn>
                                            <p:tgtEl>
                                              <p:spTgt spid="21"/>
                                            </p:tgtEl>
                                            <p:attrNameLst>
                                              <p:attrName>style.visibility</p:attrName>
                                            </p:attrNameLst>
                                          </p:cBhvr>
                                          <p:to>
                                            <p:strVal val="visible"/>
                                          </p:to>
                                        </p:set>
                                        <p:anim calcmode="lin" valueType="num" p14:bounceEnd="56000">
                                          <p:cBhvr additive="base">
                                            <p:cTn id="29" dur="1250" fill="hold"/>
                                            <p:tgtEl>
                                              <p:spTgt spid="21"/>
                                            </p:tgtEl>
                                            <p:attrNameLst>
                                              <p:attrName>ppt_x</p:attrName>
                                            </p:attrNameLst>
                                          </p:cBhvr>
                                          <p:tavLst>
                                            <p:tav tm="0">
                                              <p:val>
                                                <p:strVal val="#ppt_x"/>
                                              </p:val>
                                            </p:tav>
                                            <p:tav tm="100000">
                                              <p:val>
                                                <p:strVal val="#ppt_x"/>
                                              </p:val>
                                            </p:tav>
                                          </p:tavLst>
                                        </p:anim>
                                        <p:anim calcmode="lin" valueType="num" p14:bounceEnd="56000">
                                          <p:cBhvr additive="base">
                                            <p:cTn id="30" dur="1250" fill="hold"/>
                                            <p:tgtEl>
                                              <p:spTgt spid="21"/>
                                            </p:tgtEl>
                                            <p:attrNameLst>
                                              <p:attrName>ppt_y</p:attrName>
                                            </p:attrNameLst>
                                          </p:cBhvr>
                                          <p:tavLst>
                                            <p:tav tm="0">
                                              <p:val>
                                                <p:strVal val="0-#ppt_h/2"/>
                                              </p:val>
                                            </p:tav>
                                            <p:tav tm="100000">
                                              <p:val>
                                                <p:strVal val="#ppt_y"/>
                                              </p:val>
                                            </p:tav>
                                          </p:tavLst>
                                        </p:anim>
                                      </p:childTnLst>
                                    </p:cTn>
                                  </p:par>
                                  <p:par>
                                    <p:cTn id="31" presetID="22" presetClass="entr" presetSubtype="8" fill="hold" nodeType="withEffect">
                                      <p:stCondLst>
                                        <p:cond delay="4500"/>
                                      </p:stCondLst>
                                      <p:childTnLst>
                                        <p:set>
                                          <p:cBhvr>
                                            <p:cTn id="32" dur="1" fill="hold">
                                              <p:stCondLst>
                                                <p:cond delay="0"/>
                                              </p:stCondLst>
                                            </p:cTn>
                                            <p:tgtEl>
                                              <p:spTgt spid="94"/>
                                            </p:tgtEl>
                                            <p:attrNameLst>
                                              <p:attrName>style.visibility</p:attrName>
                                            </p:attrNameLst>
                                          </p:cBhvr>
                                          <p:to>
                                            <p:strVal val="visible"/>
                                          </p:to>
                                        </p:set>
                                        <p:animEffect transition="in" filter="wipe(left)">
                                          <p:cBhvr>
                                            <p:cTn id="33" dur="1250"/>
                                            <p:tgtEl>
                                              <p:spTgt spid="94"/>
                                            </p:tgtEl>
                                          </p:cBhvr>
                                        </p:animEffect>
                                      </p:childTnLst>
                                    </p:cTn>
                                  </p:par>
                                  <p:par>
                                    <p:cTn id="34" presetID="2" presetClass="entr" presetSubtype="1" fill="hold" nodeType="withEffect">
                                      <p:stCondLst>
                                        <p:cond delay="525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1250" fill="hold"/>
                                            <p:tgtEl>
                                              <p:spTgt spid="89"/>
                                            </p:tgtEl>
                                            <p:attrNameLst>
                                              <p:attrName>ppt_x</p:attrName>
                                            </p:attrNameLst>
                                          </p:cBhvr>
                                          <p:tavLst>
                                            <p:tav tm="0">
                                              <p:val>
                                                <p:strVal val="#ppt_x"/>
                                              </p:val>
                                            </p:tav>
                                            <p:tav tm="100000">
                                              <p:val>
                                                <p:strVal val="#ppt_x"/>
                                              </p:val>
                                            </p:tav>
                                          </p:tavLst>
                                        </p:anim>
                                        <p:anim calcmode="lin" valueType="num">
                                          <p:cBhvr additive="base">
                                            <p:cTn id="37" dur="1250" fill="hold"/>
                                            <p:tgtEl>
                                              <p:spTgt spid="89"/>
                                            </p:tgtEl>
                                            <p:attrNameLst>
                                              <p:attrName>ppt_y</p:attrName>
                                            </p:attrNameLst>
                                          </p:cBhvr>
                                          <p:tavLst>
                                            <p:tav tm="0">
                                              <p:val>
                                                <p:strVal val="0-#ppt_h/2"/>
                                              </p:val>
                                            </p:tav>
                                            <p:tav tm="100000">
                                              <p:val>
                                                <p:strVal val="#ppt_y"/>
                                              </p:val>
                                            </p:tav>
                                          </p:tavLst>
                                        </p:anim>
                                      </p:childTnLst>
                                    </p:cTn>
                                  </p:par>
                                  <p:par>
                                    <p:cTn id="38" presetID="8" presetClass="emph" presetSubtype="0" fill="hold" nodeType="withEffect">
                                      <p:stCondLst>
                                        <p:cond delay="5250"/>
                                      </p:stCondLst>
                                      <p:childTnLst>
                                        <p:animRot by="10800000">
                                          <p:cBhvr>
                                            <p:cTn id="39" dur="1500" fill="hold"/>
                                            <p:tgtEl>
                                              <p:spTgt spid="89"/>
                                            </p:tgtEl>
                                            <p:attrNameLst>
                                              <p:attrName>r</p:attrName>
                                            </p:attrNameLst>
                                          </p:cBhvr>
                                        </p:animRot>
                                      </p:childTnLst>
                                    </p:cTn>
                                  </p:par>
                                  <p:par>
                                    <p:cTn id="40" presetID="22" presetClass="entr" presetSubtype="8" fill="hold" grpId="0" nodeType="withEffect">
                                      <p:stCondLst>
                                        <p:cond delay="6750"/>
                                      </p:stCondLst>
                                      <p:childTnLst>
                                        <p:set>
                                          <p:cBhvr>
                                            <p:cTn id="41" dur="1" fill="hold">
                                              <p:stCondLst>
                                                <p:cond delay="0"/>
                                              </p:stCondLst>
                                            </p:cTn>
                                            <p:tgtEl>
                                              <p:spTgt spid="75"/>
                                            </p:tgtEl>
                                            <p:attrNameLst>
                                              <p:attrName>style.visibility</p:attrName>
                                            </p:attrNameLst>
                                          </p:cBhvr>
                                          <p:to>
                                            <p:strVal val="visible"/>
                                          </p:to>
                                        </p:set>
                                        <p:animEffect transition="in" filter="wipe(left)">
                                          <p:cBhvr>
                                            <p:cTn id="42" dur="4500"/>
                                            <p:tgtEl>
                                              <p:spTgt spid="75"/>
                                            </p:tgtEl>
                                          </p:cBhvr>
                                        </p:animEffect>
                                      </p:childTnLst>
                                    </p:cTn>
                                  </p:par>
                                  <p:par>
                                    <p:cTn id="43" presetID="42" presetClass="entr" presetSubtype="0" fill="hold" nodeType="withEffect">
                                      <p:stCondLst>
                                        <p:cond delay="6750"/>
                                      </p:stCondLst>
                                      <p:childTnLst>
                                        <p:set>
                                          <p:cBhvr>
                                            <p:cTn id="44" dur="1" fill="hold">
                                              <p:stCondLst>
                                                <p:cond delay="0"/>
                                              </p:stCondLst>
                                            </p:cTn>
                                            <p:tgtEl>
                                              <p:spTgt spid="108"/>
                                            </p:tgtEl>
                                            <p:attrNameLst>
                                              <p:attrName>style.visibility</p:attrName>
                                            </p:attrNameLst>
                                          </p:cBhvr>
                                          <p:to>
                                            <p:strVal val="visible"/>
                                          </p:to>
                                        </p:set>
                                        <p:animEffect transition="in" filter="fade">
                                          <p:cBhvr>
                                            <p:cTn id="45" dur="1000"/>
                                            <p:tgtEl>
                                              <p:spTgt spid="108"/>
                                            </p:tgtEl>
                                          </p:cBhvr>
                                        </p:animEffect>
                                        <p:anim calcmode="lin" valueType="num">
                                          <p:cBhvr>
                                            <p:cTn id="46" dur="1000" fill="hold"/>
                                            <p:tgtEl>
                                              <p:spTgt spid="108"/>
                                            </p:tgtEl>
                                            <p:attrNameLst>
                                              <p:attrName>ppt_x</p:attrName>
                                            </p:attrNameLst>
                                          </p:cBhvr>
                                          <p:tavLst>
                                            <p:tav tm="0">
                                              <p:val>
                                                <p:strVal val="#ppt_x"/>
                                              </p:val>
                                            </p:tav>
                                            <p:tav tm="100000">
                                              <p:val>
                                                <p:strVal val="#ppt_x"/>
                                              </p:val>
                                            </p:tav>
                                          </p:tavLst>
                                        </p:anim>
                                        <p:anim calcmode="lin" valueType="num">
                                          <p:cBhvr>
                                            <p:cTn id="47" dur="1000" fill="hold"/>
                                            <p:tgtEl>
                                              <p:spTgt spid="108"/>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8000"/>
                                      </p:stCondLst>
                                      <p:childTnLst>
                                        <p:set>
                                          <p:cBhvr>
                                            <p:cTn id="49" dur="1" fill="hold">
                                              <p:stCondLst>
                                                <p:cond delay="0"/>
                                              </p:stCondLst>
                                            </p:cTn>
                                            <p:tgtEl>
                                              <p:spTgt spid="117"/>
                                            </p:tgtEl>
                                            <p:attrNameLst>
                                              <p:attrName>style.visibility</p:attrName>
                                            </p:attrNameLst>
                                          </p:cBhvr>
                                          <p:to>
                                            <p:strVal val="visible"/>
                                          </p:to>
                                        </p:set>
                                        <p:animEffect transition="in" filter="fade">
                                          <p:cBhvr>
                                            <p:cTn id="50" dur="1000"/>
                                            <p:tgtEl>
                                              <p:spTgt spid="117"/>
                                            </p:tgtEl>
                                          </p:cBhvr>
                                        </p:animEffect>
                                        <p:anim calcmode="lin" valueType="num">
                                          <p:cBhvr>
                                            <p:cTn id="51" dur="1000" fill="hold"/>
                                            <p:tgtEl>
                                              <p:spTgt spid="117"/>
                                            </p:tgtEl>
                                            <p:attrNameLst>
                                              <p:attrName>ppt_x</p:attrName>
                                            </p:attrNameLst>
                                          </p:cBhvr>
                                          <p:tavLst>
                                            <p:tav tm="0">
                                              <p:val>
                                                <p:strVal val="#ppt_x"/>
                                              </p:val>
                                            </p:tav>
                                            <p:tav tm="100000">
                                              <p:val>
                                                <p:strVal val="#ppt_x"/>
                                              </p:val>
                                            </p:tav>
                                          </p:tavLst>
                                        </p:anim>
                                        <p:anim calcmode="lin" valueType="num">
                                          <p:cBhvr>
                                            <p:cTn id="52" dur="1000" fill="hold"/>
                                            <p:tgtEl>
                                              <p:spTgt spid="117"/>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9250"/>
                                      </p:stCondLst>
                                      <p:childTnLst>
                                        <p:set>
                                          <p:cBhvr>
                                            <p:cTn id="54" dur="1" fill="hold">
                                              <p:stCondLst>
                                                <p:cond delay="0"/>
                                              </p:stCondLst>
                                            </p:cTn>
                                            <p:tgtEl>
                                              <p:spTgt spid="110"/>
                                            </p:tgtEl>
                                            <p:attrNameLst>
                                              <p:attrName>style.visibility</p:attrName>
                                            </p:attrNameLst>
                                          </p:cBhvr>
                                          <p:to>
                                            <p:strVal val="visible"/>
                                          </p:to>
                                        </p:set>
                                        <p:animEffect transition="in" filter="fade">
                                          <p:cBhvr>
                                            <p:cTn id="55" dur="1000"/>
                                            <p:tgtEl>
                                              <p:spTgt spid="110"/>
                                            </p:tgtEl>
                                          </p:cBhvr>
                                        </p:animEffect>
                                        <p:anim calcmode="lin" valueType="num">
                                          <p:cBhvr>
                                            <p:cTn id="56" dur="1000" fill="hold"/>
                                            <p:tgtEl>
                                              <p:spTgt spid="110"/>
                                            </p:tgtEl>
                                            <p:attrNameLst>
                                              <p:attrName>ppt_x</p:attrName>
                                            </p:attrNameLst>
                                          </p:cBhvr>
                                          <p:tavLst>
                                            <p:tav tm="0">
                                              <p:val>
                                                <p:strVal val="#ppt_x"/>
                                              </p:val>
                                            </p:tav>
                                            <p:tav tm="100000">
                                              <p:val>
                                                <p:strVal val="#ppt_x"/>
                                              </p:val>
                                            </p:tav>
                                          </p:tavLst>
                                        </p:anim>
                                        <p:anim calcmode="lin" valueType="num">
                                          <p:cBhvr>
                                            <p:cTn id="57" dur="1000" fill="hold"/>
                                            <p:tgtEl>
                                              <p:spTgt spid="110"/>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10250"/>
                                      </p:stCondLst>
                                      <p:childTnLst>
                                        <p:set>
                                          <p:cBhvr>
                                            <p:cTn id="59" dur="1" fill="hold">
                                              <p:stCondLst>
                                                <p:cond delay="0"/>
                                              </p:stCondLst>
                                            </p:cTn>
                                            <p:tgtEl>
                                              <p:spTgt spid="116"/>
                                            </p:tgtEl>
                                            <p:attrNameLst>
                                              <p:attrName>style.visibility</p:attrName>
                                            </p:attrNameLst>
                                          </p:cBhvr>
                                          <p:to>
                                            <p:strVal val="visible"/>
                                          </p:to>
                                        </p:set>
                                        <p:animEffect transition="in" filter="fade">
                                          <p:cBhvr>
                                            <p:cTn id="60" dur="1000"/>
                                            <p:tgtEl>
                                              <p:spTgt spid="116"/>
                                            </p:tgtEl>
                                          </p:cBhvr>
                                        </p:animEffect>
                                        <p:anim calcmode="lin" valueType="num">
                                          <p:cBhvr>
                                            <p:cTn id="61" dur="1000" fill="hold"/>
                                            <p:tgtEl>
                                              <p:spTgt spid="116"/>
                                            </p:tgtEl>
                                            <p:attrNameLst>
                                              <p:attrName>ppt_x</p:attrName>
                                            </p:attrNameLst>
                                          </p:cBhvr>
                                          <p:tavLst>
                                            <p:tav tm="0">
                                              <p:val>
                                                <p:strVal val="#ppt_x"/>
                                              </p:val>
                                            </p:tav>
                                            <p:tav tm="100000">
                                              <p:val>
                                                <p:strVal val="#ppt_x"/>
                                              </p:val>
                                            </p:tav>
                                          </p:tavLst>
                                        </p:anim>
                                        <p:anim calcmode="lin" valueType="num">
                                          <p:cBhvr>
                                            <p:cTn id="62" dur="1000" fill="hold"/>
                                            <p:tgtEl>
                                              <p:spTgt spid="116"/>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1125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par>
                                    <p:cTn id="68" presetID="22" presetClass="entr" presetSubtype="8" fill="hold" nodeType="withEffect">
                                      <p:stCondLst>
                                        <p:cond delay="12250"/>
                                      </p:stCondLst>
                                      <p:childTnLst>
                                        <p:set>
                                          <p:cBhvr>
                                            <p:cTn id="69" dur="1" fill="hold">
                                              <p:stCondLst>
                                                <p:cond delay="0"/>
                                              </p:stCondLst>
                                            </p:cTn>
                                            <p:tgtEl>
                                              <p:spTgt spid="27"/>
                                            </p:tgtEl>
                                            <p:attrNameLst>
                                              <p:attrName>style.visibility</p:attrName>
                                            </p:attrNameLst>
                                          </p:cBhvr>
                                          <p:to>
                                            <p:strVal val="visible"/>
                                          </p:to>
                                        </p:set>
                                        <p:animEffect transition="in" filter="wipe(left)">
                                          <p:cBhvr>
                                            <p:cTn id="70" dur="500"/>
                                            <p:tgtEl>
                                              <p:spTgt spid="27"/>
                                            </p:tgtEl>
                                          </p:cBhvr>
                                        </p:animEffect>
                                      </p:childTnLst>
                                    </p:cTn>
                                  </p:par>
                                  <p:par>
                                    <p:cTn id="71" presetID="22" presetClass="entr" presetSubtype="1" fill="hold" grpId="0" nodeType="withEffect">
                                      <p:stCondLst>
                                        <p:cond delay="12750"/>
                                      </p:stCondLst>
                                      <p:childTnLst>
                                        <p:set>
                                          <p:cBhvr>
                                            <p:cTn id="72" dur="1" fill="hold">
                                              <p:stCondLst>
                                                <p:cond delay="0"/>
                                              </p:stCondLst>
                                            </p:cTn>
                                            <p:tgtEl>
                                              <p:spTgt spid="7"/>
                                            </p:tgtEl>
                                            <p:attrNameLst>
                                              <p:attrName>style.visibility</p:attrName>
                                            </p:attrNameLst>
                                          </p:cBhvr>
                                          <p:to>
                                            <p:strVal val="visible"/>
                                          </p:to>
                                        </p:set>
                                        <p:animEffect transition="in" filter="wipe(up)">
                                          <p:cBhvr>
                                            <p:cTn id="73" dur="1000"/>
                                            <p:tgtEl>
                                              <p:spTgt spid="7"/>
                                            </p:tgtEl>
                                          </p:cBhvr>
                                        </p:animEffect>
                                      </p:childTnLst>
                                    </p:cTn>
                                  </p:par>
                                  <p:par>
                                    <p:cTn id="74" presetID="47" presetClass="entr" presetSubtype="0" fill="hold" grpId="0" nodeType="withEffect">
                                      <p:stCondLst>
                                        <p:cond delay="1225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22" presetClass="entr" presetSubtype="8" fill="hold" nodeType="withEffect">
                                      <p:stCondLst>
                                        <p:cond delay="1325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500"/>
                                            <p:tgtEl>
                                              <p:spTgt spid="30"/>
                                            </p:tgtEl>
                                          </p:cBhvr>
                                        </p:animEffect>
                                      </p:childTnLst>
                                    </p:cTn>
                                  </p:par>
                                  <p:par>
                                    <p:cTn id="82" presetID="22" presetClass="entr" presetSubtype="1" fill="hold" grpId="0" nodeType="withEffect">
                                      <p:stCondLst>
                                        <p:cond delay="13750"/>
                                      </p:stCondLst>
                                      <p:childTnLst>
                                        <p:set>
                                          <p:cBhvr>
                                            <p:cTn id="83" dur="1" fill="hold">
                                              <p:stCondLst>
                                                <p:cond delay="0"/>
                                              </p:stCondLst>
                                            </p:cTn>
                                            <p:tgtEl>
                                              <p:spTgt spid="28"/>
                                            </p:tgtEl>
                                            <p:attrNameLst>
                                              <p:attrName>style.visibility</p:attrName>
                                            </p:attrNameLst>
                                          </p:cBhvr>
                                          <p:to>
                                            <p:strVal val="visible"/>
                                          </p:to>
                                        </p:set>
                                        <p:animEffect transition="in" filter="wipe(up)">
                                          <p:cBhvr>
                                            <p:cTn id="84" dur="1000"/>
                                            <p:tgtEl>
                                              <p:spTgt spid="28"/>
                                            </p:tgtEl>
                                          </p:cBhvr>
                                        </p:animEffect>
                                      </p:childTnLst>
                                    </p:cTn>
                                  </p:par>
                                  <p:par>
                                    <p:cTn id="85" presetID="47" presetClass="entr" presetSubtype="0" fill="hold" grpId="0" nodeType="withEffect">
                                      <p:stCondLst>
                                        <p:cond delay="1325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1000"/>
                                            <p:tgtEl>
                                              <p:spTgt spid="32"/>
                                            </p:tgtEl>
                                          </p:cBhvr>
                                        </p:animEffect>
                                        <p:anim calcmode="lin" valueType="num">
                                          <p:cBhvr>
                                            <p:cTn id="88" dur="1000" fill="hold"/>
                                            <p:tgtEl>
                                              <p:spTgt spid="32"/>
                                            </p:tgtEl>
                                            <p:attrNameLst>
                                              <p:attrName>ppt_x</p:attrName>
                                            </p:attrNameLst>
                                          </p:cBhvr>
                                          <p:tavLst>
                                            <p:tav tm="0">
                                              <p:val>
                                                <p:strVal val="#ppt_x"/>
                                              </p:val>
                                            </p:tav>
                                            <p:tav tm="100000">
                                              <p:val>
                                                <p:strVal val="#ppt_x"/>
                                              </p:val>
                                            </p:tav>
                                          </p:tavLst>
                                        </p:anim>
                                        <p:anim calcmode="lin" valueType="num">
                                          <p:cBhvr>
                                            <p:cTn id="89" dur="1000" fill="hold"/>
                                            <p:tgtEl>
                                              <p:spTgt spid="32"/>
                                            </p:tgtEl>
                                            <p:attrNameLst>
                                              <p:attrName>ppt_y</p:attrName>
                                            </p:attrNameLst>
                                          </p:cBhvr>
                                          <p:tavLst>
                                            <p:tav tm="0">
                                              <p:val>
                                                <p:strVal val="#ppt_y-.1"/>
                                              </p:val>
                                            </p:tav>
                                            <p:tav tm="100000">
                                              <p:val>
                                                <p:strVal val="#ppt_y"/>
                                              </p:val>
                                            </p:tav>
                                          </p:tavLst>
                                        </p:anim>
                                      </p:childTnLst>
                                    </p:cTn>
                                  </p:par>
                                  <p:par>
                                    <p:cTn id="90" presetID="22" presetClass="entr" presetSubtype="8" fill="hold" nodeType="withEffect">
                                      <p:stCondLst>
                                        <p:cond delay="14250"/>
                                      </p:stCondLst>
                                      <p:childTnLst>
                                        <p:set>
                                          <p:cBhvr>
                                            <p:cTn id="91" dur="1" fill="hold">
                                              <p:stCondLst>
                                                <p:cond delay="0"/>
                                              </p:stCondLst>
                                            </p:cTn>
                                            <p:tgtEl>
                                              <p:spTgt spid="33"/>
                                            </p:tgtEl>
                                            <p:attrNameLst>
                                              <p:attrName>style.visibility</p:attrName>
                                            </p:attrNameLst>
                                          </p:cBhvr>
                                          <p:to>
                                            <p:strVal val="visible"/>
                                          </p:to>
                                        </p:set>
                                        <p:animEffect transition="in" filter="wipe(left)">
                                          <p:cBhvr>
                                            <p:cTn id="92" dur="500"/>
                                            <p:tgtEl>
                                              <p:spTgt spid="33"/>
                                            </p:tgtEl>
                                          </p:cBhvr>
                                        </p:animEffect>
                                      </p:childTnLst>
                                    </p:cTn>
                                  </p:par>
                                  <p:par>
                                    <p:cTn id="93" presetID="22" presetClass="entr" presetSubtype="1" fill="hold" grpId="0" nodeType="withEffect">
                                      <p:stCondLst>
                                        <p:cond delay="1475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1000"/>
                                            <p:tgtEl>
                                              <p:spTgt spid="31"/>
                                            </p:tgtEl>
                                          </p:cBhvr>
                                        </p:animEffect>
                                      </p:childTnLst>
                                    </p:cTn>
                                  </p:par>
                                  <p:par>
                                    <p:cTn id="96" presetID="47" presetClass="entr" presetSubtype="0" fill="hold" grpId="0" nodeType="withEffect">
                                      <p:stCondLst>
                                        <p:cond delay="14250"/>
                                      </p:stCondLst>
                                      <p:childTnLst>
                                        <p:set>
                                          <p:cBhvr>
                                            <p:cTn id="97" dur="1" fill="hold">
                                              <p:stCondLst>
                                                <p:cond delay="0"/>
                                              </p:stCondLst>
                                            </p:cTn>
                                            <p:tgtEl>
                                              <p:spTgt spid="44"/>
                                            </p:tgtEl>
                                            <p:attrNameLst>
                                              <p:attrName>style.visibility</p:attrName>
                                            </p:attrNameLst>
                                          </p:cBhvr>
                                          <p:to>
                                            <p:strVal val="visible"/>
                                          </p:to>
                                        </p:set>
                                        <p:animEffect transition="in" filter="fade">
                                          <p:cBhvr>
                                            <p:cTn id="98" dur="1000"/>
                                            <p:tgtEl>
                                              <p:spTgt spid="44"/>
                                            </p:tgtEl>
                                          </p:cBhvr>
                                        </p:animEffect>
                                        <p:anim calcmode="lin" valueType="num">
                                          <p:cBhvr>
                                            <p:cTn id="99" dur="1000" fill="hold"/>
                                            <p:tgtEl>
                                              <p:spTgt spid="44"/>
                                            </p:tgtEl>
                                            <p:attrNameLst>
                                              <p:attrName>ppt_x</p:attrName>
                                            </p:attrNameLst>
                                          </p:cBhvr>
                                          <p:tavLst>
                                            <p:tav tm="0">
                                              <p:val>
                                                <p:strVal val="#ppt_x"/>
                                              </p:val>
                                            </p:tav>
                                            <p:tav tm="100000">
                                              <p:val>
                                                <p:strVal val="#ppt_x"/>
                                              </p:val>
                                            </p:tav>
                                          </p:tavLst>
                                        </p:anim>
                                        <p:anim calcmode="lin" valueType="num">
                                          <p:cBhvr>
                                            <p:cTn id="100" dur="1000" fill="hold"/>
                                            <p:tgtEl>
                                              <p:spTgt spid="44"/>
                                            </p:tgtEl>
                                            <p:attrNameLst>
                                              <p:attrName>ppt_y</p:attrName>
                                            </p:attrNameLst>
                                          </p:cBhvr>
                                          <p:tavLst>
                                            <p:tav tm="0">
                                              <p:val>
                                                <p:strVal val="#ppt_y-.1"/>
                                              </p:val>
                                            </p:tav>
                                            <p:tav tm="100000">
                                              <p:val>
                                                <p:strVal val="#ppt_y"/>
                                              </p:val>
                                            </p:tav>
                                          </p:tavLst>
                                        </p:anim>
                                      </p:childTnLst>
                                    </p:cTn>
                                  </p:par>
                                  <p:par>
                                    <p:cTn id="101" presetID="22" presetClass="entr" presetSubtype="8" fill="hold" nodeType="withEffect">
                                      <p:stCondLst>
                                        <p:cond delay="15250"/>
                                      </p:stCondLst>
                                      <p:childTnLst>
                                        <p:set>
                                          <p:cBhvr>
                                            <p:cTn id="102" dur="1" fill="hold">
                                              <p:stCondLst>
                                                <p:cond delay="0"/>
                                              </p:stCondLst>
                                            </p:cTn>
                                            <p:tgtEl>
                                              <p:spTgt spid="45"/>
                                            </p:tgtEl>
                                            <p:attrNameLst>
                                              <p:attrName>style.visibility</p:attrName>
                                            </p:attrNameLst>
                                          </p:cBhvr>
                                          <p:to>
                                            <p:strVal val="visible"/>
                                          </p:to>
                                        </p:set>
                                        <p:animEffect transition="in" filter="wipe(left)">
                                          <p:cBhvr>
                                            <p:cTn id="103" dur="500"/>
                                            <p:tgtEl>
                                              <p:spTgt spid="45"/>
                                            </p:tgtEl>
                                          </p:cBhvr>
                                        </p:animEffect>
                                      </p:childTnLst>
                                    </p:cTn>
                                  </p:par>
                                  <p:par>
                                    <p:cTn id="104" presetID="22" presetClass="entr" presetSubtype="1" fill="hold" grpId="0" nodeType="withEffect">
                                      <p:stCondLst>
                                        <p:cond delay="15750"/>
                                      </p:stCondLst>
                                      <p:childTnLst>
                                        <p:set>
                                          <p:cBhvr>
                                            <p:cTn id="105" dur="1" fill="hold">
                                              <p:stCondLst>
                                                <p:cond delay="0"/>
                                              </p:stCondLst>
                                            </p:cTn>
                                            <p:tgtEl>
                                              <p:spTgt spid="43"/>
                                            </p:tgtEl>
                                            <p:attrNameLst>
                                              <p:attrName>style.visibility</p:attrName>
                                            </p:attrNameLst>
                                          </p:cBhvr>
                                          <p:to>
                                            <p:strVal val="visible"/>
                                          </p:to>
                                        </p:set>
                                        <p:animEffect transition="in" filter="wipe(up)">
                                          <p:cBhvr>
                                            <p:cTn id="106" dur="1250"/>
                                            <p:tgtEl>
                                              <p:spTgt spid="43"/>
                                            </p:tgtEl>
                                          </p:cBhvr>
                                        </p:animEffect>
                                      </p:childTnLst>
                                    </p:cTn>
                                  </p:par>
                                  <p:par>
                                    <p:cTn id="107" presetID="42" presetClass="entr" presetSubtype="0" fill="hold" grpId="0" nodeType="withEffect">
                                      <p:stCondLst>
                                        <p:cond delay="16750"/>
                                      </p:stCondLst>
                                      <p:childTnLst>
                                        <p:set>
                                          <p:cBhvr>
                                            <p:cTn id="108" dur="1" fill="hold">
                                              <p:stCondLst>
                                                <p:cond delay="0"/>
                                              </p:stCondLst>
                                            </p:cTn>
                                            <p:tgtEl>
                                              <p:spTgt spid="48"/>
                                            </p:tgtEl>
                                            <p:attrNameLst>
                                              <p:attrName>style.visibility</p:attrName>
                                            </p:attrNameLst>
                                          </p:cBhvr>
                                          <p:to>
                                            <p:strVal val="visible"/>
                                          </p:to>
                                        </p:set>
                                        <p:animEffect transition="in" filter="fade">
                                          <p:cBhvr>
                                            <p:cTn id="109" dur="1000"/>
                                            <p:tgtEl>
                                              <p:spTgt spid="48"/>
                                            </p:tgtEl>
                                          </p:cBhvr>
                                        </p:animEffect>
                                        <p:anim calcmode="lin" valueType="num">
                                          <p:cBhvr>
                                            <p:cTn id="110" dur="1000" fill="hold"/>
                                            <p:tgtEl>
                                              <p:spTgt spid="48"/>
                                            </p:tgtEl>
                                            <p:attrNameLst>
                                              <p:attrName>ppt_x</p:attrName>
                                            </p:attrNameLst>
                                          </p:cBhvr>
                                          <p:tavLst>
                                            <p:tav tm="0">
                                              <p:val>
                                                <p:strVal val="#ppt_x"/>
                                              </p:val>
                                            </p:tav>
                                            <p:tav tm="100000">
                                              <p:val>
                                                <p:strVal val="#ppt_x"/>
                                              </p:val>
                                            </p:tav>
                                          </p:tavLst>
                                        </p:anim>
                                        <p:anim calcmode="lin" valueType="num">
                                          <p:cBhvr>
                                            <p:cTn id="111" dur="1000" fill="hold"/>
                                            <p:tgtEl>
                                              <p:spTgt spid="48"/>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17250"/>
                                      </p:stCondLst>
                                      <p:childTnLst>
                                        <p:set>
                                          <p:cBhvr>
                                            <p:cTn id="113" dur="1" fill="hold">
                                              <p:stCondLst>
                                                <p:cond delay="0"/>
                                              </p:stCondLst>
                                            </p:cTn>
                                            <p:tgtEl>
                                              <p:spTgt spid="49"/>
                                            </p:tgtEl>
                                            <p:attrNameLst>
                                              <p:attrName>style.visibility</p:attrName>
                                            </p:attrNameLst>
                                          </p:cBhvr>
                                          <p:to>
                                            <p:strVal val="visible"/>
                                          </p:to>
                                        </p:set>
                                        <p:animEffect transition="in" filter="fade">
                                          <p:cBhvr>
                                            <p:cTn id="114" dur="1000"/>
                                            <p:tgtEl>
                                              <p:spTgt spid="49"/>
                                            </p:tgtEl>
                                          </p:cBhvr>
                                        </p:animEffect>
                                        <p:anim calcmode="lin" valueType="num">
                                          <p:cBhvr>
                                            <p:cTn id="115" dur="1000" fill="hold"/>
                                            <p:tgtEl>
                                              <p:spTgt spid="49"/>
                                            </p:tgtEl>
                                            <p:attrNameLst>
                                              <p:attrName>ppt_x</p:attrName>
                                            </p:attrNameLst>
                                          </p:cBhvr>
                                          <p:tavLst>
                                            <p:tav tm="0">
                                              <p:val>
                                                <p:strVal val="#ppt_x"/>
                                              </p:val>
                                            </p:tav>
                                            <p:tav tm="100000">
                                              <p:val>
                                                <p:strVal val="#ppt_x"/>
                                              </p:val>
                                            </p:tav>
                                          </p:tavLst>
                                        </p:anim>
                                        <p:anim calcmode="lin" valueType="num">
                                          <p:cBhvr>
                                            <p:cTn id="116" dur="1000" fill="hold"/>
                                            <p:tgtEl>
                                              <p:spTgt spid="49"/>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18000"/>
                                      </p:stCondLst>
                                      <p:childTnLst>
                                        <p:set>
                                          <p:cBhvr>
                                            <p:cTn id="118" dur="1" fill="hold">
                                              <p:stCondLst>
                                                <p:cond delay="0"/>
                                              </p:stCondLst>
                                            </p:cTn>
                                            <p:tgtEl>
                                              <p:spTgt spid="50"/>
                                            </p:tgtEl>
                                            <p:attrNameLst>
                                              <p:attrName>style.visibility</p:attrName>
                                            </p:attrNameLst>
                                          </p:cBhvr>
                                          <p:to>
                                            <p:strVal val="visible"/>
                                          </p:to>
                                        </p:set>
                                        <p:animEffect transition="in" filter="fade">
                                          <p:cBhvr>
                                            <p:cTn id="119" dur="1000"/>
                                            <p:tgtEl>
                                              <p:spTgt spid="50"/>
                                            </p:tgtEl>
                                          </p:cBhvr>
                                        </p:animEffect>
                                        <p:anim calcmode="lin" valueType="num">
                                          <p:cBhvr>
                                            <p:cTn id="120" dur="1000" fill="hold"/>
                                            <p:tgtEl>
                                              <p:spTgt spid="50"/>
                                            </p:tgtEl>
                                            <p:attrNameLst>
                                              <p:attrName>ppt_x</p:attrName>
                                            </p:attrNameLst>
                                          </p:cBhvr>
                                          <p:tavLst>
                                            <p:tav tm="0">
                                              <p:val>
                                                <p:strVal val="#ppt_x"/>
                                              </p:val>
                                            </p:tav>
                                            <p:tav tm="100000">
                                              <p:val>
                                                <p:strVal val="#ppt_x"/>
                                              </p:val>
                                            </p:tav>
                                          </p:tavLst>
                                        </p:anim>
                                        <p:anim calcmode="lin" valueType="num">
                                          <p:cBhvr>
                                            <p:cTn id="121"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3" grpId="0" animBg="1"/>
          <p:bldP spid="6" grpId="0" animBg="1"/>
          <p:bldP spid="7" grpId="0"/>
          <p:bldP spid="8" grpId="0"/>
          <p:bldP spid="28" grpId="0"/>
          <p:bldP spid="29" grpId="0"/>
          <p:bldP spid="31" grpId="0"/>
          <p:bldP spid="32" grpId="0"/>
          <p:bldP spid="43" grpId="0"/>
          <p:bldP spid="44" grpId="0"/>
          <p:bldP spid="48" grpId="0" animBg="1"/>
          <p:bldP spid="49" grpId="0" animBg="1"/>
          <p:bldP spid="50" grpId="0" animBg="1"/>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15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250"/>
                                            <p:tgtEl>
                                              <p:spTgt spid="51"/>
                                            </p:tgtEl>
                                          </p:cBhvr>
                                        </p:animEffect>
                                      </p:childTnLst>
                                    </p:cTn>
                                  </p:par>
                                  <p:par>
                                    <p:cTn id="18" presetID="10" presetClass="entr" presetSubtype="0" fill="hold" nodeType="withEffect">
                                      <p:stCondLst>
                                        <p:cond delay="2500"/>
                                      </p:stCondLst>
                                      <p:childTnLst>
                                        <p:set>
                                          <p:cBhvr>
                                            <p:cTn id="19" dur="1" fill="hold">
                                              <p:stCondLst>
                                                <p:cond delay="0"/>
                                              </p:stCondLst>
                                            </p:cTn>
                                            <p:tgtEl>
                                              <p:spTgt spid="83"/>
                                            </p:tgtEl>
                                            <p:attrNameLst>
                                              <p:attrName>style.visibility</p:attrName>
                                            </p:attrNameLst>
                                          </p:cBhvr>
                                          <p:to>
                                            <p:strVal val="visible"/>
                                          </p:to>
                                        </p:set>
                                        <p:animEffect transition="in" filter="fade">
                                          <p:cBhvr>
                                            <p:cTn id="20" dur="500"/>
                                            <p:tgtEl>
                                              <p:spTgt spid="83"/>
                                            </p:tgtEl>
                                          </p:cBhvr>
                                        </p:animEffect>
                                      </p:childTnLst>
                                    </p:cTn>
                                  </p:par>
                                  <p:par>
                                    <p:cTn id="21" presetID="10" presetClass="entr" presetSubtype="0" fill="hold" nodeType="withEffect">
                                      <p:stCondLst>
                                        <p:cond delay="275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par>
                                    <p:cTn id="24" presetID="22" presetClass="entr" presetSubtype="8" fill="hold" nodeType="withEffect">
                                      <p:stCondLst>
                                        <p:cond delay="3250"/>
                                      </p:stCondLst>
                                      <p:childTnLst>
                                        <p:set>
                                          <p:cBhvr>
                                            <p:cTn id="25" dur="1" fill="hold">
                                              <p:stCondLst>
                                                <p:cond delay="0"/>
                                              </p:stCondLst>
                                            </p:cTn>
                                            <p:tgtEl>
                                              <p:spTgt spid="76"/>
                                            </p:tgtEl>
                                            <p:attrNameLst>
                                              <p:attrName>style.visibility</p:attrName>
                                            </p:attrNameLst>
                                          </p:cBhvr>
                                          <p:to>
                                            <p:strVal val="visible"/>
                                          </p:to>
                                        </p:set>
                                        <p:animEffect transition="in" filter="wipe(left)">
                                          <p:cBhvr>
                                            <p:cTn id="26" dur="1250"/>
                                            <p:tgtEl>
                                              <p:spTgt spid="76"/>
                                            </p:tgtEl>
                                          </p:cBhvr>
                                        </p:animEffect>
                                      </p:childTnLst>
                                    </p:cTn>
                                  </p:par>
                                  <p:par>
                                    <p:cTn id="27" presetID="2" presetClass="entr" presetSubtype="1" fill="hold" grpId="0" nodeType="withEffect">
                                      <p:stCondLst>
                                        <p:cond delay="450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1250" fill="hold"/>
                                            <p:tgtEl>
                                              <p:spTgt spid="21"/>
                                            </p:tgtEl>
                                            <p:attrNameLst>
                                              <p:attrName>ppt_x</p:attrName>
                                            </p:attrNameLst>
                                          </p:cBhvr>
                                          <p:tavLst>
                                            <p:tav tm="0">
                                              <p:val>
                                                <p:strVal val="#ppt_x"/>
                                              </p:val>
                                            </p:tav>
                                            <p:tav tm="100000">
                                              <p:val>
                                                <p:strVal val="#ppt_x"/>
                                              </p:val>
                                            </p:tav>
                                          </p:tavLst>
                                        </p:anim>
                                        <p:anim calcmode="lin" valueType="num">
                                          <p:cBhvr additive="base">
                                            <p:cTn id="30" dur="1250" fill="hold"/>
                                            <p:tgtEl>
                                              <p:spTgt spid="21"/>
                                            </p:tgtEl>
                                            <p:attrNameLst>
                                              <p:attrName>ppt_y</p:attrName>
                                            </p:attrNameLst>
                                          </p:cBhvr>
                                          <p:tavLst>
                                            <p:tav tm="0">
                                              <p:val>
                                                <p:strVal val="0-#ppt_h/2"/>
                                              </p:val>
                                            </p:tav>
                                            <p:tav tm="100000">
                                              <p:val>
                                                <p:strVal val="#ppt_y"/>
                                              </p:val>
                                            </p:tav>
                                          </p:tavLst>
                                        </p:anim>
                                      </p:childTnLst>
                                    </p:cTn>
                                  </p:par>
                                  <p:par>
                                    <p:cTn id="31" presetID="22" presetClass="entr" presetSubtype="8" fill="hold" nodeType="withEffect">
                                      <p:stCondLst>
                                        <p:cond delay="4500"/>
                                      </p:stCondLst>
                                      <p:childTnLst>
                                        <p:set>
                                          <p:cBhvr>
                                            <p:cTn id="32" dur="1" fill="hold">
                                              <p:stCondLst>
                                                <p:cond delay="0"/>
                                              </p:stCondLst>
                                            </p:cTn>
                                            <p:tgtEl>
                                              <p:spTgt spid="94"/>
                                            </p:tgtEl>
                                            <p:attrNameLst>
                                              <p:attrName>style.visibility</p:attrName>
                                            </p:attrNameLst>
                                          </p:cBhvr>
                                          <p:to>
                                            <p:strVal val="visible"/>
                                          </p:to>
                                        </p:set>
                                        <p:animEffect transition="in" filter="wipe(left)">
                                          <p:cBhvr>
                                            <p:cTn id="33" dur="1250"/>
                                            <p:tgtEl>
                                              <p:spTgt spid="94"/>
                                            </p:tgtEl>
                                          </p:cBhvr>
                                        </p:animEffect>
                                      </p:childTnLst>
                                    </p:cTn>
                                  </p:par>
                                  <p:par>
                                    <p:cTn id="34" presetID="2" presetClass="entr" presetSubtype="1" fill="hold" nodeType="withEffect">
                                      <p:stCondLst>
                                        <p:cond delay="525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1250" fill="hold"/>
                                            <p:tgtEl>
                                              <p:spTgt spid="89"/>
                                            </p:tgtEl>
                                            <p:attrNameLst>
                                              <p:attrName>ppt_x</p:attrName>
                                            </p:attrNameLst>
                                          </p:cBhvr>
                                          <p:tavLst>
                                            <p:tav tm="0">
                                              <p:val>
                                                <p:strVal val="#ppt_x"/>
                                              </p:val>
                                            </p:tav>
                                            <p:tav tm="100000">
                                              <p:val>
                                                <p:strVal val="#ppt_x"/>
                                              </p:val>
                                            </p:tav>
                                          </p:tavLst>
                                        </p:anim>
                                        <p:anim calcmode="lin" valueType="num">
                                          <p:cBhvr additive="base">
                                            <p:cTn id="37" dur="1250" fill="hold"/>
                                            <p:tgtEl>
                                              <p:spTgt spid="89"/>
                                            </p:tgtEl>
                                            <p:attrNameLst>
                                              <p:attrName>ppt_y</p:attrName>
                                            </p:attrNameLst>
                                          </p:cBhvr>
                                          <p:tavLst>
                                            <p:tav tm="0">
                                              <p:val>
                                                <p:strVal val="0-#ppt_h/2"/>
                                              </p:val>
                                            </p:tav>
                                            <p:tav tm="100000">
                                              <p:val>
                                                <p:strVal val="#ppt_y"/>
                                              </p:val>
                                            </p:tav>
                                          </p:tavLst>
                                        </p:anim>
                                      </p:childTnLst>
                                    </p:cTn>
                                  </p:par>
                                  <p:par>
                                    <p:cTn id="38" presetID="8" presetClass="emph" presetSubtype="0" fill="hold" nodeType="withEffect">
                                      <p:stCondLst>
                                        <p:cond delay="5250"/>
                                      </p:stCondLst>
                                      <p:childTnLst>
                                        <p:animRot by="10800000">
                                          <p:cBhvr>
                                            <p:cTn id="39" dur="1500" fill="hold"/>
                                            <p:tgtEl>
                                              <p:spTgt spid="89"/>
                                            </p:tgtEl>
                                            <p:attrNameLst>
                                              <p:attrName>r</p:attrName>
                                            </p:attrNameLst>
                                          </p:cBhvr>
                                        </p:animRot>
                                      </p:childTnLst>
                                    </p:cTn>
                                  </p:par>
                                  <p:par>
                                    <p:cTn id="40" presetID="22" presetClass="entr" presetSubtype="8" fill="hold" grpId="0" nodeType="withEffect">
                                      <p:stCondLst>
                                        <p:cond delay="6750"/>
                                      </p:stCondLst>
                                      <p:childTnLst>
                                        <p:set>
                                          <p:cBhvr>
                                            <p:cTn id="41" dur="1" fill="hold">
                                              <p:stCondLst>
                                                <p:cond delay="0"/>
                                              </p:stCondLst>
                                            </p:cTn>
                                            <p:tgtEl>
                                              <p:spTgt spid="75"/>
                                            </p:tgtEl>
                                            <p:attrNameLst>
                                              <p:attrName>style.visibility</p:attrName>
                                            </p:attrNameLst>
                                          </p:cBhvr>
                                          <p:to>
                                            <p:strVal val="visible"/>
                                          </p:to>
                                        </p:set>
                                        <p:animEffect transition="in" filter="wipe(left)">
                                          <p:cBhvr>
                                            <p:cTn id="42" dur="4500"/>
                                            <p:tgtEl>
                                              <p:spTgt spid="75"/>
                                            </p:tgtEl>
                                          </p:cBhvr>
                                        </p:animEffect>
                                      </p:childTnLst>
                                    </p:cTn>
                                  </p:par>
                                  <p:par>
                                    <p:cTn id="43" presetID="42" presetClass="entr" presetSubtype="0" fill="hold" nodeType="withEffect">
                                      <p:stCondLst>
                                        <p:cond delay="6750"/>
                                      </p:stCondLst>
                                      <p:childTnLst>
                                        <p:set>
                                          <p:cBhvr>
                                            <p:cTn id="44" dur="1" fill="hold">
                                              <p:stCondLst>
                                                <p:cond delay="0"/>
                                              </p:stCondLst>
                                            </p:cTn>
                                            <p:tgtEl>
                                              <p:spTgt spid="108"/>
                                            </p:tgtEl>
                                            <p:attrNameLst>
                                              <p:attrName>style.visibility</p:attrName>
                                            </p:attrNameLst>
                                          </p:cBhvr>
                                          <p:to>
                                            <p:strVal val="visible"/>
                                          </p:to>
                                        </p:set>
                                        <p:animEffect transition="in" filter="fade">
                                          <p:cBhvr>
                                            <p:cTn id="45" dur="1000"/>
                                            <p:tgtEl>
                                              <p:spTgt spid="108"/>
                                            </p:tgtEl>
                                          </p:cBhvr>
                                        </p:animEffect>
                                        <p:anim calcmode="lin" valueType="num">
                                          <p:cBhvr>
                                            <p:cTn id="46" dur="1000" fill="hold"/>
                                            <p:tgtEl>
                                              <p:spTgt spid="108"/>
                                            </p:tgtEl>
                                            <p:attrNameLst>
                                              <p:attrName>ppt_x</p:attrName>
                                            </p:attrNameLst>
                                          </p:cBhvr>
                                          <p:tavLst>
                                            <p:tav tm="0">
                                              <p:val>
                                                <p:strVal val="#ppt_x"/>
                                              </p:val>
                                            </p:tav>
                                            <p:tav tm="100000">
                                              <p:val>
                                                <p:strVal val="#ppt_x"/>
                                              </p:val>
                                            </p:tav>
                                          </p:tavLst>
                                        </p:anim>
                                        <p:anim calcmode="lin" valueType="num">
                                          <p:cBhvr>
                                            <p:cTn id="47" dur="1000" fill="hold"/>
                                            <p:tgtEl>
                                              <p:spTgt spid="108"/>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8000"/>
                                      </p:stCondLst>
                                      <p:childTnLst>
                                        <p:set>
                                          <p:cBhvr>
                                            <p:cTn id="49" dur="1" fill="hold">
                                              <p:stCondLst>
                                                <p:cond delay="0"/>
                                              </p:stCondLst>
                                            </p:cTn>
                                            <p:tgtEl>
                                              <p:spTgt spid="117"/>
                                            </p:tgtEl>
                                            <p:attrNameLst>
                                              <p:attrName>style.visibility</p:attrName>
                                            </p:attrNameLst>
                                          </p:cBhvr>
                                          <p:to>
                                            <p:strVal val="visible"/>
                                          </p:to>
                                        </p:set>
                                        <p:animEffect transition="in" filter="fade">
                                          <p:cBhvr>
                                            <p:cTn id="50" dur="1000"/>
                                            <p:tgtEl>
                                              <p:spTgt spid="117"/>
                                            </p:tgtEl>
                                          </p:cBhvr>
                                        </p:animEffect>
                                        <p:anim calcmode="lin" valueType="num">
                                          <p:cBhvr>
                                            <p:cTn id="51" dur="1000" fill="hold"/>
                                            <p:tgtEl>
                                              <p:spTgt spid="117"/>
                                            </p:tgtEl>
                                            <p:attrNameLst>
                                              <p:attrName>ppt_x</p:attrName>
                                            </p:attrNameLst>
                                          </p:cBhvr>
                                          <p:tavLst>
                                            <p:tav tm="0">
                                              <p:val>
                                                <p:strVal val="#ppt_x"/>
                                              </p:val>
                                            </p:tav>
                                            <p:tav tm="100000">
                                              <p:val>
                                                <p:strVal val="#ppt_x"/>
                                              </p:val>
                                            </p:tav>
                                          </p:tavLst>
                                        </p:anim>
                                        <p:anim calcmode="lin" valueType="num">
                                          <p:cBhvr>
                                            <p:cTn id="52" dur="1000" fill="hold"/>
                                            <p:tgtEl>
                                              <p:spTgt spid="117"/>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9250"/>
                                      </p:stCondLst>
                                      <p:childTnLst>
                                        <p:set>
                                          <p:cBhvr>
                                            <p:cTn id="54" dur="1" fill="hold">
                                              <p:stCondLst>
                                                <p:cond delay="0"/>
                                              </p:stCondLst>
                                            </p:cTn>
                                            <p:tgtEl>
                                              <p:spTgt spid="110"/>
                                            </p:tgtEl>
                                            <p:attrNameLst>
                                              <p:attrName>style.visibility</p:attrName>
                                            </p:attrNameLst>
                                          </p:cBhvr>
                                          <p:to>
                                            <p:strVal val="visible"/>
                                          </p:to>
                                        </p:set>
                                        <p:animEffect transition="in" filter="fade">
                                          <p:cBhvr>
                                            <p:cTn id="55" dur="1000"/>
                                            <p:tgtEl>
                                              <p:spTgt spid="110"/>
                                            </p:tgtEl>
                                          </p:cBhvr>
                                        </p:animEffect>
                                        <p:anim calcmode="lin" valueType="num">
                                          <p:cBhvr>
                                            <p:cTn id="56" dur="1000" fill="hold"/>
                                            <p:tgtEl>
                                              <p:spTgt spid="110"/>
                                            </p:tgtEl>
                                            <p:attrNameLst>
                                              <p:attrName>ppt_x</p:attrName>
                                            </p:attrNameLst>
                                          </p:cBhvr>
                                          <p:tavLst>
                                            <p:tav tm="0">
                                              <p:val>
                                                <p:strVal val="#ppt_x"/>
                                              </p:val>
                                            </p:tav>
                                            <p:tav tm="100000">
                                              <p:val>
                                                <p:strVal val="#ppt_x"/>
                                              </p:val>
                                            </p:tav>
                                          </p:tavLst>
                                        </p:anim>
                                        <p:anim calcmode="lin" valueType="num">
                                          <p:cBhvr>
                                            <p:cTn id="57" dur="1000" fill="hold"/>
                                            <p:tgtEl>
                                              <p:spTgt spid="110"/>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10250"/>
                                      </p:stCondLst>
                                      <p:childTnLst>
                                        <p:set>
                                          <p:cBhvr>
                                            <p:cTn id="59" dur="1" fill="hold">
                                              <p:stCondLst>
                                                <p:cond delay="0"/>
                                              </p:stCondLst>
                                            </p:cTn>
                                            <p:tgtEl>
                                              <p:spTgt spid="116"/>
                                            </p:tgtEl>
                                            <p:attrNameLst>
                                              <p:attrName>style.visibility</p:attrName>
                                            </p:attrNameLst>
                                          </p:cBhvr>
                                          <p:to>
                                            <p:strVal val="visible"/>
                                          </p:to>
                                        </p:set>
                                        <p:animEffect transition="in" filter="fade">
                                          <p:cBhvr>
                                            <p:cTn id="60" dur="1000"/>
                                            <p:tgtEl>
                                              <p:spTgt spid="116"/>
                                            </p:tgtEl>
                                          </p:cBhvr>
                                        </p:animEffect>
                                        <p:anim calcmode="lin" valueType="num">
                                          <p:cBhvr>
                                            <p:cTn id="61" dur="1000" fill="hold"/>
                                            <p:tgtEl>
                                              <p:spTgt spid="116"/>
                                            </p:tgtEl>
                                            <p:attrNameLst>
                                              <p:attrName>ppt_x</p:attrName>
                                            </p:attrNameLst>
                                          </p:cBhvr>
                                          <p:tavLst>
                                            <p:tav tm="0">
                                              <p:val>
                                                <p:strVal val="#ppt_x"/>
                                              </p:val>
                                            </p:tav>
                                            <p:tav tm="100000">
                                              <p:val>
                                                <p:strVal val="#ppt_x"/>
                                              </p:val>
                                            </p:tav>
                                          </p:tavLst>
                                        </p:anim>
                                        <p:anim calcmode="lin" valueType="num">
                                          <p:cBhvr>
                                            <p:cTn id="62" dur="1000" fill="hold"/>
                                            <p:tgtEl>
                                              <p:spTgt spid="116"/>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1125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par>
                                    <p:cTn id="68" presetID="22" presetClass="entr" presetSubtype="8" fill="hold" nodeType="withEffect">
                                      <p:stCondLst>
                                        <p:cond delay="12250"/>
                                      </p:stCondLst>
                                      <p:childTnLst>
                                        <p:set>
                                          <p:cBhvr>
                                            <p:cTn id="69" dur="1" fill="hold">
                                              <p:stCondLst>
                                                <p:cond delay="0"/>
                                              </p:stCondLst>
                                            </p:cTn>
                                            <p:tgtEl>
                                              <p:spTgt spid="27"/>
                                            </p:tgtEl>
                                            <p:attrNameLst>
                                              <p:attrName>style.visibility</p:attrName>
                                            </p:attrNameLst>
                                          </p:cBhvr>
                                          <p:to>
                                            <p:strVal val="visible"/>
                                          </p:to>
                                        </p:set>
                                        <p:animEffect transition="in" filter="wipe(left)">
                                          <p:cBhvr>
                                            <p:cTn id="70" dur="500"/>
                                            <p:tgtEl>
                                              <p:spTgt spid="27"/>
                                            </p:tgtEl>
                                          </p:cBhvr>
                                        </p:animEffect>
                                      </p:childTnLst>
                                    </p:cTn>
                                  </p:par>
                                  <p:par>
                                    <p:cTn id="71" presetID="22" presetClass="entr" presetSubtype="1" fill="hold" grpId="0" nodeType="withEffect">
                                      <p:stCondLst>
                                        <p:cond delay="12750"/>
                                      </p:stCondLst>
                                      <p:childTnLst>
                                        <p:set>
                                          <p:cBhvr>
                                            <p:cTn id="72" dur="1" fill="hold">
                                              <p:stCondLst>
                                                <p:cond delay="0"/>
                                              </p:stCondLst>
                                            </p:cTn>
                                            <p:tgtEl>
                                              <p:spTgt spid="7"/>
                                            </p:tgtEl>
                                            <p:attrNameLst>
                                              <p:attrName>style.visibility</p:attrName>
                                            </p:attrNameLst>
                                          </p:cBhvr>
                                          <p:to>
                                            <p:strVal val="visible"/>
                                          </p:to>
                                        </p:set>
                                        <p:animEffect transition="in" filter="wipe(up)">
                                          <p:cBhvr>
                                            <p:cTn id="73" dur="1000"/>
                                            <p:tgtEl>
                                              <p:spTgt spid="7"/>
                                            </p:tgtEl>
                                          </p:cBhvr>
                                        </p:animEffect>
                                      </p:childTnLst>
                                    </p:cTn>
                                  </p:par>
                                  <p:par>
                                    <p:cTn id="74" presetID="47" presetClass="entr" presetSubtype="0" fill="hold" grpId="0" nodeType="withEffect">
                                      <p:stCondLst>
                                        <p:cond delay="1225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22" presetClass="entr" presetSubtype="8" fill="hold" nodeType="withEffect">
                                      <p:stCondLst>
                                        <p:cond delay="1325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500"/>
                                            <p:tgtEl>
                                              <p:spTgt spid="30"/>
                                            </p:tgtEl>
                                          </p:cBhvr>
                                        </p:animEffect>
                                      </p:childTnLst>
                                    </p:cTn>
                                  </p:par>
                                  <p:par>
                                    <p:cTn id="82" presetID="22" presetClass="entr" presetSubtype="1" fill="hold" grpId="0" nodeType="withEffect">
                                      <p:stCondLst>
                                        <p:cond delay="13750"/>
                                      </p:stCondLst>
                                      <p:childTnLst>
                                        <p:set>
                                          <p:cBhvr>
                                            <p:cTn id="83" dur="1" fill="hold">
                                              <p:stCondLst>
                                                <p:cond delay="0"/>
                                              </p:stCondLst>
                                            </p:cTn>
                                            <p:tgtEl>
                                              <p:spTgt spid="28"/>
                                            </p:tgtEl>
                                            <p:attrNameLst>
                                              <p:attrName>style.visibility</p:attrName>
                                            </p:attrNameLst>
                                          </p:cBhvr>
                                          <p:to>
                                            <p:strVal val="visible"/>
                                          </p:to>
                                        </p:set>
                                        <p:animEffect transition="in" filter="wipe(up)">
                                          <p:cBhvr>
                                            <p:cTn id="84" dur="1000"/>
                                            <p:tgtEl>
                                              <p:spTgt spid="28"/>
                                            </p:tgtEl>
                                          </p:cBhvr>
                                        </p:animEffect>
                                      </p:childTnLst>
                                    </p:cTn>
                                  </p:par>
                                  <p:par>
                                    <p:cTn id="85" presetID="47" presetClass="entr" presetSubtype="0" fill="hold" grpId="0" nodeType="withEffect">
                                      <p:stCondLst>
                                        <p:cond delay="1325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1000"/>
                                            <p:tgtEl>
                                              <p:spTgt spid="32"/>
                                            </p:tgtEl>
                                          </p:cBhvr>
                                        </p:animEffect>
                                        <p:anim calcmode="lin" valueType="num">
                                          <p:cBhvr>
                                            <p:cTn id="88" dur="1000" fill="hold"/>
                                            <p:tgtEl>
                                              <p:spTgt spid="32"/>
                                            </p:tgtEl>
                                            <p:attrNameLst>
                                              <p:attrName>ppt_x</p:attrName>
                                            </p:attrNameLst>
                                          </p:cBhvr>
                                          <p:tavLst>
                                            <p:tav tm="0">
                                              <p:val>
                                                <p:strVal val="#ppt_x"/>
                                              </p:val>
                                            </p:tav>
                                            <p:tav tm="100000">
                                              <p:val>
                                                <p:strVal val="#ppt_x"/>
                                              </p:val>
                                            </p:tav>
                                          </p:tavLst>
                                        </p:anim>
                                        <p:anim calcmode="lin" valueType="num">
                                          <p:cBhvr>
                                            <p:cTn id="89" dur="1000" fill="hold"/>
                                            <p:tgtEl>
                                              <p:spTgt spid="32"/>
                                            </p:tgtEl>
                                            <p:attrNameLst>
                                              <p:attrName>ppt_y</p:attrName>
                                            </p:attrNameLst>
                                          </p:cBhvr>
                                          <p:tavLst>
                                            <p:tav tm="0">
                                              <p:val>
                                                <p:strVal val="#ppt_y-.1"/>
                                              </p:val>
                                            </p:tav>
                                            <p:tav tm="100000">
                                              <p:val>
                                                <p:strVal val="#ppt_y"/>
                                              </p:val>
                                            </p:tav>
                                          </p:tavLst>
                                        </p:anim>
                                      </p:childTnLst>
                                    </p:cTn>
                                  </p:par>
                                  <p:par>
                                    <p:cTn id="90" presetID="22" presetClass="entr" presetSubtype="8" fill="hold" nodeType="withEffect">
                                      <p:stCondLst>
                                        <p:cond delay="14250"/>
                                      </p:stCondLst>
                                      <p:childTnLst>
                                        <p:set>
                                          <p:cBhvr>
                                            <p:cTn id="91" dur="1" fill="hold">
                                              <p:stCondLst>
                                                <p:cond delay="0"/>
                                              </p:stCondLst>
                                            </p:cTn>
                                            <p:tgtEl>
                                              <p:spTgt spid="33"/>
                                            </p:tgtEl>
                                            <p:attrNameLst>
                                              <p:attrName>style.visibility</p:attrName>
                                            </p:attrNameLst>
                                          </p:cBhvr>
                                          <p:to>
                                            <p:strVal val="visible"/>
                                          </p:to>
                                        </p:set>
                                        <p:animEffect transition="in" filter="wipe(left)">
                                          <p:cBhvr>
                                            <p:cTn id="92" dur="500"/>
                                            <p:tgtEl>
                                              <p:spTgt spid="33"/>
                                            </p:tgtEl>
                                          </p:cBhvr>
                                        </p:animEffect>
                                      </p:childTnLst>
                                    </p:cTn>
                                  </p:par>
                                  <p:par>
                                    <p:cTn id="93" presetID="22" presetClass="entr" presetSubtype="1" fill="hold" grpId="0" nodeType="withEffect">
                                      <p:stCondLst>
                                        <p:cond delay="1475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1000"/>
                                            <p:tgtEl>
                                              <p:spTgt spid="31"/>
                                            </p:tgtEl>
                                          </p:cBhvr>
                                        </p:animEffect>
                                      </p:childTnLst>
                                    </p:cTn>
                                  </p:par>
                                  <p:par>
                                    <p:cTn id="96" presetID="47" presetClass="entr" presetSubtype="0" fill="hold" grpId="0" nodeType="withEffect">
                                      <p:stCondLst>
                                        <p:cond delay="14250"/>
                                      </p:stCondLst>
                                      <p:childTnLst>
                                        <p:set>
                                          <p:cBhvr>
                                            <p:cTn id="97" dur="1" fill="hold">
                                              <p:stCondLst>
                                                <p:cond delay="0"/>
                                              </p:stCondLst>
                                            </p:cTn>
                                            <p:tgtEl>
                                              <p:spTgt spid="44"/>
                                            </p:tgtEl>
                                            <p:attrNameLst>
                                              <p:attrName>style.visibility</p:attrName>
                                            </p:attrNameLst>
                                          </p:cBhvr>
                                          <p:to>
                                            <p:strVal val="visible"/>
                                          </p:to>
                                        </p:set>
                                        <p:animEffect transition="in" filter="fade">
                                          <p:cBhvr>
                                            <p:cTn id="98" dur="1000"/>
                                            <p:tgtEl>
                                              <p:spTgt spid="44"/>
                                            </p:tgtEl>
                                          </p:cBhvr>
                                        </p:animEffect>
                                        <p:anim calcmode="lin" valueType="num">
                                          <p:cBhvr>
                                            <p:cTn id="99" dur="1000" fill="hold"/>
                                            <p:tgtEl>
                                              <p:spTgt spid="44"/>
                                            </p:tgtEl>
                                            <p:attrNameLst>
                                              <p:attrName>ppt_x</p:attrName>
                                            </p:attrNameLst>
                                          </p:cBhvr>
                                          <p:tavLst>
                                            <p:tav tm="0">
                                              <p:val>
                                                <p:strVal val="#ppt_x"/>
                                              </p:val>
                                            </p:tav>
                                            <p:tav tm="100000">
                                              <p:val>
                                                <p:strVal val="#ppt_x"/>
                                              </p:val>
                                            </p:tav>
                                          </p:tavLst>
                                        </p:anim>
                                        <p:anim calcmode="lin" valueType="num">
                                          <p:cBhvr>
                                            <p:cTn id="100" dur="1000" fill="hold"/>
                                            <p:tgtEl>
                                              <p:spTgt spid="44"/>
                                            </p:tgtEl>
                                            <p:attrNameLst>
                                              <p:attrName>ppt_y</p:attrName>
                                            </p:attrNameLst>
                                          </p:cBhvr>
                                          <p:tavLst>
                                            <p:tav tm="0">
                                              <p:val>
                                                <p:strVal val="#ppt_y-.1"/>
                                              </p:val>
                                            </p:tav>
                                            <p:tav tm="100000">
                                              <p:val>
                                                <p:strVal val="#ppt_y"/>
                                              </p:val>
                                            </p:tav>
                                          </p:tavLst>
                                        </p:anim>
                                      </p:childTnLst>
                                    </p:cTn>
                                  </p:par>
                                  <p:par>
                                    <p:cTn id="101" presetID="22" presetClass="entr" presetSubtype="8" fill="hold" nodeType="withEffect">
                                      <p:stCondLst>
                                        <p:cond delay="15250"/>
                                      </p:stCondLst>
                                      <p:childTnLst>
                                        <p:set>
                                          <p:cBhvr>
                                            <p:cTn id="102" dur="1" fill="hold">
                                              <p:stCondLst>
                                                <p:cond delay="0"/>
                                              </p:stCondLst>
                                            </p:cTn>
                                            <p:tgtEl>
                                              <p:spTgt spid="45"/>
                                            </p:tgtEl>
                                            <p:attrNameLst>
                                              <p:attrName>style.visibility</p:attrName>
                                            </p:attrNameLst>
                                          </p:cBhvr>
                                          <p:to>
                                            <p:strVal val="visible"/>
                                          </p:to>
                                        </p:set>
                                        <p:animEffect transition="in" filter="wipe(left)">
                                          <p:cBhvr>
                                            <p:cTn id="103" dur="500"/>
                                            <p:tgtEl>
                                              <p:spTgt spid="45"/>
                                            </p:tgtEl>
                                          </p:cBhvr>
                                        </p:animEffect>
                                      </p:childTnLst>
                                    </p:cTn>
                                  </p:par>
                                  <p:par>
                                    <p:cTn id="104" presetID="22" presetClass="entr" presetSubtype="1" fill="hold" grpId="0" nodeType="withEffect">
                                      <p:stCondLst>
                                        <p:cond delay="15750"/>
                                      </p:stCondLst>
                                      <p:childTnLst>
                                        <p:set>
                                          <p:cBhvr>
                                            <p:cTn id="105" dur="1" fill="hold">
                                              <p:stCondLst>
                                                <p:cond delay="0"/>
                                              </p:stCondLst>
                                            </p:cTn>
                                            <p:tgtEl>
                                              <p:spTgt spid="43"/>
                                            </p:tgtEl>
                                            <p:attrNameLst>
                                              <p:attrName>style.visibility</p:attrName>
                                            </p:attrNameLst>
                                          </p:cBhvr>
                                          <p:to>
                                            <p:strVal val="visible"/>
                                          </p:to>
                                        </p:set>
                                        <p:animEffect transition="in" filter="wipe(up)">
                                          <p:cBhvr>
                                            <p:cTn id="106" dur="1250"/>
                                            <p:tgtEl>
                                              <p:spTgt spid="43"/>
                                            </p:tgtEl>
                                          </p:cBhvr>
                                        </p:animEffect>
                                      </p:childTnLst>
                                    </p:cTn>
                                  </p:par>
                                  <p:par>
                                    <p:cTn id="107" presetID="42" presetClass="entr" presetSubtype="0" fill="hold" grpId="0" nodeType="withEffect">
                                      <p:stCondLst>
                                        <p:cond delay="16750"/>
                                      </p:stCondLst>
                                      <p:childTnLst>
                                        <p:set>
                                          <p:cBhvr>
                                            <p:cTn id="108" dur="1" fill="hold">
                                              <p:stCondLst>
                                                <p:cond delay="0"/>
                                              </p:stCondLst>
                                            </p:cTn>
                                            <p:tgtEl>
                                              <p:spTgt spid="48"/>
                                            </p:tgtEl>
                                            <p:attrNameLst>
                                              <p:attrName>style.visibility</p:attrName>
                                            </p:attrNameLst>
                                          </p:cBhvr>
                                          <p:to>
                                            <p:strVal val="visible"/>
                                          </p:to>
                                        </p:set>
                                        <p:animEffect transition="in" filter="fade">
                                          <p:cBhvr>
                                            <p:cTn id="109" dur="1000"/>
                                            <p:tgtEl>
                                              <p:spTgt spid="48"/>
                                            </p:tgtEl>
                                          </p:cBhvr>
                                        </p:animEffect>
                                        <p:anim calcmode="lin" valueType="num">
                                          <p:cBhvr>
                                            <p:cTn id="110" dur="1000" fill="hold"/>
                                            <p:tgtEl>
                                              <p:spTgt spid="48"/>
                                            </p:tgtEl>
                                            <p:attrNameLst>
                                              <p:attrName>ppt_x</p:attrName>
                                            </p:attrNameLst>
                                          </p:cBhvr>
                                          <p:tavLst>
                                            <p:tav tm="0">
                                              <p:val>
                                                <p:strVal val="#ppt_x"/>
                                              </p:val>
                                            </p:tav>
                                            <p:tav tm="100000">
                                              <p:val>
                                                <p:strVal val="#ppt_x"/>
                                              </p:val>
                                            </p:tav>
                                          </p:tavLst>
                                        </p:anim>
                                        <p:anim calcmode="lin" valueType="num">
                                          <p:cBhvr>
                                            <p:cTn id="111" dur="1000" fill="hold"/>
                                            <p:tgtEl>
                                              <p:spTgt spid="48"/>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17250"/>
                                      </p:stCondLst>
                                      <p:childTnLst>
                                        <p:set>
                                          <p:cBhvr>
                                            <p:cTn id="113" dur="1" fill="hold">
                                              <p:stCondLst>
                                                <p:cond delay="0"/>
                                              </p:stCondLst>
                                            </p:cTn>
                                            <p:tgtEl>
                                              <p:spTgt spid="49"/>
                                            </p:tgtEl>
                                            <p:attrNameLst>
                                              <p:attrName>style.visibility</p:attrName>
                                            </p:attrNameLst>
                                          </p:cBhvr>
                                          <p:to>
                                            <p:strVal val="visible"/>
                                          </p:to>
                                        </p:set>
                                        <p:animEffect transition="in" filter="fade">
                                          <p:cBhvr>
                                            <p:cTn id="114" dur="1000"/>
                                            <p:tgtEl>
                                              <p:spTgt spid="49"/>
                                            </p:tgtEl>
                                          </p:cBhvr>
                                        </p:animEffect>
                                        <p:anim calcmode="lin" valueType="num">
                                          <p:cBhvr>
                                            <p:cTn id="115" dur="1000" fill="hold"/>
                                            <p:tgtEl>
                                              <p:spTgt spid="49"/>
                                            </p:tgtEl>
                                            <p:attrNameLst>
                                              <p:attrName>ppt_x</p:attrName>
                                            </p:attrNameLst>
                                          </p:cBhvr>
                                          <p:tavLst>
                                            <p:tav tm="0">
                                              <p:val>
                                                <p:strVal val="#ppt_x"/>
                                              </p:val>
                                            </p:tav>
                                            <p:tav tm="100000">
                                              <p:val>
                                                <p:strVal val="#ppt_x"/>
                                              </p:val>
                                            </p:tav>
                                          </p:tavLst>
                                        </p:anim>
                                        <p:anim calcmode="lin" valueType="num">
                                          <p:cBhvr>
                                            <p:cTn id="116" dur="1000" fill="hold"/>
                                            <p:tgtEl>
                                              <p:spTgt spid="49"/>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18000"/>
                                      </p:stCondLst>
                                      <p:childTnLst>
                                        <p:set>
                                          <p:cBhvr>
                                            <p:cTn id="118" dur="1" fill="hold">
                                              <p:stCondLst>
                                                <p:cond delay="0"/>
                                              </p:stCondLst>
                                            </p:cTn>
                                            <p:tgtEl>
                                              <p:spTgt spid="50"/>
                                            </p:tgtEl>
                                            <p:attrNameLst>
                                              <p:attrName>style.visibility</p:attrName>
                                            </p:attrNameLst>
                                          </p:cBhvr>
                                          <p:to>
                                            <p:strVal val="visible"/>
                                          </p:to>
                                        </p:set>
                                        <p:animEffect transition="in" filter="fade">
                                          <p:cBhvr>
                                            <p:cTn id="119" dur="1000"/>
                                            <p:tgtEl>
                                              <p:spTgt spid="50"/>
                                            </p:tgtEl>
                                          </p:cBhvr>
                                        </p:animEffect>
                                        <p:anim calcmode="lin" valueType="num">
                                          <p:cBhvr>
                                            <p:cTn id="120" dur="1000" fill="hold"/>
                                            <p:tgtEl>
                                              <p:spTgt spid="50"/>
                                            </p:tgtEl>
                                            <p:attrNameLst>
                                              <p:attrName>ppt_x</p:attrName>
                                            </p:attrNameLst>
                                          </p:cBhvr>
                                          <p:tavLst>
                                            <p:tav tm="0">
                                              <p:val>
                                                <p:strVal val="#ppt_x"/>
                                              </p:val>
                                            </p:tav>
                                            <p:tav tm="100000">
                                              <p:val>
                                                <p:strVal val="#ppt_x"/>
                                              </p:val>
                                            </p:tav>
                                          </p:tavLst>
                                        </p:anim>
                                        <p:anim calcmode="lin" valueType="num">
                                          <p:cBhvr>
                                            <p:cTn id="121"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3" grpId="0" animBg="1"/>
          <p:bldP spid="6" grpId="0" animBg="1"/>
          <p:bldP spid="7" grpId="0"/>
          <p:bldP spid="8" grpId="0"/>
          <p:bldP spid="28" grpId="0"/>
          <p:bldP spid="29" grpId="0"/>
          <p:bldP spid="31" grpId="0"/>
          <p:bldP spid="32" grpId="0"/>
          <p:bldP spid="43" grpId="0"/>
          <p:bldP spid="44" grpId="0"/>
          <p:bldP spid="48" grpId="0" animBg="1"/>
          <p:bldP spid="49" grpId="0" animBg="1"/>
          <p:bldP spid="50" grpId="0" animBg="1"/>
          <p:bldP spid="21"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组合 92"/>
          <p:cNvGrpSpPr/>
          <p:nvPr/>
        </p:nvGrpSpPr>
        <p:grpSpPr>
          <a:xfrm>
            <a:off x="620644" y="2886517"/>
            <a:ext cx="1640980" cy="2678485"/>
            <a:chOff x="2216634" y="1360170"/>
            <a:chExt cx="2583966" cy="4217670"/>
          </a:xfrm>
        </p:grpSpPr>
        <p:sp>
          <p:nvSpPr>
            <p:cNvPr id="98" name="矩形 97"/>
            <p:cNvSpPr/>
            <p:nvPr/>
          </p:nvSpPr>
          <p:spPr>
            <a:xfrm>
              <a:off x="2217420" y="4320540"/>
              <a:ext cx="1085850" cy="1257300"/>
            </a:xfrm>
            <a:prstGeom prst="rect">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任意多边形 98"/>
            <p:cNvSpPr/>
            <p:nvPr/>
          </p:nvSpPr>
          <p:spPr>
            <a:xfrm>
              <a:off x="2216634" y="3771900"/>
              <a:ext cx="1082397" cy="541199"/>
            </a:xfrm>
            <a:custGeom>
              <a:avLst/>
              <a:gdLst>
                <a:gd name="connsiteX0" fmla="*/ 480060 w 960120"/>
                <a:gd name="connsiteY0" fmla="*/ 0 h 480060"/>
                <a:gd name="connsiteX1" fmla="*/ 960120 w 960120"/>
                <a:gd name="connsiteY1" fmla="*/ 480060 h 480060"/>
                <a:gd name="connsiteX2" fmla="*/ 0 w 960120"/>
                <a:gd name="connsiteY2" fmla="*/ 480060 h 480060"/>
                <a:gd name="connsiteX3" fmla="*/ 480060 w 960120"/>
                <a:gd name="connsiteY3" fmla="*/ 0 h 480060"/>
              </a:gdLst>
              <a:ahLst/>
              <a:cxnLst>
                <a:cxn ang="0">
                  <a:pos x="connsiteX0" y="connsiteY0"/>
                </a:cxn>
                <a:cxn ang="0">
                  <a:pos x="connsiteX1" y="connsiteY1"/>
                </a:cxn>
                <a:cxn ang="0">
                  <a:pos x="connsiteX2" y="connsiteY2"/>
                </a:cxn>
                <a:cxn ang="0">
                  <a:pos x="connsiteX3" y="connsiteY3"/>
                </a:cxn>
              </a:cxnLst>
              <a:rect l="l" t="t" r="r" b="b"/>
              <a:pathLst>
                <a:path w="960120" h="480060">
                  <a:moveTo>
                    <a:pt x="480060" y="0"/>
                  </a:moveTo>
                  <a:cubicBezTo>
                    <a:pt x="745190" y="0"/>
                    <a:pt x="960120" y="214930"/>
                    <a:pt x="960120" y="480060"/>
                  </a:cubicBezTo>
                  <a:lnTo>
                    <a:pt x="0" y="480060"/>
                  </a:lnTo>
                  <a:cubicBezTo>
                    <a:pt x="0" y="214930"/>
                    <a:pt x="214930" y="0"/>
                    <a:pt x="480060" y="0"/>
                  </a:cubicBezTo>
                  <a:close/>
                </a:path>
              </a:pathLst>
            </a:cu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圆角矩形 99"/>
            <p:cNvSpPr/>
            <p:nvPr/>
          </p:nvSpPr>
          <p:spPr>
            <a:xfrm>
              <a:off x="2621280" y="4472940"/>
              <a:ext cx="227737" cy="548640"/>
            </a:xfrm>
            <a:prstGeom prst="roundRect">
              <a:avLst>
                <a:gd name="adj" fmla="val 455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梯形 100"/>
            <p:cNvSpPr/>
            <p:nvPr/>
          </p:nvSpPr>
          <p:spPr>
            <a:xfrm>
              <a:off x="3040380" y="3131820"/>
              <a:ext cx="1760220" cy="2446020"/>
            </a:xfrm>
            <a:prstGeom prst="trapezoid">
              <a:avLst>
                <a:gd name="adj" fmla="val 25000"/>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a:off x="3489403" y="2533222"/>
              <a:ext cx="871217" cy="495728"/>
            </a:xfrm>
            <a:prstGeom prst="rect">
              <a:avLst/>
            </a:prstGeom>
            <a:solidFill>
              <a:srgbClr val="FDDF0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a:off x="3524250" y="2506552"/>
              <a:ext cx="121920" cy="495728"/>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p:cNvSpPr/>
            <p:nvPr/>
          </p:nvSpPr>
          <p:spPr>
            <a:xfrm>
              <a:off x="4011930" y="2548462"/>
              <a:ext cx="329640" cy="495728"/>
            </a:xfrm>
            <a:prstGeom prst="rect">
              <a:avLst/>
            </a:prstGeom>
            <a:solidFill>
              <a:srgbClr val="FFC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任意多边形 104"/>
            <p:cNvSpPr/>
            <p:nvPr/>
          </p:nvSpPr>
          <p:spPr>
            <a:xfrm>
              <a:off x="3481554" y="1983806"/>
              <a:ext cx="879065" cy="439533"/>
            </a:xfrm>
            <a:custGeom>
              <a:avLst/>
              <a:gdLst>
                <a:gd name="connsiteX0" fmla="*/ 480060 w 960120"/>
                <a:gd name="connsiteY0" fmla="*/ 0 h 480060"/>
                <a:gd name="connsiteX1" fmla="*/ 960120 w 960120"/>
                <a:gd name="connsiteY1" fmla="*/ 480060 h 480060"/>
                <a:gd name="connsiteX2" fmla="*/ 0 w 960120"/>
                <a:gd name="connsiteY2" fmla="*/ 480060 h 480060"/>
                <a:gd name="connsiteX3" fmla="*/ 480060 w 960120"/>
                <a:gd name="connsiteY3" fmla="*/ 0 h 480060"/>
              </a:gdLst>
              <a:ahLst/>
              <a:cxnLst>
                <a:cxn ang="0">
                  <a:pos x="connsiteX0" y="connsiteY0"/>
                </a:cxn>
                <a:cxn ang="0">
                  <a:pos x="connsiteX1" y="connsiteY1"/>
                </a:cxn>
                <a:cxn ang="0">
                  <a:pos x="connsiteX2" y="connsiteY2"/>
                </a:cxn>
                <a:cxn ang="0">
                  <a:pos x="connsiteX3" y="connsiteY3"/>
                </a:cxn>
              </a:cxnLst>
              <a:rect l="l" t="t" r="r" b="b"/>
              <a:pathLst>
                <a:path w="960120" h="480060">
                  <a:moveTo>
                    <a:pt x="480060" y="0"/>
                  </a:moveTo>
                  <a:cubicBezTo>
                    <a:pt x="745190" y="0"/>
                    <a:pt x="960120" y="214930"/>
                    <a:pt x="960120" y="480060"/>
                  </a:cubicBezTo>
                  <a:lnTo>
                    <a:pt x="0" y="480060"/>
                  </a:lnTo>
                  <a:cubicBezTo>
                    <a:pt x="0" y="214930"/>
                    <a:pt x="214930" y="0"/>
                    <a:pt x="480060" y="0"/>
                  </a:cubicBezTo>
                  <a:close/>
                </a:path>
              </a:pathLst>
            </a:cu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圆角矩形 105"/>
            <p:cNvSpPr/>
            <p:nvPr/>
          </p:nvSpPr>
          <p:spPr>
            <a:xfrm>
              <a:off x="3426613" y="2384095"/>
              <a:ext cx="996797" cy="149127"/>
            </a:xfrm>
            <a:prstGeom prst="roundRect">
              <a:avLst>
                <a:gd name="adj" fmla="val 35186"/>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圆角矩形 106"/>
            <p:cNvSpPr/>
            <p:nvPr/>
          </p:nvSpPr>
          <p:spPr>
            <a:xfrm>
              <a:off x="3421380" y="2997933"/>
              <a:ext cx="996797" cy="149127"/>
            </a:xfrm>
            <a:prstGeom prst="roundRect">
              <a:avLst>
                <a:gd name="adj" fmla="val 35186"/>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任意多边形 107"/>
            <p:cNvSpPr/>
            <p:nvPr/>
          </p:nvSpPr>
          <p:spPr>
            <a:xfrm>
              <a:off x="3771900" y="5005819"/>
              <a:ext cx="308610" cy="572021"/>
            </a:xfrm>
            <a:custGeom>
              <a:avLst/>
              <a:gdLst>
                <a:gd name="connsiteX0" fmla="*/ 140458 w 308610"/>
                <a:gd name="connsiteY0" fmla="*/ 0 h 572021"/>
                <a:gd name="connsiteX1" fmla="*/ 168152 w 308610"/>
                <a:gd name="connsiteY1" fmla="*/ 0 h 572021"/>
                <a:gd name="connsiteX2" fmla="*/ 308610 w 308610"/>
                <a:gd name="connsiteY2" fmla="*/ 140458 h 572021"/>
                <a:gd name="connsiteX3" fmla="*/ 308610 w 308610"/>
                <a:gd name="connsiteY3" fmla="*/ 572021 h 572021"/>
                <a:gd name="connsiteX4" fmla="*/ 0 w 308610"/>
                <a:gd name="connsiteY4" fmla="*/ 572021 h 572021"/>
                <a:gd name="connsiteX5" fmla="*/ 0 w 308610"/>
                <a:gd name="connsiteY5" fmla="*/ 140458 h 572021"/>
                <a:gd name="connsiteX6" fmla="*/ 140458 w 308610"/>
                <a:gd name="connsiteY6" fmla="*/ 0 h 57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610" h="572021">
                  <a:moveTo>
                    <a:pt x="140458" y="0"/>
                  </a:moveTo>
                  <a:lnTo>
                    <a:pt x="168152" y="0"/>
                  </a:lnTo>
                  <a:cubicBezTo>
                    <a:pt x="245725" y="0"/>
                    <a:pt x="308610" y="62885"/>
                    <a:pt x="308610" y="140458"/>
                  </a:cubicBezTo>
                  <a:lnTo>
                    <a:pt x="308610" y="572021"/>
                  </a:lnTo>
                  <a:lnTo>
                    <a:pt x="0" y="572021"/>
                  </a:lnTo>
                  <a:lnTo>
                    <a:pt x="0" y="140458"/>
                  </a:lnTo>
                  <a:cubicBezTo>
                    <a:pt x="0" y="62885"/>
                    <a:pt x="62885" y="0"/>
                    <a:pt x="14045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3802380" y="3310890"/>
              <a:ext cx="227737" cy="548640"/>
            </a:xfrm>
            <a:prstGeom prst="roundRect">
              <a:avLst>
                <a:gd name="adj" fmla="val 455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0" name="直接连接符 109"/>
            <p:cNvCxnSpPr>
              <a:stCxn id="105" idx="0"/>
            </p:cNvCxnSpPr>
            <p:nvPr/>
          </p:nvCxnSpPr>
          <p:spPr>
            <a:xfrm flipH="1" flipV="1">
              <a:off x="3920490" y="1360170"/>
              <a:ext cx="597" cy="623636"/>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平行四边形 113"/>
            <p:cNvSpPr/>
            <p:nvPr/>
          </p:nvSpPr>
          <p:spPr>
            <a:xfrm>
              <a:off x="3063240" y="3166110"/>
              <a:ext cx="537210" cy="2377440"/>
            </a:xfrm>
            <a:prstGeom prst="parallelogram">
              <a:avLst>
                <a:gd name="adj" fmla="val 833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任意多边形 114"/>
            <p:cNvSpPr/>
            <p:nvPr/>
          </p:nvSpPr>
          <p:spPr>
            <a:xfrm>
              <a:off x="3519654" y="2008585"/>
              <a:ext cx="366546" cy="372844"/>
            </a:xfrm>
            <a:custGeom>
              <a:avLst/>
              <a:gdLst>
                <a:gd name="connsiteX0" fmla="*/ 431292 w 431292"/>
                <a:gd name="connsiteY0" fmla="*/ 0 h 438702"/>
                <a:gd name="connsiteX1" fmla="*/ 377333 w 431292"/>
                <a:gd name="connsiteY1" fmla="*/ 16750 h 438702"/>
                <a:gd name="connsiteX2" fmla="*/ 82534 w 431292"/>
                <a:gd name="connsiteY2" fmla="*/ 376178 h 438702"/>
                <a:gd name="connsiteX3" fmla="*/ 76231 w 431292"/>
                <a:gd name="connsiteY3" fmla="*/ 438702 h 438702"/>
                <a:gd name="connsiteX4" fmla="*/ 0 w 431292"/>
                <a:gd name="connsiteY4" fmla="*/ 438702 h 438702"/>
                <a:gd name="connsiteX5" fmla="*/ 350952 w 431292"/>
                <a:gd name="connsiteY5" fmla="*/ 8099 h 43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92" h="438702">
                  <a:moveTo>
                    <a:pt x="431292" y="0"/>
                  </a:moveTo>
                  <a:lnTo>
                    <a:pt x="377333" y="16750"/>
                  </a:lnTo>
                  <a:cubicBezTo>
                    <a:pt x="227998" y="79913"/>
                    <a:pt x="115789" y="213665"/>
                    <a:pt x="82534" y="376178"/>
                  </a:cubicBezTo>
                  <a:lnTo>
                    <a:pt x="76231" y="438702"/>
                  </a:lnTo>
                  <a:lnTo>
                    <a:pt x="0" y="438702"/>
                  </a:lnTo>
                  <a:cubicBezTo>
                    <a:pt x="0" y="226298"/>
                    <a:pt x="150664" y="49084"/>
                    <a:pt x="350952" y="8099"/>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a:off x="2244090" y="4347210"/>
              <a:ext cx="99060" cy="1196340"/>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任意多边形 116"/>
            <p:cNvSpPr/>
            <p:nvPr/>
          </p:nvSpPr>
          <p:spPr>
            <a:xfrm>
              <a:off x="2243304" y="3806190"/>
              <a:ext cx="492191" cy="476429"/>
            </a:xfrm>
            <a:custGeom>
              <a:avLst/>
              <a:gdLst>
                <a:gd name="connsiteX0" fmla="*/ 492191 w 492191"/>
                <a:gd name="connsiteY0" fmla="*/ 0 h 536259"/>
                <a:gd name="connsiteX1" fmla="*/ 414360 w 492191"/>
                <a:gd name="connsiteY1" fmla="*/ 26542 h 536259"/>
                <a:gd name="connsiteX2" fmla="*/ 94815 w 492191"/>
                <a:gd name="connsiteY2" fmla="*/ 454539 h 536259"/>
                <a:gd name="connsiteX3" fmla="*/ 87316 w 492191"/>
                <a:gd name="connsiteY3" fmla="*/ 536259 h 536259"/>
                <a:gd name="connsiteX4" fmla="*/ 0 w 492191"/>
                <a:gd name="connsiteY4" fmla="*/ 536259 h 536259"/>
                <a:gd name="connsiteX5" fmla="*/ 432128 w 492191"/>
                <a:gd name="connsiteY5" fmla="*/ 6055 h 53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191" h="536259">
                  <a:moveTo>
                    <a:pt x="492191" y="0"/>
                  </a:moveTo>
                  <a:lnTo>
                    <a:pt x="414360" y="26542"/>
                  </a:lnTo>
                  <a:cubicBezTo>
                    <a:pt x="252489" y="101755"/>
                    <a:pt x="130862" y="261023"/>
                    <a:pt x="94815" y="454539"/>
                  </a:cubicBezTo>
                  <a:lnTo>
                    <a:pt x="87316" y="536259"/>
                  </a:lnTo>
                  <a:lnTo>
                    <a:pt x="0" y="536259"/>
                  </a:lnTo>
                  <a:cubicBezTo>
                    <a:pt x="0" y="274725"/>
                    <a:pt x="185513" y="56520"/>
                    <a:pt x="432128" y="6055"/>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3" name="矩形 132"/>
          <p:cNvSpPr/>
          <p:nvPr/>
        </p:nvSpPr>
        <p:spPr>
          <a:xfrm>
            <a:off x="263769" y="5820508"/>
            <a:ext cx="2145323" cy="1178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8" name="组合 117"/>
          <p:cNvGrpSpPr/>
          <p:nvPr/>
        </p:nvGrpSpPr>
        <p:grpSpPr>
          <a:xfrm>
            <a:off x="7628709" y="-95794"/>
            <a:ext cx="4750527" cy="4484912"/>
            <a:chOff x="7628709" y="-95794"/>
            <a:chExt cx="4750527" cy="4484912"/>
          </a:xfrm>
        </p:grpSpPr>
        <p:grpSp>
          <p:nvGrpSpPr>
            <p:cNvPr id="119" name="组合 118"/>
            <p:cNvGrpSpPr/>
            <p:nvPr/>
          </p:nvGrpSpPr>
          <p:grpSpPr>
            <a:xfrm>
              <a:off x="7628709" y="-95794"/>
              <a:ext cx="4750527" cy="4484912"/>
              <a:chOff x="7628709" y="-95794"/>
              <a:chExt cx="4750527" cy="4484912"/>
            </a:xfrm>
          </p:grpSpPr>
          <p:grpSp>
            <p:nvGrpSpPr>
              <p:cNvPr id="122" name="组合 121"/>
              <p:cNvGrpSpPr/>
              <p:nvPr/>
            </p:nvGrpSpPr>
            <p:grpSpPr>
              <a:xfrm>
                <a:off x="8203475" y="-95794"/>
                <a:ext cx="4175761" cy="3570514"/>
                <a:chOff x="8203475" y="-95794"/>
                <a:chExt cx="4175761" cy="3570514"/>
              </a:xfrm>
            </p:grpSpPr>
            <p:sp>
              <p:nvSpPr>
                <p:cNvPr id="124" name="矩形 123"/>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任意多边形 124"/>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任意多边形 125"/>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3" name="任意多边形 122"/>
              <p:cNvSpPr/>
              <p:nvPr/>
            </p:nvSpPr>
            <p:spPr>
              <a:xfrm>
                <a:off x="7628709" y="-1"/>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0" name="图片 119"/>
            <p:cNvPicPr>
              <a:picLocks noChangeAspect="1"/>
            </p:cNvPicPr>
            <p:nvPr/>
          </p:nvPicPr>
          <p:blipFill rotWithShape="1">
            <a:blip r:embed="rId3" cstate="print">
              <a:extLst>
                <a:ext uri="{28A0092B-C50C-407E-A947-70E740481C1C}">
                  <a14:useLocalDpi xmlns:a14="http://schemas.microsoft.com/office/drawing/2010/main" val="0"/>
                </a:ext>
              </a:extLst>
            </a:blip>
            <a:srcRect l="30447" t="36684" r="58009" b="33815"/>
            <a:stretch/>
          </p:blipFill>
          <p:spPr>
            <a:xfrm rot="19359801">
              <a:off x="11417829" y="883063"/>
              <a:ext cx="580572" cy="834573"/>
            </a:xfrm>
            <a:prstGeom prst="rect">
              <a:avLst/>
            </a:prstGeom>
          </p:spPr>
        </p:pic>
        <p:pic>
          <p:nvPicPr>
            <p:cNvPr id="121" name="图片 120"/>
            <p:cNvPicPr>
              <a:picLocks noChangeAspect="1"/>
            </p:cNvPicPr>
            <p:nvPr/>
          </p:nvPicPr>
          <p:blipFill rotWithShape="1">
            <a:blip r:embed="rId4" cstate="print">
              <a:extLst>
                <a:ext uri="{28A0092B-C50C-407E-A947-70E740481C1C}">
                  <a14:useLocalDpi xmlns:a14="http://schemas.microsoft.com/office/drawing/2010/main" val="0"/>
                </a:ext>
              </a:extLst>
            </a:blip>
            <a:srcRect l="15585" t="46432" r="65656" b="32019"/>
            <a:stretch/>
          </p:blipFill>
          <p:spPr>
            <a:xfrm rot="306661" flipH="1">
              <a:off x="10581726" y="130097"/>
              <a:ext cx="661782" cy="427613"/>
            </a:xfrm>
            <a:prstGeom prst="rect">
              <a:avLst/>
            </a:prstGeom>
          </p:spPr>
        </p:pic>
      </p:grpSp>
      <p:sp>
        <p:nvSpPr>
          <p:cNvPr id="39" name="任意多边形 38"/>
          <p:cNvSpPr/>
          <p:nvPr/>
        </p:nvSpPr>
        <p:spPr>
          <a:xfrm>
            <a:off x="-106321" y="3641689"/>
            <a:ext cx="12298321" cy="2948803"/>
          </a:xfrm>
          <a:custGeom>
            <a:avLst/>
            <a:gdLst>
              <a:gd name="connsiteX0" fmla="*/ 284873 w 12192000"/>
              <a:gd name="connsiteY0" fmla="*/ 442 h 3750841"/>
              <a:gd name="connsiteX1" fmla="*/ 5550878 w 12192000"/>
              <a:gd name="connsiteY1" fmla="*/ 1842978 h 3750841"/>
              <a:gd name="connsiteX2" fmla="*/ 12081561 w 12192000"/>
              <a:gd name="connsiteY2" fmla="*/ 1801114 h 3750841"/>
              <a:gd name="connsiteX3" fmla="*/ 12192000 w 12192000"/>
              <a:gd name="connsiteY3" fmla="*/ 1747221 h 3750841"/>
              <a:gd name="connsiteX4" fmla="*/ 12192000 w 12192000"/>
              <a:gd name="connsiteY4" fmla="*/ 2550059 h 3750841"/>
              <a:gd name="connsiteX5" fmla="*/ 12138352 w 12192000"/>
              <a:gd name="connsiteY5" fmla="*/ 2633905 h 3750841"/>
              <a:gd name="connsiteX6" fmla="*/ 5975843 w 12192000"/>
              <a:gd name="connsiteY6" fmla="*/ 3715748 h 3750841"/>
              <a:gd name="connsiteX7" fmla="*/ 576023 w 12192000"/>
              <a:gd name="connsiteY7" fmla="*/ 1348423 h 3750841"/>
              <a:gd name="connsiteX8" fmla="*/ 11829 w 12192000"/>
              <a:gd name="connsiteY8" fmla="*/ 1186252 h 3750841"/>
              <a:gd name="connsiteX9" fmla="*/ 0 w 12192000"/>
              <a:gd name="connsiteY9" fmla="*/ 1185199 h 3750841"/>
              <a:gd name="connsiteX10" fmla="*/ 0 w 12192000"/>
              <a:gd name="connsiteY10" fmla="*/ 52838 h 3750841"/>
              <a:gd name="connsiteX11" fmla="*/ 13926 w 12192000"/>
              <a:gd name="connsiteY11" fmla="*/ 49091 h 3750841"/>
              <a:gd name="connsiteX12" fmla="*/ 284873 w 12192000"/>
              <a:gd name="connsiteY12" fmla="*/ 442 h 3750841"/>
              <a:gd name="connsiteX0" fmla="*/ 336528 w 12243655"/>
              <a:gd name="connsiteY0" fmla="*/ 442 h 2793586"/>
              <a:gd name="connsiteX1" fmla="*/ 5602533 w 12243655"/>
              <a:gd name="connsiteY1" fmla="*/ 1842978 h 2793586"/>
              <a:gd name="connsiteX2" fmla="*/ 12133216 w 12243655"/>
              <a:gd name="connsiteY2" fmla="*/ 1801114 h 2793586"/>
              <a:gd name="connsiteX3" fmla="*/ 12243655 w 12243655"/>
              <a:gd name="connsiteY3" fmla="*/ 1747221 h 2793586"/>
              <a:gd name="connsiteX4" fmla="*/ 12243655 w 12243655"/>
              <a:gd name="connsiteY4" fmla="*/ 2550059 h 2793586"/>
              <a:gd name="connsiteX5" fmla="*/ 12190007 w 12243655"/>
              <a:gd name="connsiteY5" fmla="*/ 2633905 h 2793586"/>
              <a:gd name="connsiteX6" fmla="*/ 6326436 w 12243655"/>
              <a:gd name="connsiteY6" fmla="*/ 2168302 h 2793586"/>
              <a:gd name="connsiteX7" fmla="*/ 627678 w 12243655"/>
              <a:gd name="connsiteY7" fmla="*/ 1348423 h 2793586"/>
              <a:gd name="connsiteX8" fmla="*/ 63484 w 12243655"/>
              <a:gd name="connsiteY8" fmla="*/ 1186252 h 2793586"/>
              <a:gd name="connsiteX9" fmla="*/ 51655 w 12243655"/>
              <a:gd name="connsiteY9" fmla="*/ 1185199 h 2793586"/>
              <a:gd name="connsiteX10" fmla="*/ 51655 w 12243655"/>
              <a:gd name="connsiteY10" fmla="*/ 52838 h 2793586"/>
              <a:gd name="connsiteX11" fmla="*/ 65581 w 12243655"/>
              <a:gd name="connsiteY11" fmla="*/ 49091 h 2793586"/>
              <a:gd name="connsiteX12" fmla="*/ 336528 w 12243655"/>
              <a:gd name="connsiteY12" fmla="*/ 442 h 2793586"/>
              <a:gd name="connsiteX0" fmla="*/ 336528 w 12243655"/>
              <a:gd name="connsiteY0" fmla="*/ 442 h 2709994"/>
              <a:gd name="connsiteX1" fmla="*/ 5602533 w 12243655"/>
              <a:gd name="connsiteY1" fmla="*/ 1842978 h 2709994"/>
              <a:gd name="connsiteX2" fmla="*/ 12133216 w 12243655"/>
              <a:gd name="connsiteY2" fmla="*/ 1801114 h 2709994"/>
              <a:gd name="connsiteX3" fmla="*/ 12243655 w 12243655"/>
              <a:gd name="connsiteY3" fmla="*/ 1747221 h 2709994"/>
              <a:gd name="connsiteX4" fmla="*/ 12243655 w 12243655"/>
              <a:gd name="connsiteY4" fmla="*/ 2550059 h 2709994"/>
              <a:gd name="connsiteX5" fmla="*/ 12190007 w 12243655"/>
              <a:gd name="connsiteY5" fmla="*/ 2633905 h 2709994"/>
              <a:gd name="connsiteX6" fmla="*/ 6326436 w 12243655"/>
              <a:gd name="connsiteY6" fmla="*/ 2168302 h 2709994"/>
              <a:gd name="connsiteX7" fmla="*/ 627678 w 12243655"/>
              <a:gd name="connsiteY7" fmla="*/ 1348423 h 2709994"/>
              <a:gd name="connsiteX8" fmla="*/ 63484 w 12243655"/>
              <a:gd name="connsiteY8" fmla="*/ 1186252 h 2709994"/>
              <a:gd name="connsiteX9" fmla="*/ 51655 w 12243655"/>
              <a:gd name="connsiteY9" fmla="*/ 1185199 h 2709994"/>
              <a:gd name="connsiteX10" fmla="*/ 51655 w 12243655"/>
              <a:gd name="connsiteY10" fmla="*/ 52838 h 2709994"/>
              <a:gd name="connsiteX11" fmla="*/ 65581 w 12243655"/>
              <a:gd name="connsiteY11" fmla="*/ 49091 h 2709994"/>
              <a:gd name="connsiteX12" fmla="*/ 336528 w 12243655"/>
              <a:gd name="connsiteY12" fmla="*/ 442 h 2709994"/>
              <a:gd name="connsiteX0" fmla="*/ 336528 w 12243655"/>
              <a:gd name="connsiteY0" fmla="*/ 442 h 2746355"/>
              <a:gd name="connsiteX1" fmla="*/ 5602533 w 12243655"/>
              <a:gd name="connsiteY1" fmla="*/ 1842978 h 2746355"/>
              <a:gd name="connsiteX2" fmla="*/ 12133216 w 12243655"/>
              <a:gd name="connsiteY2" fmla="*/ 1801114 h 2746355"/>
              <a:gd name="connsiteX3" fmla="*/ 12243655 w 12243655"/>
              <a:gd name="connsiteY3" fmla="*/ 1747221 h 2746355"/>
              <a:gd name="connsiteX4" fmla="*/ 12243655 w 12243655"/>
              <a:gd name="connsiteY4" fmla="*/ 2550059 h 2746355"/>
              <a:gd name="connsiteX5" fmla="*/ 12190007 w 12243655"/>
              <a:gd name="connsiteY5" fmla="*/ 2633905 h 2746355"/>
              <a:gd name="connsiteX6" fmla="*/ 6326436 w 12243655"/>
              <a:gd name="connsiteY6" fmla="*/ 2168302 h 2746355"/>
              <a:gd name="connsiteX7" fmla="*/ 627678 w 12243655"/>
              <a:gd name="connsiteY7" fmla="*/ 1348423 h 2746355"/>
              <a:gd name="connsiteX8" fmla="*/ 63484 w 12243655"/>
              <a:gd name="connsiteY8" fmla="*/ 1186252 h 2746355"/>
              <a:gd name="connsiteX9" fmla="*/ 51655 w 12243655"/>
              <a:gd name="connsiteY9" fmla="*/ 1185199 h 2746355"/>
              <a:gd name="connsiteX10" fmla="*/ 51655 w 12243655"/>
              <a:gd name="connsiteY10" fmla="*/ 52838 h 2746355"/>
              <a:gd name="connsiteX11" fmla="*/ 65581 w 12243655"/>
              <a:gd name="connsiteY11" fmla="*/ 49091 h 2746355"/>
              <a:gd name="connsiteX12" fmla="*/ 336528 w 12243655"/>
              <a:gd name="connsiteY12" fmla="*/ 442 h 2746355"/>
              <a:gd name="connsiteX0" fmla="*/ 336528 w 12243655"/>
              <a:gd name="connsiteY0" fmla="*/ 442 h 3062767"/>
              <a:gd name="connsiteX1" fmla="*/ 5602533 w 12243655"/>
              <a:gd name="connsiteY1" fmla="*/ 1842978 h 3062767"/>
              <a:gd name="connsiteX2" fmla="*/ 12133216 w 12243655"/>
              <a:gd name="connsiteY2" fmla="*/ 1801114 h 3062767"/>
              <a:gd name="connsiteX3" fmla="*/ 12243655 w 12243655"/>
              <a:gd name="connsiteY3" fmla="*/ 1747221 h 3062767"/>
              <a:gd name="connsiteX4" fmla="*/ 12243655 w 12243655"/>
              <a:gd name="connsiteY4" fmla="*/ 2550059 h 3062767"/>
              <a:gd name="connsiteX5" fmla="*/ 12190007 w 12243655"/>
              <a:gd name="connsiteY5" fmla="*/ 2932843 h 3062767"/>
              <a:gd name="connsiteX6" fmla="*/ 6326436 w 12243655"/>
              <a:gd name="connsiteY6" fmla="*/ 2168302 h 3062767"/>
              <a:gd name="connsiteX7" fmla="*/ 627678 w 12243655"/>
              <a:gd name="connsiteY7" fmla="*/ 1348423 h 3062767"/>
              <a:gd name="connsiteX8" fmla="*/ 63484 w 12243655"/>
              <a:gd name="connsiteY8" fmla="*/ 1186252 h 3062767"/>
              <a:gd name="connsiteX9" fmla="*/ 51655 w 12243655"/>
              <a:gd name="connsiteY9" fmla="*/ 1185199 h 3062767"/>
              <a:gd name="connsiteX10" fmla="*/ 51655 w 12243655"/>
              <a:gd name="connsiteY10" fmla="*/ 52838 h 3062767"/>
              <a:gd name="connsiteX11" fmla="*/ 65581 w 12243655"/>
              <a:gd name="connsiteY11" fmla="*/ 49091 h 3062767"/>
              <a:gd name="connsiteX12" fmla="*/ 336528 w 12243655"/>
              <a:gd name="connsiteY12" fmla="*/ 442 h 3062767"/>
              <a:gd name="connsiteX0" fmla="*/ 336528 w 12243655"/>
              <a:gd name="connsiteY0" fmla="*/ 442 h 2945862"/>
              <a:gd name="connsiteX1" fmla="*/ 5602533 w 12243655"/>
              <a:gd name="connsiteY1" fmla="*/ 1842978 h 2945862"/>
              <a:gd name="connsiteX2" fmla="*/ 12133216 w 12243655"/>
              <a:gd name="connsiteY2" fmla="*/ 1801114 h 2945862"/>
              <a:gd name="connsiteX3" fmla="*/ 12243655 w 12243655"/>
              <a:gd name="connsiteY3" fmla="*/ 1747221 h 2945862"/>
              <a:gd name="connsiteX4" fmla="*/ 12243655 w 12243655"/>
              <a:gd name="connsiteY4" fmla="*/ 2550059 h 2945862"/>
              <a:gd name="connsiteX5" fmla="*/ 12190007 w 12243655"/>
              <a:gd name="connsiteY5" fmla="*/ 2932843 h 2945862"/>
              <a:gd name="connsiteX6" fmla="*/ 6326436 w 12243655"/>
              <a:gd name="connsiteY6" fmla="*/ 2168302 h 2945862"/>
              <a:gd name="connsiteX7" fmla="*/ 627678 w 12243655"/>
              <a:gd name="connsiteY7" fmla="*/ 1348423 h 2945862"/>
              <a:gd name="connsiteX8" fmla="*/ 63484 w 12243655"/>
              <a:gd name="connsiteY8" fmla="*/ 1186252 h 2945862"/>
              <a:gd name="connsiteX9" fmla="*/ 51655 w 12243655"/>
              <a:gd name="connsiteY9" fmla="*/ 1185199 h 2945862"/>
              <a:gd name="connsiteX10" fmla="*/ 51655 w 12243655"/>
              <a:gd name="connsiteY10" fmla="*/ 52838 h 2945862"/>
              <a:gd name="connsiteX11" fmla="*/ 65581 w 12243655"/>
              <a:gd name="connsiteY11" fmla="*/ 49091 h 2945862"/>
              <a:gd name="connsiteX12" fmla="*/ 336528 w 12243655"/>
              <a:gd name="connsiteY12" fmla="*/ 442 h 2945862"/>
              <a:gd name="connsiteX0" fmla="*/ 284873 w 12192000"/>
              <a:gd name="connsiteY0" fmla="*/ 442 h 3033575"/>
              <a:gd name="connsiteX1" fmla="*/ 5550878 w 12192000"/>
              <a:gd name="connsiteY1" fmla="*/ 1842978 h 3033575"/>
              <a:gd name="connsiteX2" fmla="*/ 12081561 w 12192000"/>
              <a:gd name="connsiteY2" fmla="*/ 1801114 h 3033575"/>
              <a:gd name="connsiteX3" fmla="*/ 12192000 w 12192000"/>
              <a:gd name="connsiteY3" fmla="*/ 1747221 h 3033575"/>
              <a:gd name="connsiteX4" fmla="*/ 12192000 w 12192000"/>
              <a:gd name="connsiteY4" fmla="*/ 2550059 h 3033575"/>
              <a:gd name="connsiteX5" fmla="*/ 12138352 w 12192000"/>
              <a:gd name="connsiteY5" fmla="*/ 2932843 h 3033575"/>
              <a:gd name="connsiteX6" fmla="*/ 4006366 w 12192000"/>
              <a:gd name="connsiteY6" fmla="*/ 2854102 h 3033575"/>
              <a:gd name="connsiteX7" fmla="*/ 576023 w 12192000"/>
              <a:gd name="connsiteY7" fmla="*/ 1348423 h 3033575"/>
              <a:gd name="connsiteX8" fmla="*/ 11829 w 12192000"/>
              <a:gd name="connsiteY8" fmla="*/ 1186252 h 3033575"/>
              <a:gd name="connsiteX9" fmla="*/ 0 w 12192000"/>
              <a:gd name="connsiteY9" fmla="*/ 1185199 h 3033575"/>
              <a:gd name="connsiteX10" fmla="*/ 0 w 12192000"/>
              <a:gd name="connsiteY10" fmla="*/ 52838 h 3033575"/>
              <a:gd name="connsiteX11" fmla="*/ 13926 w 12192000"/>
              <a:gd name="connsiteY11" fmla="*/ 49091 h 3033575"/>
              <a:gd name="connsiteX12" fmla="*/ 284873 w 12192000"/>
              <a:gd name="connsiteY12" fmla="*/ 442 h 3033575"/>
              <a:gd name="connsiteX0" fmla="*/ 284873 w 12192000"/>
              <a:gd name="connsiteY0" fmla="*/ 442 h 3157480"/>
              <a:gd name="connsiteX1" fmla="*/ 5550878 w 12192000"/>
              <a:gd name="connsiteY1" fmla="*/ 1842978 h 3157480"/>
              <a:gd name="connsiteX2" fmla="*/ 12081561 w 12192000"/>
              <a:gd name="connsiteY2" fmla="*/ 1801114 h 3157480"/>
              <a:gd name="connsiteX3" fmla="*/ 12192000 w 12192000"/>
              <a:gd name="connsiteY3" fmla="*/ 1747221 h 3157480"/>
              <a:gd name="connsiteX4" fmla="*/ 12192000 w 12192000"/>
              <a:gd name="connsiteY4" fmla="*/ 2550059 h 3157480"/>
              <a:gd name="connsiteX5" fmla="*/ 12138352 w 12192000"/>
              <a:gd name="connsiteY5" fmla="*/ 2932843 h 3157480"/>
              <a:gd name="connsiteX6" fmla="*/ 4006366 w 12192000"/>
              <a:gd name="connsiteY6" fmla="*/ 2854102 h 3157480"/>
              <a:gd name="connsiteX7" fmla="*/ 576023 w 12192000"/>
              <a:gd name="connsiteY7" fmla="*/ 1348423 h 3157480"/>
              <a:gd name="connsiteX8" fmla="*/ 11829 w 12192000"/>
              <a:gd name="connsiteY8" fmla="*/ 1186252 h 3157480"/>
              <a:gd name="connsiteX9" fmla="*/ 0 w 12192000"/>
              <a:gd name="connsiteY9" fmla="*/ 1185199 h 3157480"/>
              <a:gd name="connsiteX10" fmla="*/ 0 w 12192000"/>
              <a:gd name="connsiteY10" fmla="*/ 52838 h 3157480"/>
              <a:gd name="connsiteX11" fmla="*/ 13926 w 12192000"/>
              <a:gd name="connsiteY11" fmla="*/ 49091 h 3157480"/>
              <a:gd name="connsiteX12" fmla="*/ 284873 w 12192000"/>
              <a:gd name="connsiteY12" fmla="*/ 442 h 3157480"/>
              <a:gd name="connsiteX0" fmla="*/ 284873 w 12192000"/>
              <a:gd name="connsiteY0" fmla="*/ 442 h 3218445"/>
              <a:gd name="connsiteX1" fmla="*/ 5550878 w 12192000"/>
              <a:gd name="connsiteY1" fmla="*/ 1842978 h 3218445"/>
              <a:gd name="connsiteX2" fmla="*/ 12081561 w 12192000"/>
              <a:gd name="connsiteY2" fmla="*/ 1801114 h 3218445"/>
              <a:gd name="connsiteX3" fmla="*/ 12192000 w 12192000"/>
              <a:gd name="connsiteY3" fmla="*/ 1747221 h 3218445"/>
              <a:gd name="connsiteX4" fmla="*/ 12192000 w 12192000"/>
              <a:gd name="connsiteY4" fmla="*/ 2550059 h 3218445"/>
              <a:gd name="connsiteX5" fmla="*/ 12138352 w 12192000"/>
              <a:gd name="connsiteY5" fmla="*/ 2932843 h 3218445"/>
              <a:gd name="connsiteX6" fmla="*/ 5290043 w 12192000"/>
              <a:gd name="connsiteY6" fmla="*/ 2942025 h 3218445"/>
              <a:gd name="connsiteX7" fmla="*/ 576023 w 12192000"/>
              <a:gd name="connsiteY7" fmla="*/ 1348423 h 3218445"/>
              <a:gd name="connsiteX8" fmla="*/ 11829 w 12192000"/>
              <a:gd name="connsiteY8" fmla="*/ 1186252 h 3218445"/>
              <a:gd name="connsiteX9" fmla="*/ 0 w 12192000"/>
              <a:gd name="connsiteY9" fmla="*/ 1185199 h 3218445"/>
              <a:gd name="connsiteX10" fmla="*/ 0 w 12192000"/>
              <a:gd name="connsiteY10" fmla="*/ 52838 h 3218445"/>
              <a:gd name="connsiteX11" fmla="*/ 13926 w 12192000"/>
              <a:gd name="connsiteY11" fmla="*/ 49091 h 3218445"/>
              <a:gd name="connsiteX12" fmla="*/ 284873 w 12192000"/>
              <a:gd name="connsiteY12" fmla="*/ 442 h 3218445"/>
              <a:gd name="connsiteX0" fmla="*/ 328444 w 12235571"/>
              <a:gd name="connsiteY0" fmla="*/ 442 h 3040734"/>
              <a:gd name="connsiteX1" fmla="*/ 5594449 w 12235571"/>
              <a:gd name="connsiteY1" fmla="*/ 1842978 h 3040734"/>
              <a:gd name="connsiteX2" fmla="*/ 12125132 w 12235571"/>
              <a:gd name="connsiteY2" fmla="*/ 1801114 h 3040734"/>
              <a:gd name="connsiteX3" fmla="*/ 12235571 w 12235571"/>
              <a:gd name="connsiteY3" fmla="*/ 1747221 h 3040734"/>
              <a:gd name="connsiteX4" fmla="*/ 12235571 w 12235571"/>
              <a:gd name="connsiteY4" fmla="*/ 2550059 h 3040734"/>
              <a:gd name="connsiteX5" fmla="*/ 12181923 w 12235571"/>
              <a:gd name="connsiteY5" fmla="*/ 2932843 h 3040734"/>
              <a:gd name="connsiteX6" fmla="*/ 5333614 w 12235571"/>
              <a:gd name="connsiteY6" fmla="*/ 2942025 h 3040734"/>
              <a:gd name="connsiteX7" fmla="*/ 514086 w 12235571"/>
              <a:gd name="connsiteY7" fmla="*/ 1963884 h 3040734"/>
              <a:gd name="connsiteX8" fmla="*/ 55400 w 12235571"/>
              <a:gd name="connsiteY8" fmla="*/ 1186252 h 3040734"/>
              <a:gd name="connsiteX9" fmla="*/ 43571 w 12235571"/>
              <a:gd name="connsiteY9" fmla="*/ 1185199 h 3040734"/>
              <a:gd name="connsiteX10" fmla="*/ 43571 w 12235571"/>
              <a:gd name="connsiteY10" fmla="*/ 52838 h 3040734"/>
              <a:gd name="connsiteX11" fmla="*/ 57497 w 12235571"/>
              <a:gd name="connsiteY11" fmla="*/ 49091 h 3040734"/>
              <a:gd name="connsiteX12" fmla="*/ 328444 w 12235571"/>
              <a:gd name="connsiteY12" fmla="*/ 442 h 3040734"/>
              <a:gd name="connsiteX0" fmla="*/ 328444 w 12235571"/>
              <a:gd name="connsiteY0" fmla="*/ 442 h 3298259"/>
              <a:gd name="connsiteX1" fmla="*/ 5594449 w 12235571"/>
              <a:gd name="connsiteY1" fmla="*/ 1842978 h 3298259"/>
              <a:gd name="connsiteX2" fmla="*/ 12125132 w 12235571"/>
              <a:gd name="connsiteY2" fmla="*/ 1801114 h 3298259"/>
              <a:gd name="connsiteX3" fmla="*/ 12235571 w 12235571"/>
              <a:gd name="connsiteY3" fmla="*/ 1747221 h 3298259"/>
              <a:gd name="connsiteX4" fmla="*/ 12235571 w 12235571"/>
              <a:gd name="connsiteY4" fmla="*/ 2550059 h 3298259"/>
              <a:gd name="connsiteX5" fmla="*/ 12181923 w 12235571"/>
              <a:gd name="connsiteY5" fmla="*/ 2932843 h 3298259"/>
              <a:gd name="connsiteX6" fmla="*/ 5333614 w 12235571"/>
              <a:gd name="connsiteY6" fmla="*/ 2942025 h 3298259"/>
              <a:gd name="connsiteX7" fmla="*/ 514086 w 12235571"/>
              <a:gd name="connsiteY7" fmla="*/ 1963884 h 3298259"/>
              <a:gd name="connsiteX8" fmla="*/ 55400 w 12235571"/>
              <a:gd name="connsiteY8" fmla="*/ 1186252 h 3298259"/>
              <a:gd name="connsiteX9" fmla="*/ 43571 w 12235571"/>
              <a:gd name="connsiteY9" fmla="*/ 1185199 h 3298259"/>
              <a:gd name="connsiteX10" fmla="*/ 43571 w 12235571"/>
              <a:gd name="connsiteY10" fmla="*/ 52838 h 3298259"/>
              <a:gd name="connsiteX11" fmla="*/ 57497 w 12235571"/>
              <a:gd name="connsiteY11" fmla="*/ 49091 h 3298259"/>
              <a:gd name="connsiteX12" fmla="*/ 328444 w 12235571"/>
              <a:gd name="connsiteY12" fmla="*/ 442 h 3298259"/>
              <a:gd name="connsiteX0" fmla="*/ 391194 w 12298321"/>
              <a:gd name="connsiteY0" fmla="*/ 442 h 3052589"/>
              <a:gd name="connsiteX1" fmla="*/ 5657199 w 12298321"/>
              <a:gd name="connsiteY1" fmla="*/ 1842978 h 3052589"/>
              <a:gd name="connsiteX2" fmla="*/ 12187882 w 12298321"/>
              <a:gd name="connsiteY2" fmla="*/ 1801114 h 3052589"/>
              <a:gd name="connsiteX3" fmla="*/ 12298321 w 12298321"/>
              <a:gd name="connsiteY3" fmla="*/ 1747221 h 3052589"/>
              <a:gd name="connsiteX4" fmla="*/ 12298321 w 12298321"/>
              <a:gd name="connsiteY4" fmla="*/ 2550059 h 3052589"/>
              <a:gd name="connsiteX5" fmla="*/ 12244673 w 12298321"/>
              <a:gd name="connsiteY5" fmla="*/ 2932843 h 3052589"/>
              <a:gd name="connsiteX6" fmla="*/ 6328349 w 12298321"/>
              <a:gd name="connsiteY6" fmla="*/ 2660672 h 3052589"/>
              <a:gd name="connsiteX7" fmla="*/ 576836 w 12298321"/>
              <a:gd name="connsiteY7" fmla="*/ 1963884 h 3052589"/>
              <a:gd name="connsiteX8" fmla="*/ 118150 w 12298321"/>
              <a:gd name="connsiteY8" fmla="*/ 1186252 h 3052589"/>
              <a:gd name="connsiteX9" fmla="*/ 106321 w 12298321"/>
              <a:gd name="connsiteY9" fmla="*/ 1185199 h 3052589"/>
              <a:gd name="connsiteX10" fmla="*/ 106321 w 12298321"/>
              <a:gd name="connsiteY10" fmla="*/ 52838 h 3052589"/>
              <a:gd name="connsiteX11" fmla="*/ 120247 w 12298321"/>
              <a:gd name="connsiteY11" fmla="*/ 49091 h 3052589"/>
              <a:gd name="connsiteX12" fmla="*/ 391194 w 12298321"/>
              <a:gd name="connsiteY12" fmla="*/ 442 h 3052589"/>
              <a:gd name="connsiteX0" fmla="*/ 391194 w 12298321"/>
              <a:gd name="connsiteY0" fmla="*/ 442 h 2948803"/>
              <a:gd name="connsiteX1" fmla="*/ 5657199 w 12298321"/>
              <a:gd name="connsiteY1" fmla="*/ 1842978 h 2948803"/>
              <a:gd name="connsiteX2" fmla="*/ 12187882 w 12298321"/>
              <a:gd name="connsiteY2" fmla="*/ 1801114 h 2948803"/>
              <a:gd name="connsiteX3" fmla="*/ 12298321 w 12298321"/>
              <a:gd name="connsiteY3" fmla="*/ 1747221 h 2948803"/>
              <a:gd name="connsiteX4" fmla="*/ 12298321 w 12298321"/>
              <a:gd name="connsiteY4" fmla="*/ 2550059 h 2948803"/>
              <a:gd name="connsiteX5" fmla="*/ 12244673 w 12298321"/>
              <a:gd name="connsiteY5" fmla="*/ 2932843 h 2948803"/>
              <a:gd name="connsiteX6" fmla="*/ 6328349 w 12298321"/>
              <a:gd name="connsiteY6" fmla="*/ 2660672 h 2948803"/>
              <a:gd name="connsiteX7" fmla="*/ 576836 w 12298321"/>
              <a:gd name="connsiteY7" fmla="*/ 1963884 h 2948803"/>
              <a:gd name="connsiteX8" fmla="*/ 118150 w 12298321"/>
              <a:gd name="connsiteY8" fmla="*/ 1186252 h 2948803"/>
              <a:gd name="connsiteX9" fmla="*/ 106321 w 12298321"/>
              <a:gd name="connsiteY9" fmla="*/ 1185199 h 2948803"/>
              <a:gd name="connsiteX10" fmla="*/ 106321 w 12298321"/>
              <a:gd name="connsiteY10" fmla="*/ 52838 h 2948803"/>
              <a:gd name="connsiteX11" fmla="*/ 120247 w 12298321"/>
              <a:gd name="connsiteY11" fmla="*/ 49091 h 2948803"/>
              <a:gd name="connsiteX12" fmla="*/ 391194 w 12298321"/>
              <a:gd name="connsiteY12" fmla="*/ 442 h 294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98321" h="2948803">
                <a:moveTo>
                  <a:pt x="391194" y="442"/>
                </a:moveTo>
                <a:cubicBezTo>
                  <a:pt x="2776687" y="-30437"/>
                  <a:pt x="3645324" y="1565196"/>
                  <a:pt x="5657199" y="1842978"/>
                </a:cubicBezTo>
                <a:cubicBezTo>
                  <a:pt x="7543330" y="2103399"/>
                  <a:pt x="10699538" y="2408738"/>
                  <a:pt x="12187882" y="1801114"/>
                </a:cubicBezTo>
                <a:lnTo>
                  <a:pt x="12298321" y="1747221"/>
                </a:lnTo>
                <a:lnTo>
                  <a:pt x="12298321" y="2550059"/>
                </a:lnTo>
                <a:lnTo>
                  <a:pt x="12244673" y="2932843"/>
                </a:lnTo>
                <a:cubicBezTo>
                  <a:pt x="10437671" y="3042375"/>
                  <a:pt x="7938881" y="1802257"/>
                  <a:pt x="6328349" y="2660672"/>
                </a:cubicBezTo>
                <a:cubicBezTo>
                  <a:pt x="4717817" y="3519087"/>
                  <a:pt x="1611869" y="2209621"/>
                  <a:pt x="576836" y="1963884"/>
                </a:cubicBezTo>
                <a:cubicBezTo>
                  <a:pt x="-458197" y="1718147"/>
                  <a:pt x="240812" y="1203357"/>
                  <a:pt x="118150" y="1186252"/>
                </a:cubicBezTo>
                <a:lnTo>
                  <a:pt x="106321" y="1185199"/>
                </a:lnTo>
                <a:lnTo>
                  <a:pt x="106321" y="52838"/>
                </a:lnTo>
                <a:lnTo>
                  <a:pt x="120247" y="49091"/>
                </a:lnTo>
                <a:cubicBezTo>
                  <a:pt x="217013" y="23452"/>
                  <a:pt x="311678" y="1472"/>
                  <a:pt x="391194" y="442"/>
                </a:cubicBezTo>
                <a:close/>
              </a:path>
            </a:pathLst>
          </a:custGeom>
          <a:solidFill>
            <a:srgbClr val="20B6B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1" y="4199061"/>
            <a:ext cx="12642271" cy="2509328"/>
          </a:xfrm>
          <a:custGeom>
            <a:avLst/>
            <a:gdLst>
              <a:gd name="connsiteX0" fmla="*/ 501750 w 12642271"/>
              <a:gd name="connsiteY0" fmla="*/ 238 h 2083587"/>
              <a:gd name="connsiteX1" fmla="*/ 6207369 w 12642271"/>
              <a:gd name="connsiteY1" fmla="*/ 1121804 h 2083587"/>
              <a:gd name="connsiteX2" fmla="*/ 12625753 w 12642271"/>
              <a:gd name="connsiteY2" fmla="*/ 1315236 h 2083587"/>
              <a:gd name="connsiteX3" fmla="*/ 12642271 w 12642271"/>
              <a:gd name="connsiteY3" fmla="*/ 2021347 h 2083587"/>
              <a:gd name="connsiteX4" fmla="*/ 12513491 w 12642271"/>
              <a:gd name="connsiteY4" fmla="*/ 2053408 h 2083587"/>
              <a:gd name="connsiteX5" fmla="*/ 6350981 w 12642271"/>
              <a:gd name="connsiteY5" fmla="*/ 1710898 h 2083587"/>
              <a:gd name="connsiteX6" fmla="*/ 581885 w 12642271"/>
              <a:gd name="connsiteY6" fmla="*/ 539326 h 2083587"/>
              <a:gd name="connsiteX7" fmla="*/ 150102 w 12642271"/>
              <a:gd name="connsiteY7" fmla="*/ 597571 h 2083587"/>
              <a:gd name="connsiteX8" fmla="*/ 0 w 12642271"/>
              <a:gd name="connsiteY8" fmla="*/ 638237 h 2083587"/>
              <a:gd name="connsiteX9" fmla="*/ 0 w 12642271"/>
              <a:gd name="connsiteY9" fmla="*/ 49143 h 2083587"/>
              <a:gd name="connsiteX10" fmla="*/ 501750 w 12642271"/>
              <a:gd name="connsiteY10" fmla="*/ 238 h 2083587"/>
              <a:gd name="connsiteX0" fmla="*/ 501750 w 12642271"/>
              <a:gd name="connsiteY0" fmla="*/ 238 h 2134511"/>
              <a:gd name="connsiteX1" fmla="*/ 6207369 w 12642271"/>
              <a:gd name="connsiteY1" fmla="*/ 1121804 h 2134511"/>
              <a:gd name="connsiteX2" fmla="*/ 12625753 w 12642271"/>
              <a:gd name="connsiteY2" fmla="*/ 1315236 h 2134511"/>
              <a:gd name="connsiteX3" fmla="*/ 12642271 w 12642271"/>
              <a:gd name="connsiteY3" fmla="*/ 2021347 h 2134511"/>
              <a:gd name="connsiteX4" fmla="*/ 12513491 w 12642271"/>
              <a:gd name="connsiteY4" fmla="*/ 2053408 h 2134511"/>
              <a:gd name="connsiteX5" fmla="*/ 6350981 w 12642271"/>
              <a:gd name="connsiteY5" fmla="*/ 1710898 h 2134511"/>
              <a:gd name="connsiteX6" fmla="*/ 581885 w 12642271"/>
              <a:gd name="connsiteY6" fmla="*/ 539326 h 2134511"/>
              <a:gd name="connsiteX7" fmla="*/ 150102 w 12642271"/>
              <a:gd name="connsiteY7" fmla="*/ 597571 h 2134511"/>
              <a:gd name="connsiteX8" fmla="*/ 0 w 12642271"/>
              <a:gd name="connsiteY8" fmla="*/ 638237 h 2134511"/>
              <a:gd name="connsiteX9" fmla="*/ 0 w 12642271"/>
              <a:gd name="connsiteY9" fmla="*/ 49143 h 2134511"/>
              <a:gd name="connsiteX10" fmla="*/ 501750 w 12642271"/>
              <a:gd name="connsiteY10" fmla="*/ 238 h 2134511"/>
              <a:gd name="connsiteX0" fmla="*/ 501750 w 12642271"/>
              <a:gd name="connsiteY0" fmla="*/ 375055 h 2509328"/>
              <a:gd name="connsiteX1" fmla="*/ 6383216 w 12642271"/>
              <a:gd name="connsiteY1" fmla="*/ 564637 h 2509328"/>
              <a:gd name="connsiteX2" fmla="*/ 12625753 w 12642271"/>
              <a:gd name="connsiteY2" fmla="*/ 1690053 h 2509328"/>
              <a:gd name="connsiteX3" fmla="*/ 12642271 w 12642271"/>
              <a:gd name="connsiteY3" fmla="*/ 2396164 h 2509328"/>
              <a:gd name="connsiteX4" fmla="*/ 12513491 w 12642271"/>
              <a:gd name="connsiteY4" fmla="*/ 2428225 h 2509328"/>
              <a:gd name="connsiteX5" fmla="*/ 6350981 w 12642271"/>
              <a:gd name="connsiteY5" fmla="*/ 2085715 h 2509328"/>
              <a:gd name="connsiteX6" fmla="*/ 581885 w 12642271"/>
              <a:gd name="connsiteY6" fmla="*/ 914143 h 2509328"/>
              <a:gd name="connsiteX7" fmla="*/ 150102 w 12642271"/>
              <a:gd name="connsiteY7" fmla="*/ 972388 h 2509328"/>
              <a:gd name="connsiteX8" fmla="*/ 0 w 12642271"/>
              <a:gd name="connsiteY8" fmla="*/ 1013054 h 2509328"/>
              <a:gd name="connsiteX9" fmla="*/ 0 w 12642271"/>
              <a:gd name="connsiteY9" fmla="*/ 423960 h 2509328"/>
              <a:gd name="connsiteX10" fmla="*/ 501750 w 12642271"/>
              <a:gd name="connsiteY10" fmla="*/ 375055 h 250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2271" h="2509328">
                <a:moveTo>
                  <a:pt x="501750" y="375055"/>
                </a:moveTo>
                <a:cubicBezTo>
                  <a:pt x="2887243" y="344176"/>
                  <a:pt x="3685077" y="2411021"/>
                  <a:pt x="6383216" y="564637"/>
                </a:cubicBezTo>
                <a:cubicBezTo>
                  <a:pt x="9261231" y="-1404839"/>
                  <a:pt x="11289322" y="2472570"/>
                  <a:pt x="12625753" y="1690053"/>
                </a:cubicBezTo>
                <a:lnTo>
                  <a:pt x="12642271" y="2396164"/>
                </a:lnTo>
                <a:lnTo>
                  <a:pt x="12513491" y="2428225"/>
                </a:lnTo>
                <a:cubicBezTo>
                  <a:pt x="10407551" y="2907034"/>
                  <a:pt x="9149962" y="1065808"/>
                  <a:pt x="6350981" y="2085715"/>
                </a:cubicBezTo>
                <a:cubicBezTo>
                  <a:pt x="3552001" y="3105623"/>
                  <a:pt x="2383323" y="854406"/>
                  <a:pt x="581885" y="914143"/>
                </a:cubicBezTo>
                <a:cubicBezTo>
                  <a:pt x="442119" y="918778"/>
                  <a:pt x="298543" y="937324"/>
                  <a:pt x="150102" y="972388"/>
                </a:cubicBezTo>
                <a:lnTo>
                  <a:pt x="0" y="1013054"/>
                </a:lnTo>
                <a:lnTo>
                  <a:pt x="0" y="423960"/>
                </a:lnTo>
                <a:cubicBezTo>
                  <a:pt x="175846" y="392638"/>
                  <a:pt x="342717" y="377114"/>
                  <a:pt x="501750" y="375055"/>
                </a:cubicBezTo>
                <a:close/>
              </a:path>
            </a:pathLst>
          </a:custGeom>
          <a:solidFill>
            <a:srgbClr val="20B6BE">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 y="4544570"/>
            <a:ext cx="12642271" cy="2134511"/>
          </a:xfrm>
          <a:custGeom>
            <a:avLst/>
            <a:gdLst>
              <a:gd name="connsiteX0" fmla="*/ 501750 w 12642271"/>
              <a:gd name="connsiteY0" fmla="*/ 238 h 2083587"/>
              <a:gd name="connsiteX1" fmla="*/ 6207369 w 12642271"/>
              <a:gd name="connsiteY1" fmla="*/ 1121804 h 2083587"/>
              <a:gd name="connsiteX2" fmla="*/ 12625753 w 12642271"/>
              <a:gd name="connsiteY2" fmla="*/ 1315236 h 2083587"/>
              <a:gd name="connsiteX3" fmla="*/ 12642271 w 12642271"/>
              <a:gd name="connsiteY3" fmla="*/ 2021347 h 2083587"/>
              <a:gd name="connsiteX4" fmla="*/ 12513491 w 12642271"/>
              <a:gd name="connsiteY4" fmla="*/ 2053408 h 2083587"/>
              <a:gd name="connsiteX5" fmla="*/ 6350981 w 12642271"/>
              <a:gd name="connsiteY5" fmla="*/ 1710898 h 2083587"/>
              <a:gd name="connsiteX6" fmla="*/ 581885 w 12642271"/>
              <a:gd name="connsiteY6" fmla="*/ 539326 h 2083587"/>
              <a:gd name="connsiteX7" fmla="*/ 150102 w 12642271"/>
              <a:gd name="connsiteY7" fmla="*/ 597571 h 2083587"/>
              <a:gd name="connsiteX8" fmla="*/ 0 w 12642271"/>
              <a:gd name="connsiteY8" fmla="*/ 638237 h 2083587"/>
              <a:gd name="connsiteX9" fmla="*/ 0 w 12642271"/>
              <a:gd name="connsiteY9" fmla="*/ 49143 h 2083587"/>
              <a:gd name="connsiteX10" fmla="*/ 501750 w 12642271"/>
              <a:gd name="connsiteY10" fmla="*/ 238 h 2083587"/>
              <a:gd name="connsiteX0" fmla="*/ 501750 w 12642271"/>
              <a:gd name="connsiteY0" fmla="*/ 238 h 2134511"/>
              <a:gd name="connsiteX1" fmla="*/ 6207369 w 12642271"/>
              <a:gd name="connsiteY1" fmla="*/ 1121804 h 2134511"/>
              <a:gd name="connsiteX2" fmla="*/ 12625753 w 12642271"/>
              <a:gd name="connsiteY2" fmla="*/ 1315236 h 2134511"/>
              <a:gd name="connsiteX3" fmla="*/ 12642271 w 12642271"/>
              <a:gd name="connsiteY3" fmla="*/ 2021347 h 2134511"/>
              <a:gd name="connsiteX4" fmla="*/ 12513491 w 12642271"/>
              <a:gd name="connsiteY4" fmla="*/ 2053408 h 2134511"/>
              <a:gd name="connsiteX5" fmla="*/ 6350981 w 12642271"/>
              <a:gd name="connsiteY5" fmla="*/ 1710898 h 2134511"/>
              <a:gd name="connsiteX6" fmla="*/ 581885 w 12642271"/>
              <a:gd name="connsiteY6" fmla="*/ 539326 h 2134511"/>
              <a:gd name="connsiteX7" fmla="*/ 150102 w 12642271"/>
              <a:gd name="connsiteY7" fmla="*/ 597571 h 2134511"/>
              <a:gd name="connsiteX8" fmla="*/ 0 w 12642271"/>
              <a:gd name="connsiteY8" fmla="*/ 638237 h 2134511"/>
              <a:gd name="connsiteX9" fmla="*/ 0 w 12642271"/>
              <a:gd name="connsiteY9" fmla="*/ 49143 h 2134511"/>
              <a:gd name="connsiteX10" fmla="*/ 501750 w 12642271"/>
              <a:gd name="connsiteY10" fmla="*/ 238 h 213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2271" h="2134511">
                <a:moveTo>
                  <a:pt x="501750" y="238"/>
                </a:moveTo>
                <a:cubicBezTo>
                  <a:pt x="2887243" y="-30641"/>
                  <a:pt x="3509230" y="2968188"/>
                  <a:pt x="6207369" y="1121804"/>
                </a:cubicBezTo>
                <a:cubicBezTo>
                  <a:pt x="9085384" y="-847672"/>
                  <a:pt x="11289322" y="2097753"/>
                  <a:pt x="12625753" y="1315236"/>
                </a:cubicBezTo>
                <a:lnTo>
                  <a:pt x="12642271" y="2021347"/>
                </a:lnTo>
                <a:lnTo>
                  <a:pt x="12513491" y="2053408"/>
                </a:lnTo>
                <a:cubicBezTo>
                  <a:pt x="10407551" y="2532217"/>
                  <a:pt x="9149962" y="690991"/>
                  <a:pt x="6350981" y="1710898"/>
                </a:cubicBezTo>
                <a:cubicBezTo>
                  <a:pt x="3552001" y="2730806"/>
                  <a:pt x="2383323" y="479589"/>
                  <a:pt x="581885" y="539326"/>
                </a:cubicBezTo>
                <a:cubicBezTo>
                  <a:pt x="442119" y="543961"/>
                  <a:pt x="298543" y="562507"/>
                  <a:pt x="150102" y="597571"/>
                </a:cubicBezTo>
                <a:lnTo>
                  <a:pt x="0" y="638237"/>
                </a:lnTo>
                <a:lnTo>
                  <a:pt x="0" y="49143"/>
                </a:lnTo>
                <a:cubicBezTo>
                  <a:pt x="175846" y="17821"/>
                  <a:pt x="342717" y="2297"/>
                  <a:pt x="501750" y="238"/>
                </a:cubicBezTo>
                <a:close/>
              </a:path>
            </a:pathLst>
          </a:custGeom>
          <a:solidFill>
            <a:srgbClr val="20B6BE">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46"/>
          <p:cNvSpPr txBox="1"/>
          <p:nvPr/>
        </p:nvSpPr>
        <p:spPr>
          <a:xfrm>
            <a:off x="970615" y="903866"/>
            <a:ext cx="2339102" cy="1107996"/>
          </a:xfrm>
          <a:prstGeom prst="rect">
            <a:avLst/>
          </a:prstGeom>
          <a:noFill/>
        </p:spPr>
        <p:txBody>
          <a:bodyPr wrap="none" rtlCol="0">
            <a:spAutoFit/>
          </a:bodyPr>
          <a:lstStyle/>
          <a:p>
            <a:r>
              <a:rPr lang="zh-CN" altLang="en-US" sz="2400" b="1" dirty="0">
                <a:solidFill>
                  <a:srgbClr val="20B6BE"/>
                </a:solidFill>
                <a:latin typeface="微软雅黑" panose="020B0503020204020204" pitchFamily="34" charset="-122"/>
                <a:ea typeface="微软雅黑" panose="020B0503020204020204" pitchFamily="34" charset="-122"/>
              </a:rPr>
              <a:t>多一些</a:t>
            </a:r>
            <a:r>
              <a:rPr lang="zh-CN" altLang="en-US" sz="4800" b="1" dirty="0" smtClean="0">
                <a:solidFill>
                  <a:srgbClr val="20B6BE"/>
                </a:solidFill>
                <a:latin typeface="微软雅黑" panose="020B0503020204020204" pitchFamily="34" charset="-122"/>
                <a:ea typeface="微软雅黑" panose="020B0503020204020204" pitchFamily="34" charset="-122"/>
              </a:rPr>
              <a:t>鼓励</a:t>
            </a:r>
            <a:endParaRPr lang="en-US" altLang="zh-CN" sz="4800" b="1" dirty="0" smtClean="0">
              <a:solidFill>
                <a:srgbClr val="20B6BE"/>
              </a:solidFill>
              <a:latin typeface="微软雅黑" panose="020B0503020204020204" pitchFamily="34" charset="-122"/>
              <a:ea typeface="微软雅黑" panose="020B0503020204020204" pitchFamily="34" charset="-122"/>
            </a:endParaRPr>
          </a:p>
          <a:p>
            <a:endParaRPr lang="zh-CN" altLang="en-US" dirty="0">
              <a:solidFill>
                <a:srgbClr val="20B6BE"/>
              </a:solidFill>
            </a:endParaRPr>
          </a:p>
        </p:txBody>
      </p:sp>
      <p:sp>
        <p:nvSpPr>
          <p:cNvPr id="3" name="TextBox 4"/>
          <p:cNvSpPr txBox="1"/>
          <p:nvPr/>
        </p:nvSpPr>
        <p:spPr>
          <a:xfrm>
            <a:off x="8034352" y="4357075"/>
            <a:ext cx="5285421" cy="507831"/>
          </a:xfrm>
          <a:prstGeom prst="rect">
            <a:avLst/>
          </a:prstGeom>
          <a:noFill/>
        </p:spPr>
        <p:txBody>
          <a:bodyPr wrap="none" rtlCol="0">
            <a:spAutoFit/>
          </a:bodyPr>
          <a:lstStyle/>
          <a:p>
            <a:pPr>
              <a:lnSpc>
                <a:spcPct val="150000"/>
              </a:lnSpc>
            </a:pPr>
            <a:r>
              <a:rPr lang="zh-CN" altLang="en-US" dirty="0" smtClean="0">
                <a:solidFill>
                  <a:srgbClr val="20B6BE"/>
                </a:solidFill>
                <a:latin typeface="微软雅黑" panose="020B0503020204020204" pitchFamily="34" charset="-122"/>
                <a:ea typeface="微软雅黑" panose="020B0503020204020204" pitchFamily="34" charset="-122"/>
              </a:rPr>
              <a:t>多一些宽容（在孩子犯错得时候）                     </a:t>
            </a:r>
            <a:endParaRPr lang="zh-CN" altLang="en-US" dirty="0">
              <a:solidFill>
                <a:srgbClr val="20B6BE"/>
              </a:solidFill>
              <a:latin typeface="微软雅黑" panose="020B0503020204020204" pitchFamily="34" charset="-122"/>
              <a:ea typeface="微软雅黑" panose="020B0503020204020204" pitchFamily="34" charset="-122"/>
            </a:endParaRPr>
          </a:p>
        </p:txBody>
      </p:sp>
      <p:sp>
        <p:nvSpPr>
          <p:cNvPr id="5" name="矩形 4"/>
          <p:cNvSpPr/>
          <p:nvPr/>
        </p:nvSpPr>
        <p:spPr>
          <a:xfrm>
            <a:off x="4850906" y="942296"/>
            <a:ext cx="3781805" cy="507831"/>
          </a:xfrm>
          <a:prstGeom prst="rect">
            <a:avLst/>
          </a:prstGeom>
        </p:spPr>
        <p:txBody>
          <a:bodyPr wrap="none">
            <a:spAutoFit/>
          </a:bodyPr>
          <a:lstStyle/>
          <a:p>
            <a:pPr>
              <a:lnSpc>
                <a:spcPct val="150000"/>
              </a:lnSpc>
            </a:pPr>
            <a:r>
              <a:rPr lang="zh-CN" altLang="en-US" dirty="0" smtClean="0">
                <a:solidFill>
                  <a:srgbClr val="20B6BE"/>
                </a:solidFill>
                <a:latin typeface="微软雅黑" panose="020B0503020204020204" pitchFamily="34" charset="-122"/>
                <a:ea typeface="微软雅黑" panose="020B0503020204020204" pitchFamily="34" charset="-122"/>
              </a:rPr>
              <a:t>多</a:t>
            </a:r>
            <a:r>
              <a:rPr lang="zh-CN" altLang="en-US" dirty="0">
                <a:solidFill>
                  <a:srgbClr val="20B6BE"/>
                </a:solidFill>
                <a:latin typeface="微软雅黑" panose="020B0503020204020204" pitchFamily="34" charset="-122"/>
                <a:ea typeface="微软雅黑" panose="020B0503020204020204" pitchFamily="34" charset="-122"/>
              </a:rPr>
              <a:t>一些问候（在孩子累了的时候）</a:t>
            </a:r>
            <a:endParaRPr lang="en-US" altLang="zh-CN" dirty="0">
              <a:solidFill>
                <a:srgbClr val="20B6BE"/>
              </a:solidFill>
              <a:latin typeface="微软雅黑" panose="020B0503020204020204" pitchFamily="34" charset="-122"/>
              <a:ea typeface="微软雅黑" panose="020B0503020204020204" pitchFamily="34" charset="-122"/>
            </a:endParaRPr>
          </a:p>
        </p:txBody>
      </p:sp>
      <p:sp>
        <p:nvSpPr>
          <p:cNvPr id="6" name="矩形 5"/>
          <p:cNvSpPr/>
          <p:nvPr/>
        </p:nvSpPr>
        <p:spPr>
          <a:xfrm>
            <a:off x="5604925" y="1724044"/>
            <a:ext cx="3781805" cy="507831"/>
          </a:xfrm>
          <a:prstGeom prst="rect">
            <a:avLst/>
          </a:prstGeom>
        </p:spPr>
        <p:txBody>
          <a:bodyPr wrap="none">
            <a:spAutoFit/>
          </a:bodyPr>
          <a:lstStyle/>
          <a:p>
            <a:pPr>
              <a:lnSpc>
                <a:spcPct val="150000"/>
              </a:lnSpc>
            </a:pPr>
            <a:r>
              <a:rPr lang="zh-CN" altLang="en-US" dirty="0" smtClean="0">
                <a:solidFill>
                  <a:srgbClr val="20B6BE"/>
                </a:solidFill>
                <a:latin typeface="微软雅黑" panose="020B0503020204020204" pitchFamily="34" charset="-122"/>
                <a:ea typeface="微软雅黑" panose="020B0503020204020204" pitchFamily="34" charset="-122"/>
              </a:rPr>
              <a:t>多</a:t>
            </a:r>
            <a:r>
              <a:rPr lang="zh-CN" altLang="en-US" dirty="0">
                <a:solidFill>
                  <a:srgbClr val="20B6BE"/>
                </a:solidFill>
                <a:latin typeface="微软雅黑" panose="020B0503020204020204" pitchFamily="34" charset="-122"/>
                <a:ea typeface="微软雅黑" panose="020B0503020204020204" pitchFamily="34" charset="-122"/>
              </a:rPr>
              <a:t>一些帮助（在孩子需要的时候）</a:t>
            </a:r>
            <a:endParaRPr lang="en-US" altLang="zh-CN" dirty="0">
              <a:solidFill>
                <a:srgbClr val="20B6BE"/>
              </a:solidFill>
              <a:latin typeface="微软雅黑" panose="020B0503020204020204" pitchFamily="34" charset="-122"/>
              <a:ea typeface="微软雅黑" panose="020B0503020204020204" pitchFamily="34" charset="-122"/>
            </a:endParaRPr>
          </a:p>
        </p:txBody>
      </p:sp>
      <p:sp>
        <p:nvSpPr>
          <p:cNvPr id="7" name="矩形 6"/>
          <p:cNvSpPr/>
          <p:nvPr/>
        </p:nvSpPr>
        <p:spPr>
          <a:xfrm>
            <a:off x="6555934" y="2658306"/>
            <a:ext cx="3647152" cy="507831"/>
          </a:xfrm>
          <a:prstGeom prst="rect">
            <a:avLst/>
          </a:prstGeom>
        </p:spPr>
        <p:txBody>
          <a:bodyPr wrap="none">
            <a:spAutoFit/>
          </a:bodyPr>
          <a:lstStyle/>
          <a:p>
            <a:pPr>
              <a:lnSpc>
                <a:spcPct val="150000"/>
              </a:lnSpc>
            </a:pPr>
            <a:r>
              <a:rPr lang="zh-CN" altLang="en-US" dirty="0" smtClean="0">
                <a:solidFill>
                  <a:srgbClr val="20B6BE"/>
                </a:solidFill>
                <a:latin typeface="微软雅黑" panose="020B0503020204020204" pitchFamily="34" charset="-122"/>
                <a:ea typeface="微软雅黑" panose="020B0503020204020204" pitchFamily="34" charset="-122"/>
              </a:rPr>
              <a:t>多</a:t>
            </a:r>
            <a:r>
              <a:rPr lang="zh-CN" altLang="en-US" dirty="0">
                <a:solidFill>
                  <a:srgbClr val="20B6BE"/>
                </a:solidFill>
                <a:latin typeface="微软雅黑" panose="020B0503020204020204" pitchFamily="34" charset="-122"/>
                <a:ea typeface="微软雅黑" panose="020B0503020204020204" pitchFamily="34" charset="-122"/>
              </a:rPr>
              <a:t>一些关心（在孩子软弱的时候）</a:t>
            </a:r>
            <a:endParaRPr lang="en-US" altLang="zh-CN" dirty="0">
              <a:solidFill>
                <a:srgbClr val="20B6BE"/>
              </a:solidFill>
              <a:latin typeface="微软雅黑" panose="020B0503020204020204" pitchFamily="34" charset="-122"/>
              <a:ea typeface="微软雅黑" panose="020B0503020204020204" pitchFamily="34" charset="-122"/>
            </a:endParaRPr>
          </a:p>
        </p:txBody>
      </p:sp>
      <p:sp>
        <p:nvSpPr>
          <p:cNvPr id="8" name="矩形 7"/>
          <p:cNvSpPr/>
          <p:nvPr/>
        </p:nvSpPr>
        <p:spPr>
          <a:xfrm>
            <a:off x="7268421" y="3466295"/>
            <a:ext cx="3647152" cy="507831"/>
          </a:xfrm>
          <a:prstGeom prst="rect">
            <a:avLst/>
          </a:prstGeom>
        </p:spPr>
        <p:txBody>
          <a:bodyPr wrap="none">
            <a:spAutoFit/>
          </a:bodyPr>
          <a:lstStyle/>
          <a:p>
            <a:pPr>
              <a:lnSpc>
                <a:spcPct val="150000"/>
              </a:lnSpc>
            </a:pPr>
            <a:r>
              <a:rPr lang="zh-CN" altLang="en-US" dirty="0" smtClean="0">
                <a:solidFill>
                  <a:srgbClr val="20B6BE"/>
                </a:solidFill>
                <a:latin typeface="微软雅黑" panose="020B0503020204020204" pitchFamily="34" charset="-122"/>
                <a:ea typeface="微软雅黑" panose="020B0503020204020204" pitchFamily="34" charset="-122"/>
              </a:rPr>
              <a:t>多</a:t>
            </a:r>
            <a:r>
              <a:rPr lang="zh-CN" altLang="en-US" dirty="0">
                <a:solidFill>
                  <a:srgbClr val="20B6BE"/>
                </a:solidFill>
                <a:latin typeface="微软雅黑" panose="020B0503020204020204" pitchFamily="34" charset="-122"/>
                <a:ea typeface="微软雅黑" panose="020B0503020204020204" pitchFamily="34" charset="-122"/>
              </a:rPr>
              <a:t>一些鼓励（在孩子泄气的时候）</a:t>
            </a:r>
            <a:endParaRPr lang="en-US" altLang="zh-CN" dirty="0">
              <a:solidFill>
                <a:srgbClr val="20B6BE"/>
              </a:solidFill>
              <a:latin typeface="微软雅黑" panose="020B0503020204020204" pitchFamily="34" charset="-122"/>
              <a:ea typeface="微软雅黑" panose="020B0503020204020204" pitchFamily="34" charset="-122"/>
            </a:endParaRPr>
          </a:p>
        </p:txBody>
      </p:sp>
      <p:sp>
        <p:nvSpPr>
          <p:cNvPr id="28" name="任意多边形 27"/>
          <p:cNvSpPr/>
          <p:nvPr/>
        </p:nvSpPr>
        <p:spPr>
          <a:xfrm>
            <a:off x="0" y="5008550"/>
            <a:ext cx="12537832" cy="1758355"/>
          </a:xfrm>
          <a:custGeom>
            <a:avLst/>
            <a:gdLst>
              <a:gd name="connsiteX0" fmla="*/ 568728 w 12632431"/>
              <a:gd name="connsiteY0" fmla="*/ 1170 h 1758355"/>
              <a:gd name="connsiteX1" fmla="*/ 6207369 w 12632431"/>
              <a:gd name="connsiteY1" fmla="*/ 1172742 h 1758355"/>
              <a:gd name="connsiteX2" fmla="*/ 12625753 w 12632431"/>
              <a:gd name="connsiteY2" fmla="*/ 1366174 h 1758355"/>
              <a:gd name="connsiteX3" fmla="*/ 12632431 w 12632431"/>
              <a:gd name="connsiteY3" fmla="*/ 1651634 h 1758355"/>
              <a:gd name="connsiteX4" fmla="*/ 12577416 w 12632431"/>
              <a:gd name="connsiteY4" fmla="*/ 1671706 h 1758355"/>
              <a:gd name="connsiteX5" fmla="*/ 6036725 w 12632431"/>
              <a:gd name="connsiteY5" fmla="*/ 1500989 h 1758355"/>
              <a:gd name="connsiteX6" fmla="*/ 43527 w 12632431"/>
              <a:gd name="connsiteY6" fmla="*/ 954701 h 1758355"/>
              <a:gd name="connsiteX7" fmla="*/ 0 w 12632431"/>
              <a:gd name="connsiteY7" fmla="*/ 966331 h 1758355"/>
              <a:gd name="connsiteX8" fmla="*/ 0 w 12632431"/>
              <a:gd name="connsiteY8" fmla="*/ 100081 h 1758355"/>
              <a:gd name="connsiteX9" fmla="*/ 568728 w 12632431"/>
              <a:gd name="connsiteY9" fmla="*/ 1170 h 1758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32431" h="1758355">
                <a:moveTo>
                  <a:pt x="568728" y="1170"/>
                </a:moveTo>
                <a:cubicBezTo>
                  <a:pt x="2329430" y="-58567"/>
                  <a:pt x="3471681" y="2192650"/>
                  <a:pt x="6207369" y="1172742"/>
                </a:cubicBezTo>
                <a:cubicBezTo>
                  <a:pt x="9226060" y="47327"/>
                  <a:pt x="11289322" y="2148691"/>
                  <a:pt x="12625753" y="1366174"/>
                </a:cubicBezTo>
                <a:lnTo>
                  <a:pt x="12632431" y="1651634"/>
                </a:lnTo>
                <a:lnTo>
                  <a:pt x="12577416" y="1671706"/>
                </a:lnTo>
                <a:cubicBezTo>
                  <a:pt x="11110248" y="2124180"/>
                  <a:pt x="8366526" y="613516"/>
                  <a:pt x="6036725" y="1500989"/>
                </a:cubicBezTo>
                <a:cubicBezTo>
                  <a:pt x="3629264" y="2418045"/>
                  <a:pt x="2110499" y="477375"/>
                  <a:pt x="43527" y="954701"/>
                </a:cubicBezTo>
                <a:lnTo>
                  <a:pt x="0" y="966331"/>
                </a:lnTo>
                <a:lnTo>
                  <a:pt x="0" y="100081"/>
                </a:lnTo>
                <a:cubicBezTo>
                  <a:pt x="197827" y="38260"/>
                  <a:pt x="386587" y="7350"/>
                  <a:pt x="568728" y="1170"/>
                </a:cubicBezTo>
                <a:close/>
              </a:path>
            </a:pathLst>
          </a:custGeom>
          <a:solidFill>
            <a:srgbClr val="20B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3344916" y="2818078"/>
            <a:ext cx="1284558" cy="1284558"/>
            <a:chOff x="2132930" y="1035327"/>
            <a:chExt cx="1307248" cy="1307248"/>
          </a:xfrm>
        </p:grpSpPr>
        <p:grpSp>
          <p:nvGrpSpPr>
            <p:cNvPr id="47" name="组合 46"/>
            <p:cNvGrpSpPr/>
            <p:nvPr/>
          </p:nvGrpSpPr>
          <p:grpSpPr>
            <a:xfrm rot="20755360">
              <a:off x="2132930" y="1035327"/>
              <a:ext cx="1307248" cy="1307248"/>
              <a:chOff x="5153025" y="4019551"/>
              <a:chExt cx="1866899" cy="1866899"/>
            </a:xfrm>
          </p:grpSpPr>
          <p:sp>
            <p:nvSpPr>
              <p:cNvPr id="49" name="椭圆 48"/>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6050915" y="4019551"/>
                <a:ext cx="71120" cy="1866899"/>
                <a:chOff x="6072187" y="3914775"/>
                <a:chExt cx="0" cy="2143125"/>
              </a:xfrm>
            </p:grpSpPr>
            <p:cxnSp>
              <p:nvCxnSpPr>
                <p:cNvPr id="60" name="直接连接符 59"/>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rot="16200000">
                <a:off x="6050915" y="4019551"/>
                <a:ext cx="71120" cy="1866899"/>
                <a:chOff x="6072187" y="3914775"/>
                <a:chExt cx="0" cy="2143125"/>
              </a:xfrm>
            </p:grpSpPr>
            <p:cxnSp>
              <p:nvCxnSpPr>
                <p:cNvPr id="58" name="直接连接符 57"/>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rot="2700000">
                <a:off x="6050915" y="4019551"/>
                <a:ext cx="71120" cy="1866899"/>
                <a:chOff x="6072187" y="3914775"/>
                <a:chExt cx="0" cy="2143125"/>
              </a:xfrm>
            </p:grpSpPr>
            <p:cxnSp>
              <p:nvCxnSpPr>
                <p:cNvPr id="56" name="直接连接符 55"/>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rot="18900000" flipH="1">
                <a:off x="6050915" y="4019551"/>
                <a:ext cx="71120" cy="1866899"/>
                <a:chOff x="6072187" y="3914775"/>
                <a:chExt cx="0" cy="2143125"/>
              </a:xfrm>
            </p:grpSpPr>
            <p:cxnSp>
              <p:nvCxnSpPr>
                <p:cNvPr id="54" name="直接连接符 53"/>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48" name="弧形 47"/>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41" name="组合 40"/>
          <p:cNvGrpSpPr/>
          <p:nvPr/>
        </p:nvGrpSpPr>
        <p:grpSpPr>
          <a:xfrm>
            <a:off x="2622013" y="3271057"/>
            <a:ext cx="1862063" cy="1142683"/>
            <a:chOff x="8726219" y="-661205"/>
            <a:chExt cx="2154936" cy="1322409"/>
          </a:xfrm>
        </p:grpSpPr>
        <p:sp>
          <p:nvSpPr>
            <p:cNvPr id="42" name="任意多边形 41"/>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rot="19652793">
            <a:off x="4784840" y="1785166"/>
            <a:ext cx="646818" cy="655654"/>
            <a:chOff x="2817684" y="410418"/>
            <a:chExt cx="604235" cy="612489"/>
          </a:xfrm>
        </p:grpSpPr>
        <p:grpSp>
          <p:nvGrpSpPr>
            <p:cNvPr id="63" name="组合 62"/>
            <p:cNvGrpSpPr/>
            <p:nvPr/>
          </p:nvGrpSpPr>
          <p:grpSpPr>
            <a:xfrm rot="21335217">
              <a:off x="2817684" y="410418"/>
              <a:ext cx="604235" cy="612489"/>
              <a:chOff x="7973451" y="5027358"/>
              <a:chExt cx="1573291" cy="1594779"/>
            </a:xfrm>
          </p:grpSpPr>
          <p:sp>
            <p:nvSpPr>
              <p:cNvPr id="65"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66"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64" name="弧形 63"/>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67" name="组合 66"/>
          <p:cNvGrpSpPr/>
          <p:nvPr/>
        </p:nvGrpSpPr>
        <p:grpSpPr>
          <a:xfrm rot="2224307">
            <a:off x="4164085" y="878570"/>
            <a:ext cx="592456" cy="581562"/>
            <a:chOff x="10646778" y="4753862"/>
            <a:chExt cx="751521" cy="737702"/>
          </a:xfrm>
        </p:grpSpPr>
        <p:sp>
          <p:nvSpPr>
            <p:cNvPr id="6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a:off x="10646778" y="4762829"/>
              <a:ext cx="749726" cy="728735"/>
              <a:chOff x="11012539" y="4493889"/>
              <a:chExt cx="749726" cy="728735"/>
            </a:xfrm>
          </p:grpSpPr>
          <p:sp>
            <p:nvSpPr>
              <p:cNvPr id="7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3" name="组合 72"/>
          <p:cNvGrpSpPr/>
          <p:nvPr/>
        </p:nvGrpSpPr>
        <p:grpSpPr>
          <a:xfrm rot="1562261">
            <a:off x="5524486" y="2538421"/>
            <a:ext cx="679899" cy="667396"/>
            <a:chOff x="10646778" y="4753862"/>
            <a:chExt cx="751521" cy="737702"/>
          </a:xfrm>
        </p:grpSpPr>
        <p:sp>
          <p:nvSpPr>
            <p:cNvPr id="74"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10646778" y="4762829"/>
              <a:ext cx="749726" cy="728735"/>
              <a:chOff x="11012539" y="4493889"/>
              <a:chExt cx="749726" cy="728735"/>
            </a:xfrm>
          </p:grpSpPr>
          <p:sp>
            <p:nvSpPr>
              <p:cNvPr id="76"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9" name="组合 78"/>
          <p:cNvGrpSpPr/>
          <p:nvPr/>
        </p:nvGrpSpPr>
        <p:grpSpPr>
          <a:xfrm rot="920444">
            <a:off x="6440580" y="3510004"/>
            <a:ext cx="656902" cy="644823"/>
            <a:chOff x="10646778" y="4753862"/>
            <a:chExt cx="751521" cy="737702"/>
          </a:xfrm>
        </p:grpSpPr>
        <p:sp>
          <p:nvSpPr>
            <p:cNvPr id="80"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1" name="组合 80"/>
            <p:cNvGrpSpPr/>
            <p:nvPr/>
          </p:nvGrpSpPr>
          <p:grpSpPr>
            <a:xfrm>
              <a:off x="10646778" y="4762829"/>
              <a:ext cx="749726" cy="728735"/>
              <a:chOff x="11012539" y="4493889"/>
              <a:chExt cx="749726" cy="728735"/>
            </a:xfrm>
          </p:grpSpPr>
          <p:sp>
            <p:nvSpPr>
              <p:cNvPr id="82"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27" name="矩形 126"/>
          <p:cNvSpPr/>
          <p:nvPr/>
        </p:nvSpPr>
        <p:spPr>
          <a:xfrm>
            <a:off x="1962607" y="1724489"/>
            <a:ext cx="1903085" cy="707886"/>
          </a:xfrm>
          <a:prstGeom prst="rect">
            <a:avLst/>
          </a:prstGeom>
        </p:spPr>
        <p:txBody>
          <a:bodyPr wrap="none">
            <a:spAutoFit/>
          </a:bodyPr>
          <a:lstStyle/>
          <a:p>
            <a:r>
              <a:rPr lang="zh-CN" altLang="en-US" b="1" dirty="0">
                <a:solidFill>
                  <a:srgbClr val="20B6BE"/>
                </a:solidFill>
                <a:latin typeface="微软雅黑" panose="020B0503020204020204" pitchFamily="34" charset="-122"/>
                <a:ea typeface="微软雅黑" panose="020B0503020204020204" pitchFamily="34" charset="-122"/>
              </a:rPr>
              <a:t>少一些</a:t>
            </a:r>
            <a:r>
              <a:rPr lang="zh-CN" altLang="en-US" sz="4000" b="1" dirty="0">
                <a:solidFill>
                  <a:srgbClr val="20B6BE"/>
                </a:solidFill>
                <a:latin typeface="微软雅黑" panose="020B0503020204020204" pitchFamily="34" charset="-122"/>
                <a:ea typeface="微软雅黑" panose="020B0503020204020204" pitchFamily="34" charset="-122"/>
              </a:rPr>
              <a:t>指责</a:t>
            </a:r>
          </a:p>
        </p:txBody>
      </p:sp>
      <p:grpSp>
        <p:nvGrpSpPr>
          <p:cNvPr id="128" name="组合 127"/>
          <p:cNvGrpSpPr/>
          <p:nvPr/>
        </p:nvGrpSpPr>
        <p:grpSpPr>
          <a:xfrm rot="19652793">
            <a:off x="7196889" y="4344787"/>
            <a:ext cx="601603" cy="609821"/>
            <a:chOff x="2817684" y="410418"/>
            <a:chExt cx="604235" cy="612489"/>
          </a:xfrm>
        </p:grpSpPr>
        <p:grpSp>
          <p:nvGrpSpPr>
            <p:cNvPr id="129" name="组合 128"/>
            <p:cNvGrpSpPr/>
            <p:nvPr/>
          </p:nvGrpSpPr>
          <p:grpSpPr>
            <a:xfrm rot="21335217">
              <a:off x="2817684" y="410418"/>
              <a:ext cx="604235" cy="612489"/>
              <a:chOff x="7973451" y="5027358"/>
              <a:chExt cx="1573291" cy="1594779"/>
            </a:xfrm>
          </p:grpSpPr>
          <p:sp>
            <p:nvSpPr>
              <p:cNvPr id="131"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132"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130" name="弧形 129"/>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Tree>
    <p:extLst>
      <p:ext uri="{BB962C8B-B14F-4D97-AF65-F5344CB8AC3E}">
        <p14:creationId xmlns:p14="http://schemas.microsoft.com/office/powerpoint/2010/main" val="90765526"/>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000"/>
                                            <p:tgtEl>
                                              <p:spTgt spid="28"/>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wipe(right)">
                                          <p:cBhvr>
                                            <p:cTn id="10" dur="1000"/>
                                            <p:tgtEl>
                                              <p:spTgt spid="34"/>
                                            </p:tgtEl>
                                          </p:cBhvr>
                                        </p:animEffect>
                                      </p:childTnLst>
                                    </p:cTn>
                                  </p:par>
                                  <p:par>
                                    <p:cTn id="11" presetID="22" presetClass="entr" presetSubtype="8" fill="hold" grpId="0" nodeType="withEffect">
                                      <p:stCondLst>
                                        <p:cond delay="75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1000"/>
                                            <p:tgtEl>
                                              <p:spTgt spid="40"/>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1000"/>
                                            <p:tgtEl>
                                              <p:spTgt spid="39"/>
                                            </p:tgtEl>
                                          </p:cBhvr>
                                        </p:animEffect>
                                      </p:childTnLst>
                                    </p:cTn>
                                  </p:par>
                                  <p:par>
                                    <p:cTn id="17" presetID="42" presetClass="entr" presetSubtype="0" fill="hold" nodeType="withEffect">
                                      <p:stCondLst>
                                        <p:cond delay="1750"/>
                                      </p:stCondLst>
                                      <p:childTnLst>
                                        <p:set>
                                          <p:cBhvr>
                                            <p:cTn id="18" dur="1" fill="hold">
                                              <p:stCondLst>
                                                <p:cond delay="0"/>
                                              </p:stCondLst>
                                            </p:cTn>
                                            <p:tgtEl>
                                              <p:spTgt spid="93"/>
                                            </p:tgtEl>
                                            <p:attrNameLst>
                                              <p:attrName>style.visibility</p:attrName>
                                            </p:attrNameLst>
                                          </p:cBhvr>
                                          <p:to>
                                            <p:strVal val="visible"/>
                                          </p:to>
                                        </p:set>
                                        <p:animEffect transition="in" filter="fade">
                                          <p:cBhvr>
                                            <p:cTn id="19" dur="1000"/>
                                            <p:tgtEl>
                                              <p:spTgt spid="93"/>
                                            </p:tgtEl>
                                          </p:cBhvr>
                                        </p:animEffect>
                                        <p:anim calcmode="lin" valueType="num">
                                          <p:cBhvr>
                                            <p:cTn id="20" dur="1000" fill="hold"/>
                                            <p:tgtEl>
                                              <p:spTgt spid="93"/>
                                            </p:tgtEl>
                                            <p:attrNameLst>
                                              <p:attrName>ppt_x</p:attrName>
                                            </p:attrNameLst>
                                          </p:cBhvr>
                                          <p:tavLst>
                                            <p:tav tm="0">
                                              <p:val>
                                                <p:strVal val="#ppt_x"/>
                                              </p:val>
                                            </p:tav>
                                            <p:tav tm="100000">
                                              <p:val>
                                                <p:strVal val="#ppt_x"/>
                                              </p:val>
                                            </p:tav>
                                          </p:tavLst>
                                        </p:anim>
                                        <p:anim calcmode="lin" valueType="num">
                                          <p:cBhvr>
                                            <p:cTn id="21" dur="1000" fill="hold"/>
                                            <p:tgtEl>
                                              <p:spTgt spid="93"/>
                                            </p:tgtEl>
                                            <p:attrNameLst>
                                              <p:attrName>ppt_y</p:attrName>
                                            </p:attrNameLst>
                                          </p:cBhvr>
                                          <p:tavLst>
                                            <p:tav tm="0">
                                              <p:val>
                                                <p:strVal val="#ppt_y+.1"/>
                                              </p:val>
                                            </p:tav>
                                            <p:tav tm="100000">
                                              <p:val>
                                                <p:strVal val="#ppt_y"/>
                                              </p:val>
                                            </p:tav>
                                          </p:tavLst>
                                        </p:anim>
                                      </p:childTnLst>
                                    </p:cTn>
                                  </p:par>
                                  <p:par>
                                    <p:cTn id="22" presetID="2" presetClass="entr" presetSubtype="1" fill="hold" grpId="0" nodeType="withEffect" p14:presetBounceEnd="46000">
                                      <p:stCondLst>
                                        <p:cond delay="2500"/>
                                      </p:stCondLst>
                                      <p:childTnLst>
                                        <p:set>
                                          <p:cBhvr>
                                            <p:cTn id="23" dur="1" fill="hold">
                                              <p:stCondLst>
                                                <p:cond delay="0"/>
                                              </p:stCondLst>
                                            </p:cTn>
                                            <p:tgtEl>
                                              <p:spTgt spid="2"/>
                                            </p:tgtEl>
                                            <p:attrNameLst>
                                              <p:attrName>style.visibility</p:attrName>
                                            </p:attrNameLst>
                                          </p:cBhvr>
                                          <p:to>
                                            <p:strVal val="visible"/>
                                          </p:to>
                                        </p:set>
                                        <p:anim calcmode="lin" valueType="num" p14:bounceEnd="46000">
                                          <p:cBhvr additive="base">
                                            <p:cTn id="24" dur="1000" fill="hold"/>
                                            <p:tgtEl>
                                              <p:spTgt spid="2"/>
                                            </p:tgtEl>
                                            <p:attrNameLst>
                                              <p:attrName>ppt_x</p:attrName>
                                            </p:attrNameLst>
                                          </p:cBhvr>
                                          <p:tavLst>
                                            <p:tav tm="0">
                                              <p:val>
                                                <p:strVal val="#ppt_x"/>
                                              </p:val>
                                            </p:tav>
                                            <p:tav tm="100000">
                                              <p:val>
                                                <p:strVal val="#ppt_x"/>
                                              </p:val>
                                            </p:tav>
                                          </p:tavLst>
                                        </p:anim>
                                        <p:anim calcmode="lin" valueType="num" p14:bounceEnd="46000">
                                          <p:cBhvr additive="base">
                                            <p:cTn id="25" dur="1000" fill="hold"/>
                                            <p:tgtEl>
                                              <p:spTgt spid="2"/>
                                            </p:tgtEl>
                                            <p:attrNameLst>
                                              <p:attrName>ppt_y</p:attrName>
                                            </p:attrNameLst>
                                          </p:cBhvr>
                                          <p:tavLst>
                                            <p:tav tm="0">
                                              <p:val>
                                                <p:strVal val="0-#ppt_h/2"/>
                                              </p:val>
                                            </p:tav>
                                            <p:tav tm="100000">
                                              <p:val>
                                                <p:strVal val="#ppt_y"/>
                                              </p:val>
                                            </p:tav>
                                          </p:tavLst>
                                        </p:anim>
                                      </p:childTnLst>
                                    </p:cTn>
                                  </p:par>
                                  <p:par>
                                    <p:cTn id="26" presetID="2" presetClass="entr" presetSubtype="8" fill="hold" grpId="0" nodeType="withEffect" p14:presetBounceEnd="46000">
                                      <p:stCondLst>
                                        <p:cond delay="3000"/>
                                      </p:stCondLst>
                                      <p:childTnLst>
                                        <p:set>
                                          <p:cBhvr>
                                            <p:cTn id="27" dur="1" fill="hold">
                                              <p:stCondLst>
                                                <p:cond delay="0"/>
                                              </p:stCondLst>
                                            </p:cTn>
                                            <p:tgtEl>
                                              <p:spTgt spid="127"/>
                                            </p:tgtEl>
                                            <p:attrNameLst>
                                              <p:attrName>style.visibility</p:attrName>
                                            </p:attrNameLst>
                                          </p:cBhvr>
                                          <p:to>
                                            <p:strVal val="visible"/>
                                          </p:to>
                                        </p:set>
                                        <p:anim calcmode="lin" valueType="num" p14:bounceEnd="46000">
                                          <p:cBhvr additive="base">
                                            <p:cTn id="28" dur="1000" fill="hold"/>
                                            <p:tgtEl>
                                              <p:spTgt spid="127"/>
                                            </p:tgtEl>
                                            <p:attrNameLst>
                                              <p:attrName>ppt_x</p:attrName>
                                            </p:attrNameLst>
                                          </p:cBhvr>
                                          <p:tavLst>
                                            <p:tav tm="0">
                                              <p:val>
                                                <p:strVal val="0-#ppt_w/2"/>
                                              </p:val>
                                            </p:tav>
                                            <p:tav tm="100000">
                                              <p:val>
                                                <p:strVal val="#ppt_x"/>
                                              </p:val>
                                            </p:tav>
                                          </p:tavLst>
                                        </p:anim>
                                        <p:anim calcmode="lin" valueType="num" p14:bounceEnd="46000">
                                          <p:cBhvr additive="base">
                                            <p:cTn id="29" dur="1000" fill="hold"/>
                                            <p:tgtEl>
                                              <p:spTgt spid="127"/>
                                            </p:tgtEl>
                                            <p:attrNameLst>
                                              <p:attrName>ppt_y</p:attrName>
                                            </p:attrNameLst>
                                          </p:cBhvr>
                                          <p:tavLst>
                                            <p:tav tm="0">
                                              <p:val>
                                                <p:strVal val="#ppt_y"/>
                                              </p:val>
                                            </p:tav>
                                            <p:tav tm="100000">
                                              <p:val>
                                                <p:strVal val="#ppt_y"/>
                                              </p:val>
                                            </p:tav>
                                          </p:tavLst>
                                        </p:anim>
                                      </p:childTnLst>
                                    </p:cTn>
                                  </p:par>
                                  <p:par>
                                    <p:cTn id="30" presetID="42" presetClass="entr" presetSubtype="0" fill="hold" nodeType="withEffect">
                                      <p:stCondLst>
                                        <p:cond delay="375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anim calcmode="lin" valueType="num">
                                          <p:cBhvr>
                                            <p:cTn id="33" dur="1000" fill="hold"/>
                                            <p:tgtEl>
                                              <p:spTgt spid="41"/>
                                            </p:tgtEl>
                                            <p:attrNameLst>
                                              <p:attrName>ppt_x</p:attrName>
                                            </p:attrNameLst>
                                          </p:cBhvr>
                                          <p:tavLst>
                                            <p:tav tm="0">
                                              <p:val>
                                                <p:strVal val="#ppt_x"/>
                                              </p:val>
                                            </p:tav>
                                            <p:tav tm="100000">
                                              <p:val>
                                                <p:strVal val="#ppt_x"/>
                                              </p:val>
                                            </p:tav>
                                          </p:tavLst>
                                        </p:anim>
                                        <p:anim calcmode="lin" valueType="num">
                                          <p:cBhvr>
                                            <p:cTn id="34" dur="1000" fill="hold"/>
                                            <p:tgtEl>
                                              <p:spTgt spid="41"/>
                                            </p:tgtEl>
                                            <p:attrNameLst>
                                              <p:attrName>ppt_y</p:attrName>
                                            </p:attrNameLst>
                                          </p:cBhvr>
                                          <p:tavLst>
                                            <p:tav tm="0">
                                              <p:val>
                                                <p:strVal val="#ppt_y+.1"/>
                                              </p:val>
                                            </p:tav>
                                            <p:tav tm="100000">
                                              <p:val>
                                                <p:strVal val="#ppt_y"/>
                                              </p:val>
                                            </p:tav>
                                          </p:tavLst>
                                        </p:anim>
                                      </p:childTnLst>
                                    </p:cTn>
                                  </p:par>
                                  <p:par>
                                    <p:cTn id="35" presetID="10" presetClass="entr" presetSubtype="0" fill="hold" nodeType="withEffect">
                                      <p:stCondLst>
                                        <p:cond delay="475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42" presetClass="path" presetSubtype="0" accel="50000" decel="50000" fill="hold" nodeType="withEffect">
                                      <p:stCondLst>
                                        <p:cond delay="4750"/>
                                      </p:stCondLst>
                                      <p:childTnLst>
                                        <p:animMotion origin="layout" path="M -0.03789 0.06041 L -4.58333E-6 3.7037E-7 " pathEditMode="relative" rAng="0" ptsTypes="AA">
                                          <p:cBhvr>
                                            <p:cTn id="39" dur="1500" fill="hold"/>
                                            <p:tgtEl>
                                              <p:spTgt spid="46"/>
                                            </p:tgtEl>
                                            <p:attrNameLst>
                                              <p:attrName>ppt_x</p:attrName>
                                              <p:attrName>ppt_y</p:attrName>
                                            </p:attrNameLst>
                                          </p:cBhvr>
                                          <p:rCtr x="1940" y="-3009"/>
                                        </p:animMotion>
                                      </p:childTnLst>
                                    </p:cTn>
                                  </p:par>
                                  <p:par>
                                    <p:cTn id="40" presetID="8" presetClass="emph" presetSubtype="0" fill="hold" nodeType="withEffect">
                                      <p:stCondLst>
                                        <p:cond delay="5750"/>
                                      </p:stCondLst>
                                      <p:childTnLst>
                                        <p:animRot by="10800000">
                                          <p:cBhvr>
                                            <p:cTn id="41" dur="9750" fill="hold"/>
                                            <p:tgtEl>
                                              <p:spTgt spid="46"/>
                                            </p:tgtEl>
                                            <p:attrNameLst>
                                              <p:attrName>r</p:attrName>
                                            </p:attrNameLst>
                                          </p:cBhvr>
                                        </p:animRot>
                                      </p:childTnLst>
                                    </p:cTn>
                                  </p:par>
                                  <p:par>
                                    <p:cTn id="42" presetID="53" presetClass="entr" presetSubtype="16" fill="hold" nodeType="withEffect">
                                      <p:stCondLst>
                                        <p:cond delay="6000"/>
                                      </p:stCondLst>
                                      <p:childTnLst>
                                        <p:set>
                                          <p:cBhvr>
                                            <p:cTn id="43" dur="1" fill="hold">
                                              <p:stCondLst>
                                                <p:cond delay="0"/>
                                              </p:stCondLst>
                                            </p:cTn>
                                            <p:tgtEl>
                                              <p:spTgt spid="67"/>
                                            </p:tgtEl>
                                            <p:attrNameLst>
                                              <p:attrName>style.visibility</p:attrName>
                                            </p:attrNameLst>
                                          </p:cBhvr>
                                          <p:to>
                                            <p:strVal val="visible"/>
                                          </p:to>
                                        </p:set>
                                        <p:anim calcmode="lin" valueType="num">
                                          <p:cBhvr>
                                            <p:cTn id="44" dur="500" fill="hold"/>
                                            <p:tgtEl>
                                              <p:spTgt spid="67"/>
                                            </p:tgtEl>
                                            <p:attrNameLst>
                                              <p:attrName>ppt_w</p:attrName>
                                            </p:attrNameLst>
                                          </p:cBhvr>
                                          <p:tavLst>
                                            <p:tav tm="0">
                                              <p:val>
                                                <p:fltVal val="0"/>
                                              </p:val>
                                            </p:tav>
                                            <p:tav tm="100000">
                                              <p:val>
                                                <p:strVal val="#ppt_w"/>
                                              </p:val>
                                            </p:tav>
                                          </p:tavLst>
                                        </p:anim>
                                        <p:anim calcmode="lin" valueType="num">
                                          <p:cBhvr>
                                            <p:cTn id="45" dur="500" fill="hold"/>
                                            <p:tgtEl>
                                              <p:spTgt spid="67"/>
                                            </p:tgtEl>
                                            <p:attrNameLst>
                                              <p:attrName>ppt_h</p:attrName>
                                            </p:attrNameLst>
                                          </p:cBhvr>
                                          <p:tavLst>
                                            <p:tav tm="0">
                                              <p:val>
                                                <p:fltVal val="0"/>
                                              </p:val>
                                            </p:tav>
                                            <p:tav tm="100000">
                                              <p:val>
                                                <p:strVal val="#ppt_h"/>
                                              </p:val>
                                            </p:tav>
                                          </p:tavLst>
                                        </p:anim>
                                        <p:animEffect transition="in" filter="fade">
                                          <p:cBhvr>
                                            <p:cTn id="46" dur="500"/>
                                            <p:tgtEl>
                                              <p:spTgt spid="67"/>
                                            </p:tgtEl>
                                          </p:cBhvr>
                                        </p:animEffect>
                                      </p:childTnLst>
                                    </p:cTn>
                                  </p:par>
                                  <p:par>
                                    <p:cTn id="47" presetID="22" presetClass="entr" presetSubtype="8" fill="hold" grpId="0" nodeType="withEffect">
                                      <p:stCondLst>
                                        <p:cond delay="650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1750"/>
                                            <p:tgtEl>
                                              <p:spTgt spid="5"/>
                                            </p:tgtEl>
                                          </p:cBhvr>
                                        </p:animEffect>
                                      </p:childTnLst>
                                    </p:cTn>
                                  </p:par>
                                  <p:par>
                                    <p:cTn id="50" presetID="53" presetClass="entr" presetSubtype="16" fill="hold" nodeType="withEffect">
                                      <p:stCondLst>
                                        <p:cond delay="775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par>
                                    <p:cTn id="55" presetID="22" presetClass="entr" presetSubtype="8" fill="hold" grpId="0" nodeType="withEffect">
                                      <p:stCondLst>
                                        <p:cond delay="825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1750"/>
                                            <p:tgtEl>
                                              <p:spTgt spid="6"/>
                                            </p:tgtEl>
                                          </p:cBhvr>
                                        </p:animEffect>
                                      </p:childTnLst>
                                    </p:cTn>
                                  </p:par>
                                  <p:par>
                                    <p:cTn id="58" presetID="53" presetClass="entr" presetSubtype="16" fill="hold" nodeType="withEffect">
                                      <p:stCondLst>
                                        <p:cond delay="950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childTnLst>
                                    </p:cTn>
                                  </p:par>
                                  <p:par>
                                    <p:cTn id="63" presetID="22" presetClass="entr" presetSubtype="8" fill="hold" grpId="0" nodeType="withEffect">
                                      <p:stCondLst>
                                        <p:cond delay="1000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1750"/>
                                            <p:tgtEl>
                                              <p:spTgt spid="7"/>
                                            </p:tgtEl>
                                          </p:cBhvr>
                                        </p:animEffect>
                                      </p:childTnLst>
                                    </p:cTn>
                                  </p:par>
                                  <p:par>
                                    <p:cTn id="66" presetID="53" presetClass="entr" presetSubtype="16" fill="hold" nodeType="withEffect">
                                      <p:stCondLst>
                                        <p:cond delay="11250"/>
                                      </p:stCondLst>
                                      <p:childTnLst>
                                        <p:set>
                                          <p:cBhvr>
                                            <p:cTn id="67" dur="1" fill="hold">
                                              <p:stCondLst>
                                                <p:cond delay="0"/>
                                              </p:stCondLst>
                                            </p:cTn>
                                            <p:tgtEl>
                                              <p:spTgt spid="79"/>
                                            </p:tgtEl>
                                            <p:attrNameLst>
                                              <p:attrName>style.visibility</p:attrName>
                                            </p:attrNameLst>
                                          </p:cBhvr>
                                          <p:to>
                                            <p:strVal val="visible"/>
                                          </p:to>
                                        </p:set>
                                        <p:anim calcmode="lin" valueType="num">
                                          <p:cBhvr>
                                            <p:cTn id="68" dur="500" fill="hold"/>
                                            <p:tgtEl>
                                              <p:spTgt spid="79"/>
                                            </p:tgtEl>
                                            <p:attrNameLst>
                                              <p:attrName>ppt_w</p:attrName>
                                            </p:attrNameLst>
                                          </p:cBhvr>
                                          <p:tavLst>
                                            <p:tav tm="0">
                                              <p:val>
                                                <p:fltVal val="0"/>
                                              </p:val>
                                            </p:tav>
                                            <p:tav tm="100000">
                                              <p:val>
                                                <p:strVal val="#ppt_w"/>
                                              </p:val>
                                            </p:tav>
                                          </p:tavLst>
                                        </p:anim>
                                        <p:anim calcmode="lin" valueType="num">
                                          <p:cBhvr>
                                            <p:cTn id="69" dur="500" fill="hold"/>
                                            <p:tgtEl>
                                              <p:spTgt spid="79"/>
                                            </p:tgtEl>
                                            <p:attrNameLst>
                                              <p:attrName>ppt_h</p:attrName>
                                            </p:attrNameLst>
                                          </p:cBhvr>
                                          <p:tavLst>
                                            <p:tav tm="0">
                                              <p:val>
                                                <p:fltVal val="0"/>
                                              </p:val>
                                            </p:tav>
                                            <p:tav tm="100000">
                                              <p:val>
                                                <p:strVal val="#ppt_h"/>
                                              </p:val>
                                            </p:tav>
                                          </p:tavLst>
                                        </p:anim>
                                        <p:animEffect transition="in" filter="fade">
                                          <p:cBhvr>
                                            <p:cTn id="70" dur="500"/>
                                            <p:tgtEl>
                                              <p:spTgt spid="79"/>
                                            </p:tgtEl>
                                          </p:cBhvr>
                                        </p:animEffect>
                                      </p:childTnLst>
                                    </p:cTn>
                                  </p:par>
                                  <p:par>
                                    <p:cTn id="71" presetID="22" presetClass="entr" presetSubtype="8" fill="hold" grpId="0" nodeType="withEffect">
                                      <p:stCondLst>
                                        <p:cond delay="11750"/>
                                      </p:stCondLst>
                                      <p:childTnLst>
                                        <p:set>
                                          <p:cBhvr>
                                            <p:cTn id="72" dur="1" fill="hold">
                                              <p:stCondLst>
                                                <p:cond delay="0"/>
                                              </p:stCondLst>
                                            </p:cTn>
                                            <p:tgtEl>
                                              <p:spTgt spid="8"/>
                                            </p:tgtEl>
                                            <p:attrNameLst>
                                              <p:attrName>style.visibility</p:attrName>
                                            </p:attrNameLst>
                                          </p:cBhvr>
                                          <p:to>
                                            <p:strVal val="visible"/>
                                          </p:to>
                                        </p:set>
                                        <p:animEffect transition="in" filter="wipe(left)">
                                          <p:cBhvr>
                                            <p:cTn id="73" dur="1750"/>
                                            <p:tgtEl>
                                              <p:spTgt spid="8"/>
                                            </p:tgtEl>
                                          </p:cBhvr>
                                        </p:animEffect>
                                      </p:childTnLst>
                                    </p:cTn>
                                  </p:par>
                                  <p:par>
                                    <p:cTn id="74" presetID="53" presetClass="entr" presetSubtype="16" fill="hold" nodeType="withEffect">
                                      <p:stCondLst>
                                        <p:cond delay="13000"/>
                                      </p:stCondLst>
                                      <p:childTnLst>
                                        <p:set>
                                          <p:cBhvr>
                                            <p:cTn id="75" dur="1" fill="hold">
                                              <p:stCondLst>
                                                <p:cond delay="0"/>
                                              </p:stCondLst>
                                            </p:cTn>
                                            <p:tgtEl>
                                              <p:spTgt spid="128"/>
                                            </p:tgtEl>
                                            <p:attrNameLst>
                                              <p:attrName>style.visibility</p:attrName>
                                            </p:attrNameLst>
                                          </p:cBhvr>
                                          <p:to>
                                            <p:strVal val="visible"/>
                                          </p:to>
                                        </p:set>
                                        <p:anim calcmode="lin" valueType="num">
                                          <p:cBhvr>
                                            <p:cTn id="76" dur="500" fill="hold"/>
                                            <p:tgtEl>
                                              <p:spTgt spid="128"/>
                                            </p:tgtEl>
                                            <p:attrNameLst>
                                              <p:attrName>ppt_w</p:attrName>
                                            </p:attrNameLst>
                                          </p:cBhvr>
                                          <p:tavLst>
                                            <p:tav tm="0">
                                              <p:val>
                                                <p:fltVal val="0"/>
                                              </p:val>
                                            </p:tav>
                                            <p:tav tm="100000">
                                              <p:val>
                                                <p:strVal val="#ppt_w"/>
                                              </p:val>
                                            </p:tav>
                                          </p:tavLst>
                                        </p:anim>
                                        <p:anim calcmode="lin" valueType="num">
                                          <p:cBhvr>
                                            <p:cTn id="77" dur="500" fill="hold"/>
                                            <p:tgtEl>
                                              <p:spTgt spid="128"/>
                                            </p:tgtEl>
                                            <p:attrNameLst>
                                              <p:attrName>ppt_h</p:attrName>
                                            </p:attrNameLst>
                                          </p:cBhvr>
                                          <p:tavLst>
                                            <p:tav tm="0">
                                              <p:val>
                                                <p:fltVal val="0"/>
                                              </p:val>
                                            </p:tav>
                                            <p:tav tm="100000">
                                              <p:val>
                                                <p:strVal val="#ppt_h"/>
                                              </p:val>
                                            </p:tav>
                                          </p:tavLst>
                                        </p:anim>
                                        <p:animEffect transition="in" filter="fade">
                                          <p:cBhvr>
                                            <p:cTn id="78" dur="500"/>
                                            <p:tgtEl>
                                              <p:spTgt spid="128"/>
                                            </p:tgtEl>
                                          </p:cBhvr>
                                        </p:animEffect>
                                      </p:childTnLst>
                                    </p:cTn>
                                  </p:par>
                                  <p:par>
                                    <p:cTn id="79" presetID="22" presetClass="entr" presetSubtype="8" fill="hold" grpId="0" nodeType="withEffect">
                                      <p:stCondLst>
                                        <p:cond delay="13500"/>
                                      </p:stCondLst>
                                      <p:childTnLst>
                                        <p:set>
                                          <p:cBhvr>
                                            <p:cTn id="80" dur="1" fill="hold">
                                              <p:stCondLst>
                                                <p:cond delay="0"/>
                                              </p:stCondLst>
                                            </p:cTn>
                                            <p:tgtEl>
                                              <p:spTgt spid="3"/>
                                            </p:tgtEl>
                                            <p:attrNameLst>
                                              <p:attrName>style.visibility</p:attrName>
                                            </p:attrNameLst>
                                          </p:cBhvr>
                                          <p:to>
                                            <p:strVal val="visible"/>
                                          </p:to>
                                        </p:set>
                                        <p:animEffect transition="in" filter="wipe(left)">
                                          <p:cBhvr>
                                            <p:cTn id="81"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34" grpId="0" animBg="1"/>
          <p:bldP spid="2" grpId="0"/>
          <p:bldP spid="3" grpId="0"/>
          <p:bldP spid="5" grpId="0"/>
          <p:bldP spid="6" grpId="0"/>
          <p:bldP spid="7" grpId="0"/>
          <p:bldP spid="8" grpId="0"/>
          <p:bldP spid="28" grpId="0" animBg="1"/>
          <p:bldP spid="1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000"/>
                                            <p:tgtEl>
                                              <p:spTgt spid="28"/>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wipe(right)">
                                          <p:cBhvr>
                                            <p:cTn id="10" dur="1000"/>
                                            <p:tgtEl>
                                              <p:spTgt spid="34"/>
                                            </p:tgtEl>
                                          </p:cBhvr>
                                        </p:animEffect>
                                      </p:childTnLst>
                                    </p:cTn>
                                  </p:par>
                                  <p:par>
                                    <p:cTn id="11" presetID="22" presetClass="entr" presetSubtype="8" fill="hold" grpId="0" nodeType="withEffect">
                                      <p:stCondLst>
                                        <p:cond delay="75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1000"/>
                                            <p:tgtEl>
                                              <p:spTgt spid="40"/>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1000"/>
                                            <p:tgtEl>
                                              <p:spTgt spid="39"/>
                                            </p:tgtEl>
                                          </p:cBhvr>
                                        </p:animEffect>
                                      </p:childTnLst>
                                    </p:cTn>
                                  </p:par>
                                  <p:par>
                                    <p:cTn id="17" presetID="42" presetClass="entr" presetSubtype="0" fill="hold" nodeType="withEffect">
                                      <p:stCondLst>
                                        <p:cond delay="1750"/>
                                      </p:stCondLst>
                                      <p:childTnLst>
                                        <p:set>
                                          <p:cBhvr>
                                            <p:cTn id="18" dur="1" fill="hold">
                                              <p:stCondLst>
                                                <p:cond delay="0"/>
                                              </p:stCondLst>
                                            </p:cTn>
                                            <p:tgtEl>
                                              <p:spTgt spid="93"/>
                                            </p:tgtEl>
                                            <p:attrNameLst>
                                              <p:attrName>style.visibility</p:attrName>
                                            </p:attrNameLst>
                                          </p:cBhvr>
                                          <p:to>
                                            <p:strVal val="visible"/>
                                          </p:to>
                                        </p:set>
                                        <p:animEffect transition="in" filter="fade">
                                          <p:cBhvr>
                                            <p:cTn id="19" dur="1000"/>
                                            <p:tgtEl>
                                              <p:spTgt spid="93"/>
                                            </p:tgtEl>
                                          </p:cBhvr>
                                        </p:animEffect>
                                        <p:anim calcmode="lin" valueType="num">
                                          <p:cBhvr>
                                            <p:cTn id="20" dur="1000" fill="hold"/>
                                            <p:tgtEl>
                                              <p:spTgt spid="93"/>
                                            </p:tgtEl>
                                            <p:attrNameLst>
                                              <p:attrName>ppt_x</p:attrName>
                                            </p:attrNameLst>
                                          </p:cBhvr>
                                          <p:tavLst>
                                            <p:tav tm="0">
                                              <p:val>
                                                <p:strVal val="#ppt_x"/>
                                              </p:val>
                                            </p:tav>
                                            <p:tav tm="100000">
                                              <p:val>
                                                <p:strVal val="#ppt_x"/>
                                              </p:val>
                                            </p:tav>
                                          </p:tavLst>
                                        </p:anim>
                                        <p:anim calcmode="lin" valueType="num">
                                          <p:cBhvr>
                                            <p:cTn id="21" dur="1000" fill="hold"/>
                                            <p:tgtEl>
                                              <p:spTgt spid="93"/>
                                            </p:tgtEl>
                                            <p:attrNameLst>
                                              <p:attrName>ppt_y</p:attrName>
                                            </p:attrNameLst>
                                          </p:cBhvr>
                                          <p:tavLst>
                                            <p:tav tm="0">
                                              <p:val>
                                                <p:strVal val="#ppt_y+.1"/>
                                              </p:val>
                                            </p:tav>
                                            <p:tav tm="100000">
                                              <p:val>
                                                <p:strVal val="#ppt_y"/>
                                              </p:val>
                                            </p:tav>
                                          </p:tavLst>
                                        </p:anim>
                                      </p:childTnLst>
                                    </p:cTn>
                                  </p:par>
                                  <p:par>
                                    <p:cTn id="22" presetID="2" presetClass="entr" presetSubtype="1" fill="hold" grpId="0" nodeType="withEffect">
                                      <p:stCondLst>
                                        <p:cond delay="250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1000" fill="hold"/>
                                            <p:tgtEl>
                                              <p:spTgt spid="2"/>
                                            </p:tgtEl>
                                            <p:attrNameLst>
                                              <p:attrName>ppt_x</p:attrName>
                                            </p:attrNameLst>
                                          </p:cBhvr>
                                          <p:tavLst>
                                            <p:tav tm="0">
                                              <p:val>
                                                <p:strVal val="#ppt_x"/>
                                              </p:val>
                                            </p:tav>
                                            <p:tav tm="100000">
                                              <p:val>
                                                <p:strVal val="#ppt_x"/>
                                              </p:val>
                                            </p:tav>
                                          </p:tavLst>
                                        </p:anim>
                                        <p:anim calcmode="lin" valueType="num">
                                          <p:cBhvr additive="base">
                                            <p:cTn id="25" dur="1000" fill="hold"/>
                                            <p:tgtEl>
                                              <p:spTgt spid="2"/>
                                            </p:tgtEl>
                                            <p:attrNameLst>
                                              <p:attrName>ppt_y</p:attrName>
                                            </p:attrNameLst>
                                          </p:cBhvr>
                                          <p:tavLst>
                                            <p:tav tm="0">
                                              <p:val>
                                                <p:strVal val="0-#ppt_h/2"/>
                                              </p:val>
                                            </p:tav>
                                            <p:tav tm="100000">
                                              <p:val>
                                                <p:strVal val="#ppt_y"/>
                                              </p:val>
                                            </p:tav>
                                          </p:tavLst>
                                        </p:anim>
                                      </p:childTnLst>
                                    </p:cTn>
                                  </p:par>
                                  <p:par>
                                    <p:cTn id="26" presetID="2" presetClass="entr" presetSubtype="8" fill="hold" grpId="0" nodeType="withEffect">
                                      <p:stCondLst>
                                        <p:cond delay="3000"/>
                                      </p:stCondLst>
                                      <p:childTnLst>
                                        <p:set>
                                          <p:cBhvr>
                                            <p:cTn id="27" dur="1" fill="hold">
                                              <p:stCondLst>
                                                <p:cond delay="0"/>
                                              </p:stCondLst>
                                            </p:cTn>
                                            <p:tgtEl>
                                              <p:spTgt spid="127"/>
                                            </p:tgtEl>
                                            <p:attrNameLst>
                                              <p:attrName>style.visibility</p:attrName>
                                            </p:attrNameLst>
                                          </p:cBhvr>
                                          <p:to>
                                            <p:strVal val="visible"/>
                                          </p:to>
                                        </p:set>
                                        <p:anim calcmode="lin" valueType="num">
                                          <p:cBhvr additive="base">
                                            <p:cTn id="28" dur="1000" fill="hold"/>
                                            <p:tgtEl>
                                              <p:spTgt spid="127"/>
                                            </p:tgtEl>
                                            <p:attrNameLst>
                                              <p:attrName>ppt_x</p:attrName>
                                            </p:attrNameLst>
                                          </p:cBhvr>
                                          <p:tavLst>
                                            <p:tav tm="0">
                                              <p:val>
                                                <p:strVal val="0-#ppt_w/2"/>
                                              </p:val>
                                            </p:tav>
                                            <p:tav tm="100000">
                                              <p:val>
                                                <p:strVal val="#ppt_x"/>
                                              </p:val>
                                            </p:tav>
                                          </p:tavLst>
                                        </p:anim>
                                        <p:anim calcmode="lin" valueType="num">
                                          <p:cBhvr additive="base">
                                            <p:cTn id="29" dur="1000" fill="hold"/>
                                            <p:tgtEl>
                                              <p:spTgt spid="127"/>
                                            </p:tgtEl>
                                            <p:attrNameLst>
                                              <p:attrName>ppt_y</p:attrName>
                                            </p:attrNameLst>
                                          </p:cBhvr>
                                          <p:tavLst>
                                            <p:tav tm="0">
                                              <p:val>
                                                <p:strVal val="#ppt_y"/>
                                              </p:val>
                                            </p:tav>
                                            <p:tav tm="100000">
                                              <p:val>
                                                <p:strVal val="#ppt_y"/>
                                              </p:val>
                                            </p:tav>
                                          </p:tavLst>
                                        </p:anim>
                                      </p:childTnLst>
                                    </p:cTn>
                                  </p:par>
                                  <p:par>
                                    <p:cTn id="30" presetID="42" presetClass="entr" presetSubtype="0" fill="hold" nodeType="withEffect">
                                      <p:stCondLst>
                                        <p:cond delay="375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anim calcmode="lin" valueType="num">
                                          <p:cBhvr>
                                            <p:cTn id="33" dur="1000" fill="hold"/>
                                            <p:tgtEl>
                                              <p:spTgt spid="41"/>
                                            </p:tgtEl>
                                            <p:attrNameLst>
                                              <p:attrName>ppt_x</p:attrName>
                                            </p:attrNameLst>
                                          </p:cBhvr>
                                          <p:tavLst>
                                            <p:tav tm="0">
                                              <p:val>
                                                <p:strVal val="#ppt_x"/>
                                              </p:val>
                                            </p:tav>
                                            <p:tav tm="100000">
                                              <p:val>
                                                <p:strVal val="#ppt_x"/>
                                              </p:val>
                                            </p:tav>
                                          </p:tavLst>
                                        </p:anim>
                                        <p:anim calcmode="lin" valueType="num">
                                          <p:cBhvr>
                                            <p:cTn id="34" dur="1000" fill="hold"/>
                                            <p:tgtEl>
                                              <p:spTgt spid="41"/>
                                            </p:tgtEl>
                                            <p:attrNameLst>
                                              <p:attrName>ppt_y</p:attrName>
                                            </p:attrNameLst>
                                          </p:cBhvr>
                                          <p:tavLst>
                                            <p:tav tm="0">
                                              <p:val>
                                                <p:strVal val="#ppt_y+.1"/>
                                              </p:val>
                                            </p:tav>
                                            <p:tav tm="100000">
                                              <p:val>
                                                <p:strVal val="#ppt_y"/>
                                              </p:val>
                                            </p:tav>
                                          </p:tavLst>
                                        </p:anim>
                                      </p:childTnLst>
                                    </p:cTn>
                                  </p:par>
                                  <p:par>
                                    <p:cTn id="35" presetID="10" presetClass="entr" presetSubtype="0" fill="hold" nodeType="withEffect">
                                      <p:stCondLst>
                                        <p:cond delay="475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42" presetClass="path" presetSubtype="0" accel="50000" decel="50000" fill="hold" nodeType="withEffect">
                                      <p:stCondLst>
                                        <p:cond delay="4750"/>
                                      </p:stCondLst>
                                      <p:childTnLst>
                                        <p:animMotion origin="layout" path="M -0.03789 0.06041 L -4.58333E-6 3.7037E-7 " pathEditMode="relative" rAng="0" ptsTypes="AA">
                                          <p:cBhvr>
                                            <p:cTn id="39" dur="1500" fill="hold"/>
                                            <p:tgtEl>
                                              <p:spTgt spid="46"/>
                                            </p:tgtEl>
                                            <p:attrNameLst>
                                              <p:attrName>ppt_x</p:attrName>
                                              <p:attrName>ppt_y</p:attrName>
                                            </p:attrNameLst>
                                          </p:cBhvr>
                                          <p:rCtr x="1940" y="-3009"/>
                                        </p:animMotion>
                                      </p:childTnLst>
                                    </p:cTn>
                                  </p:par>
                                  <p:par>
                                    <p:cTn id="40" presetID="8" presetClass="emph" presetSubtype="0" fill="hold" nodeType="withEffect">
                                      <p:stCondLst>
                                        <p:cond delay="5750"/>
                                      </p:stCondLst>
                                      <p:childTnLst>
                                        <p:animRot by="10800000">
                                          <p:cBhvr>
                                            <p:cTn id="41" dur="9750" fill="hold"/>
                                            <p:tgtEl>
                                              <p:spTgt spid="46"/>
                                            </p:tgtEl>
                                            <p:attrNameLst>
                                              <p:attrName>r</p:attrName>
                                            </p:attrNameLst>
                                          </p:cBhvr>
                                        </p:animRot>
                                      </p:childTnLst>
                                    </p:cTn>
                                  </p:par>
                                  <p:par>
                                    <p:cTn id="42" presetID="53" presetClass="entr" presetSubtype="16" fill="hold" nodeType="withEffect">
                                      <p:stCondLst>
                                        <p:cond delay="6000"/>
                                      </p:stCondLst>
                                      <p:childTnLst>
                                        <p:set>
                                          <p:cBhvr>
                                            <p:cTn id="43" dur="1" fill="hold">
                                              <p:stCondLst>
                                                <p:cond delay="0"/>
                                              </p:stCondLst>
                                            </p:cTn>
                                            <p:tgtEl>
                                              <p:spTgt spid="67"/>
                                            </p:tgtEl>
                                            <p:attrNameLst>
                                              <p:attrName>style.visibility</p:attrName>
                                            </p:attrNameLst>
                                          </p:cBhvr>
                                          <p:to>
                                            <p:strVal val="visible"/>
                                          </p:to>
                                        </p:set>
                                        <p:anim calcmode="lin" valueType="num">
                                          <p:cBhvr>
                                            <p:cTn id="44" dur="500" fill="hold"/>
                                            <p:tgtEl>
                                              <p:spTgt spid="67"/>
                                            </p:tgtEl>
                                            <p:attrNameLst>
                                              <p:attrName>ppt_w</p:attrName>
                                            </p:attrNameLst>
                                          </p:cBhvr>
                                          <p:tavLst>
                                            <p:tav tm="0">
                                              <p:val>
                                                <p:fltVal val="0"/>
                                              </p:val>
                                            </p:tav>
                                            <p:tav tm="100000">
                                              <p:val>
                                                <p:strVal val="#ppt_w"/>
                                              </p:val>
                                            </p:tav>
                                          </p:tavLst>
                                        </p:anim>
                                        <p:anim calcmode="lin" valueType="num">
                                          <p:cBhvr>
                                            <p:cTn id="45" dur="500" fill="hold"/>
                                            <p:tgtEl>
                                              <p:spTgt spid="67"/>
                                            </p:tgtEl>
                                            <p:attrNameLst>
                                              <p:attrName>ppt_h</p:attrName>
                                            </p:attrNameLst>
                                          </p:cBhvr>
                                          <p:tavLst>
                                            <p:tav tm="0">
                                              <p:val>
                                                <p:fltVal val="0"/>
                                              </p:val>
                                            </p:tav>
                                            <p:tav tm="100000">
                                              <p:val>
                                                <p:strVal val="#ppt_h"/>
                                              </p:val>
                                            </p:tav>
                                          </p:tavLst>
                                        </p:anim>
                                        <p:animEffect transition="in" filter="fade">
                                          <p:cBhvr>
                                            <p:cTn id="46" dur="500"/>
                                            <p:tgtEl>
                                              <p:spTgt spid="67"/>
                                            </p:tgtEl>
                                          </p:cBhvr>
                                        </p:animEffect>
                                      </p:childTnLst>
                                    </p:cTn>
                                  </p:par>
                                  <p:par>
                                    <p:cTn id="47" presetID="22" presetClass="entr" presetSubtype="8" fill="hold" grpId="0" nodeType="withEffect">
                                      <p:stCondLst>
                                        <p:cond delay="650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1750"/>
                                            <p:tgtEl>
                                              <p:spTgt spid="5"/>
                                            </p:tgtEl>
                                          </p:cBhvr>
                                        </p:animEffect>
                                      </p:childTnLst>
                                    </p:cTn>
                                  </p:par>
                                  <p:par>
                                    <p:cTn id="50" presetID="53" presetClass="entr" presetSubtype="16" fill="hold" nodeType="withEffect">
                                      <p:stCondLst>
                                        <p:cond delay="775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par>
                                    <p:cTn id="55" presetID="22" presetClass="entr" presetSubtype="8" fill="hold" grpId="0" nodeType="withEffect">
                                      <p:stCondLst>
                                        <p:cond delay="825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1750"/>
                                            <p:tgtEl>
                                              <p:spTgt spid="6"/>
                                            </p:tgtEl>
                                          </p:cBhvr>
                                        </p:animEffect>
                                      </p:childTnLst>
                                    </p:cTn>
                                  </p:par>
                                  <p:par>
                                    <p:cTn id="58" presetID="53" presetClass="entr" presetSubtype="16" fill="hold" nodeType="withEffect">
                                      <p:stCondLst>
                                        <p:cond delay="950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childTnLst>
                                    </p:cTn>
                                  </p:par>
                                  <p:par>
                                    <p:cTn id="63" presetID="22" presetClass="entr" presetSubtype="8" fill="hold" grpId="0" nodeType="withEffect">
                                      <p:stCondLst>
                                        <p:cond delay="1000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1750"/>
                                            <p:tgtEl>
                                              <p:spTgt spid="7"/>
                                            </p:tgtEl>
                                          </p:cBhvr>
                                        </p:animEffect>
                                      </p:childTnLst>
                                    </p:cTn>
                                  </p:par>
                                  <p:par>
                                    <p:cTn id="66" presetID="53" presetClass="entr" presetSubtype="16" fill="hold" nodeType="withEffect">
                                      <p:stCondLst>
                                        <p:cond delay="11250"/>
                                      </p:stCondLst>
                                      <p:childTnLst>
                                        <p:set>
                                          <p:cBhvr>
                                            <p:cTn id="67" dur="1" fill="hold">
                                              <p:stCondLst>
                                                <p:cond delay="0"/>
                                              </p:stCondLst>
                                            </p:cTn>
                                            <p:tgtEl>
                                              <p:spTgt spid="79"/>
                                            </p:tgtEl>
                                            <p:attrNameLst>
                                              <p:attrName>style.visibility</p:attrName>
                                            </p:attrNameLst>
                                          </p:cBhvr>
                                          <p:to>
                                            <p:strVal val="visible"/>
                                          </p:to>
                                        </p:set>
                                        <p:anim calcmode="lin" valueType="num">
                                          <p:cBhvr>
                                            <p:cTn id="68" dur="500" fill="hold"/>
                                            <p:tgtEl>
                                              <p:spTgt spid="79"/>
                                            </p:tgtEl>
                                            <p:attrNameLst>
                                              <p:attrName>ppt_w</p:attrName>
                                            </p:attrNameLst>
                                          </p:cBhvr>
                                          <p:tavLst>
                                            <p:tav tm="0">
                                              <p:val>
                                                <p:fltVal val="0"/>
                                              </p:val>
                                            </p:tav>
                                            <p:tav tm="100000">
                                              <p:val>
                                                <p:strVal val="#ppt_w"/>
                                              </p:val>
                                            </p:tav>
                                          </p:tavLst>
                                        </p:anim>
                                        <p:anim calcmode="lin" valueType="num">
                                          <p:cBhvr>
                                            <p:cTn id="69" dur="500" fill="hold"/>
                                            <p:tgtEl>
                                              <p:spTgt spid="79"/>
                                            </p:tgtEl>
                                            <p:attrNameLst>
                                              <p:attrName>ppt_h</p:attrName>
                                            </p:attrNameLst>
                                          </p:cBhvr>
                                          <p:tavLst>
                                            <p:tav tm="0">
                                              <p:val>
                                                <p:fltVal val="0"/>
                                              </p:val>
                                            </p:tav>
                                            <p:tav tm="100000">
                                              <p:val>
                                                <p:strVal val="#ppt_h"/>
                                              </p:val>
                                            </p:tav>
                                          </p:tavLst>
                                        </p:anim>
                                        <p:animEffect transition="in" filter="fade">
                                          <p:cBhvr>
                                            <p:cTn id="70" dur="500"/>
                                            <p:tgtEl>
                                              <p:spTgt spid="79"/>
                                            </p:tgtEl>
                                          </p:cBhvr>
                                        </p:animEffect>
                                      </p:childTnLst>
                                    </p:cTn>
                                  </p:par>
                                  <p:par>
                                    <p:cTn id="71" presetID="22" presetClass="entr" presetSubtype="8" fill="hold" grpId="0" nodeType="withEffect">
                                      <p:stCondLst>
                                        <p:cond delay="11750"/>
                                      </p:stCondLst>
                                      <p:childTnLst>
                                        <p:set>
                                          <p:cBhvr>
                                            <p:cTn id="72" dur="1" fill="hold">
                                              <p:stCondLst>
                                                <p:cond delay="0"/>
                                              </p:stCondLst>
                                            </p:cTn>
                                            <p:tgtEl>
                                              <p:spTgt spid="8"/>
                                            </p:tgtEl>
                                            <p:attrNameLst>
                                              <p:attrName>style.visibility</p:attrName>
                                            </p:attrNameLst>
                                          </p:cBhvr>
                                          <p:to>
                                            <p:strVal val="visible"/>
                                          </p:to>
                                        </p:set>
                                        <p:animEffect transition="in" filter="wipe(left)">
                                          <p:cBhvr>
                                            <p:cTn id="73" dur="1750"/>
                                            <p:tgtEl>
                                              <p:spTgt spid="8"/>
                                            </p:tgtEl>
                                          </p:cBhvr>
                                        </p:animEffect>
                                      </p:childTnLst>
                                    </p:cTn>
                                  </p:par>
                                  <p:par>
                                    <p:cTn id="74" presetID="53" presetClass="entr" presetSubtype="16" fill="hold" nodeType="withEffect">
                                      <p:stCondLst>
                                        <p:cond delay="13000"/>
                                      </p:stCondLst>
                                      <p:childTnLst>
                                        <p:set>
                                          <p:cBhvr>
                                            <p:cTn id="75" dur="1" fill="hold">
                                              <p:stCondLst>
                                                <p:cond delay="0"/>
                                              </p:stCondLst>
                                            </p:cTn>
                                            <p:tgtEl>
                                              <p:spTgt spid="128"/>
                                            </p:tgtEl>
                                            <p:attrNameLst>
                                              <p:attrName>style.visibility</p:attrName>
                                            </p:attrNameLst>
                                          </p:cBhvr>
                                          <p:to>
                                            <p:strVal val="visible"/>
                                          </p:to>
                                        </p:set>
                                        <p:anim calcmode="lin" valueType="num">
                                          <p:cBhvr>
                                            <p:cTn id="76" dur="500" fill="hold"/>
                                            <p:tgtEl>
                                              <p:spTgt spid="128"/>
                                            </p:tgtEl>
                                            <p:attrNameLst>
                                              <p:attrName>ppt_w</p:attrName>
                                            </p:attrNameLst>
                                          </p:cBhvr>
                                          <p:tavLst>
                                            <p:tav tm="0">
                                              <p:val>
                                                <p:fltVal val="0"/>
                                              </p:val>
                                            </p:tav>
                                            <p:tav tm="100000">
                                              <p:val>
                                                <p:strVal val="#ppt_w"/>
                                              </p:val>
                                            </p:tav>
                                          </p:tavLst>
                                        </p:anim>
                                        <p:anim calcmode="lin" valueType="num">
                                          <p:cBhvr>
                                            <p:cTn id="77" dur="500" fill="hold"/>
                                            <p:tgtEl>
                                              <p:spTgt spid="128"/>
                                            </p:tgtEl>
                                            <p:attrNameLst>
                                              <p:attrName>ppt_h</p:attrName>
                                            </p:attrNameLst>
                                          </p:cBhvr>
                                          <p:tavLst>
                                            <p:tav tm="0">
                                              <p:val>
                                                <p:fltVal val="0"/>
                                              </p:val>
                                            </p:tav>
                                            <p:tav tm="100000">
                                              <p:val>
                                                <p:strVal val="#ppt_h"/>
                                              </p:val>
                                            </p:tav>
                                          </p:tavLst>
                                        </p:anim>
                                        <p:animEffect transition="in" filter="fade">
                                          <p:cBhvr>
                                            <p:cTn id="78" dur="500"/>
                                            <p:tgtEl>
                                              <p:spTgt spid="128"/>
                                            </p:tgtEl>
                                          </p:cBhvr>
                                        </p:animEffect>
                                      </p:childTnLst>
                                    </p:cTn>
                                  </p:par>
                                  <p:par>
                                    <p:cTn id="79" presetID="22" presetClass="entr" presetSubtype="8" fill="hold" grpId="0" nodeType="withEffect">
                                      <p:stCondLst>
                                        <p:cond delay="13500"/>
                                      </p:stCondLst>
                                      <p:childTnLst>
                                        <p:set>
                                          <p:cBhvr>
                                            <p:cTn id="80" dur="1" fill="hold">
                                              <p:stCondLst>
                                                <p:cond delay="0"/>
                                              </p:stCondLst>
                                            </p:cTn>
                                            <p:tgtEl>
                                              <p:spTgt spid="3"/>
                                            </p:tgtEl>
                                            <p:attrNameLst>
                                              <p:attrName>style.visibility</p:attrName>
                                            </p:attrNameLst>
                                          </p:cBhvr>
                                          <p:to>
                                            <p:strVal val="visible"/>
                                          </p:to>
                                        </p:set>
                                        <p:animEffect transition="in" filter="wipe(left)">
                                          <p:cBhvr>
                                            <p:cTn id="81"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34" grpId="0" animBg="1"/>
          <p:bldP spid="2" grpId="0"/>
          <p:bldP spid="3" grpId="0"/>
          <p:bldP spid="5" grpId="0"/>
          <p:bldP spid="6" grpId="0"/>
          <p:bldP spid="7" grpId="0"/>
          <p:bldP spid="8" grpId="0"/>
          <p:bldP spid="28" grpId="0" animBg="1"/>
          <p:bldP spid="127"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3" cstate="print">
            <a:extLst>
              <a:ext uri="{28A0092B-C50C-407E-A947-70E740481C1C}">
                <a14:useLocalDpi xmlns:a14="http://schemas.microsoft.com/office/drawing/2010/main" val="0"/>
              </a:ext>
            </a:extLst>
          </a:blip>
          <a:srcRect l="47912" t="47611" r="25798" b="33825"/>
          <a:stretch/>
        </p:blipFill>
        <p:spPr>
          <a:xfrm rot="17117363">
            <a:off x="7663765" y="4287750"/>
            <a:ext cx="1456040" cy="578334"/>
          </a:xfrm>
          <a:prstGeom prst="rect">
            <a:avLst/>
          </a:prstGeom>
        </p:spPr>
      </p:pic>
      <p:sp>
        <p:nvSpPr>
          <p:cNvPr id="15" name="椭圆 14"/>
          <p:cNvSpPr/>
          <p:nvPr/>
        </p:nvSpPr>
        <p:spPr>
          <a:xfrm>
            <a:off x="3867665" y="1668162"/>
            <a:ext cx="4312508" cy="4312508"/>
          </a:xfrm>
          <a:prstGeom prst="ellipse">
            <a:avLst/>
          </a:prstGeom>
          <a:solidFill>
            <a:schemeClr val="bg1"/>
          </a:solidFill>
          <a:ln>
            <a:solidFill>
              <a:srgbClr val="20B6B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4156140" y="1222540"/>
            <a:ext cx="3740640" cy="4449210"/>
            <a:chOff x="4156140" y="1222540"/>
            <a:chExt cx="3740640" cy="4449210"/>
          </a:xfrm>
        </p:grpSpPr>
        <p:sp>
          <p:nvSpPr>
            <p:cNvPr id="5" name="饼形 4"/>
            <p:cNvSpPr/>
            <p:nvPr/>
          </p:nvSpPr>
          <p:spPr>
            <a:xfrm rot="21166599">
              <a:off x="4156140" y="2157171"/>
              <a:ext cx="3658330" cy="3336614"/>
            </a:xfrm>
            <a:prstGeom prst="pie">
              <a:avLst>
                <a:gd name="adj1" fmla="val 16839525"/>
                <a:gd name="adj2" fmla="val 3421820"/>
              </a:avLst>
            </a:prstGeom>
            <a:solidFill>
              <a:srgbClr val="FF7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6" name="饼形 5"/>
            <p:cNvSpPr/>
            <p:nvPr/>
          </p:nvSpPr>
          <p:spPr>
            <a:xfrm rot="244502">
              <a:off x="4314407" y="2124584"/>
              <a:ext cx="3359102" cy="3359102"/>
            </a:xfrm>
            <a:prstGeom prst="pie">
              <a:avLst>
                <a:gd name="adj1" fmla="val 10068659"/>
                <a:gd name="adj2" fmla="val 16538062"/>
              </a:avLst>
            </a:pr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endParaRPr>
            </a:p>
          </p:txBody>
        </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9938" b="94565" l="9790" r="89977"/>
                      </a14:imgEffect>
                    </a14:imgLayer>
                  </a14:imgProps>
                </a:ext>
                <a:ext uri="{28A0092B-C50C-407E-A947-70E740481C1C}">
                  <a14:useLocalDpi xmlns:a14="http://schemas.microsoft.com/office/drawing/2010/main" val="0"/>
                </a:ext>
              </a:extLst>
            </a:blip>
            <a:stretch>
              <a:fillRect/>
            </a:stretch>
          </p:blipFill>
          <p:spPr>
            <a:xfrm>
              <a:off x="4637460" y="1222540"/>
              <a:ext cx="2596244" cy="3906010"/>
            </a:xfrm>
            <a:prstGeom prst="rect">
              <a:avLst/>
            </a:prstGeom>
          </p:spPr>
        </p:pic>
        <p:sp>
          <p:nvSpPr>
            <p:cNvPr id="8" name="饼形 7"/>
            <p:cNvSpPr/>
            <p:nvPr/>
          </p:nvSpPr>
          <p:spPr>
            <a:xfrm>
              <a:off x="4197636" y="1806709"/>
              <a:ext cx="3699144" cy="3865041"/>
            </a:xfrm>
            <a:prstGeom prst="pie">
              <a:avLst>
                <a:gd name="adj1" fmla="val 1786714"/>
                <a:gd name="adj2" fmla="val 10315773"/>
              </a:avLst>
            </a:prstGeom>
            <a:solidFill>
              <a:srgbClr val="D6F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sp>
        <p:nvSpPr>
          <p:cNvPr id="9" name="TextBox 14"/>
          <p:cNvSpPr txBox="1"/>
          <p:nvPr/>
        </p:nvSpPr>
        <p:spPr>
          <a:xfrm>
            <a:off x="4509595" y="3256198"/>
            <a:ext cx="777457" cy="430887"/>
          </a:xfrm>
          <a:prstGeom prst="rect">
            <a:avLst/>
          </a:prstGeom>
          <a:noFill/>
        </p:spPr>
        <p:txBody>
          <a:bodyPr wrap="none" lIns="0" tIns="0" rIns="0" bIns="0" rtlCol="0">
            <a:spAutoFit/>
          </a:bodyPr>
          <a:lstStyle/>
          <a:p>
            <a:r>
              <a:rPr lang="en-US" altLang="zh-CN" sz="2800" b="1" dirty="0" smtClean="0">
                <a:solidFill>
                  <a:schemeClr val="bg1"/>
                </a:solidFill>
                <a:latin typeface="微软雅黑" pitchFamily="34" charset="-122"/>
                <a:ea typeface="微软雅黑" pitchFamily="34" charset="-122"/>
              </a:rPr>
              <a:t>30%</a:t>
            </a:r>
            <a:endParaRPr lang="zh-CN" altLang="en-US" sz="2800" b="1" dirty="0">
              <a:solidFill>
                <a:schemeClr val="bg1"/>
              </a:solidFill>
              <a:latin typeface="微软雅黑" pitchFamily="34" charset="-122"/>
              <a:ea typeface="微软雅黑" pitchFamily="34" charset="-122"/>
            </a:endParaRPr>
          </a:p>
        </p:txBody>
      </p:sp>
      <p:sp>
        <p:nvSpPr>
          <p:cNvPr id="10" name="TextBox 15"/>
          <p:cNvSpPr txBox="1"/>
          <p:nvPr/>
        </p:nvSpPr>
        <p:spPr>
          <a:xfrm>
            <a:off x="5546595" y="4368054"/>
            <a:ext cx="777457" cy="430887"/>
          </a:xfrm>
          <a:prstGeom prst="rect">
            <a:avLst/>
          </a:prstGeom>
          <a:noFill/>
        </p:spPr>
        <p:txBody>
          <a:bodyPr wrap="none" lIns="0" tIns="0" rIns="0" bIns="0" rtlCol="0">
            <a:spAutoFit/>
          </a:bodyPr>
          <a:lstStyle/>
          <a:p>
            <a:r>
              <a:rPr lang="en-US" altLang="zh-CN" sz="2800" b="1" dirty="0" smtClean="0">
                <a:solidFill>
                  <a:schemeClr val="bg1"/>
                </a:solidFill>
                <a:latin typeface="微软雅黑" pitchFamily="34" charset="-122"/>
                <a:ea typeface="微软雅黑" pitchFamily="34" charset="-122"/>
              </a:rPr>
              <a:t>40%</a:t>
            </a:r>
            <a:endParaRPr lang="zh-CN" altLang="en-US" sz="2800" b="1" dirty="0">
              <a:solidFill>
                <a:schemeClr val="bg1"/>
              </a:solidFill>
              <a:latin typeface="微软雅黑" pitchFamily="34" charset="-122"/>
              <a:ea typeface="微软雅黑" pitchFamily="34" charset="-122"/>
            </a:endParaRPr>
          </a:p>
        </p:txBody>
      </p:sp>
      <p:sp>
        <p:nvSpPr>
          <p:cNvPr id="11" name="TextBox 16"/>
          <p:cNvSpPr txBox="1"/>
          <p:nvPr/>
        </p:nvSpPr>
        <p:spPr>
          <a:xfrm>
            <a:off x="6776671" y="3258216"/>
            <a:ext cx="777457" cy="430887"/>
          </a:xfrm>
          <a:prstGeom prst="rect">
            <a:avLst/>
          </a:prstGeom>
          <a:noFill/>
        </p:spPr>
        <p:txBody>
          <a:bodyPr wrap="none" lIns="0" tIns="0" rIns="0" bIns="0" rtlCol="0">
            <a:spAutoFit/>
          </a:bodyPr>
          <a:lstStyle/>
          <a:p>
            <a:r>
              <a:rPr lang="en-US" altLang="zh-CN" sz="2800" b="1" dirty="0" smtClean="0">
                <a:solidFill>
                  <a:schemeClr val="bg1"/>
                </a:solidFill>
                <a:latin typeface="微软雅黑" pitchFamily="34" charset="-122"/>
                <a:ea typeface="微软雅黑" pitchFamily="34" charset="-122"/>
              </a:rPr>
              <a:t>30%</a:t>
            </a:r>
            <a:endParaRPr lang="zh-CN" altLang="en-US" sz="2800" b="1" dirty="0">
              <a:solidFill>
                <a:schemeClr val="bg1"/>
              </a:solidFill>
              <a:latin typeface="微软雅黑" pitchFamily="34" charset="-122"/>
              <a:ea typeface="微软雅黑" pitchFamily="34" charset="-122"/>
            </a:endParaRPr>
          </a:p>
        </p:txBody>
      </p:sp>
      <p:sp>
        <p:nvSpPr>
          <p:cNvPr id="12" name="TextBox 4"/>
          <p:cNvSpPr txBox="1"/>
          <p:nvPr/>
        </p:nvSpPr>
        <p:spPr>
          <a:xfrm>
            <a:off x="1369282" y="4483699"/>
            <a:ext cx="1980029" cy="400110"/>
          </a:xfrm>
          <a:prstGeom prst="rect">
            <a:avLst/>
          </a:prstGeom>
          <a:noFill/>
        </p:spPr>
        <p:txBody>
          <a:bodyPr wrap="none" rtlCol="0">
            <a:spAutoFit/>
          </a:bodyPr>
          <a:lstStyle/>
          <a:p>
            <a:r>
              <a:rPr lang="zh-CN" altLang="en-US" sz="2000" b="1" dirty="0">
                <a:solidFill>
                  <a:srgbClr val="20B6BE"/>
                </a:solidFill>
                <a:latin typeface="微软雅黑" panose="020B0503020204020204" pitchFamily="34" charset="-122"/>
                <a:ea typeface="微软雅黑" panose="020B0503020204020204" pitchFamily="34" charset="-122"/>
              </a:rPr>
              <a:t>学生的自身努力</a:t>
            </a:r>
          </a:p>
        </p:txBody>
      </p:sp>
      <p:sp>
        <p:nvSpPr>
          <p:cNvPr id="13" name="TextBox 5"/>
          <p:cNvSpPr txBox="1"/>
          <p:nvPr/>
        </p:nvSpPr>
        <p:spPr>
          <a:xfrm>
            <a:off x="1380610" y="2006428"/>
            <a:ext cx="1467068" cy="400110"/>
          </a:xfrm>
          <a:prstGeom prst="rect">
            <a:avLst/>
          </a:prstGeom>
          <a:noFill/>
        </p:spPr>
        <p:txBody>
          <a:bodyPr wrap="none" rtlCol="0">
            <a:spAutoFit/>
          </a:bodyPr>
          <a:lstStyle/>
          <a:p>
            <a:r>
              <a:rPr lang="zh-CN" altLang="en-US" sz="2000" b="1" dirty="0">
                <a:solidFill>
                  <a:srgbClr val="20B6BE"/>
                </a:solidFill>
                <a:latin typeface="微软雅黑" panose="020B0503020204020204" pitchFamily="34" charset="-122"/>
                <a:ea typeface="微软雅黑" panose="020B0503020204020204" pitchFamily="34" charset="-122"/>
              </a:rPr>
              <a:t>教师的力量</a:t>
            </a:r>
          </a:p>
        </p:txBody>
      </p:sp>
      <p:sp>
        <p:nvSpPr>
          <p:cNvPr id="14" name="TextBox 6"/>
          <p:cNvSpPr txBox="1"/>
          <p:nvPr/>
        </p:nvSpPr>
        <p:spPr>
          <a:xfrm>
            <a:off x="8673414" y="2472639"/>
            <a:ext cx="1723549" cy="400110"/>
          </a:xfrm>
          <a:prstGeom prst="rect">
            <a:avLst/>
          </a:prstGeom>
          <a:noFill/>
        </p:spPr>
        <p:txBody>
          <a:bodyPr wrap="none" rtlCol="0">
            <a:spAutoFit/>
          </a:bodyPr>
          <a:lstStyle/>
          <a:p>
            <a:r>
              <a:rPr lang="zh-CN" altLang="en-US" sz="2000" b="1" dirty="0">
                <a:solidFill>
                  <a:srgbClr val="20B6BE"/>
                </a:solidFill>
                <a:latin typeface="微软雅黑" panose="020B0503020204020204" pitchFamily="34" charset="-122"/>
                <a:ea typeface="微软雅黑" panose="020B0503020204020204" pitchFamily="34" charset="-122"/>
              </a:rPr>
              <a:t>家长的推动力</a:t>
            </a:r>
          </a:p>
        </p:txBody>
      </p:sp>
      <p:sp>
        <p:nvSpPr>
          <p:cNvPr id="16" name="椭圆 15"/>
          <p:cNvSpPr/>
          <p:nvPr/>
        </p:nvSpPr>
        <p:spPr>
          <a:xfrm>
            <a:off x="4143632" y="2450757"/>
            <a:ext cx="222421" cy="222421"/>
          </a:xfrm>
          <a:prstGeom prst="ellipse">
            <a:avLst/>
          </a:prstGeom>
          <a:solidFill>
            <a:schemeClr val="bg1"/>
          </a:solidFill>
          <a:ln w="38100">
            <a:solidFill>
              <a:srgbClr val="20B6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024183" y="4753232"/>
            <a:ext cx="222421" cy="222421"/>
          </a:xfrm>
          <a:prstGeom prst="ellipse">
            <a:avLst/>
          </a:prstGeom>
          <a:solidFill>
            <a:schemeClr val="bg1"/>
          </a:solidFill>
          <a:ln w="38100">
            <a:solidFill>
              <a:srgbClr val="20B6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8093675" y="3447536"/>
            <a:ext cx="222421" cy="222421"/>
          </a:xfrm>
          <a:prstGeom prst="ellipse">
            <a:avLst/>
          </a:prstGeom>
          <a:solidFill>
            <a:schemeClr val="bg1"/>
          </a:solidFill>
          <a:ln w="38100">
            <a:solidFill>
              <a:srgbClr val="20B6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732636" y="741405"/>
            <a:ext cx="3057247" cy="523220"/>
          </a:xfrm>
          <a:prstGeom prst="rect">
            <a:avLst/>
          </a:prstGeom>
          <a:noFill/>
        </p:spPr>
        <p:txBody>
          <a:bodyPr wrap="none" rtlCol="0">
            <a:spAutoFit/>
          </a:bodyPr>
          <a:lstStyle/>
          <a:p>
            <a:r>
              <a:rPr lang="zh-CN" altLang="en-US" sz="2800" b="1" dirty="0" smtClean="0">
                <a:solidFill>
                  <a:srgbClr val="20B6BE"/>
                </a:solidFill>
                <a:latin typeface="微软雅黑" panose="020B0503020204020204" pitchFamily="34" charset="-122"/>
                <a:ea typeface="微软雅黑" panose="020B0503020204020204" pitchFamily="34" charset="-122"/>
              </a:rPr>
              <a:t>此处输入标题文字</a:t>
            </a:r>
            <a:endParaRPr lang="zh-CN" altLang="en-US" sz="2800" b="1" dirty="0">
              <a:solidFill>
                <a:srgbClr val="20B6BE"/>
              </a:solidFill>
              <a:latin typeface="微软雅黑" panose="020B0503020204020204" pitchFamily="34" charset="-122"/>
              <a:ea typeface="微软雅黑" panose="020B0503020204020204" pitchFamily="34" charset="-122"/>
            </a:endParaRPr>
          </a:p>
        </p:txBody>
      </p:sp>
      <p:sp>
        <p:nvSpPr>
          <p:cNvPr id="20" name="任意多边形 19"/>
          <p:cNvSpPr/>
          <p:nvPr/>
        </p:nvSpPr>
        <p:spPr>
          <a:xfrm>
            <a:off x="0" y="6302326"/>
            <a:ext cx="12192000" cy="675249"/>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flipH="1">
            <a:off x="0" y="6231987"/>
            <a:ext cx="12192000" cy="6260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0BB5C7">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6971591" y="4383166"/>
            <a:ext cx="2135338" cy="1310382"/>
            <a:chOff x="8726219" y="-661205"/>
            <a:chExt cx="2154936" cy="1322409"/>
          </a:xfrm>
        </p:grpSpPr>
        <p:sp>
          <p:nvSpPr>
            <p:cNvPr id="24" name="任意多边形 23"/>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rot="2126588">
            <a:off x="3139742" y="235947"/>
            <a:ext cx="1492243" cy="1101996"/>
            <a:chOff x="467955" y="825830"/>
            <a:chExt cx="1688486" cy="1246918"/>
          </a:xfrm>
        </p:grpSpPr>
        <p:sp>
          <p:nvSpPr>
            <p:cNvPr id="27"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noFill/>
            <a:ln w="38100">
              <a:solidFill>
                <a:srgbClr val="1CD8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8"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29" name="组合 28"/>
            <p:cNvGrpSpPr/>
            <p:nvPr/>
          </p:nvGrpSpPr>
          <p:grpSpPr>
            <a:xfrm rot="21335217">
              <a:off x="1363234" y="825830"/>
              <a:ext cx="793207" cy="804046"/>
              <a:chOff x="7973454" y="5027358"/>
              <a:chExt cx="1573288" cy="1594782"/>
            </a:xfrm>
          </p:grpSpPr>
          <p:sp>
            <p:nvSpPr>
              <p:cNvPr id="31"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66675">
                <a:solidFill>
                  <a:srgbClr val="1CD8E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7" name="矩形 36"/>
          <p:cNvSpPr/>
          <p:nvPr/>
        </p:nvSpPr>
        <p:spPr>
          <a:xfrm>
            <a:off x="1308615" y="2407550"/>
            <a:ext cx="2665642" cy="613694"/>
          </a:xfrm>
          <a:prstGeom prst="rect">
            <a:avLst/>
          </a:prstGeom>
        </p:spPr>
        <p:txBody>
          <a:bodyPr wrap="square">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1">
                    <a:lumMod val="50000"/>
                  </a:schemeClr>
                </a:solidFill>
                <a:latin typeface="微软雅黑" panose="020B0503020204020204" pitchFamily="34" charset="-122"/>
                <a:ea typeface="微软雅黑" panose="020B0503020204020204" pitchFamily="34" charset="-122"/>
              </a:rPr>
              <a:t>……</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1312734" y="4895377"/>
            <a:ext cx="2665642" cy="613694"/>
          </a:xfrm>
          <a:prstGeom prst="rect">
            <a:avLst/>
          </a:prstGeom>
        </p:spPr>
        <p:txBody>
          <a:bodyPr wrap="square">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1">
                    <a:lumMod val="50000"/>
                  </a:schemeClr>
                </a:solidFill>
                <a:latin typeface="微软雅黑" panose="020B0503020204020204" pitchFamily="34" charset="-122"/>
                <a:ea typeface="微软雅黑" panose="020B0503020204020204" pitchFamily="34" charset="-122"/>
              </a:rPr>
              <a:t>……</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8644410" y="2835918"/>
            <a:ext cx="2665642" cy="613694"/>
          </a:xfrm>
          <a:prstGeom prst="rect">
            <a:avLst/>
          </a:prstGeom>
        </p:spPr>
        <p:txBody>
          <a:bodyPr wrap="square">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1">
                    <a:lumMod val="50000"/>
                  </a:schemeClr>
                </a:solidFill>
                <a:latin typeface="微软雅黑" panose="020B0503020204020204" pitchFamily="34" charset="-122"/>
                <a:ea typeface="微软雅黑" panose="020B0503020204020204" pitchFamily="34" charset="-122"/>
              </a:rPr>
              <a:t>……</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3347473"/>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250"/>
                                            <p:tgtEl>
                                              <p:spTgt spid="21"/>
                                            </p:tgtEl>
                                          </p:cBhvr>
                                        </p:animEffect>
                                        <p:anim calcmode="lin" valueType="num">
                                          <p:cBhvr>
                                            <p:cTn id="8" dur="1250" fill="hold"/>
                                            <p:tgtEl>
                                              <p:spTgt spid="21"/>
                                            </p:tgtEl>
                                            <p:attrNameLst>
                                              <p:attrName>ppt_x</p:attrName>
                                            </p:attrNameLst>
                                          </p:cBhvr>
                                          <p:tavLst>
                                            <p:tav tm="0">
                                              <p:val>
                                                <p:strVal val="#ppt_x"/>
                                              </p:val>
                                            </p:tav>
                                            <p:tav tm="100000">
                                              <p:val>
                                                <p:strVal val="#ppt_x"/>
                                              </p:val>
                                            </p:tav>
                                          </p:tavLst>
                                        </p:anim>
                                        <p:anim calcmode="lin" valueType="num">
                                          <p:cBhvr>
                                            <p:cTn id="9" dur="125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250"/>
                                            <p:tgtEl>
                                              <p:spTgt spid="20"/>
                                            </p:tgtEl>
                                          </p:cBhvr>
                                        </p:animEffect>
                                        <p:anim calcmode="lin" valueType="num">
                                          <p:cBhvr>
                                            <p:cTn id="13" dur="1250" fill="hold"/>
                                            <p:tgtEl>
                                              <p:spTgt spid="20"/>
                                            </p:tgtEl>
                                            <p:attrNameLst>
                                              <p:attrName>ppt_x</p:attrName>
                                            </p:attrNameLst>
                                          </p:cBhvr>
                                          <p:tavLst>
                                            <p:tav tm="0">
                                              <p:val>
                                                <p:strVal val="#ppt_x"/>
                                              </p:val>
                                            </p:tav>
                                            <p:tav tm="100000">
                                              <p:val>
                                                <p:strVal val="#ppt_x"/>
                                              </p:val>
                                            </p:tav>
                                          </p:tavLst>
                                        </p:anim>
                                        <p:anim calcmode="lin" valueType="num">
                                          <p:cBhvr>
                                            <p:cTn id="14" dur="1250" fill="hold"/>
                                            <p:tgtEl>
                                              <p:spTgt spid="20"/>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14:presetBounceEnd="48000">
                                      <p:stCondLst>
                                        <p:cond delay="1750"/>
                                      </p:stCondLst>
                                      <p:childTnLst>
                                        <p:set>
                                          <p:cBhvr>
                                            <p:cTn id="16" dur="1" fill="hold">
                                              <p:stCondLst>
                                                <p:cond delay="0"/>
                                              </p:stCondLst>
                                            </p:cTn>
                                            <p:tgtEl>
                                              <p:spTgt spid="40"/>
                                            </p:tgtEl>
                                            <p:attrNameLst>
                                              <p:attrName>style.visibility</p:attrName>
                                            </p:attrNameLst>
                                          </p:cBhvr>
                                          <p:to>
                                            <p:strVal val="visible"/>
                                          </p:to>
                                        </p:set>
                                        <p:anim calcmode="lin" valueType="num" p14:bounceEnd="48000">
                                          <p:cBhvr additive="base">
                                            <p:cTn id="17" dur="1500" fill="hold"/>
                                            <p:tgtEl>
                                              <p:spTgt spid="40"/>
                                            </p:tgtEl>
                                            <p:attrNameLst>
                                              <p:attrName>ppt_x</p:attrName>
                                            </p:attrNameLst>
                                          </p:cBhvr>
                                          <p:tavLst>
                                            <p:tav tm="0">
                                              <p:val>
                                                <p:strVal val="#ppt_x"/>
                                              </p:val>
                                            </p:tav>
                                            <p:tav tm="100000">
                                              <p:val>
                                                <p:strVal val="#ppt_x"/>
                                              </p:val>
                                            </p:tav>
                                          </p:tavLst>
                                        </p:anim>
                                        <p:anim calcmode="lin" valueType="num" p14:bounceEnd="48000">
                                          <p:cBhvr additive="base">
                                            <p:cTn id="18" dur="1500" fill="hold"/>
                                            <p:tgtEl>
                                              <p:spTgt spid="40"/>
                                            </p:tgtEl>
                                            <p:attrNameLst>
                                              <p:attrName>ppt_y</p:attrName>
                                            </p:attrNameLst>
                                          </p:cBhvr>
                                          <p:tavLst>
                                            <p:tav tm="0">
                                              <p:val>
                                                <p:strVal val="0-#ppt_h/2"/>
                                              </p:val>
                                            </p:tav>
                                            <p:tav tm="100000">
                                              <p:val>
                                                <p:strVal val="#ppt_y"/>
                                              </p:val>
                                            </p:tav>
                                          </p:tavLst>
                                        </p:anim>
                                      </p:childTnLst>
                                    </p:cTn>
                                  </p:par>
                                  <p:par>
                                    <p:cTn id="19" presetID="53" presetClass="entr" presetSubtype="16" fill="hold" grpId="0" nodeType="withEffect">
                                      <p:stCondLst>
                                        <p:cond delay="325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375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425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53" presetClass="entr" presetSubtype="16" fill="hold" grpId="0" nodeType="withEffect">
                                      <p:stCondLst>
                                        <p:cond delay="4750"/>
                                      </p:stCondLst>
                                      <p:childTnLst>
                                        <p:set>
                                          <p:cBhvr>
                                            <p:cTn id="35" dur="1" fill="hold">
                                              <p:stCondLst>
                                                <p:cond delay="0"/>
                                              </p:stCondLst>
                                            </p:cTn>
                                            <p:tgtEl>
                                              <p:spTgt spid="15"/>
                                            </p:tgtEl>
                                            <p:attrNameLst>
                                              <p:attrName>style.visibility</p:attrName>
                                            </p:attrNameLst>
                                          </p:cBhvr>
                                          <p:to>
                                            <p:strVal val="visible"/>
                                          </p:to>
                                        </p:set>
                                        <p:anim calcmode="lin" valueType="num">
                                          <p:cBhvr>
                                            <p:cTn id="36" dur="750" fill="hold"/>
                                            <p:tgtEl>
                                              <p:spTgt spid="15"/>
                                            </p:tgtEl>
                                            <p:attrNameLst>
                                              <p:attrName>ppt_w</p:attrName>
                                            </p:attrNameLst>
                                          </p:cBhvr>
                                          <p:tavLst>
                                            <p:tav tm="0">
                                              <p:val>
                                                <p:fltVal val="0"/>
                                              </p:val>
                                            </p:tav>
                                            <p:tav tm="100000">
                                              <p:val>
                                                <p:strVal val="#ppt_w"/>
                                              </p:val>
                                            </p:tav>
                                          </p:tavLst>
                                        </p:anim>
                                        <p:anim calcmode="lin" valueType="num">
                                          <p:cBhvr>
                                            <p:cTn id="37" dur="750" fill="hold"/>
                                            <p:tgtEl>
                                              <p:spTgt spid="15"/>
                                            </p:tgtEl>
                                            <p:attrNameLst>
                                              <p:attrName>ppt_h</p:attrName>
                                            </p:attrNameLst>
                                          </p:cBhvr>
                                          <p:tavLst>
                                            <p:tav tm="0">
                                              <p:val>
                                                <p:fltVal val="0"/>
                                              </p:val>
                                            </p:tav>
                                            <p:tav tm="100000">
                                              <p:val>
                                                <p:strVal val="#ppt_h"/>
                                              </p:val>
                                            </p:tav>
                                          </p:tavLst>
                                        </p:anim>
                                        <p:animEffect transition="in" filter="fade">
                                          <p:cBhvr>
                                            <p:cTn id="38" dur="750"/>
                                            <p:tgtEl>
                                              <p:spTgt spid="15"/>
                                            </p:tgtEl>
                                          </p:cBhvr>
                                        </p:animEffect>
                                      </p:childTnLst>
                                    </p:cTn>
                                  </p:par>
                                  <p:par>
                                    <p:cTn id="39" presetID="8" presetClass="emph" presetSubtype="0" fill="hold" grpId="1" nodeType="withEffect">
                                      <p:stCondLst>
                                        <p:cond delay="5250"/>
                                      </p:stCondLst>
                                      <p:childTnLst>
                                        <p:animRot by="10800000">
                                          <p:cBhvr>
                                            <p:cTn id="40" dur="8750" fill="hold"/>
                                            <p:tgtEl>
                                              <p:spTgt spid="15"/>
                                            </p:tgtEl>
                                            <p:attrNameLst>
                                              <p:attrName>r</p:attrName>
                                            </p:attrNameLst>
                                          </p:cBhvr>
                                        </p:animRot>
                                      </p:childTnLst>
                                    </p:cTn>
                                  </p:par>
                                  <p:par>
                                    <p:cTn id="41" presetID="22" presetClass="entr" presetSubtype="4" fill="hold" nodeType="withEffect">
                                      <p:stCondLst>
                                        <p:cond delay="550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750"/>
                                            <p:tgtEl>
                                              <p:spTgt spid="26"/>
                                            </p:tgtEl>
                                          </p:cBhvr>
                                        </p:animEffect>
                                      </p:childTnLst>
                                    </p:cTn>
                                  </p:par>
                                  <p:par>
                                    <p:cTn id="44" presetID="22" presetClass="entr" presetSubtype="8" fill="hold" grpId="0" nodeType="withEffect">
                                      <p:stCondLst>
                                        <p:cond delay="625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1250"/>
                                            <p:tgtEl>
                                              <p:spTgt spid="19"/>
                                            </p:tgtEl>
                                          </p:cBhvr>
                                        </p:animEffect>
                                      </p:childTnLst>
                                    </p:cTn>
                                  </p:par>
                                  <p:par>
                                    <p:cTn id="47" presetID="10" presetClass="entr" presetSubtype="0" fill="hold" grpId="0" nodeType="withEffect">
                                      <p:stCondLst>
                                        <p:cond delay="750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800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grpId="0" nodeType="withEffect">
                                      <p:stCondLst>
                                        <p:cond delay="850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42" presetClass="entr" presetSubtype="0" fill="hold" grpId="0" nodeType="withEffect">
                                      <p:stCondLst>
                                        <p:cond delay="900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900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1000"/>
                                            <p:tgtEl>
                                              <p:spTgt spid="37"/>
                                            </p:tgtEl>
                                          </p:cBhvr>
                                        </p:animEffect>
                                        <p:anim calcmode="lin" valueType="num">
                                          <p:cBhvr>
                                            <p:cTn id="64" dur="1000" fill="hold"/>
                                            <p:tgtEl>
                                              <p:spTgt spid="37"/>
                                            </p:tgtEl>
                                            <p:attrNameLst>
                                              <p:attrName>ppt_x</p:attrName>
                                            </p:attrNameLst>
                                          </p:cBhvr>
                                          <p:tavLst>
                                            <p:tav tm="0">
                                              <p:val>
                                                <p:strVal val="#ppt_x"/>
                                              </p:val>
                                            </p:tav>
                                            <p:tav tm="100000">
                                              <p:val>
                                                <p:strVal val="#ppt_x"/>
                                              </p:val>
                                            </p:tav>
                                          </p:tavLst>
                                        </p:anim>
                                        <p:anim calcmode="lin" valueType="num">
                                          <p:cBhvr>
                                            <p:cTn id="65" dur="1000" fill="hold"/>
                                            <p:tgtEl>
                                              <p:spTgt spid="3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975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1000" fill="hold"/>
                                            <p:tgtEl>
                                              <p:spTgt spid="12"/>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975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1050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1000" fill="hold"/>
                                            <p:tgtEl>
                                              <p:spTgt spid="14"/>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1050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1150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1225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1000"/>
                                            <p:tgtEl>
                                              <p:spTgt spid="35"/>
                                            </p:tgtEl>
                                          </p:cBhvr>
                                        </p:animEffect>
                                        <p:anim calcmode="lin" valueType="num">
                                          <p:cBhvr>
                                            <p:cTn id="94" dur="1000" fill="hold"/>
                                            <p:tgtEl>
                                              <p:spTgt spid="35"/>
                                            </p:tgtEl>
                                            <p:attrNameLst>
                                              <p:attrName>ppt_x</p:attrName>
                                            </p:attrNameLst>
                                          </p:cBhvr>
                                          <p:tavLst>
                                            <p:tav tm="0">
                                              <p:val>
                                                <p:strVal val="#ppt_x"/>
                                              </p:val>
                                            </p:tav>
                                            <p:tav tm="100000">
                                              <p:val>
                                                <p:strVal val="#ppt_x"/>
                                              </p:val>
                                            </p:tav>
                                          </p:tavLst>
                                        </p:anim>
                                        <p:anim calcmode="lin" valueType="num">
                                          <p:cBhvr>
                                            <p:cTn id="9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9" grpId="0"/>
          <p:bldP spid="10" grpId="0"/>
          <p:bldP spid="11" grpId="0"/>
          <p:bldP spid="12" grpId="0"/>
          <p:bldP spid="13" grpId="0"/>
          <p:bldP spid="14" grpId="0"/>
          <p:bldP spid="16" grpId="0" animBg="1"/>
          <p:bldP spid="17" grpId="0" animBg="1"/>
          <p:bldP spid="18" grpId="0" animBg="1"/>
          <p:bldP spid="19" grpId="0"/>
          <p:bldP spid="20" grpId="0" animBg="1"/>
          <p:bldP spid="21" grpId="0" animBg="1"/>
          <p:bldP spid="37" grpId="0"/>
          <p:bldP spid="38"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250"/>
                                            <p:tgtEl>
                                              <p:spTgt spid="21"/>
                                            </p:tgtEl>
                                          </p:cBhvr>
                                        </p:animEffect>
                                        <p:anim calcmode="lin" valueType="num">
                                          <p:cBhvr>
                                            <p:cTn id="8" dur="1250" fill="hold"/>
                                            <p:tgtEl>
                                              <p:spTgt spid="21"/>
                                            </p:tgtEl>
                                            <p:attrNameLst>
                                              <p:attrName>ppt_x</p:attrName>
                                            </p:attrNameLst>
                                          </p:cBhvr>
                                          <p:tavLst>
                                            <p:tav tm="0">
                                              <p:val>
                                                <p:strVal val="#ppt_x"/>
                                              </p:val>
                                            </p:tav>
                                            <p:tav tm="100000">
                                              <p:val>
                                                <p:strVal val="#ppt_x"/>
                                              </p:val>
                                            </p:tav>
                                          </p:tavLst>
                                        </p:anim>
                                        <p:anim calcmode="lin" valueType="num">
                                          <p:cBhvr>
                                            <p:cTn id="9" dur="125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250"/>
                                            <p:tgtEl>
                                              <p:spTgt spid="20"/>
                                            </p:tgtEl>
                                          </p:cBhvr>
                                        </p:animEffect>
                                        <p:anim calcmode="lin" valueType="num">
                                          <p:cBhvr>
                                            <p:cTn id="13" dur="1250" fill="hold"/>
                                            <p:tgtEl>
                                              <p:spTgt spid="20"/>
                                            </p:tgtEl>
                                            <p:attrNameLst>
                                              <p:attrName>ppt_x</p:attrName>
                                            </p:attrNameLst>
                                          </p:cBhvr>
                                          <p:tavLst>
                                            <p:tav tm="0">
                                              <p:val>
                                                <p:strVal val="#ppt_x"/>
                                              </p:val>
                                            </p:tav>
                                            <p:tav tm="100000">
                                              <p:val>
                                                <p:strVal val="#ppt_x"/>
                                              </p:val>
                                            </p:tav>
                                          </p:tavLst>
                                        </p:anim>
                                        <p:anim calcmode="lin" valueType="num">
                                          <p:cBhvr>
                                            <p:cTn id="14" dur="1250" fill="hold"/>
                                            <p:tgtEl>
                                              <p:spTgt spid="20"/>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175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1500" fill="hold"/>
                                            <p:tgtEl>
                                              <p:spTgt spid="40"/>
                                            </p:tgtEl>
                                            <p:attrNameLst>
                                              <p:attrName>ppt_x</p:attrName>
                                            </p:attrNameLst>
                                          </p:cBhvr>
                                          <p:tavLst>
                                            <p:tav tm="0">
                                              <p:val>
                                                <p:strVal val="#ppt_x"/>
                                              </p:val>
                                            </p:tav>
                                            <p:tav tm="100000">
                                              <p:val>
                                                <p:strVal val="#ppt_x"/>
                                              </p:val>
                                            </p:tav>
                                          </p:tavLst>
                                        </p:anim>
                                        <p:anim calcmode="lin" valueType="num">
                                          <p:cBhvr additive="base">
                                            <p:cTn id="18" dur="1500" fill="hold"/>
                                            <p:tgtEl>
                                              <p:spTgt spid="40"/>
                                            </p:tgtEl>
                                            <p:attrNameLst>
                                              <p:attrName>ppt_y</p:attrName>
                                            </p:attrNameLst>
                                          </p:cBhvr>
                                          <p:tavLst>
                                            <p:tav tm="0">
                                              <p:val>
                                                <p:strVal val="0-#ppt_h/2"/>
                                              </p:val>
                                            </p:tav>
                                            <p:tav tm="100000">
                                              <p:val>
                                                <p:strVal val="#ppt_y"/>
                                              </p:val>
                                            </p:tav>
                                          </p:tavLst>
                                        </p:anim>
                                      </p:childTnLst>
                                    </p:cTn>
                                  </p:par>
                                  <p:par>
                                    <p:cTn id="19" presetID="53" presetClass="entr" presetSubtype="16" fill="hold" grpId="0" nodeType="withEffect">
                                      <p:stCondLst>
                                        <p:cond delay="325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375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425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53" presetClass="entr" presetSubtype="16" fill="hold" grpId="0" nodeType="withEffect">
                                      <p:stCondLst>
                                        <p:cond delay="4750"/>
                                      </p:stCondLst>
                                      <p:childTnLst>
                                        <p:set>
                                          <p:cBhvr>
                                            <p:cTn id="35" dur="1" fill="hold">
                                              <p:stCondLst>
                                                <p:cond delay="0"/>
                                              </p:stCondLst>
                                            </p:cTn>
                                            <p:tgtEl>
                                              <p:spTgt spid="15"/>
                                            </p:tgtEl>
                                            <p:attrNameLst>
                                              <p:attrName>style.visibility</p:attrName>
                                            </p:attrNameLst>
                                          </p:cBhvr>
                                          <p:to>
                                            <p:strVal val="visible"/>
                                          </p:to>
                                        </p:set>
                                        <p:anim calcmode="lin" valueType="num">
                                          <p:cBhvr>
                                            <p:cTn id="36" dur="750" fill="hold"/>
                                            <p:tgtEl>
                                              <p:spTgt spid="15"/>
                                            </p:tgtEl>
                                            <p:attrNameLst>
                                              <p:attrName>ppt_w</p:attrName>
                                            </p:attrNameLst>
                                          </p:cBhvr>
                                          <p:tavLst>
                                            <p:tav tm="0">
                                              <p:val>
                                                <p:fltVal val="0"/>
                                              </p:val>
                                            </p:tav>
                                            <p:tav tm="100000">
                                              <p:val>
                                                <p:strVal val="#ppt_w"/>
                                              </p:val>
                                            </p:tav>
                                          </p:tavLst>
                                        </p:anim>
                                        <p:anim calcmode="lin" valueType="num">
                                          <p:cBhvr>
                                            <p:cTn id="37" dur="750" fill="hold"/>
                                            <p:tgtEl>
                                              <p:spTgt spid="15"/>
                                            </p:tgtEl>
                                            <p:attrNameLst>
                                              <p:attrName>ppt_h</p:attrName>
                                            </p:attrNameLst>
                                          </p:cBhvr>
                                          <p:tavLst>
                                            <p:tav tm="0">
                                              <p:val>
                                                <p:fltVal val="0"/>
                                              </p:val>
                                            </p:tav>
                                            <p:tav tm="100000">
                                              <p:val>
                                                <p:strVal val="#ppt_h"/>
                                              </p:val>
                                            </p:tav>
                                          </p:tavLst>
                                        </p:anim>
                                        <p:animEffect transition="in" filter="fade">
                                          <p:cBhvr>
                                            <p:cTn id="38" dur="750"/>
                                            <p:tgtEl>
                                              <p:spTgt spid="15"/>
                                            </p:tgtEl>
                                          </p:cBhvr>
                                        </p:animEffect>
                                      </p:childTnLst>
                                    </p:cTn>
                                  </p:par>
                                  <p:par>
                                    <p:cTn id="39" presetID="8" presetClass="emph" presetSubtype="0" fill="hold" grpId="1" nodeType="withEffect">
                                      <p:stCondLst>
                                        <p:cond delay="5250"/>
                                      </p:stCondLst>
                                      <p:childTnLst>
                                        <p:animRot by="10800000">
                                          <p:cBhvr>
                                            <p:cTn id="40" dur="8750" fill="hold"/>
                                            <p:tgtEl>
                                              <p:spTgt spid="15"/>
                                            </p:tgtEl>
                                            <p:attrNameLst>
                                              <p:attrName>r</p:attrName>
                                            </p:attrNameLst>
                                          </p:cBhvr>
                                        </p:animRot>
                                      </p:childTnLst>
                                    </p:cTn>
                                  </p:par>
                                  <p:par>
                                    <p:cTn id="41" presetID="22" presetClass="entr" presetSubtype="4" fill="hold" nodeType="withEffect">
                                      <p:stCondLst>
                                        <p:cond delay="550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750"/>
                                            <p:tgtEl>
                                              <p:spTgt spid="26"/>
                                            </p:tgtEl>
                                          </p:cBhvr>
                                        </p:animEffect>
                                      </p:childTnLst>
                                    </p:cTn>
                                  </p:par>
                                  <p:par>
                                    <p:cTn id="44" presetID="22" presetClass="entr" presetSubtype="8" fill="hold" grpId="0" nodeType="withEffect">
                                      <p:stCondLst>
                                        <p:cond delay="625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1250"/>
                                            <p:tgtEl>
                                              <p:spTgt spid="19"/>
                                            </p:tgtEl>
                                          </p:cBhvr>
                                        </p:animEffect>
                                      </p:childTnLst>
                                    </p:cTn>
                                  </p:par>
                                  <p:par>
                                    <p:cTn id="47" presetID="10" presetClass="entr" presetSubtype="0" fill="hold" grpId="0" nodeType="withEffect">
                                      <p:stCondLst>
                                        <p:cond delay="750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800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grpId="0" nodeType="withEffect">
                                      <p:stCondLst>
                                        <p:cond delay="850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42" presetClass="entr" presetSubtype="0" fill="hold" grpId="0" nodeType="withEffect">
                                      <p:stCondLst>
                                        <p:cond delay="900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900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1000"/>
                                            <p:tgtEl>
                                              <p:spTgt spid="37"/>
                                            </p:tgtEl>
                                          </p:cBhvr>
                                        </p:animEffect>
                                        <p:anim calcmode="lin" valueType="num">
                                          <p:cBhvr>
                                            <p:cTn id="64" dur="1000" fill="hold"/>
                                            <p:tgtEl>
                                              <p:spTgt spid="37"/>
                                            </p:tgtEl>
                                            <p:attrNameLst>
                                              <p:attrName>ppt_x</p:attrName>
                                            </p:attrNameLst>
                                          </p:cBhvr>
                                          <p:tavLst>
                                            <p:tav tm="0">
                                              <p:val>
                                                <p:strVal val="#ppt_x"/>
                                              </p:val>
                                            </p:tav>
                                            <p:tav tm="100000">
                                              <p:val>
                                                <p:strVal val="#ppt_x"/>
                                              </p:val>
                                            </p:tav>
                                          </p:tavLst>
                                        </p:anim>
                                        <p:anim calcmode="lin" valueType="num">
                                          <p:cBhvr>
                                            <p:cTn id="65" dur="1000" fill="hold"/>
                                            <p:tgtEl>
                                              <p:spTgt spid="3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975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1000" fill="hold"/>
                                            <p:tgtEl>
                                              <p:spTgt spid="12"/>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975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1050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1000" fill="hold"/>
                                            <p:tgtEl>
                                              <p:spTgt spid="14"/>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1050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1150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1225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1000"/>
                                            <p:tgtEl>
                                              <p:spTgt spid="35"/>
                                            </p:tgtEl>
                                          </p:cBhvr>
                                        </p:animEffect>
                                        <p:anim calcmode="lin" valueType="num">
                                          <p:cBhvr>
                                            <p:cTn id="94" dur="1000" fill="hold"/>
                                            <p:tgtEl>
                                              <p:spTgt spid="35"/>
                                            </p:tgtEl>
                                            <p:attrNameLst>
                                              <p:attrName>ppt_x</p:attrName>
                                            </p:attrNameLst>
                                          </p:cBhvr>
                                          <p:tavLst>
                                            <p:tav tm="0">
                                              <p:val>
                                                <p:strVal val="#ppt_x"/>
                                              </p:val>
                                            </p:tav>
                                            <p:tav tm="100000">
                                              <p:val>
                                                <p:strVal val="#ppt_x"/>
                                              </p:val>
                                            </p:tav>
                                          </p:tavLst>
                                        </p:anim>
                                        <p:anim calcmode="lin" valueType="num">
                                          <p:cBhvr>
                                            <p:cTn id="9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9" grpId="0"/>
          <p:bldP spid="10" grpId="0"/>
          <p:bldP spid="11" grpId="0"/>
          <p:bldP spid="12" grpId="0"/>
          <p:bldP spid="13" grpId="0"/>
          <p:bldP spid="14" grpId="0"/>
          <p:bldP spid="16" grpId="0" animBg="1"/>
          <p:bldP spid="17" grpId="0" animBg="1"/>
          <p:bldP spid="18" grpId="0" animBg="1"/>
          <p:bldP spid="19" grpId="0"/>
          <p:bldP spid="20" grpId="0" animBg="1"/>
          <p:bldP spid="21" grpId="0" animBg="1"/>
          <p:bldP spid="37" grpId="0"/>
          <p:bldP spid="38" grpId="0"/>
          <p:bldP spid="39"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438427" y="4488891"/>
            <a:ext cx="435427" cy="442339"/>
          </a:xfrm>
          <a:prstGeom prst="rect">
            <a:avLst/>
          </a:prstGeom>
        </p:spPr>
      </p:pic>
      <p:sp>
        <p:nvSpPr>
          <p:cNvPr id="85" name="圆角矩形 84"/>
          <p:cNvSpPr/>
          <p:nvPr/>
        </p:nvSpPr>
        <p:spPr>
          <a:xfrm>
            <a:off x="2213811" y="1220743"/>
            <a:ext cx="8133348" cy="4523874"/>
          </a:xfrm>
          <a:prstGeom prst="roundRect">
            <a:avLst>
              <a:gd name="adj" fmla="val 732"/>
            </a:avLst>
          </a:prstGeom>
          <a:solidFill>
            <a:schemeClr val="bg1">
              <a:alpha val="35000"/>
            </a:scheme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2969966" y="1846527"/>
            <a:ext cx="6540137" cy="3957622"/>
          </a:xfrm>
          <a:prstGeom prst="rect">
            <a:avLst/>
          </a:prstGeom>
        </p:spPr>
        <p:txBody>
          <a:bodyPr wrap="square">
            <a:spAutoFit/>
          </a:bodyPr>
          <a:lstStyle/>
          <a:p>
            <a:pPr>
              <a:lnSpc>
                <a:spcPct val="200000"/>
              </a:lnSpc>
            </a:pPr>
            <a:r>
              <a:rPr lang="zh-CN" altLang="en-US" sz="1600" dirty="0" smtClean="0">
                <a:solidFill>
                  <a:schemeClr val="bg1"/>
                </a:solidFill>
                <a:latin typeface="微软雅黑" panose="020B0503020204020204" pitchFamily="34" charset="-122"/>
                <a:ea typeface="微软雅黑" panose="020B0503020204020204" pitchFamily="34" charset="-122"/>
              </a:rPr>
              <a:t>首先</a:t>
            </a:r>
            <a:r>
              <a:rPr lang="zh-CN" altLang="en-US" sz="1600" dirty="0">
                <a:solidFill>
                  <a:schemeClr val="bg1"/>
                </a:solidFill>
                <a:latin typeface="微软雅黑" panose="020B0503020204020204" pitchFamily="34" charset="-122"/>
                <a:ea typeface="微软雅黑" panose="020B0503020204020204" pitchFamily="34" charset="-122"/>
              </a:rPr>
              <a:t>，对各位家长能在百忙之中抽出时间来参加这次家长会表示深深的感谢！召开这次家长会的目的是为了加强老师与家长之间的联系，相互交流一下学生在校及在家的情况，以便我们能够及时调整工作，提高教育教学质量，同时促使家长也能够积极参与到学生的教育管理中来。总之一句话，就是“一切为了孩子”。这是我们教育的一个根本出发点。我希望也相信，从这个出发点出发，我们的家长会一定能够达到预期的效果，取得圆满的成功！下面我把本班的有关情况向家长们做个汇报：</a:t>
            </a:r>
            <a:br>
              <a:rPr lang="zh-CN" altLang="en-US" sz="1600" dirty="0">
                <a:solidFill>
                  <a:schemeClr val="bg1"/>
                </a:solidFill>
                <a:latin typeface="微软雅黑" panose="020B0503020204020204" pitchFamily="34" charset="-122"/>
                <a:ea typeface="微软雅黑" panose="020B0503020204020204" pitchFamily="34" charset="-122"/>
              </a:rPr>
            </a:b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98" name="图片 97"/>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0800716" y="3797593"/>
            <a:ext cx="435427" cy="442339"/>
          </a:xfrm>
          <a:prstGeom prst="rect">
            <a:avLst/>
          </a:prstGeom>
        </p:spPr>
      </p:pic>
      <p:pic>
        <p:nvPicPr>
          <p:cNvPr id="99" name="图片 98"/>
          <p:cNvPicPr>
            <a:picLocks noChangeAspect="1"/>
          </p:cNvPicPr>
          <p:nvPr/>
        </p:nvPicPr>
        <p:blipFill rotWithShape="1">
          <a:blip r:embed="rId5" cstate="print">
            <a:extLst>
              <a:ext uri="{28A0092B-C50C-407E-A947-70E740481C1C}">
                <a14:useLocalDpi xmlns:a14="http://schemas.microsoft.com/office/drawing/2010/main" val="0"/>
              </a:ext>
            </a:extLst>
          </a:blip>
          <a:srcRect l="64791" t="54898" r="26118" b="28684"/>
          <a:stretch/>
        </p:blipFill>
        <p:spPr>
          <a:xfrm>
            <a:off x="8730712" y="6027308"/>
            <a:ext cx="329756" cy="334991"/>
          </a:xfrm>
          <a:prstGeom prst="rect">
            <a:avLst/>
          </a:prstGeom>
        </p:spPr>
      </p:pic>
      <p:grpSp>
        <p:nvGrpSpPr>
          <p:cNvPr id="37" name="组合 36"/>
          <p:cNvGrpSpPr/>
          <p:nvPr/>
        </p:nvGrpSpPr>
        <p:grpSpPr>
          <a:xfrm rot="2224307">
            <a:off x="10894092" y="4435129"/>
            <a:ext cx="555837" cy="545616"/>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44" name="图片 43"/>
          <p:cNvPicPr>
            <a:picLocks noChangeAspect="1"/>
          </p:cNvPicPr>
          <p:nvPr/>
        </p:nvPicPr>
        <p:blipFill rotWithShape="1">
          <a:blip r:embed="rId6" cstate="print">
            <a:extLst>
              <a:ext uri="{28A0092B-C50C-407E-A947-70E740481C1C}">
                <a14:useLocalDpi xmlns:a14="http://schemas.microsoft.com/office/drawing/2010/main" val="0"/>
              </a:ext>
            </a:extLst>
          </a:blip>
          <a:srcRect l="6818" t="45118" r="6692" b="27923"/>
          <a:stretch/>
        </p:blipFill>
        <p:spPr>
          <a:xfrm>
            <a:off x="3261225" y="177744"/>
            <a:ext cx="5867400" cy="1028756"/>
          </a:xfrm>
          <a:prstGeom prst="rect">
            <a:avLst/>
          </a:prstGeom>
        </p:spPr>
      </p:pic>
      <p:sp>
        <p:nvSpPr>
          <p:cNvPr id="2" name="矩形 1"/>
          <p:cNvSpPr/>
          <p:nvPr/>
        </p:nvSpPr>
        <p:spPr>
          <a:xfrm>
            <a:off x="3908810" y="1415533"/>
            <a:ext cx="4493538" cy="523220"/>
          </a:xfrm>
          <a:prstGeom prst="rect">
            <a:avLst/>
          </a:prstGeom>
        </p:spPr>
        <p:txBody>
          <a:bodyPr wrap="none">
            <a:spAutoFit/>
          </a:bodyPr>
          <a:lstStyle/>
          <a:p>
            <a:r>
              <a:rPr lang="zh-CN" altLang="en-US" sz="2800" b="1" dirty="0">
                <a:solidFill>
                  <a:srgbClr val="FFFF00"/>
                </a:solidFill>
                <a:latin typeface="微软雅黑" panose="020B0503020204020204" pitchFamily="34" charset="-122"/>
                <a:ea typeface="微软雅黑" panose="020B0503020204020204" pitchFamily="34" charset="-122"/>
              </a:rPr>
              <a:t>尊敬的各位家长，大家好！</a:t>
            </a:r>
          </a:p>
        </p:txBody>
      </p:sp>
      <p:pic>
        <p:nvPicPr>
          <p:cNvPr id="45" name="图片 44"/>
          <p:cNvPicPr>
            <a:picLocks noChangeAspect="1"/>
          </p:cNvPicPr>
          <p:nvPr/>
        </p:nvPicPr>
        <p:blipFill rotWithShape="1">
          <a:blip r:embed="rId7">
            <a:extLst>
              <a:ext uri="{28A0092B-C50C-407E-A947-70E740481C1C}">
                <a14:useLocalDpi xmlns:a14="http://schemas.microsoft.com/office/drawing/2010/main" val="0"/>
              </a:ext>
            </a:extLst>
          </a:blip>
          <a:srcRect l="63492" t="19496" r="20058" b="16370"/>
          <a:stretch/>
        </p:blipFill>
        <p:spPr>
          <a:xfrm>
            <a:off x="562708" y="3216714"/>
            <a:ext cx="1321220" cy="2897414"/>
          </a:xfrm>
          <a:prstGeom prst="rect">
            <a:avLst/>
          </a:prstGeom>
        </p:spPr>
      </p:pic>
      <p:grpSp>
        <p:nvGrpSpPr>
          <p:cNvPr id="74" name="组合 73"/>
          <p:cNvGrpSpPr/>
          <p:nvPr/>
        </p:nvGrpSpPr>
        <p:grpSpPr>
          <a:xfrm>
            <a:off x="0" y="4595446"/>
            <a:ext cx="6346925" cy="2262554"/>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9757215" y="4369775"/>
            <a:ext cx="1148113" cy="1482591"/>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grpSp>
        <p:nvGrpSpPr>
          <p:cNvPr id="86" name="组合 85"/>
          <p:cNvGrpSpPr/>
          <p:nvPr/>
        </p:nvGrpSpPr>
        <p:grpSpPr>
          <a:xfrm flipH="1">
            <a:off x="9564503" y="5215861"/>
            <a:ext cx="2230454" cy="1398934"/>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70638795"/>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200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childTnLst>
                                    </p:cTn>
                                  </p:par>
                                  <p:par>
                                    <p:cTn id="18" presetID="47" presetClass="entr" presetSubtype="0" fill="hold" grpId="0" nodeType="withEffect">
                                      <p:stCondLst>
                                        <p:cond delay="250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1000"/>
                                            <p:tgtEl>
                                              <p:spTgt spid="85"/>
                                            </p:tgtEl>
                                          </p:cBhvr>
                                        </p:animEffect>
                                        <p:anim calcmode="lin" valueType="num">
                                          <p:cBhvr>
                                            <p:cTn id="21" dur="1000" fill="hold"/>
                                            <p:tgtEl>
                                              <p:spTgt spid="85"/>
                                            </p:tgtEl>
                                            <p:attrNameLst>
                                              <p:attrName>ppt_x</p:attrName>
                                            </p:attrNameLst>
                                          </p:cBhvr>
                                          <p:tavLst>
                                            <p:tav tm="0">
                                              <p:val>
                                                <p:strVal val="#ppt_x"/>
                                              </p:val>
                                            </p:tav>
                                            <p:tav tm="100000">
                                              <p:val>
                                                <p:strVal val="#ppt_x"/>
                                              </p:val>
                                            </p:tav>
                                          </p:tavLst>
                                        </p:anim>
                                        <p:anim calcmode="lin" valueType="num">
                                          <p:cBhvr>
                                            <p:cTn id="22" dur="1000" fill="hold"/>
                                            <p:tgtEl>
                                              <p:spTgt spid="8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300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anim calcmode="lin" valueType="num">
                                          <p:cBhvr>
                                            <p:cTn id="26" dur="1000" fill="hold"/>
                                            <p:tgtEl>
                                              <p:spTgt spid="44"/>
                                            </p:tgtEl>
                                            <p:attrNameLst>
                                              <p:attrName>ppt_x</p:attrName>
                                            </p:attrNameLst>
                                          </p:cBhvr>
                                          <p:tavLst>
                                            <p:tav tm="0">
                                              <p:val>
                                                <p:strVal val="#ppt_x"/>
                                              </p:val>
                                            </p:tav>
                                            <p:tav tm="100000">
                                              <p:val>
                                                <p:strVal val="#ppt_x"/>
                                              </p:val>
                                            </p:tav>
                                          </p:tavLst>
                                        </p:anim>
                                        <p:anim calcmode="lin" valueType="num">
                                          <p:cBhvr>
                                            <p:cTn id="27" dur="1000" fill="hold"/>
                                            <p:tgtEl>
                                              <p:spTgt spid="44"/>
                                            </p:tgtEl>
                                            <p:attrNameLst>
                                              <p:attrName>ppt_y</p:attrName>
                                            </p:attrNameLst>
                                          </p:cBhvr>
                                          <p:tavLst>
                                            <p:tav tm="0">
                                              <p:val>
                                                <p:strVal val="#ppt_y+.1"/>
                                              </p:val>
                                            </p:tav>
                                            <p:tav tm="100000">
                                              <p:val>
                                                <p:strVal val="#ppt_y"/>
                                              </p:val>
                                            </p:tav>
                                          </p:tavLst>
                                        </p:anim>
                                      </p:childTnLst>
                                    </p:cTn>
                                  </p:par>
                                  <p:par>
                                    <p:cTn id="28" presetID="52" presetClass="entr" presetSubtype="0" fill="hold" grpId="0" nodeType="withEffect">
                                      <p:stCondLst>
                                        <p:cond delay="4000"/>
                                      </p:stCondLst>
                                      <p:iterate type="lt">
                                        <p:tmPct val="10000"/>
                                      </p:iterate>
                                      <p:childTnLst>
                                        <p:set>
                                          <p:cBhvr>
                                            <p:cTn id="29" dur="1" fill="hold">
                                              <p:stCondLst>
                                                <p:cond delay="0"/>
                                              </p:stCondLst>
                                            </p:cTn>
                                            <p:tgtEl>
                                              <p:spTgt spid="2"/>
                                            </p:tgtEl>
                                            <p:attrNameLst>
                                              <p:attrName>style.visibility</p:attrName>
                                            </p:attrNameLst>
                                          </p:cBhvr>
                                          <p:to>
                                            <p:strVal val="visible"/>
                                          </p:to>
                                        </p:set>
                                        <p:animScale>
                                          <p:cBhvr>
                                            <p:cTn id="30"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2"/>
                                            </p:tgtEl>
                                            <p:attrNameLst>
                                              <p:attrName>ppt_x</p:attrName>
                                              <p:attrName>ppt_y</p:attrName>
                                            </p:attrNameLst>
                                          </p:cBhvr>
                                        </p:animMotion>
                                        <p:animEffect transition="in" filter="fade">
                                          <p:cBhvr>
                                            <p:cTn id="32" dur="1000"/>
                                            <p:tgtEl>
                                              <p:spTgt spid="2"/>
                                            </p:tgtEl>
                                          </p:cBhvr>
                                        </p:animEffect>
                                      </p:childTnLst>
                                    </p:cTn>
                                  </p:par>
                                  <p:par>
                                    <p:cTn id="33" presetID="22" presetClass="entr" presetSubtype="1" fill="hold" grpId="0" nodeType="withEffect">
                                      <p:stCondLst>
                                        <p:cond delay="5500"/>
                                      </p:stCondLst>
                                      <p:childTnLst>
                                        <p:set>
                                          <p:cBhvr>
                                            <p:cTn id="34" dur="1" fill="hold">
                                              <p:stCondLst>
                                                <p:cond delay="0"/>
                                              </p:stCondLst>
                                            </p:cTn>
                                            <p:tgtEl>
                                              <p:spTgt spid="47"/>
                                            </p:tgtEl>
                                            <p:attrNameLst>
                                              <p:attrName>style.visibility</p:attrName>
                                            </p:attrNameLst>
                                          </p:cBhvr>
                                          <p:to>
                                            <p:strVal val="visible"/>
                                          </p:to>
                                        </p:set>
                                        <p:animEffect transition="in" filter="wipe(up)">
                                          <p:cBhvr>
                                            <p:cTn id="35" dur="2500"/>
                                            <p:tgtEl>
                                              <p:spTgt spid="47"/>
                                            </p:tgtEl>
                                          </p:cBhvr>
                                        </p:animEffect>
                                      </p:childTnLst>
                                    </p:cTn>
                                  </p:par>
                                  <p:par>
                                    <p:cTn id="36" presetID="2" presetClass="entr" presetSubtype="4" fill="hold" nodeType="withEffect" p14:presetBounceEnd="52000">
                                      <p:stCondLst>
                                        <p:cond delay="8000"/>
                                      </p:stCondLst>
                                      <p:childTnLst>
                                        <p:set>
                                          <p:cBhvr>
                                            <p:cTn id="37" dur="1" fill="hold">
                                              <p:stCondLst>
                                                <p:cond delay="0"/>
                                              </p:stCondLst>
                                            </p:cTn>
                                            <p:tgtEl>
                                              <p:spTgt spid="86"/>
                                            </p:tgtEl>
                                            <p:attrNameLst>
                                              <p:attrName>style.visibility</p:attrName>
                                            </p:attrNameLst>
                                          </p:cBhvr>
                                          <p:to>
                                            <p:strVal val="visible"/>
                                          </p:to>
                                        </p:set>
                                        <p:anim calcmode="lin" valueType="num" p14:bounceEnd="52000">
                                          <p:cBhvr additive="base">
                                            <p:cTn id="38" dur="1500" fill="hold"/>
                                            <p:tgtEl>
                                              <p:spTgt spid="86"/>
                                            </p:tgtEl>
                                            <p:attrNameLst>
                                              <p:attrName>ppt_x</p:attrName>
                                            </p:attrNameLst>
                                          </p:cBhvr>
                                          <p:tavLst>
                                            <p:tav tm="0">
                                              <p:val>
                                                <p:strVal val="#ppt_x"/>
                                              </p:val>
                                            </p:tav>
                                            <p:tav tm="100000">
                                              <p:val>
                                                <p:strVal val="#ppt_x"/>
                                              </p:val>
                                            </p:tav>
                                          </p:tavLst>
                                        </p:anim>
                                        <p:anim calcmode="lin" valueType="num" p14:bounceEnd="52000">
                                          <p:cBhvr additive="base">
                                            <p:cTn id="39" dur="1500" fill="hold"/>
                                            <p:tgtEl>
                                              <p:spTgt spid="86"/>
                                            </p:tgtEl>
                                            <p:attrNameLst>
                                              <p:attrName>ppt_y</p:attrName>
                                            </p:attrNameLst>
                                          </p:cBhvr>
                                          <p:tavLst>
                                            <p:tav tm="0">
                                              <p:val>
                                                <p:strVal val="1+#ppt_h/2"/>
                                              </p:val>
                                            </p:tav>
                                            <p:tav tm="100000">
                                              <p:val>
                                                <p:strVal val="#ppt_y"/>
                                              </p:val>
                                            </p:tav>
                                          </p:tavLst>
                                        </p:anim>
                                      </p:childTnLst>
                                    </p:cTn>
                                  </p:par>
                                  <p:par>
                                    <p:cTn id="40" presetID="42" presetClass="entr" presetSubtype="0" fill="hold" nodeType="withEffect">
                                      <p:stCondLst>
                                        <p:cond delay="925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par>
                                    <p:cTn id="45" presetID="53" presetClass="entr" presetSubtype="16" fill="hold" nodeType="withEffect">
                                      <p:stCondLst>
                                        <p:cond delay="1025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childTnLst>
                                    </p:cTn>
                                  </p:par>
                                  <p:par>
                                    <p:cTn id="50" presetID="10" presetClass="entr" presetSubtype="0" fill="hold" nodeType="withEffect">
                                      <p:stCondLst>
                                        <p:cond delay="10750"/>
                                      </p:stCondLst>
                                      <p:childTnLst>
                                        <p:set>
                                          <p:cBhvr>
                                            <p:cTn id="51" dur="1" fill="hold">
                                              <p:stCondLst>
                                                <p:cond delay="0"/>
                                              </p:stCondLst>
                                            </p:cTn>
                                            <p:tgtEl>
                                              <p:spTgt spid="98"/>
                                            </p:tgtEl>
                                            <p:attrNameLst>
                                              <p:attrName>style.visibility</p:attrName>
                                            </p:attrNameLst>
                                          </p:cBhvr>
                                          <p:to>
                                            <p:strVal val="visible"/>
                                          </p:to>
                                        </p:set>
                                        <p:animEffect transition="in" filter="fade">
                                          <p:cBhvr>
                                            <p:cTn id="52" dur="500"/>
                                            <p:tgtEl>
                                              <p:spTgt spid="98"/>
                                            </p:tgtEl>
                                          </p:cBhvr>
                                        </p:animEffect>
                                      </p:childTnLst>
                                    </p:cTn>
                                  </p:par>
                                  <p:par>
                                    <p:cTn id="53" presetID="10" presetClass="entr" presetSubtype="0" fill="hold" nodeType="withEffect">
                                      <p:stCondLst>
                                        <p:cond delay="11250"/>
                                      </p:stCondLst>
                                      <p:childTnLst>
                                        <p:set>
                                          <p:cBhvr>
                                            <p:cTn id="54" dur="1" fill="hold">
                                              <p:stCondLst>
                                                <p:cond delay="0"/>
                                              </p:stCondLst>
                                            </p:cTn>
                                            <p:tgtEl>
                                              <p:spTgt spid="99"/>
                                            </p:tgtEl>
                                            <p:attrNameLst>
                                              <p:attrName>style.visibility</p:attrName>
                                            </p:attrNameLst>
                                          </p:cBhvr>
                                          <p:to>
                                            <p:strVal val="visible"/>
                                          </p:to>
                                        </p:set>
                                        <p:animEffect transition="in" filter="fade">
                                          <p:cBhvr>
                                            <p:cTn id="55"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47"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200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childTnLst>
                                    </p:cTn>
                                  </p:par>
                                  <p:par>
                                    <p:cTn id="18" presetID="47" presetClass="entr" presetSubtype="0" fill="hold" grpId="0" nodeType="withEffect">
                                      <p:stCondLst>
                                        <p:cond delay="250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1000"/>
                                            <p:tgtEl>
                                              <p:spTgt spid="85"/>
                                            </p:tgtEl>
                                          </p:cBhvr>
                                        </p:animEffect>
                                        <p:anim calcmode="lin" valueType="num">
                                          <p:cBhvr>
                                            <p:cTn id="21" dur="1000" fill="hold"/>
                                            <p:tgtEl>
                                              <p:spTgt spid="85"/>
                                            </p:tgtEl>
                                            <p:attrNameLst>
                                              <p:attrName>ppt_x</p:attrName>
                                            </p:attrNameLst>
                                          </p:cBhvr>
                                          <p:tavLst>
                                            <p:tav tm="0">
                                              <p:val>
                                                <p:strVal val="#ppt_x"/>
                                              </p:val>
                                            </p:tav>
                                            <p:tav tm="100000">
                                              <p:val>
                                                <p:strVal val="#ppt_x"/>
                                              </p:val>
                                            </p:tav>
                                          </p:tavLst>
                                        </p:anim>
                                        <p:anim calcmode="lin" valueType="num">
                                          <p:cBhvr>
                                            <p:cTn id="22" dur="1000" fill="hold"/>
                                            <p:tgtEl>
                                              <p:spTgt spid="8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300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anim calcmode="lin" valueType="num">
                                          <p:cBhvr>
                                            <p:cTn id="26" dur="1000" fill="hold"/>
                                            <p:tgtEl>
                                              <p:spTgt spid="44"/>
                                            </p:tgtEl>
                                            <p:attrNameLst>
                                              <p:attrName>ppt_x</p:attrName>
                                            </p:attrNameLst>
                                          </p:cBhvr>
                                          <p:tavLst>
                                            <p:tav tm="0">
                                              <p:val>
                                                <p:strVal val="#ppt_x"/>
                                              </p:val>
                                            </p:tav>
                                            <p:tav tm="100000">
                                              <p:val>
                                                <p:strVal val="#ppt_x"/>
                                              </p:val>
                                            </p:tav>
                                          </p:tavLst>
                                        </p:anim>
                                        <p:anim calcmode="lin" valueType="num">
                                          <p:cBhvr>
                                            <p:cTn id="27" dur="1000" fill="hold"/>
                                            <p:tgtEl>
                                              <p:spTgt spid="44"/>
                                            </p:tgtEl>
                                            <p:attrNameLst>
                                              <p:attrName>ppt_y</p:attrName>
                                            </p:attrNameLst>
                                          </p:cBhvr>
                                          <p:tavLst>
                                            <p:tav tm="0">
                                              <p:val>
                                                <p:strVal val="#ppt_y+.1"/>
                                              </p:val>
                                            </p:tav>
                                            <p:tav tm="100000">
                                              <p:val>
                                                <p:strVal val="#ppt_y"/>
                                              </p:val>
                                            </p:tav>
                                          </p:tavLst>
                                        </p:anim>
                                      </p:childTnLst>
                                    </p:cTn>
                                  </p:par>
                                  <p:par>
                                    <p:cTn id="28" presetID="52" presetClass="entr" presetSubtype="0" fill="hold" grpId="0" nodeType="withEffect">
                                      <p:stCondLst>
                                        <p:cond delay="4000"/>
                                      </p:stCondLst>
                                      <p:iterate type="lt">
                                        <p:tmPct val="10000"/>
                                      </p:iterate>
                                      <p:childTnLst>
                                        <p:set>
                                          <p:cBhvr>
                                            <p:cTn id="29" dur="1" fill="hold">
                                              <p:stCondLst>
                                                <p:cond delay="0"/>
                                              </p:stCondLst>
                                            </p:cTn>
                                            <p:tgtEl>
                                              <p:spTgt spid="2"/>
                                            </p:tgtEl>
                                            <p:attrNameLst>
                                              <p:attrName>style.visibility</p:attrName>
                                            </p:attrNameLst>
                                          </p:cBhvr>
                                          <p:to>
                                            <p:strVal val="visible"/>
                                          </p:to>
                                        </p:set>
                                        <p:animScale>
                                          <p:cBhvr>
                                            <p:cTn id="30"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2"/>
                                            </p:tgtEl>
                                            <p:attrNameLst>
                                              <p:attrName>ppt_x</p:attrName>
                                              <p:attrName>ppt_y</p:attrName>
                                            </p:attrNameLst>
                                          </p:cBhvr>
                                        </p:animMotion>
                                        <p:animEffect transition="in" filter="fade">
                                          <p:cBhvr>
                                            <p:cTn id="32" dur="1000"/>
                                            <p:tgtEl>
                                              <p:spTgt spid="2"/>
                                            </p:tgtEl>
                                          </p:cBhvr>
                                        </p:animEffect>
                                      </p:childTnLst>
                                    </p:cTn>
                                  </p:par>
                                  <p:par>
                                    <p:cTn id="33" presetID="22" presetClass="entr" presetSubtype="1" fill="hold" grpId="0" nodeType="withEffect">
                                      <p:stCondLst>
                                        <p:cond delay="5500"/>
                                      </p:stCondLst>
                                      <p:childTnLst>
                                        <p:set>
                                          <p:cBhvr>
                                            <p:cTn id="34" dur="1" fill="hold">
                                              <p:stCondLst>
                                                <p:cond delay="0"/>
                                              </p:stCondLst>
                                            </p:cTn>
                                            <p:tgtEl>
                                              <p:spTgt spid="47"/>
                                            </p:tgtEl>
                                            <p:attrNameLst>
                                              <p:attrName>style.visibility</p:attrName>
                                            </p:attrNameLst>
                                          </p:cBhvr>
                                          <p:to>
                                            <p:strVal val="visible"/>
                                          </p:to>
                                        </p:set>
                                        <p:animEffect transition="in" filter="wipe(up)">
                                          <p:cBhvr>
                                            <p:cTn id="35" dur="2500"/>
                                            <p:tgtEl>
                                              <p:spTgt spid="47"/>
                                            </p:tgtEl>
                                          </p:cBhvr>
                                        </p:animEffect>
                                      </p:childTnLst>
                                    </p:cTn>
                                  </p:par>
                                  <p:par>
                                    <p:cTn id="36" presetID="2" presetClass="entr" presetSubtype="4" fill="hold" nodeType="withEffect">
                                      <p:stCondLst>
                                        <p:cond delay="8000"/>
                                      </p:stCondLst>
                                      <p:childTnLst>
                                        <p:set>
                                          <p:cBhvr>
                                            <p:cTn id="37" dur="1" fill="hold">
                                              <p:stCondLst>
                                                <p:cond delay="0"/>
                                              </p:stCondLst>
                                            </p:cTn>
                                            <p:tgtEl>
                                              <p:spTgt spid="86"/>
                                            </p:tgtEl>
                                            <p:attrNameLst>
                                              <p:attrName>style.visibility</p:attrName>
                                            </p:attrNameLst>
                                          </p:cBhvr>
                                          <p:to>
                                            <p:strVal val="visible"/>
                                          </p:to>
                                        </p:set>
                                        <p:anim calcmode="lin" valueType="num">
                                          <p:cBhvr additive="base">
                                            <p:cTn id="38" dur="1500" fill="hold"/>
                                            <p:tgtEl>
                                              <p:spTgt spid="86"/>
                                            </p:tgtEl>
                                            <p:attrNameLst>
                                              <p:attrName>ppt_x</p:attrName>
                                            </p:attrNameLst>
                                          </p:cBhvr>
                                          <p:tavLst>
                                            <p:tav tm="0">
                                              <p:val>
                                                <p:strVal val="#ppt_x"/>
                                              </p:val>
                                            </p:tav>
                                            <p:tav tm="100000">
                                              <p:val>
                                                <p:strVal val="#ppt_x"/>
                                              </p:val>
                                            </p:tav>
                                          </p:tavLst>
                                        </p:anim>
                                        <p:anim calcmode="lin" valueType="num">
                                          <p:cBhvr additive="base">
                                            <p:cTn id="39" dur="1500" fill="hold"/>
                                            <p:tgtEl>
                                              <p:spTgt spid="86"/>
                                            </p:tgtEl>
                                            <p:attrNameLst>
                                              <p:attrName>ppt_y</p:attrName>
                                            </p:attrNameLst>
                                          </p:cBhvr>
                                          <p:tavLst>
                                            <p:tav tm="0">
                                              <p:val>
                                                <p:strVal val="1+#ppt_h/2"/>
                                              </p:val>
                                            </p:tav>
                                            <p:tav tm="100000">
                                              <p:val>
                                                <p:strVal val="#ppt_y"/>
                                              </p:val>
                                            </p:tav>
                                          </p:tavLst>
                                        </p:anim>
                                      </p:childTnLst>
                                    </p:cTn>
                                  </p:par>
                                  <p:par>
                                    <p:cTn id="40" presetID="42" presetClass="entr" presetSubtype="0" fill="hold" nodeType="withEffect">
                                      <p:stCondLst>
                                        <p:cond delay="925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par>
                                    <p:cTn id="45" presetID="53" presetClass="entr" presetSubtype="16" fill="hold" nodeType="withEffect">
                                      <p:stCondLst>
                                        <p:cond delay="1025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childTnLst>
                                    </p:cTn>
                                  </p:par>
                                  <p:par>
                                    <p:cTn id="50" presetID="10" presetClass="entr" presetSubtype="0" fill="hold" nodeType="withEffect">
                                      <p:stCondLst>
                                        <p:cond delay="10750"/>
                                      </p:stCondLst>
                                      <p:childTnLst>
                                        <p:set>
                                          <p:cBhvr>
                                            <p:cTn id="51" dur="1" fill="hold">
                                              <p:stCondLst>
                                                <p:cond delay="0"/>
                                              </p:stCondLst>
                                            </p:cTn>
                                            <p:tgtEl>
                                              <p:spTgt spid="98"/>
                                            </p:tgtEl>
                                            <p:attrNameLst>
                                              <p:attrName>style.visibility</p:attrName>
                                            </p:attrNameLst>
                                          </p:cBhvr>
                                          <p:to>
                                            <p:strVal val="visible"/>
                                          </p:to>
                                        </p:set>
                                        <p:animEffect transition="in" filter="fade">
                                          <p:cBhvr>
                                            <p:cTn id="52" dur="500"/>
                                            <p:tgtEl>
                                              <p:spTgt spid="98"/>
                                            </p:tgtEl>
                                          </p:cBhvr>
                                        </p:animEffect>
                                      </p:childTnLst>
                                    </p:cTn>
                                  </p:par>
                                  <p:par>
                                    <p:cTn id="53" presetID="10" presetClass="entr" presetSubtype="0" fill="hold" nodeType="withEffect">
                                      <p:stCondLst>
                                        <p:cond delay="11250"/>
                                      </p:stCondLst>
                                      <p:childTnLst>
                                        <p:set>
                                          <p:cBhvr>
                                            <p:cTn id="54" dur="1" fill="hold">
                                              <p:stCondLst>
                                                <p:cond delay="0"/>
                                              </p:stCondLst>
                                            </p:cTn>
                                            <p:tgtEl>
                                              <p:spTgt spid="99"/>
                                            </p:tgtEl>
                                            <p:attrNameLst>
                                              <p:attrName>style.visibility</p:attrName>
                                            </p:attrNameLst>
                                          </p:cBhvr>
                                          <p:to>
                                            <p:strVal val="visible"/>
                                          </p:to>
                                        </p:set>
                                        <p:animEffect transition="in" filter="fade">
                                          <p:cBhvr>
                                            <p:cTn id="55"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47" grpId="0"/>
          <p:bldP spid="2"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3724506" y="0"/>
            <a:ext cx="846749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3" name="组合 92"/>
          <p:cNvGrpSpPr/>
          <p:nvPr/>
        </p:nvGrpSpPr>
        <p:grpSpPr>
          <a:xfrm>
            <a:off x="1126073" y="936505"/>
            <a:ext cx="4817525" cy="4817525"/>
            <a:chOff x="3051715" y="1629522"/>
            <a:chExt cx="7107908" cy="7107908"/>
          </a:xfrm>
        </p:grpSpPr>
        <p:sp>
          <p:nvSpPr>
            <p:cNvPr id="94" name="弧形 93"/>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5" name="弧形 94"/>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6" name="弧形 95"/>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7" name="弧形 96"/>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8" name="弧形 97"/>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83" name="任意多边形 82"/>
          <p:cNvSpPr/>
          <p:nvPr/>
        </p:nvSpPr>
        <p:spPr>
          <a:xfrm rot="5400000">
            <a:off x="1372052" y="935198"/>
            <a:ext cx="1975995" cy="4720095"/>
          </a:xfrm>
          <a:custGeom>
            <a:avLst/>
            <a:gdLst>
              <a:gd name="connsiteX0" fmla="*/ 0 w 1975995"/>
              <a:gd name="connsiteY0" fmla="*/ 1141593 h 4720095"/>
              <a:gd name="connsiteX1" fmla="*/ 0 w 1975995"/>
              <a:gd name="connsiteY1" fmla="*/ 987997 h 4720095"/>
              <a:gd name="connsiteX2" fmla="*/ 987997 w 1975995"/>
              <a:gd name="connsiteY2" fmla="*/ 0 h 4720095"/>
              <a:gd name="connsiteX3" fmla="*/ 1975994 w 1975995"/>
              <a:gd name="connsiteY3" fmla="*/ 987997 h 4720095"/>
              <a:gd name="connsiteX4" fmla="*/ 1975994 w 1975995"/>
              <a:gd name="connsiteY4" fmla="*/ 1095950 h 4720095"/>
              <a:gd name="connsiteX5" fmla="*/ 1975995 w 1975995"/>
              <a:gd name="connsiteY5" fmla="*/ 1095950 h 4720095"/>
              <a:gd name="connsiteX6" fmla="*/ 1975995 w 1975995"/>
              <a:gd name="connsiteY6" fmla="*/ 4720095 h 4720095"/>
              <a:gd name="connsiteX7" fmla="*/ 2815 w 1975995"/>
              <a:gd name="connsiteY7" fmla="*/ 4720095 h 4720095"/>
              <a:gd name="connsiteX8" fmla="*/ 2815 w 1975995"/>
              <a:gd name="connsiteY8" fmla="*/ 1197340 h 472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995" h="47200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20B6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 name="组合 2"/>
          <p:cNvGrpSpPr/>
          <p:nvPr/>
        </p:nvGrpSpPr>
        <p:grpSpPr>
          <a:xfrm>
            <a:off x="3110732" y="2662891"/>
            <a:ext cx="1172591" cy="1179462"/>
            <a:chOff x="1267237" y="4149067"/>
            <a:chExt cx="1172591" cy="1179462"/>
          </a:xfrm>
        </p:grpSpPr>
        <p:sp>
          <p:nvSpPr>
            <p:cNvPr id="4"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59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8599"/>
                </a:solidFill>
              </a:endParaRPr>
            </a:p>
          </p:txBody>
        </p:sp>
        <p:sp>
          <p:nvSpPr>
            <p:cNvPr id="5" name="文本框 4"/>
            <p:cNvSpPr txBox="1"/>
            <p:nvPr/>
          </p:nvSpPr>
          <p:spPr>
            <a:xfrm>
              <a:off x="1496257" y="4521472"/>
              <a:ext cx="729687" cy="584775"/>
            </a:xfrm>
            <a:prstGeom prst="rect">
              <a:avLst/>
            </a:prstGeom>
            <a:noFill/>
            <a:ln>
              <a:noFill/>
            </a:ln>
          </p:spPr>
          <p:txBody>
            <a:bodyPr wrap="none" rtlCol="0">
              <a:spAutoFit/>
            </a:bodyPr>
            <a:lstStyle/>
            <a:p>
              <a:r>
                <a:rPr lang="en-US" altLang="zh-CN" sz="3200" dirty="0" smtClean="0">
                  <a:ln w="25400">
                    <a:solidFill>
                      <a:srgbClr val="FFFF00"/>
                    </a:solidFill>
                  </a:ln>
                  <a:solidFill>
                    <a:srgbClr val="0070C0"/>
                  </a:solidFill>
                  <a:latin typeface="方正超粗黑简体" panose="03000509000000000000" pitchFamily="65" charset="-122"/>
                  <a:ea typeface="方正超粗黑简体" panose="03000509000000000000" pitchFamily="65" charset="-122"/>
                </a:rPr>
                <a:t>04</a:t>
              </a:r>
              <a:endParaRPr lang="zh-CN" altLang="en-US" sz="3200" dirty="0">
                <a:ln w="25400">
                  <a:solidFill>
                    <a:srgbClr val="FFFF00"/>
                  </a:solidFill>
                </a:ln>
                <a:solidFill>
                  <a:srgbClr val="0070C0"/>
                </a:solidFill>
                <a:latin typeface="方正超粗黑简体" panose="03000509000000000000" pitchFamily="65" charset="-122"/>
                <a:ea typeface="方正超粗黑简体" panose="03000509000000000000" pitchFamily="65" charset="-122"/>
              </a:endParaRPr>
            </a:p>
          </p:txBody>
        </p:sp>
      </p:grpSp>
      <p:sp>
        <p:nvSpPr>
          <p:cNvPr id="6" name="椭圆 5"/>
          <p:cNvSpPr/>
          <p:nvPr/>
        </p:nvSpPr>
        <p:spPr>
          <a:xfrm>
            <a:off x="2893819" y="2467987"/>
            <a:ext cx="164344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十字星 6"/>
          <p:cNvSpPr/>
          <p:nvPr/>
        </p:nvSpPr>
        <p:spPr>
          <a:xfrm rot="20953261">
            <a:off x="5066377" y="689630"/>
            <a:ext cx="566841" cy="566841"/>
          </a:xfrm>
          <a:prstGeom prst="star4">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855244" y="2691059"/>
            <a:ext cx="2239649" cy="1200329"/>
          </a:xfrm>
          <a:prstGeom prst="rect">
            <a:avLst/>
          </a:prstGeom>
          <a:noFill/>
        </p:spPr>
        <p:txBody>
          <a:bodyPr wrap="squar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新学期的</a:t>
            </a:r>
            <a:endParaRPr lang="en-US" altLang="zh-CN" sz="3600" b="1" dirty="0">
              <a:solidFill>
                <a:schemeClr val="bg1"/>
              </a:solidFill>
              <a:latin typeface="微软雅黑" panose="020B0503020204020204" pitchFamily="34" charset="-122"/>
              <a:ea typeface="微软雅黑" panose="020B0503020204020204" pitchFamily="34" charset="-122"/>
            </a:endParaRPr>
          </a:p>
          <a:p>
            <a:r>
              <a:rPr lang="zh-CN" altLang="en-US" sz="3600" b="1" dirty="0">
                <a:solidFill>
                  <a:schemeClr val="bg1"/>
                </a:solidFill>
                <a:latin typeface="微软雅黑" panose="020B0503020204020204" pitchFamily="34" charset="-122"/>
                <a:ea typeface="微软雅黑" panose="020B0503020204020204" pitchFamily="34" charset="-122"/>
              </a:rPr>
              <a:t>工作安排</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grpSp>
        <p:nvGrpSpPr>
          <p:cNvPr id="78" name="组合 77"/>
          <p:cNvGrpSpPr/>
          <p:nvPr/>
        </p:nvGrpSpPr>
        <p:grpSpPr>
          <a:xfrm>
            <a:off x="6625838" y="3650954"/>
            <a:ext cx="1177219" cy="1194956"/>
            <a:chOff x="9272337" y="-1404832"/>
            <a:chExt cx="1597009" cy="1621072"/>
          </a:xfrm>
        </p:grpSpPr>
        <p:sp>
          <p:nvSpPr>
            <p:cNvPr id="66" name="椭圆 65"/>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9272337" y="-1404832"/>
              <a:ext cx="1597009" cy="1597009"/>
              <a:chOff x="9437178" y="1562958"/>
              <a:chExt cx="1597009" cy="1597009"/>
            </a:xfrm>
          </p:grpSpPr>
          <p:sp>
            <p:nvSpPr>
              <p:cNvPr id="34" name="椭圆 33"/>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l="50000" t="-80000" r="50000" b="180000"/>
                </a:path>
                <a:tileRect/>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弧形 36"/>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弧形 37"/>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0" name="TextBox 1"/>
            <p:cNvSpPr txBox="1"/>
            <p:nvPr/>
          </p:nvSpPr>
          <p:spPr>
            <a:xfrm>
              <a:off x="9541021" y="-1197528"/>
              <a:ext cx="1286735" cy="1127327"/>
            </a:xfrm>
            <a:prstGeom prst="rect">
              <a:avLst/>
            </a:prstGeom>
            <a:noFill/>
            <a:effectLst/>
          </p:spPr>
          <p:txBody>
            <a:bodyPr wrap="square" rtlCol="0">
              <a:spAutoFit/>
            </a:bodyPr>
            <a:lstStyle/>
            <a:p>
              <a:r>
                <a:rPr lang="zh-CN" altLang="en-US" sz="2400" b="1" dirty="0" smtClean="0">
                  <a:solidFill>
                    <a:srgbClr val="FFFF00"/>
                  </a:solidFill>
                  <a:effectLst>
                    <a:outerShdw blurRad="177800" dist="50800" dir="16620000" sx="93000" sy="93000" rotWithShape="0">
                      <a:srgbClr val="20B6BE"/>
                    </a:outerShdw>
                  </a:effectLst>
                  <a:latin typeface="微软雅黑" panose="020B0503020204020204" pitchFamily="34" charset="-122"/>
                  <a:ea typeface="微软雅黑" panose="020B0503020204020204" pitchFamily="34" charset="-122"/>
                </a:rPr>
                <a:t>标题</a:t>
              </a:r>
              <a:endParaRPr lang="en-US" altLang="zh-CN" sz="2400" b="1" dirty="0" smtClean="0">
                <a:solidFill>
                  <a:srgbClr val="FFFF00"/>
                </a:solidFill>
                <a:effectLst>
                  <a:outerShdw blurRad="177800" dist="50800" dir="16620000" sx="93000" sy="93000" rotWithShape="0">
                    <a:srgbClr val="20B6BE"/>
                  </a:outerShdw>
                </a:effectLst>
                <a:latin typeface="微软雅黑" panose="020B0503020204020204" pitchFamily="34" charset="-122"/>
                <a:ea typeface="微软雅黑" panose="020B0503020204020204" pitchFamily="34" charset="-122"/>
              </a:endParaRPr>
            </a:p>
            <a:p>
              <a:r>
                <a:rPr lang="zh-CN" altLang="en-US" sz="2400" b="1" dirty="0">
                  <a:solidFill>
                    <a:srgbClr val="FFFF00"/>
                  </a:solidFill>
                  <a:effectLst>
                    <a:outerShdw blurRad="177800" dist="50800" dir="16620000" sx="93000" sy="93000" rotWithShape="0">
                      <a:srgbClr val="20B6BE"/>
                    </a:outerShdw>
                  </a:effectLst>
                  <a:latin typeface="微软雅黑" panose="020B0503020204020204" pitchFamily="34" charset="-122"/>
                  <a:ea typeface="微软雅黑" panose="020B0503020204020204" pitchFamily="34" charset="-122"/>
                </a:rPr>
                <a:t>文字</a:t>
              </a:r>
              <a:endParaRPr lang="zh-CN" altLang="en-US" sz="2400" dirty="0">
                <a:solidFill>
                  <a:srgbClr val="FFFF00"/>
                </a:solidFill>
                <a:effectLst>
                  <a:outerShdw blurRad="177800" dist="50800" dir="16620000" sx="93000" sy="93000" rotWithShape="0">
                    <a:srgbClr val="20B6BE"/>
                  </a:outerShdw>
                </a:effectLst>
              </a:endParaRPr>
            </a:p>
          </p:txBody>
        </p:sp>
      </p:grpSp>
      <p:grpSp>
        <p:nvGrpSpPr>
          <p:cNvPr id="73" name="组合 72"/>
          <p:cNvGrpSpPr/>
          <p:nvPr/>
        </p:nvGrpSpPr>
        <p:grpSpPr>
          <a:xfrm>
            <a:off x="5970085" y="602166"/>
            <a:ext cx="1180837" cy="1183131"/>
            <a:chOff x="11934016" y="4450536"/>
            <a:chExt cx="1601919" cy="1605030"/>
          </a:xfrm>
        </p:grpSpPr>
        <p:sp>
          <p:nvSpPr>
            <p:cNvPr id="71" name="椭圆 70"/>
            <p:cNvSpPr/>
            <p:nvPr/>
          </p:nvSpPr>
          <p:spPr>
            <a:xfrm>
              <a:off x="11934016" y="4450536"/>
              <a:ext cx="1593898" cy="1593898"/>
            </a:xfrm>
            <a:prstGeom prst="ellipse">
              <a:avLst/>
            </a:prstGeom>
            <a:solidFill>
              <a:srgbClr val="FF97B8"/>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11938926" y="4458557"/>
              <a:ext cx="1597009" cy="1597009"/>
              <a:chOff x="9437178" y="1562958"/>
              <a:chExt cx="1597009" cy="1597009"/>
            </a:xfrm>
          </p:grpSpPr>
          <p:sp>
            <p:nvSpPr>
              <p:cNvPr id="42" name="椭圆 41"/>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9440289" y="1562958"/>
                <a:ext cx="1593898" cy="1593898"/>
              </a:xfrm>
              <a:prstGeom prst="ellipse">
                <a:avLst/>
              </a:prstGeom>
              <a:gradFill flip="none" rotWithShape="1">
                <a:gsLst>
                  <a:gs pos="0">
                    <a:schemeClr val="bg1"/>
                  </a:gs>
                  <a:gs pos="40000">
                    <a:srgbClr val="FFA3C4"/>
                  </a:gs>
                  <a:gs pos="100000">
                    <a:srgbClr val="FF7593"/>
                  </a:gs>
                </a:gsLst>
                <a:path path="circle">
                  <a:fillToRect l="50000" t="-80000" r="50000" b="180000"/>
                </a:path>
                <a:tileRect/>
              </a:gradFill>
              <a:ln w="31750">
                <a:solidFill>
                  <a:srgbClr val="FFD1E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弧形 43"/>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弧形 44"/>
              <p:cNvSpPr/>
              <p:nvPr/>
            </p:nvSpPr>
            <p:spPr>
              <a:xfrm rot="17283909">
                <a:off x="9629644" y="1685173"/>
                <a:ext cx="1382557" cy="1382557"/>
              </a:xfrm>
              <a:prstGeom prst="arc">
                <a:avLst>
                  <a:gd name="adj1" fmla="val 18582933"/>
                  <a:gd name="adj2" fmla="val 19067742"/>
                </a:avLst>
              </a:prstGeom>
              <a:ln w="127000" cap="rnd">
                <a:solidFill>
                  <a:schemeClr val="bg1">
                    <a:alpha val="8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7" name="TextBox 10"/>
            <p:cNvSpPr txBox="1"/>
            <p:nvPr/>
          </p:nvSpPr>
          <p:spPr>
            <a:xfrm>
              <a:off x="12244228" y="4688518"/>
              <a:ext cx="1085574" cy="1127327"/>
            </a:xfrm>
            <a:prstGeom prst="rect">
              <a:avLst/>
            </a:prstGeom>
            <a:noFill/>
            <a:effectLst>
              <a:glow rad="139700">
                <a:schemeClr val="bg1">
                  <a:alpha val="40000"/>
                </a:schemeClr>
              </a:glow>
              <a:outerShdw blurRad="152400" dist="152400" sx="102000" sy="102000" algn="ctr" rotWithShape="0">
                <a:prstClr val="black">
                  <a:alpha val="53000"/>
                </a:prstClr>
              </a:outerShdw>
            </a:effectLst>
          </p:spPr>
          <p:txBody>
            <a:bodyPr wrap="none">
              <a:spAutoFit/>
            </a:bodyPr>
            <a:lstStyle/>
            <a:p>
              <a:pPr algn="ctr" fontAlgn="auto">
                <a:spcBef>
                  <a:spcPts val="0"/>
                </a:spcBef>
                <a:spcAft>
                  <a:spcPts val="0"/>
                </a:spcAft>
                <a:defRPr/>
              </a:pPr>
              <a:r>
                <a:rPr lang="zh-CN" altLang="en-US" sz="2400" b="1" dirty="0" smtClean="0">
                  <a:solidFill>
                    <a:schemeClr val="bg1"/>
                  </a:solidFill>
                  <a:effectLst>
                    <a:outerShdw blurRad="50800" dist="38100" algn="l" rotWithShape="0">
                      <a:prstClr val="black">
                        <a:alpha val="40000"/>
                      </a:prstClr>
                    </a:outerShdw>
                  </a:effectLst>
                  <a:latin typeface="微软雅黑" pitchFamily="34" charset="-122"/>
                  <a:ea typeface="微软雅黑" pitchFamily="34" charset="-122"/>
                </a:rPr>
                <a:t>标题</a:t>
              </a:r>
              <a:endParaRPr lang="en-US" altLang="zh-CN" sz="2400" b="1" dirty="0" smtClean="0">
                <a:solidFill>
                  <a:schemeClr val="bg1"/>
                </a:solidFill>
                <a:effectLst>
                  <a:outerShdw blurRad="50800" dist="38100" algn="l" rotWithShape="0">
                    <a:prstClr val="black">
                      <a:alpha val="40000"/>
                    </a:prstClr>
                  </a:outerShdw>
                </a:effectLst>
                <a:latin typeface="微软雅黑" pitchFamily="34" charset="-122"/>
                <a:ea typeface="微软雅黑" pitchFamily="34" charset="-122"/>
              </a:endParaRPr>
            </a:p>
            <a:p>
              <a:pPr algn="ctr" fontAlgn="auto">
                <a:spcBef>
                  <a:spcPts val="0"/>
                </a:spcBef>
                <a:spcAft>
                  <a:spcPts val="0"/>
                </a:spcAft>
                <a:defRPr/>
              </a:pPr>
              <a:r>
                <a:rPr lang="zh-CN" altLang="en-US" sz="2400" b="1" dirty="0">
                  <a:solidFill>
                    <a:schemeClr val="bg1"/>
                  </a:solidFill>
                  <a:effectLst>
                    <a:outerShdw blurRad="50800" dist="38100" algn="l" rotWithShape="0">
                      <a:prstClr val="black">
                        <a:alpha val="40000"/>
                      </a:prstClr>
                    </a:outerShdw>
                  </a:effectLst>
                  <a:latin typeface="微软雅黑" pitchFamily="34" charset="-122"/>
                  <a:ea typeface="微软雅黑" pitchFamily="34" charset="-122"/>
                </a:rPr>
                <a:t>文字</a:t>
              </a:r>
            </a:p>
          </p:txBody>
        </p:sp>
      </p:grpSp>
      <p:grpSp>
        <p:nvGrpSpPr>
          <p:cNvPr id="76" name="组合 75"/>
          <p:cNvGrpSpPr/>
          <p:nvPr/>
        </p:nvGrpSpPr>
        <p:grpSpPr>
          <a:xfrm>
            <a:off x="5541018" y="4998099"/>
            <a:ext cx="1246642" cy="1177947"/>
            <a:chOff x="7953284" y="6299301"/>
            <a:chExt cx="1691190" cy="1597996"/>
          </a:xfrm>
        </p:grpSpPr>
        <p:sp>
          <p:nvSpPr>
            <p:cNvPr id="72" name="椭圆 71"/>
            <p:cNvSpPr/>
            <p:nvPr/>
          </p:nvSpPr>
          <p:spPr>
            <a:xfrm>
              <a:off x="7963595" y="6303399"/>
              <a:ext cx="1593898" cy="1593898"/>
            </a:xfrm>
            <a:prstGeom prst="ellipse">
              <a:avLst/>
            </a:prstGeom>
            <a:solidFill>
              <a:srgbClr val="FFC000"/>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7953284" y="6299301"/>
              <a:ext cx="1691190" cy="1597009"/>
              <a:chOff x="8402463" y="4859938"/>
              <a:chExt cx="1691190" cy="1597009"/>
            </a:xfrm>
          </p:grpSpPr>
          <p:grpSp>
            <p:nvGrpSpPr>
              <p:cNvPr id="54" name="组合 53"/>
              <p:cNvGrpSpPr/>
              <p:nvPr/>
            </p:nvGrpSpPr>
            <p:grpSpPr>
              <a:xfrm>
                <a:off x="8402463" y="4859938"/>
                <a:ext cx="1597009" cy="1597009"/>
                <a:chOff x="9437178" y="1562958"/>
                <a:chExt cx="1597009" cy="1597009"/>
              </a:xfrm>
            </p:grpSpPr>
            <p:sp>
              <p:nvSpPr>
                <p:cNvPr id="55" name="椭圆 54"/>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9440289" y="1562958"/>
                  <a:ext cx="1593898" cy="1593898"/>
                </a:xfrm>
                <a:prstGeom prst="ellipse">
                  <a:avLst/>
                </a:prstGeom>
                <a:gradFill flip="none" rotWithShape="1">
                  <a:gsLst>
                    <a:gs pos="0">
                      <a:srgbClr val="FFC000"/>
                    </a:gs>
                    <a:gs pos="40000">
                      <a:srgbClr val="FFFF00"/>
                    </a:gs>
                    <a:gs pos="96000">
                      <a:srgbClr val="FFC000"/>
                    </a:gs>
                  </a:gsLst>
                  <a:path path="circle">
                    <a:fillToRect l="50000" t="-80000" r="50000" b="180000"/>
                  </a:path>
                  <a:tileRect/>
                </a:gradFill>
                <a:ln w="317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弧形 56"/>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弧形 57"/>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0" name="矩形 59"/>
              <p:cNvSpPr/>
              <p:nvPr/>
            </p:nvSpPr>
            <p:spPr>
              <a:xfrm>
                <a:off x="8465842" y="5062350"/>
                <a:ext cx="1627811" cy="1127326"/>
              </a:xfrm>
              <a:prstGeom prst="rect">
                <a:avLst/>
              </a:prstGeom>
              <a:effectLst>
                <a:outerShdw blurRad="50800" dist="38100" dir="5400000" algn="t" rotWithShape="0">
                  <a:srgbClr val="F9A601">
                    <a:alpha val="92941"/>
                  </a:srgbClr>
                </a:outerShdw>
              </a:effectLst>
            </p:spPr>
            <p:txBody>
              <a:bodyPr wrap="square">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  标题</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r>
                  <a:rPr lang="zh-CN" altLang="en-US" sz="2400" b="1" dirty="0" smtClean="0">
                    <a:solidFill>
                      <a:schemeClr val="bg1"/>
                    </a:solidFill>
                    <a:latin typeface="微软雅黑" panose="020B0503020204020204" pitchFamily="34" charset="-122"/>
                    <a:ea typeface="微软雅黑" panose="020B0503020204020204" pitchFamily="34" charset="-122"/>
                  </a:rPr>
                  <a:t>  文字</a:t>
                </a:r>
                <a:endParaRPr lang="zh-CN" altLang="en-US" sz="2400" dirty="0">
                  <a:solidFill>
                    <a:schemeClr val="bg1"/>
                  </a:solidFill>
                </a:endParaRPr>
              </a:p>
            </p:txBody>
          </p:sp>
        </p:grpSp>
      </p:grpSp>
      <p:grpSp>
        <p:nvGrpSpPr>
          <p:cNvPr id="77" name="组合 76"/>
          <p:cNvGrpSpPr/>
          <p:nvPr/>
        </p:nvGrpSpPr>
        <p:grpSpPr>
          <a:xfrm>
            <a:off x="6782602" y="2006281"/>
            <a:ext cx="1220417" cy="1183132"/>
            <a:chOff x="6204695" y="728767"/>
            <a:chExt cx="1655611" cy="1605031"/>
          </a:xfrm>
        </p:grpSpPr>
        <p:sp>
          <p:nvSpPr>
            <p:cNvPr id="75" name="椭圆 74"/>
            <p:cNvSpPr/>
            <p:nvPr/>
          </p:nvSpPr>
          <p:spPr>
            <a:xfrm>
              <a:off x="6206985" y="728767"/>
              <a:ext cx="1593898" cy="1593898"/>
            </a:xfrm>
            <a:prstGeom prst="ellipse">
              <a:avLst/>
            </a:prstGeom>
            <a:solidFill>
              <a:srgbClr val="9FB70D"/>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6204695" y="736789"/>
              <a:ext cx="1655611" cy="1597009"/>
              <a:chOff x="6092400" y="4779400"/>
              <a:chExt cx="1655611" cy="1597009"/>
            </a:xfrm>
          </p:grpSpPr>
          <p:grpSp>
            <p:nvGrpSpPr>
              <p:cNvPr id="49" name="组合 48"/>
              <p:cNvGrpSpPr/>
              <p:nvPr/>
            </p:nvGrpSpPr>
            <p:grpSpPr>
              <a:xfrm>
                <a:off x="6092400" y="4779400"/>
                <a:ext cx="1597009" cy="1597009"/>
                <a:chOff x="9437178" y="1562958"/>
                <a:chExt cx="1597009" cy="1597009"/>
              </a:xfrm>
            </p:grpSpPr>
            <p:sp>
              <p:nvSpPr>
                <p:cNvPr id="50" name="椭圆 49"/>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9440289" y="1562958"/>
                  <a:ext cx="1593898" cy="1593898"/>
                </a:xfrm>
                <a:prstGeom prst="ellipse">
                  <a:avLst/>
                </a:prstGeom>
                <a:gradFill flip="none" rotWithShape="1">
                  <a:gsLst>
                    <a:gs pos="0">
                      <a:schemeClr val="accent3"/>
                    </a:gs>
                    <a:gs pos="40000">
                      <a:srgbClr val="D6F133"/>
                    </a:gs>
                    <a:gs pos="100000">
                      <a:srgbClr val="92D050"/>
                    </a:gs>
                  </a:gsLst>
                  <a:path path="circle">
                    <a:fillToRect l="50000" t="-80000" r="50000" b="180000"/>
                  </a:path>
                  <a:tileRect/>
                </a:gradFill>
                <a:ln w="31750">
                  <a:solidFill>
                    <a:srgbClr val="D6F13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弧形 51"/>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弧形 52"/>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1" name="TextBox 322"/>
              <p:cNvSpPr txBox="1"/>
              <p:nvPr/>
            </p:nvSpPr>
            <p:spPr>
              <a:xfrm>
                <a:off x="6385137" y="4960094"/>
                <a:ext cx="1362874" cy="1127326"/>
              </a:xfrm>
              <a:prstGeom prst="rect">
                <a:avLst/>
              </a:prstGeom>
              <a:effectLst>
                <a:outerShdw blurRad="50800" dist="38100" dir="5400000" algn="t" rotWithShape="0">
                  <a:srgbClr val="9FB70D">
                    <a:alpha val="93000"/>
                  </a:srgbClr>
                </a:outerShdw>
              </a:effectLst>
            </p:spPr>
            <p:txBody>
              <a:bodyPr wrap="square">
                <a:spAutoFit/>
              </a:bodyPr>
              <a:lstStyle>
                <a:defPPr>
                  <a:defRPr lang="zh-CN"/>
                </a:defPPr>
                <a:lvl1pPr>
                  <a:defRPr sz="4000" b="1">
                    <a:solidFill>
                      <a:srgbClr val="22F1F6"/>
                    </a:solidFill>
                    <a:latin typeface="微软雅黑" panose="020B0503020204020204" pitchFamily="34" charset="-122"/>
                    <a:ea typeface="微软雅黑" panose="020B0503020204020204" pitchFamily="34" charset="-122"/>
                  </a:defRPr>
                </a:lvl1pPr>
              </a:lstStyle>
              <a:p>
                <a:r>
                  <a:rPr lang="zh-CN" altLang="en-US" sz="2400" dirty="0" smtClean="0">
                    <a:solidFill>
                      <a:schemeClr val="bg1"/>
                    </a:solidFill>
                  </a:rPr>
                  <a:t>标题</a:t>
                </a:r>
                <a:endParaRPr lang="en-US" altLang="zh-CN" sz="2400" dirty="0" smtClean="0">
                  <a:solidFill>
                    <a:schemeClr val="bg1"/>
                  </a:solidFill>
                </a:endParaRPr>
              </a:p>
              <a:p>
                <a:r>
                  <a:rPr lang="zh-CN" altLang="en-US" sz="2400" dirty="0">
                    <a:solidFill>
                      <a:schemeClr val="bg1"/>
                    </a:solidFill>
                  </a:rPr>
                  <a:t>文字</a:t>
                </a:r>
              </a:p>
            </p:txBody>
          </p:sp>
        </p:grpSp>
      </p:grpSp>
      <p:pic>
        <p:nvPicPr>
          <p:cNvPr id="81" name="图片 80"/>
          <p:cNvPicPr>
            <a:picLocks noChangeAspect="1"/>
          </p:cNvPicPr>
          <p:nvPr/>
        </p:nvPicPr>
        <p:blipFill rotWithShape="1">
          <a:blip r:embed="rId3" cstate="print">
            <a:extLst>
              <a:ext uri="{28A0092B-C50C-407E-A947-70E740481C1C}">
                <a14:useLocalDpi xmlns:a14="http://schemas.microsoft.com/office/drawing/2010/main" val="0"/>
              </a:ext>
            </a:extLst>
          </a:blip>
          <a:srcRect l="26795" t="15027" r="49282" b="11253"/>
          <a:stretch/>
        </p:blipFill>
        <p:spPr>
          <a:xfrm>
            <a:off x="3951658" y="2159656"/>
            <a:ext cx="749431" cy="1299014"/>
          </a:xfrm>
          <a:prstGeom prst="rect">
            <a:avLst/>
          </a:prstGeom>
        </p:spPr>
      </p:pic>
      <p:grpSp>
        <p:nvGrpSpPr>
          <p:cNvPr id="9" name="组合 8"/>
          <p:cNvGrpSpPr/>
          <p:nvPr/>
        </p:nvGrpSpPr>
        <p:grpSpPr>
          <a:xfrm flipH="1">
            <a:off x="3874544" y="2968474"/>
            <a:ext cx="2414421" cy="1514317"/>
            <a:chOff x="594424" y="1153191"/>
            <a:chExt cx="2605976" cy="1634460"/>
          </a:xfrm>
        </p:grpSpPr>
        <p:sp>
          <p:nvSpPr>
            <p:cNvPr id="10" name="任意多边形 9"/>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2" name="TextBox 3"/>
          <p:cNvSpPr txBox="1"/>
          <p:nvPr/>
        </p:nvSpPr>
        <p:spPr>
          <a:xfrm>
            <a:off x="826477" y="4397332"/>
            <a:ext cx="3833445" cy="830997"/>
          </a:xfrm>
          <a:prstGeom prst="rect">
            <a:avLst/>
          </a:prstGeom>
          <a:noFill/>
        </p:spPr>
        <p:txBody>
          <a:bodyPr wrap="square" rtlCol="0">
            <a:spAutoFit/>
          </a:bodyPr>
          <a:lstStyle/>
          <a:p>
            <a:pPr>
              <a:lnSpc>
                <a:spcPct val="150000"/>
              </a:lnSpc>
            </a:pPr>
            <a:r>
              <a:rPr lang="zh-CN" altLang="en-US" sz="16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600" dirty="0">
                <a:solidFill>
                  <a:schemeClr val="bg2">
                    <a:lumMod val="75000"/>
                  </a:schemeClr>
                </a:solidFill>
                <a:latin typeface="微软雅黑" panose="020B0503020204020204" pitchFamily="34" charset="-122"/>
                <a:ea typeface="微软雅黑" panose="020B0503020204020204" pitchFamily="34" charset="-122"/>
              </a:rPr>
              <a:t>……</a:t>
            </a:r>
          </a:p>
        </p:txBody>
      </p:sp>
      <p:sp>
        <p:nvSpPr>
          <p:cNvPr id="99" name="矩形 98"/>
          <p:cNvSpPr/>
          <p:nvPr/>
        </p:nvSpPr>
        <p:spPr>
          <a:xfrm>
            <a:off x="7610561" y="689960"/>
            <a:ext cx="2665642" cy="613694"/>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00" name="矩形 99"/>
          <p:cNvSpPr/>
          <p:nvPr/>
        </p:nvSpPr>
        <p:spPr>
          <a:xfrm>
            <a:off x="8409732" y="2124750"/>
            <a:ext cx="2665642" cy="613694"/>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01" name="矩形 100"/>
          <p:cNvSpPr/>
          <p:nvPr/>
        </p:nvSpPr>
        <p:spPr>
          <a:xfrm>
            <a:off x="8420883" y="3819735"/>
            <a:ext cx="2665642" cy="613694"/>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02" name="矩形 101"/>
          <p:cNvSpPr/>
          <p:nvPr/>
        </p:nvSpPr>
        <p:spPr>
          <a:xfrm>
            <a:off x="7305760" y="5291697"/>
            <a:ext cx="2665642" cy="613694"/>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grpSp>
        <p:nvGrpSpPr>
          <p:cNvPr id="103" name="组合 102"/>
          <p:cNvGrpSpPr/>
          <p:nvPr/>
        </p:nvGrpSpPr>
        <p:grpSpPr>
          <a:xfrm>
            <a:off x="10308590" y="4880210"/>
            <a:ext cx="1478249" cy="1616398"/>
            <a:chOff x="9886950" y="4535871"/>
            <a:chExt cx="1834461" cy="2005899"/>
          </a:xfrm>
        </p:grpSpPr>
        <p:sp>
          <p:nvSpPr>
            <p:cNvPr id="104" name="圆角矩形 103"/>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圆角矩形 104"/>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6" name="组合 105"/>
            <p:cNvGrpSpPr/>
            <p:nvPr/>
          </p:nvGrpSpPr>
          <p:grpSpPr>
            <a:xfrm rot="17559220">
              <a:off x="10526211" y="4117280"/>
              <a:ext cx="611597" cy="1772498"/>
              <a:chOff x="2994660" y="1680210"/>
              <a:chExt cx="1234440" cy="3577590"/>
            </a:xfrm>
            <a:solidFill>
              <a:srgbClr val="FFC000"/>
            </a:solidFill>
          </p:grpSpPr>
          <p:sp>
            <p:nvSpPr>
              <p:cNvPr id="118" name="椭圆 117"/>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梯形 121"/>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椭圆 106"/>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107"/>
            <p:cNvCxnSpPr>
              <a:stCxn id="104"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10080494" y="6530550"/>
              <a:ext cx="1489448"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9886950" y="6541770"/>
              <a:ext cx="103784"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11665311" y="6527745"/>
              <a:ext cx="56100"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矩形 114"/>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195143629"/>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par>
                                    <p:cTn id="14" presetID="53" presetClass="entr" presetSubtype="16" fill="hold" grpId="0" nodeType="withEffect">
                                      <p:stCondLst>
                                        <p:cond delay="175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8" presetClass="emph" presetSubtype="0" fill="hold" grpId="1" nodeType="withEffect">
                                      <p:stCondLst>
                                        <p:cond delay="1750"/>
                                      </p:stCondLst>
                                      <p:childTnLst>
                                        <p:animRot by="21600000">
                                          <p:cBhvr>
                                            <p:cTn id="20" dur="11500" fill="hold"/>
                                            <p:tgtEl>
                                              <p:spTgt spid="6"/>
                                            </p:tgtEl>
                                            <p:attrNameLst>
                                              <p:attrName>r</p:attrName>
                                            </p:attrNameLst>
                                          </p:cBhvr>
                                        </p:animRot>
                                      </p:childTnLst>
                                    </p:cTn>
                                  </p:par>
                                  <p:par>
                                    <p:cTn id="21" presetID="2" presetClass="entr" presetSubtype="8" fill="hold" grpId="0" nodeType="withEffect" p14:presetBounceEnd="50000">
                                      <p:stCondLst>
                                        <p:cond delay="1750"/>
                                      </p:stCondLst>
                                      <p:childTnLst>
                                        <p:set>
                                          <p:cBhvr>
                                            <p:cTn id="22" dur="1" fill="hold">
                                              <p:stCondLst>
                                                <p:cond delay="0"/>
                                              </p:stCondLst>
                                            </p:cTn>
                                            <p:tgtEl>
                                              <p:spTgt spid="2"/>
                                            </p:tgtEl>
                                            <p:attrNameLst>
                                              <p:attrName>style.visibility</p:attrName>
                                            </p:attrNameLst>
                                          </p:cBhvr>
                                          <p:to>
                                            <p:strVal val="visible"/>
                                          </p:to>
                                        </p:set>
                                        <p:anim calcmode="lin" valueType="num" p14:bounceEnd="50000">
                                          <p:cBhvr additive="base">
                                            <p:cTn id="23" dur="125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24" dur="1250" fill="hold"/>
                                            <p:tgtEl>
                                              <p:spTgt spid="2"/>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300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1000"/>
                                            <p:tgtEl>
                                              <p:spTgt spid="81"/>
                                            </p:tgtEl>
                                          </p:cBhvr>
                                        </p:animEffect>
                                      </p:childTnLst>
                                    </p:cTn>
                                  </p:par>
                                  <p:par>
                                    <p:cTn id="28" presetID="42" presetClass="entr" presetSubtype="0" fill="hold" nodeType="withEffect">
                                      <p:stCondLst>
                                        <p:cond delay="4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4750"/>
                                      </p:stCondLst>
                                      <p:childTnLst>
                                        <p:set>
                                          <p:cBhvr>
                                            <p:cTn id="34" dur="1" fill="hold">
                                              <p:stCondLst>
                                                <p:cond delay="0"/>
                                              </p:stCondLst>
                                            </p:cTn>
                                            <p:tgtEl>
                                              <p:spTgt spid="93"/>
                                            </p:tgtEl>
                                            <p:attrNameLst>
                                              <p:attrName>style.visibility</p:attrName>
                                            </p:attrNameLst>
                                          </p:cBhvr>
                                          <p:to>
                                            <p:strVal val="visible"/>
                                          </p:to>
                                        </p:set>
                                        <p:animEffect transition="in" filter="wipe(right)">
                                          <p:cBhvr>
                                            <p:cTn id="35" dur="1250"/>
                                            <p:tgtEl>
                                              <p:spTgt spid="93"/>
                                            </p:tgtEl>
                                          </p:cBhvr>
                                        </p:animEffect>
                                      </p:childTnLst>
                                    </p:cTn>
                                  </p:par>
                                  <p:par>
                                    <p:cTn id="36" presetID="22" presetClass="entr" presetSubtype="8" fill="hold" grpId="0" nodeType="withEffect">
                                      <p:stCondLst>
                                        <p:cond delay="6000"/>
                                      </p:stCondLst>
                                      <p:childTnLst>
                                        <p:set>
                                          <p:cBhvr>
                                            <p:cTn id="37" dur="1" fill="hold">
                                              <p:stCondLst>
                                                <p:cond delay="0"/>
                                              </p:stCondLst>
                                            </p:cTn>
                                            <p:tgtEl>
                                              <p:spTgt spid="82"/>
                                            </p:tgtEl>
                                            <p:attrNameLst>
                                              <p:attrName>style.visibility</p:attrName>
                                            </p:attrNameLst>
                                          </p:cBhvr>
                                          <p:to>
                                            <p:strVal val="visible"/>
                                          </p:to>
                                        </p:set>
                                        <p:animEffect transition="in" filter="wipe(left)">
                                          <p:cBhvr>
                                            <p:cTn id="38" dur="2000"/>
                                            <p:tgtEl>
                                              <p:spTgt spid="82"/>
                                            </p:tgtEl>
                                          </p:cBhvr>
                                        </p:animEffect>
                                      </p:childTnLst>
                                    </p:cTn>
                                  </p:par>
                                  <p:par>
                                    <p:cTn id="39" presetID="31" presetClass="entr" presetSubtype="0" fill="hold" grpId="0" nodeType="withEffect">
                                      <p:stCondLst>
                                        <p:cond delay="800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90"/>
                                              </p:val>
                                            </p:tav>
                                            <p:tav tm="100000">
                                              <p:val>
                                                <p:fltVal val="0"/>
                                              </p:val>
                                            </p:tav>
                                          </p:tavLst>
                                        </p:anim>
                                        <p:animEffect transition="in" filter="fade">
                                          <p:cBhvr>
                                            <p:cTn id="44" dur="750"/>
                                            <p:tgtEl>
                                              <p:spTgt spid="7"/>
                                            </p:tgtEl>
                                          </p:cBhvr>
                                        </p:animEffect>
                                      </p:childTnLst>
                                    </p:cTn>
                                  </p:par>
                                  <p:par>
                                    <p:cTn id="45" presetID="53" presetClass="entr" presetSubtype="16" fill="hold" nodeType="withEffect">
                                      <p:stCondLst>
                                        <p:cond delay="8750"/>
                                      </p:stCondLst>
                                      <p:childTnLst>
                                        <p:set>
                                          <p:cBhvr>
                                            <p:cTn id="46" dur="1" fill="hold">
                                              <p:stCondLst>
                                                <p:cond delay="0"/>
                                              </p:stCondLst>
                                            </p:cTn>
                                            <p:tgtEl>
                                              <p:spTgt spid="73"/>
                                            </p:tgtEl>
                                            <p:attrNameLst>
                                              <p:attrName>style.visibility</p:attrName>
                                            </p:attrNameLst>
                                          </p:cBhvr>
                                          <p:to>
                                            <p:strVal val="visible"/>
                                          </p:to>
                                        </p:set>
                                        <p:anim calcmode="lin" valueType="num">
                                          <p:cBhvr>
                                            <p:cTn id="47" dur="750" fill="hold"/>
                                            <p:tgtEl>
                                              <p:spTgt spid="73"/>
                                            </p:tgtEl>
                                            <p:attrNameLst>
                                              <p:attrName>ppt_w</p:attrName>
                                            </p:attrNameLst>
                                          </p:cBhvr>
                                          <p:tavLst>
                                            <p:tav tm="0">
                                              <p:val>
                                                <p:fltVal val="0"/>
                                              </p:val>
                                            </p:tav>
                                            <p:tav tm="100000">
                                              <p:val>
                                                <p:strVal val="#ppt_w"/>
                                              </p:val>
                                            </p:tav>
                                          </p:tavLst>
                                        </p:anim>
                                        <p:anim calcmode="lin" valueType="num">
                                          <p:cBhvr>
                                            <p:cTn id="48" dur="750" fill="hold"/>
                                            <p:tgtEl>
                                              <p:spTgt spid="73"/>
                                            </p:tgtEl>
                                            <p:attrNameLst>
                                              <p:attrName>ppt_h</p:attrName>
                                            </p:attrNameLst>
                                          </p:cBhvr>
                                          <p:tavLst>
                                            <p:tav tm="0">
                                              <p:val>
                                                <p:fltVal val="0"/>
                                              </p:val>
                                            </p:tav>
                                            <p:tav tm="100000">
                                              <p:val>
                                                <p:strVal val="#ppt_h"/>
                                              </p:val>
                                            </p:tav>
                                          </p:tavLst>
                                        </p:anim>
                                        <p:animEffect transition="in" filter="fade">
                                          <p:cBhvr>
                                            <p:cTn id="49" dur="750"/>
                                            <p:tgtEl>
                                              <p:spTgt spid="73"/>
                                            </p:tgtEl>
                                          </p:cBhvr>
                                        </p:animEffect>
                                      </p:childTnLst>
                                    </p:cTn>
                                  </p:par>
                                  <p:par>
                                    <p:cTn id="50" presetID="53" presetClass="entr" presetSubtype="16" fill="hold" nodeType="withEffect">
                                      <p:stCondLst>
                                        <p:cond delay="9250"/>
                                      </p:stCondLst>
                                      <p:childTnLst>
                                        <p:set>
                                          <p:cBhvr>
                                            <p:cTn id="51" dur="1" fill="hold">
                                              <p:stCondLst>
                                                <p:cond delay="0"/>
                                              </p:stCondLst>
                                            </p:cTn>
                                            <p:tgtEl>
                                              <p:spTgt spid="77"/>
                                            </p:tgtEl>
                                            <p:attrNameLst>
                                              <p:attrName>style.visibility</p:attrName>
                                            </p:attrNameLst>
                                          </p:cBhvr>
                                          <p:to>
                                            <p:strVal val="visible"/>
                                          </p:to>
                                        </p:set>
                                        <p:anim calcmode="lin" valueType="num">
                                          <p:cBhvr>
                                            <p:cTn id="52" dur="750" fill="hold"/>
                                            <p:tgtEl>
                                              <p:spTgt spid="77"/>
                                            </p:tgtEl>
                                            <p:attrNameLst>
                                              <p:attrName>ppt_w</p:attrName>
                                            </p:attrNameLst>
                                          </p:cBhvr>
                                          <p:tavLst>
                                            <p:tav tm="0">
                                              <p:val>
                                                <p:fltVal val="0"/>
                                              </p:val>
                                            </p:tav>
                                            <p:tav tm="100000">
                                              <p:val>
                                                <p:strVal val="#ppt_w"/>
                                              </p:val>
                                            </p:tav>
                                          </p:tavLst>
                                        </p:anim>
                                        <p:anim calcmode="lin" valueType="num">
                                          <p:cBhvr>
                                            <p:cTn id="53" dur="750" fill="hold"/>
                                            <p:tgtEl>
                                              <p:spTgt spid="77"/>
                                            </p:tgtEl>
                                            <p:attrNameLst>
                                              <p:attrName>ppt_h</p:attrName>
                                            </p:attrNameLst>
                                          </p:cBhvr>
                                          <p:tavLst>
                                            <p:tav tm="0">
                                              <p:val>
                                                <p:fltVal val="0"/>
                                              </p:val>
                                            </p:tav>
                                            <p:tav tm="100000">
                                              <p:val>
                                                <p:strVal val="#ppt_h"/>
                                              </p:val>
                                            </p:tav>
                                          </p:tavLst>
                                        </p:anim>
                                        <p:animEffect transition="in" filter="fade">
                                          <p:cBhvr>
                                            <p:cTn id="54" dur="750"/>
                                            <p:tgtEl>
                                              <p:spTgt spid="77"/>
                                            </p:tgtEl>
                                          </p:cBhvr>
                                        </p:animEffect>
                                      </p:childTnLst>
                                    </p:cTn>
                                  </p:par>
                                  <p:par>
                                    <p:cTn id="55" presetID="53" presetClass="entr" presetSubtype="16" fill="hold" nodeType="withEffect">
                                      <p:stCondLst>
                                        <p:cond delay="9750"/>
                                      </p:stCondLst>
                                      <p:childTnLst>
                                        <p:set>
                                          <p:cBhvr>
                                            <p:cTn id="56" dur="1" fill="hold">
                                              <p:stCondLst>
                                                <p:cond delay="0"/>
                                              </p:stCondLst>
                                            </p:cTn>
                                            <p:tgtEl>
                                              <p:spTgt spid="78"/>
                                            </p:tgtEl>
                                            <p:attrNameLst>
                                              <p:attrName>style.visibility</p:attrName>
                                            </p:attrNameLst>
                                          </p:cBhvr>
                                          <p:to>
                                            <p:strVal val="visible"/>
                                          </p:to>
                                        </p:set>
                                        <p:anim calcmode="lin" valueType="num">
                                          <p:cBhvr>
                                            <p:cTn id="57" dur="750" fill="hold"/>
                                            <p:tgtEl>
                                              <p:spTgt spid="78"/>
                                            </p:tgtEl>
                                            <p:attrNameLst>
                                              <p:attrName>ppt_w</p:attrName>
                                            </p:attrNameLst>
                                          </p:cBhvr>
                                          <p:tavLst>
                                            <p:tav tm="0">
                                              <p:val>
                                                <p:fltVal val="0"/>
                                              </p:val>
                                            </p:tav>
                                            <p:tav tm="100000">
                                              <p:val>
                                                <p:strVal val="#ppt_w"/>
                                              </p:val>
                                            </p:tav>
                                          </p:tavLst>
                                        </p:anim>
                                        <p:anim calcmode="lin" valueType="num">
                                          <p:cBhvr>
                                            <p:cTn id="58" dur="750" fill="hold"/>
                                            <p:tgtEl>
                                              <p:spTgt spid="78"/>
                                            </p:tgtEl>
                                            <p:attrNameLst>
                                              <p:attrName>ppt_h</p:attrName>
                                            </p:attrNameLst>
                                          </p:cBhvr>
                                          <p:tavLst>
                                            <p:tav tm="0">
                                              <p:val>
                                                <p:fltVal val="0"/>
                                              </p:val>
                                            </p:tav>
                                            <p:tav tm="100000">
                                              <p:val>
                                                <p:strVal val="#ppt_h"/>
                                              </p:val>
                                            </p:tav>
                                          </p:tavLst>
                                        </p:anim>
                                        <p:animEffect transition="in" filter="fade">
                                          <p:cBhvr>
                                            <p:cTn id="59" dur="750"/>
                                            <p:tgtEl>
                                              <p:spTgt spid="78"/>
                                            </p:tgtEl>
                                          </p:cBhvr>
                                        </p:animEffect>
                                      </p:childTnLst>
                                    </p:cTn>
                                  </p:par>
                                  <p:par>
                                    <p:cTn id="60" presetID="53" presetClass="entr" presetSubtype="16" fill="hold" nodeType="withEffect">
                                      <p:stCondLst>
                                        <p:cond delay="10250"/>
                                      </p:stCondLst>
                                      <p:childTnLst>
                                        <p:set>
                                          <p:cBhvr>
                                            <p:cTn id="61" dur="1" fill="hold">
                                              <p:stCondLst>
                                                <p:cond delay="0"/>
                                              </p:stCondLst>
                                            </p:cTn>
                                            <p:tgtEl>
                                              <p:spTgt spid="76"/>
                                            </p:tgtEl>
                                            <p:attrNameLst>
                                              <p:attrName>style.visibility</p:attrName>
                                            </p:attrNameLst>
                                          </p:cBhvr>
                                          <p:to>
                                            <p:strVal val="visible"/>
                                          </p:to>
                                        </p:set>
                                        <p:anim calcmode="lin" valueType="num">
                                          <p:cBhvr>
                                            <p:cTn id="62" dur="750" fill="hold"/>
                                            <p:tgtEl>
                                              <p:spTgt spid="76"/>
                                            </p:tgtEl>
                                            <p:attrNameLst>
                                              <p:attrName>ppt_w</p:attrName>
                                            </p:attrNameLst>
                                          </p:cBhvr>
                                          <p:tavLst>
                                            <p:tav tm="0">
                                              <p:val>
                                                <p:fltVal val="0"/>
                                              </p:val>
                                            </p:tav>
                                            <p:tav tm="100000">
                                              <p:val>
                                                <p:strVal val="#ppt_w"/>
                                              </p:val>
                                            </p:tav>
                                          </p:tavLst>
                                        </p:anim>
                                        <p:anim calcmode="lin" valueType="num">
                                          <p:cBhvr>
                                            <p:cTn id="63" dur="750" fill="hold"/>
                                            <p:tgtEl>
                                              <p:spTgt spid="76"/>
                                            </p:tgtEl>
                                            <p:attrNameLst>
                                              <p:attrName>ppt_h</p:attrName>
                                            </p:attrNameLst>
                                          </p:cBhvr>
                                          <p:tavLst>
                                            <p:tav tm="0">
                                              <p:val>
                                                <p:fltVal val="0"/>
                                              </p:val>
                                            </p:tav>
                                            <p:tav tm="100000">
                                              <p:val>
                                                <p:strVal val="#ppt_h"/>
                                              </p:val>
                                            </p:tav>
                                          </p:tavLst>
                                        </p:anim>
                                        <p:animEffect transition="in" filter="fade">
                                          <p:cBhvr>
                                            <p:cTn id="64" dur="750"/>
                                            <p:tgtEl>
                                              <p:spTgt spid="76"/>
                                            </p:tgtEl>
                                          </p:cBhvr>
                                        </p:animEffect>
                                      </p:childTnLst>
                                    </p:cTn>
                                  </p:par>
                                  <p:par>
                                    <p:cTn id="65" presetID="2" presetClass="entr" presetSubtype="2" fill="hold" grpId="0" nodeType="withEffect" p14:presetBounceEnd="46000">
                                      <p:stCondLst>
                                        <p:cond delay="11000"/>
                                      </p:stCondLst>
                                      <p:childTnLst>
                                        <p:set>
                                          <p:cBhvr>
                                            <p:cTn id="66" dur="1" fill="hold">
                                              <p:stCondLst>
                                                <p:cond delay="0"/>
                                              </p:stCondLst>
                                            </p:cTn>
                                            <p:tgtEl>
                                              <p:spTgt spid="99"/>
                                            </p:tgtEl>
                                            <p:attrNameLst>
                                              <p:attrName>style.visibility</p:attrName>
                                            </p:attrNameLst>
                                          </p:cBhvr>
                                          <p:to>
                                            <p:strVal val="visible"/>
                                          </p:to>
                                        </p:set>
                                        <p:anim calcmode="lin" valueType="num" p14:bounceEnd="46000">
                                          <p:cBhvr additive="base">
                                            <p:cTn id="67" dur="750" fill="hold"/>
                                            <p:tgtEl>
                                              <p:spTgt spid="99"/>
                                            </p:tgtEl>
                                            <p:attrNameLst>
                                              <p:attrName>ppt_x</p:attrName>
                                            </p:attrNameLst>
                                          </p:cBhvr>
                                          <p:tavLst>
                                            <p:tav tm="0">
                                              <p:val>
                                                <p:strVal val="1+#ppt_w/2"/>
                                              </p:val>
                                            </p:tav>
                                            <p:tav tm="100000">
                                              <p:val>
                                                <p:strVal val="#ppt_x"/>
                                              </p:val>
                                            </p:tav>
                                          </p:tavLst>
                                        </p:anim>
                                        <p:anim calcmode="lin" valueType="num" p14:bounceEnd="46000">
                                          <p:cBhvr additive="base">
                                            <p:cTn id="68" dur="750" fill="hold"/>
                                            <p:tgtEl>
                                              <p:spTgt spid="9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14:presetBounceEnd="46000">
                                      <p:stCondLst>
                                        <p:cond delay="11500"/>
                                      </p:stCondLst>
                                      <p:childTnLst>
                                        <p:set>
                                          <p:cBhvr>
                                            <p:cTn id="70" dur="1" fill="hold">
                                              <p:stCondLst>
                                                <p:cond delay="0"/>
                                              </p:stCondLst>
                                            </p:cTn>
                                            <p:tgtEl>
                                              <p:spTgt spid="100"/>
                                            </p:tgtEl>
                                            <p:attrNameLst>
                                              <p:attrName>style.visibility</p:attrName>
                                            </p:attrNameLst>
                                          </p:cBhvr>
                                          <p:to>
                                            <p:strVal val="visible"/>
                                          </p:to>
                                        </p:set>
                                        <p:anim calcmode="lin" valueType="num" p14:bounceEnd="46000">
                                          <p:cBhvr additive="base">
                                            <p:cTn id="71" dur="750" fill="hold"/>
                                            <p:tgtEl>
                                              <p:spTgt spid="100"/>
                                            </p:tgtEl>
                                            <p:attrNameLst>
                                              <p:attrName>ppt_x</p:attrName>
                                            </p:attrNameLst>
                                          </p:cBhvr>
                                          <p:tavLst>
                                            <p:tav tm="0">
                                              <p:val>
                                                <p:strVal val="1+#ppt_w/2"/>
                                              </p:val>
                                            </p:tav>
                                            <p:tav tm="100000">
                                              <p:val>
                                                <p:strVal val="#ppt_x"/>
                                              </p:val>
                                            </p:tav>
                                          </p:tavLst>
                                        </p:anim>
                                        <p:anim calcmode="lin" valueType="num" p14:bounceEnd="46000">
                                          <p:cBhvr additive="base">
                                            <p:cTn id="72" dur="750" fill="hold"/>
                                            <p:tgtEl>
                                              <p:spTgt spid="100"/>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14:presetBounceEnd="46000">
                                      <p:stCondLst>
                                        <p:cond delay="12000"/>
                                      </p:stCondLst>
                                      <p:childTnLst>
                                        <p:set>
                                          <p:cBhvr>
                                            <p:cTn id="74" dur="1" fill="hold">
                                              <p:stCondLst>
                                                <p:cond delay="0"/>
                                              </p:stCondLst>
                                            </p:cTn>
                                            <p:tgtEl>
                                              <p:spTgt spid="101"/>
                                            </p:tgtEl>
                                            <p:attrNameLst>
                                              <p:attrName>style.visibility</p:attrName>
                                            </p:attrNameLst>
                                          </p:cBhvr>
                                          <p:to>
                                            <p:strVal val="visible"/>
                                          </p:to>
                                        </p:set>
                                        <p:anim calcmode="lin" valueType="num" p14:bounceEnd="46000">
                                          <p:cBhvr additive="base">
                                            <p:cTn id="75" dur="750" fill="hold"/>
                                            <p:tgtEl>
                                              <p:spTgt spid="101"/>
                                            </p:tgtEl>
                                            <p:attrNameLst>
                                              <p:attrName>ppt_x</p:attrName>
                                            </p:attrNameLst>
                                          </p:cBhvr>
                                          <p:tavLst>
                                            <p:tav tm="0">
                                              <p:val>
                                                <p:strVal val="1+#ppt_w/2"/>
                                              </p:val>
                                            </p:tav>
                                            <p:tav tm="100000">
                                              <p:val>
                                                <p:strVal val="#ppt_x"/>
                                              </p:val>
                                            </p:tav>
                                          </p:tavLst>
                                        </p:anim>
                                        <p:anim calcmode="lin" valueType="num" p14:bounceEnd="46000">
                                          <p:cBhvr additive="base">
                                            <p:cTn id="76" dur="750" fill="hold"/>
                                            <p:tgtEl>
                                              <p:spTgt spid="10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14:presetBounceEnd="46000">
                                      <p:stCondLst>
                                        <p:cond delay="12500"/>
                                      </p:stCondLst>
                                      <p:childTnLst>
                                        <p:set>
                                          <p:cBhvr>
                                            <p:cTn id="78" dur="1" fill="hold">
                                              <p:stCondLst>
                                                <p:cond delay="0"/>
                                              </p:stCondLst>
                                            </p:cTn>
                                            <p:tgtEl>
                                              <p:spTgt spid="102"/>
                                            </p:tgtEl>
                                            <p:attrNameLst>
                                              <p:attrName>style.visibility</p:attrName>
                                            </p:attrNameLst>
                                          </p:cBhvr>
                                          <p:to>
                                            <p:strVal val="visible"/>
                                          </p:to>
                                        </p:set>
                                        <p:anim calcmode="lin" valueType="num" p14:bounceEnd="46000">
                                          <p:cBhvr additive="base">
                                            <p:cTn id="79" dur="750" fill="hold"/>
                                            <p:tgtEl>
                                              <p:spTgt spid="102"/>
                                            </p:tgtEl>
                                            <p:attrNameLst>
                                              <p:attrName>ppt_x</p:attrName>
                                            </p:attrNameLst>
                                          </p:cBhvr>
                                          <p:tavLst>
                                            <p:tav tm="0">
                                              <p:val>
                                                <p:strVal val="1+#ppt_w/2"/>
                                              </p:val>
                                            </p:tav>
                                            <p:tav tm="100000">
                                              <p:val>
                                                <p:strVal val="#ppt_x"/>
                                              </p:val>
                                            </p:tav>
                                          </p:tavLst>
                                        </p:anim>
                                        <p:anim calcmode="lin" valueType="num" p14:bounceEnd="46000">
                                          <p:cBhvr additive="base">
                                            <p:cTn id="80" dur="750" fill="hold"/>
                                            <p:tgtEl>
                                              <p:spTgt spid="102"/>
                                            </p:tgtEl>
                                            <p:attrNameLst>
                                              <p:attrName>ppt_y</p:attrName>
                                            </p:attrNameLst>
                                          </p:cBhvr>
                                          <p:tavLst>
                                            <p:tav tm="0">
                                              <p:val>
                                                <p:strVal val="#ppt_y"/>
                                              </p:val>
                                            </p:tav>
                                            <p:tav tm="100000">
                                              <p:val>
                                                <p:strVal val="#ppt_y"/>
                                              </p:val>
                                            </p:tav>
                                          </p:tavLst>
                                        </p:anim>
                                      </p:childTnLst>
                                    </p:cTn>
                                  </p:par>
                                  <p:par>
                                    <p:cTn id="81" presetID="10" presetClass="entr" presetSubtype="0" fill="hold" nodeType="withEffect">
                                      <p:stCondLst>
                                        <p:cond delay="13250"/>
                                      </p:stCondLst>
                                      <p:childTnLst>
                                        <p:set>
                                          <p:cBhvr>
                                            <p:cTn id="82" dur="1" fill="hold">
                                              <p:stCondLst>
                                                <p:cond delay="0"/>
                                              </p:stCondLst>
                                            </p:cTn>
                                            <p:tgtEl>
                                              <p:spTgt spid="103"/>
                                            </p:tgtEl>
                                            <p:attrNameLst>
                                              <p:attrName>style.visibility</p:attrName>
                                            </p:attrNameLst>
                                          </p:cBhvr>
                                          <p:to>
                                            <p:strVal val="visible"/>
                                          </p:to>
                                        </p:set>
                                        <p:animEffect transition="in" filter="fade">
                                          <p:cBhvr>
                                            <p:cTn id="83" dur="7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animBg="1"/>
          <p:bldP spid="6" grpId="1" animBg="1"/>
          <p:bldP spid="7" grpId="0" animBg="1"/>
          <p:bldP spid="2" grpId="0"/>
          <p:bldP spid="82" grpId="0"/>
          <p:bldP spid="99" grpId="0"/>
          <p:bldP spid="100" grpId="0"/>
          <p:bldP spid="101" grpId="0"/>
          <p:bldP spid="10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par>
                                    <p:cTn id="14" presetID="53" presetClass="entr" presetSubtype="16" fill="hold" grpId="0" nodeType="withEffect">
                                      <p:stCondLst>
                                        <p:cond delay="175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8" presetClass="emph" presetSubtype="0" fill="hold" grpId="1" nodeType="withEffect">
                                      <p:stCondLst>
                                        <p:cond delay="1750"/>
                                      </p:stCondLst>
                                      <p:childTnLst>
                                        <p:animRot by="21600000">
                                          <p:cBhvr>
                                            <p:cTn id="20" dur="11500" fill="hold"/>
                                            <p:tgtEl>
                                              <p:spTgt spid="6"/>
                                            </p:tgtEl>
                                            <p:attrNameLst>
                                              <p:attrName>r</p:attrName>
                                            </p:attrNameLst>
                                          </p:cBhvr>
                                        </p:animRot>
                                      </p:childTnLst>
                                    </p:cTn>
                                  </p:par>
                                  <p:par>
                                    <p:cTn id="21" presetID="2" presetClass="entr" presetSubtype="8" fill="hold" grpId="0" nodeType="withEffect">
                                      <p:stCondLst>
                                        <p:cond delay="175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250" fill="hold"/>
                                            <p:tgtEl>
                                              <p:spTgt spid="2"/>
                                            </p:tgtEl>
                                            <p:attrNameLst>
                                              <p:attrName>ppt_x</p:attrName>
                                            </p:attrNameLst>
                                          </p:cBhvr>
                                          <p:tavLst>
                                            <p:tav tm="0">
                                              <p:val>
                                                <p:strVal val="0-#ppt_w/2"/>
                                              </p:val>
                                            </p:tav>
                                            <p:tav tm="100000">
                                              <p:val>
                                                <p:strVal val="#ppt_x"/>
                                              </p:val>
                                            </p:tav>
                                          </p:tavLst>
                                        </p:anim>
                                        <p:anim calcmode="lin" valueType="num">
                                          <p:cBhvr additive="base">
                                            <p:cTn id="24" dur="1250" fill="hold"/>
                                            <p:tgtEl>
                                              <p:spTgt spid="2"/>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300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1000"/>
                                            <p:tgtEl>
                                              <p:spTgt spid="81"/>
                                            </p:tgtEl>
                                          </p:cBhvr>
                                        </p:animEffect>
                                      </p:childTnLst>
                                    </p:cTn>
                                  </p:par>
                                  <p:par>
                                    <p:cTn id="28" presetID="42" presetClass="entr" presetSubtype="0" fill="hold" nodeType="withEffect">
                                      <p:stCondLst>
                                        <p:cond delay="4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4750"/>
                                      </p:stCondLst>
                                      <p:childTnLst>
                                        <p:set>
                                          <p:cBhvr>
                                            <p:cTn id="34" dur="1" fill="hold">
                                              <p:stCondLst>
                                                <p:cond delay="0"/>
                                              </p:stCondLst>
                                            </p:cTn>
                                            <p:tgtEl>
                                              <p:spTgt spid="93"/>
                                            </p:tgtEl>
                                            <p:attrNameLst>
                                              <p:attrName>style.visibility</p:attrName>
                                            </p:attrNameLst>
                                          </p:cBhvr>
                                          <p:to>
                                            <p:strVal val="visible"/>
                                          </p:to>
                                        </p:set>
                                        <p:animEffect transition="in" filter="wipe(right)">
                                          <p:cBhvr>
                                            <p:cTn id="35" dur="1250"/>
                                            <p:tgtEl>
                                              <p:spTgt spid="93"/>
                                            </p:tgtEl>
                                          </p:cBhvr>
                                        </p:animEffect>
                                      </p:childTnLst>
                                    </p:cTn>
                                  </p:par>
                                  <p:par>
                                    <p:cTn id="36" presetID="22" presetClass="entr" presetSubtype="8" fill="hold" grpId="0" nodeType="withEffect">
                                      <p:stCondLst>
                                        <p:cond delay="6000"/>
                                      </p:stCondLst>
                                      <p:childTnLst>
                                        <p:set>
                                          <p:cBhvr>
                                            <p:cTn id="37" dur="1" fill="hold">
                                              <p:stCondLst>
                                                <p:cond delay="0"/>
                                              </p:stCondLst>
                                            </p:cTn>
                                            <p:tgtEl>
                                              <p:spTgt spid="82"/>
                                            </p:tgtEl>
                                            <p:attrNameLst>
                                              <p:attrName>style.visibility</p:attrName>
                                            </p:attrNameLst>
                                          </p:cBhvr>
                                          <p:to>
                                            <p:strVal val="visible"/>
                                          </p:to>
                                        </p:set>
                                        <p:animEffect transition="in" filter="wipe(left)">
                                          <p:cBhvr>
                                            <p:cTn id="38" dur="2000"/>
                                            <p:tgtEl>
                                              <p:spTgt spid="82"/>
                                            </p:tgtEl>
                                          </p:cBhvr>
                                        </p:animEffect>
                                      </p:childTnLst>
                                    </p:cTn>
                                  </p:par>
                                  <p:par>
                                    <p:cTn id="39" presetID="31" presetClass="entr" presetSubtype="0" fill="hold" grpId="0" nodeType="withEffect">
                                      <p:stCondLst>
                                        <p:cond delay="800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90"/>
                                              </p:val>
                                            </p:tav>
                                            <p:tav tm="100000">
                                              <p:val>
                                                <p:fltVal val="0"/>
                                              </p:val>
                                            </p:tav>
                                          </p:tavLst>
                                        </p:anim>
                                        <p:animEffect transition="in" filter="fade">
                                          <p:cBhvr>
                                            <p:cTn id="44" dur="750"/>
                                            <p:tgtEl>
                                              <p:spTgt spid="7"/>
                                            </p:tgtEl>
                                          </p:cBhvr>
                                        </p:animEffect>
                                      </p:childTnLst>
                                    </p:cTn>
                                  </p:par>
                                  <p:par>
                                    <p:cTn id="45" presetID="53" presetClass="entr" presetSubtype="16" fill="hold" nodeType="withEffect">
                                      <p:stCondLst>
                                        <p:cond delay="8750"/>
                                      </p:stCondLst>
                                      <p:childTnLst>
                                        <p:set>
                                          <p:cBhvr>
                                            <p:cTn id="46" dur="1" fill="hold">
                                              <p:stCondLst>
                                                <p:cond delay="0"/>
                                              </p:stCondLst>
                                            </p:cTn>
                                            <p:tgtEl>
                                              <p:spTgt spid="73"/>
                                            </p:tgtEl>
                                            <p:attrNameLst>
                                              <p:attrName>style.visibility</p:attrName>
                                            </p:attrNameLst>
                                          </p:cBhvr>
                                          <p:to>
                                            <p:strVal val="visible"/>
                                          </p:to>
                                        </p:set>
                                        <p:anim calcmode="lin" valueType="num">
                                          <p:cBhvr>
                                            <p:cTn id="47" dur="750" fill="hold"/>
                                            <p:tgtEl>
                                              <p:spTgt spid="73"/>
                                            </p:tgtEl>
                                            <p:attrNameLst>
                                              <p:attrName>ppt_w</p:attrName>
                                            </p:attrNameLst>
                                          </p:cBhvr>
                                          <p:tavLst>
                                            <p:tav tm="0">
                                              <p:val>
                                                <p:fltVal val="0"/>
                                              </p:val>
                                            </p:tav>
                                            <p:tav tm="100000">
                                              <p:val>
                                                <p:strVal val="#ppt_w"/>
                                              </p:val>
                                            </p:tav>
                                          </p:tavLst>
                                        </p:anim>
                                        <p:anim calcmode="lin" valueType="num">
                                          <p:cBhvr>
                                            <p:cTn id="48" dur="750" fill="hold"/>
                                            <p:tgtEl>
                                              <p:spTgt spid="73"/>
                                            </p:tgtEl>
                                            <p:attrNameLst>
                                              <p:attrName>ppt_h</p:attrName>
                                            </p:attrNameLst>
                                          </p:cBhvr>
                                          <p:tavLst>
                                            <p:tav tm="0">
                                              <p:val>
                                                <p:fltVal val="0"/>
                                              </p:val>
                                            </p:tav>
                                            <p:tav tm="100000">
                                              <p:val>
                                                <p:strVal val="#ppt_h"/>
                                              </p:val>
                                            </p:tav>
                                          </p:tavLst>
                                        </p:anim>
                                        <p:animEffect transition="in" filter="fade">
                                          <p:cBhvr>
                                            <p:cTn id="49" dur="750"/>
                                            <p:tgtEl>
                                              <p:spTgt spid="73"/>
                                            </p:tgtEl>
                                          </p:cBhvr>
                                        </p:animEffect>
                                      </p:childTnLst>
                                    </p:cTn>
                                  </p:par>
                                  <p:par>
                                    <p:cTn id="50" presetID="53" presetClass="entr" presetSubtype="16" fill="hold" nodeType="withEffect">
                                      <p:stCondLst>
                                        <p:cond delay="9250"/>
                                      </p:stCondLst>
                                      <p:childTnLst>
                                        <p:set>
                                          <p:cBhvr>
                                            <p:cTn id="51" dur="1" fill="hold">
                                              <p:stCondLst>
                                                <p:cond delay="0"/>
                                              </p:stCondLst>
                                            </p:cTn>
                                            <p:tgtEl>
                                              <p:spTgt spid="77"/>
                                            </p:tgtEl>
                                            <p:attrNameLst>
                                              <p:attrName>style.visibility</p:attrName>
                                            </p:attrNameLst>
                                          </p:cBhvr>
                                          <p:to>
                                            <p:strVal val="visible"/>
                                          </p:to>
                                        </p:set>
                                        <p:anim calcmode="lin" valueType="num">
                                          <p:cBhvr>
                                            <p:cTn id="52" dur="750" fill="hold"/>
                                            <p:tgtEl>
                                              <p:spTgt spid="77"/>
                                            </p:tgtEl>
                                            <p:attrNameLst>
                                              <p:attrName>ppt_w</p:attrName>
                                            </p:attrNameLst>
                                          </p:cBhvr>
                                          <p:tavLst>
                                            <p:tav tm="0">
                                              <p:val>
                                                <p:fltVal val="0"/>
                                              </p:val>
                                            </p:tav>
                                            <p:tav tm="100000">
                                              <p:val>
                                                <p:strVal val="#ppt_w"/>
                                              </p:val>
                                            </p:tav>
                                          </p:tavLst>
                                        </p:anim>
                                        <p:anim calcmode="lin" valueType="num">
                                          <p:cBhvr>
                                            <p:cTn id="53" dur="750" fill="hold"/>
                                            <p:tgtEl>
                                              <p:spTgt spid="77"/>
                                            </p:tgtEl>
                                            <p:attrNameLst>
                                              <p:attrName>ppt_h</p:attrName>
                                            </p:attrNameLst>
                                          </p:cBhvr>
                                          <p:tavLst>
                                            <p:tav tm="0">
                                              <p:val>
                                                <p:fltVal val="0"/>
                                              </p:val>
                                            </p:tav>
                                            <p:tav tm="100000">
                                              <p:val>
                                                <p:strVal val="#ppt_h"/>
                                              </p:val>
                                            </p:tav>
                                          </p:tavLst>
                                        </p:anim>
                                        <p:animEffect transition="in" filter="fade">
                                          <p:cBhvr>
                                            <p:cTn id="54" dur="750"/>
                                            <p:tgtEl>
                                              <p:spTgt spid="77"/>
                                            </p:tgtEl>
                                          </p:cBhvr>
                                        </p:animEffect>
                                      </p:childTnLst>
                                    </p:cTn>
                                  </p:par>
                                  <p:par>
                                    <p:cTn id="55" presetID="53" presetClass="entr" presetSubtype="16" fill="hold" nodeType="withEffect">
                                      <p:stCondLst>
                                        <p:cond delay="9750"/>
                                      </p:stCondLst>
                                      <p:childTnLst>
                                        <p:set>
                                          <p:cBhvr>
                                            <p:cTn id="56" dur="1" fill="hold">
                                              <p:stCondLst>
                                                <p:cond delay="0"/>
                                              </p:stCondLst>
                                            </p:cTn>
                                            <p:tgtEl>
                                              <p:spTgt spid="78"/>
                                            </p:tgtEl>
                                            <p:attrNameLst>
                                              <p:attrName>style.visibility</p:attrName>
                                            </p:attrNameLst>
                                          </p:cBhvr>
                                          <p:to>
                                            <p:strVal val="visible"/>
                                          </p:to>
                                        </p:set>
                                        <p:anim calcmode="lin" valueType="num">
                                          <p:cBhvr>
                                            <p:cTn id="57" dur="750" fill="hold"/>
                                            <p:tgtEl>
                                              <p:spTgt spid="78"/>
                                            </p:tgtEl>
                                            <p:attrNameLst>
                                              <p:attrName>ppt_w</p:attrName>
                                            </p:attrNameLst>
                                          </p:cBhvr>
                                          <p:tavLst>
                                            <p:tav tm="0">
                                              <p:val>
                                                <p:fltVal val="0"/>
                                              </p:val>
                                            </p:tav>
                                            <p:tav tm="100000">
                                              <p:val>
                                                <p:strVal val="#ppt_w"/>
                                              </p:val>
                                            </p:tav>
                                          </p:tavLst>
                                        </p:anim>
                                        <p:anim calcmode="lin" valueType="num">
                                          <p:cBhvr>
                                            <p:cTn id="58" dur="750" fill="hold"/>
                                            <p:tgtEl>
                                              <p:spTgt spid="78"/>
                                            </p:tgtEl>
                                            <p:attrNameLst>
                                              <p:attrName>ppt_h</p:attrName>
                                            </p:attrNameLst>
                                          </p:cBhvr>
                                          <p:tavLst>
                                            <p:tav tm="0">
                                              <p:val>
                                                <p:fltVal val="0"/>
                                              </p:val>
                                            </p:tav>
                                            <p:tav tm="100000">
                                              <p:val>
                                                <p:strVal val="#ppt_h"/>
                                              </p:val>
                                            </p:tav>
                                          </p:tavLst>
                                        </p:anim>
                                        <p:animEffect transition="in" filter="fade">
                                          <p:cBhvr>
                                            <p:cTn id="59" dur="750"/>
                                            <p:tgtEl>
                                              <p:spTgt spid="78"/>
                                            </p:tgtEl>
                                          </p:cBhvr>
                                        </p:animEffect>
                                      </p:childTnLst>
                                    </p:cTn>
                                  </p:par>
                                  <p:par>
                                    <p:cTn id="60" presetID="53" presetClass="entr" presetSubtype="16" fill="hold" nodeType="withEffect">
                                      <p:stCondLst>
                                        <p:cond delay="10250"/>
                                      </p:stCondLst>
                                      <p:childTnLst>
                                        <p:set>
                                          <p:cBhvr>
                                            <p:cTn id="61" dur="1" fill="hold">
                                              <p:stCondLst>
                                                <p:cond delay="0"/>
                                              </p:stCondLst>
                                            </p:cTn>
                                            <p:tgtEl>
                                              <p:spTgt spid="76"/>
                                            </p:tgtEl>
                                            <p:attrNameLst>
                                              <p:attrName>style.visibility</p:attrName>
                                            </p:attrNameLst>
                                          </p:cBhvr>
                                          <p:to>
                                            <p:strVal val="visible"/>
                                          </p:to>
                                        </p:set>
                                        <p:anim calcmode="lin" valueType="num">
                                          <p:cBhvr>
                                            <p:cTn id="62" dur="750" fill="hold"/>
                                            <p:tgtEl>
                                              <p:spTgt spid="76"/>
                                            </p:tgtEl>
                                            <p:attrNameLst>
                                              <p:attrName>ppt_w</p:attrName>
                                            </p:attrNameLst>
                                          </p:cBhvr>
                                          <p:tavLst>
                                            <p:tav tm="0">
                                              <p:val>
                                                <p:fltVal val="0"/>
                                              </p:val>
                                            </p:tav>
                                            <p:tav tm="100000">
                                              <p:val>
                                                <p:strVal val="#ppt_w"/>
                                              </p:val>
                                            </p:tav>
                                          </p:tavLst>
                                        </p:anim>
                                        <p:anim calcmode="lin" valueType="num">
                                          <p:cBhvr>
                                            <p:cTn id="63" dur="750" fill="hold"/>
                                            <p:tgtEl>
                                              <p:spTgt spid="76"/>
                                            </p:tgtEl>
                                            <p:attrNameLst>
                                              <p:attrName>ppt_h</p:attrName>
                                            </p:attrNameLst>
                                          </p:cBhvr>
                                          <p:tavLst>
                                            <p:tav tm="0">
                                              <p:val>
                                                <p:fltVal val="0"/>
                                              </p:val>
                                            </p:tav>
                                            <p:tav tm="100000">
                                              <p:val>
                                                <p:strVal val="#ppt_h"/>
                                              </p:val>
                                            </p:tav>
                                          </p:tavLst>
                                        </p:anim>
                                        <p:animEffect transition="in" filter="fade">
                                          <p:cBhvr>
                                            <p:cTn id="64" dur="750"/>
                                            <p:tgtEl>
                                              <p:spTgt spid="76"/>
                                            </p:tgtEl>
                                          </p:cBhvr>
                                        </p:animEffect>
                                      </p:childTnLst>
                                    </p:cTn>
                                  </p:par>
                                  <p:par>
                                    <p:cTn id="65" presetID="2" presetClass="entr" presetSubtype="2" fill="hold" grpId="0" nodeType="withEffect">
                                      <p:stCondLst>
                                        <p:cond delay="11000"/>
                                      </p:stCondLst>
                                      <p:childTnLst>
                                        <p:set>
                                          <p:cBhvr>
                                            <p:cTn id="66" dur="1" fill="hold">
                                              <p:stCondLst>
                                                <p:cond delay="0"/>
                                              </p:stCondLst>
                                            </p:cTn>
                                            <p:tgtEl>
                                              <p:spTgt spid="99"/>
                                            </p:tgtEl>
                                            <p:attrNameLst>
                                              <p:attrName>style.visibility</p:attrName>
                                            </p:attrNameLst>
                                          </p:cBhvr>
                                          <p:to>
                                            <p:strVal val="visible"/>
                                          </p:to>
                                        </p:set>
                                        <p:anim calcmode="lin" valueType="num">
                                          <p:cBhvr additive="base">
                                            <p:cTn id="67" dur="750" fill="hold"/>
                                            <p:tgtEl>
                                              <p:spTgt spid="99"/>
                                            </p:tgtEl>
                                            <p:attrNameLst>
                                              <p:attrName>ppt_x</p:attrName>
                                            </p:attrNameLst>
                                          </p:cBhvr>
                                          <p:tavLst>
                                            <p:tav tm="0">
                                              <p:val>
                                                <p:strVal val="1+#ppt_w/2"/>
                                              </p:val>
                                            </p:tav>
                                            <p:tav tm="100000">
                                              <p:val>
                                                <p:strVal val="#ppt_x"/>
                                              </p:val>
                                            </p:tav>
                                          </p:tavLst>
                                        </p:anim>
                                        <p:anim calcmode="lin" valueType="num">
                                          <p:cBhvr additive="base">
                                            <p:cTn id="68" dur="750" fill="hold"/>
                                            <p:tgtEl>
                                              <p:spTgt spid="9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11500"/>
                                      </p:stCondLst>
                                      <p:childTnLst>
                                        <p:set>
                                          <p:cBhvr>
                                            <p:cTn id="70" dur="1" fill="hold">
                                              <p:stCondLst>
                                                <p:cond delay="0"/>
                                              </p:stCondLst>
                                            </p:cTn>
                                            <p:tgtEl>
                                              <p:spTgt spid="100"/>
                                            </p:tgtEl>
                                            <p:attrNameLst>
                                              <p:attrName>style.visibility</p:attrName>
                                            </p:attrNameLst>
                                          </p:cBhvr>
                                          <p:to>
                                            <p:strVal val="visible"/>
                                          </p:to>
                                        </p:set>
                                        <p:anim calcmode="lin" valueType="num">
                                          <p:cBhvr additive="base">
                                            <p:cTn id="71" dur="750" fill="hold"/>
                                            <p:tgtEl>
                                              <p:spTgt spid="100"/>
                                            </p:tgtEl>
                                            <p:attrNameLst>
                                              <p:attrName>ppt_x</p:attrName>
                                            </p:attrNameLst>
                                          </p:cBhvr>
                                          <p:tavLst>
                                            <p:tav tm="0">
                                              <p:val>
                                                <p:strVal val="1+#ppt_w/2"/>
                                              </p:val>
                                            </p:tav>
                                            <p:tav tm="100000">
                                              <p:val>
                                                <p:strVal val="#ppt_x"/>
                                              </p:val>
                                            </p:tav>
                                          </p:tavLst>
                                        </p:anim>
                                        <p:anim calcmode="lin" valueType="num">
                                          <p:cBhvr additive="base">
                                            <p:cTn id="72" dur="750" fill="hold"/>
                                            <p:tgtEl>
                                              <p:spTgt spid="100"/>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2000"/>
                                      </p:stCondLst>
                                      <p:childTnLst>
                                        <p:set>
                                          <p:cBhvr>
                                            <p:cTn id="74" dur="1" fill="hold">
                                              <p:stCondLst>
                                                <p:cond delay="0"/>
                                              </p:stCondLst>
                                            </p:cTn>
                                            <p:tgtEl>
                                              <p:spTgt spid="101"/>
                                            </p:tgtEl>
                                            <p:attrNameLst>
                                              <p:attrName>style.visibility</p:attrName>
                                            </p:attrNameLst>
                                          </p:cBhvr>
                                          <p:to>
                                            <p:strVal val="visible"/>
                                          </p:to>
                                        </p:set>
                                        <p:anim calcmode="lin" valueType="num">
                                          <p:cBhvr additive="base">
                                            <p:cTn id="75" dur="750" fill="hold"/>
                                            <p:tgtEl>
                                              <p:spTgt spid="101"/>
                                            </p:tgtEl>
                                            <p:attrNameLst>
                                              <p:attrName>ppt_x</p:attrName>
                                            </p:attrNameLst>
                                          </p:cBhvr>
                                          <p:tavLst>
                                            <p:tav tm="0">
                                              <p:val>
                                                <p:strVal val="1+#ppt_w/2"/>
                                              </p:val>
                                            </p:tav>
                                            <p:tav tm="100000">
                                              <p:val>
                                                <p:strVal val="#ppt_x"/>
                                              </p:val>
                                            </p:tav>
                                          </p:tavLst>
                                        </p:anim>
                                        <p:anim calcmode="lin" valueType="num">
                                          <p:cBhvr additive="base">
                                            <p:cTn id="76" dur="750" fill="hold"/>
                                            <p:tgtEl>
                                              <p:spTgt spid="10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12500"/>
                                      </p:stCondLst>
                                      <p:childTnLst>
                                        <p:set>
                                          <p:cBhvr>
                                            <p:cTn id="78" dur="1" fill="hold">
                                              <p:stCondLst>
                                                <p:cond delay="0"/>
                                              </p:stCondLst>
                                            </p:cTn>
                                            <p:tgtEl>
                                              <p:spTgt spid="102"/>
                                            </p:tgtEl>
                                            <p:attrNameLst>
                                              <p:attrName>style.visibility</p:attrName>
                                            </p:attrNameLst>
                                          </p:cBhvr>
                                          <p:to>
                                            <p:strVal val="visible"/>
                                          </p:to>
                                        </p:set>
                                        <p:anim calcmode="lin" valueType="num">
                                          <p:cBhvr additive="base">
                                            <p:cTn id="79" dur="750" fill="hold"/>
                                            <p:tgtEl>
                                              <p:spTgt spid="102"/>
                                            </p:tgtEl>
                                            <p:attrNameLst>
                                              <p:attrName>ppt_x</p:attrName>
                                            </p:attrNameLst>
                                          </p:cBhvr>
                                          <p:tavLst>
                                            <p:tav tm="0">
                                              <p:val>
                                                <p:strVal val="1+#ppt_w/2"/>
                                              </p:val>
                                            </p:tav>
                                            <p:tav tm="100000">
                                              <p:val>
                                                <p:strVal val="#ppt_x"/>
                                              </p:val>
                                            </p:tav>
                                          </p:tavLst>
                                        </p:anim>
                                        <p:anim calcmode="lin" valueType="num">
                                          <p:cBhvr additive="base">
                                            <p:cTn id="80" dur="750" fill="hold"/>
                                            <p:tgtEl>
                                              <p:spTgt spid="102"/>
                                            </p:tgtEl>
                                            <p:attrNameLst>
                                              <p:attrName>ppt_y</p:attrName>
                                            </p:attrNameLst>
                                          </p:cBhvr>
                                          <p:tavLst>
                                            <p:tav tm="0">
                                              <p:val>
                                                <p:strVal val="#ppt_y"/>
                                              </p:val>
                                            </p:tav>
                                            <p:tav tm="100000">
                                              <p:val>
                                                <p:strVal val="#ppt_y"/>
                                              </p:val>
                                            </p:tav>
                                          </p:tavLst>
                                        </p:anim>
                                      </p:childTnLst>
                                    </p:cTn>
                                  </p:par>
                                  <p:par>
                                    <p:cTn id="81" presetID="10" presetClass="entr" presetSubtype="0" fill="hold" nodeType="withEffect">
                                      <p:stCondLst>
                                        <p:cond delay="13250"/>
                                      </p:stCondLst>
                                      <p:childTnLst>
                                        <p:set>
                                          <p:cBhvr>
                                            <p:cTn id="82" dur="1" fill="hold">
                                              <p:stCondLst>
                                                <p:cond delay="0"/>
                                              </p:stCondLst>
                                            </p:cTn>
                                            <p:tgtEl>
                                              <p:spTgt spid="103"/>
                                            </p:tgtEl>
                                            <p:attrNameLst>
                                              <p:attrName>style.visibility</p:attrName>
                                            </p:attrNameLst>
                                          </p:cBhvr>
                                          <p:to>
                                            <p:strVal val="visible"/>
                                          </p:to>
                                        </p:set>
                                        <p:animEffect transition="in" filter="fade">
                                          <p:cBhvr>
                                            <p:cTn id="83" dur="7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animBg="1"/>
          <p:bldP spid="6" grpId="1" animBg="1"/>
          <p:bldP spid="7" grpId="0" animBg="1"/>
          <p:bldP spid="2" grpId="0"/>
          <p:bldP spid="82" grpId="0"/>
          <p:bldP spid="99" grpId="0"/>
          <p:bldP spid="100" grpId="0"/>
          <p:bldP spid="101" grpId="0"/>
          <p:bldP spid="102"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3681046"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7" name="图片 106"/>
          <p:cNvPicPr>
            <a:picLocks noChangeAspect="1"/>
          </p:cNvPicPr>
          <p:nvPr/>
        </p:nvPicPr>
        <p:blipFill rotWithShape="1">
          <a:blip r:embed="rId4" cstate="print">
            <a:extLst>
              <a:ext uri="{28A0092B-C50C-407E-A947-70E740481C1C}">
                <a14:useLocalDpi xmlns:a14="http://schemas.microsoft.com/office/drawing/2010/main" val="0"/>
              </a:ext>
            </a:extLst>
          </a:blip>
          <a:srcRect l="41375" t="37503" r="39510" b="33696"/>
          <a:stretch/>
        </p:blipFill>
        <p:spPr>
          <a:xfrm>
            <a:off x="492371" y="4495522"/>
            <a:ext cx="1169491" cy="991215"/>
          </a:xfrm>
          <a:prstGeom prst="rect">
            <a:avLst/>
          </a:prstGeom>
        </p:spPr>
      </p:pic>
      <p:pic>
        <p:nvPicPr>
          <p:cNvPr id="108" name="图片 107"/>
          <p:cNvPicPr>
            <a:picLocks noChangeAspect="1"/>
          </p:cNvPicPr>
          <p:nvPr/>
        </p:nvPicPr>
        <p:blipFill rotWithShape="1">
          <a:blip r:embed="rId5" cstate="print">
            <a:extLst>
              <a:ext uri="{28A0092B-C50C-407E-A947-70E740481C1C}">
                <a14:useLocalDpi xmlns:a14="http://schemas.microsoft.com/office/drawing/2010/main" val="0"/>
              </a:ext>
            </a:extLst>
          </a:blip>
          <a:srcRect l="58875" t="37711" r="28427" b="31505"/>
          <a:stretch/>
        </p:blipFill>
        <p:spPr>
          <a:xfrm rot="21197252">
            <a:off x="2899379" y="1371197"/>
            <a:ext cx="661012" cy="901380"/>
          </a:xfrm>
          <a:prstGeom prst="rect">
            <a:avLst/>
          </a:prstGeom>
        </p:spPr>
      </p:pic>
      <p:pic>
        <p:nvPicPr>
          <p:cNvPr id="109" name="图片 108"/>
          <p:cNvPicPr>
            <a:picLocks noChangeAspect="1"/>
          </p:cNvPicPr>
          <p:nvPr/>
        </p:nvPicPr>
        <p:blipFill rotWithShape="1">
          <a:blip r:embed="rId6" cstate="print">
            <a:extLst>
              <a:ext uri="{28A0092B-C50C-407E-A947-70E740481C1C}">
                <a14:useLocalDpi xmlns:a14="http://schemas.microsoft.com/office/drawing/2010/main" val="0"/>
              </a:ext>
            </a:extLst>
          </a:blip>
          <a:srcRect l="39105" t="40275" r="46753" b="28732"/>
          <a:stretch/>
        </p:blipFill>
        <p:spPr>
          <a:xfrm rot="786674">
            <a:off x="1907439" y="385855"/>
            <a:ext cx="927747" cy="1143708"/>
          </a:xfrm>
          <a:prstGeom prst="rect">
            <a:avLst/>
          </a:prstGeom>
        </p:spPr>
      </p:pic>
      <p:pic>
        <p:nvPicPr>
          <p:cNvPr id="110" name="图片 109"/>
          <p:cNvPicPr>
            <a:picLocks noChangeAspect="1"/>
          </p:cNvPicPr>
          <p:nvPr/>
        </p:nvPicPr>
        <p:blipFill rotWithShape="1">
          <a:blip r:embed="rId7" cstate="print">
            <a:extLst>
              <a:ext uri="{28A0092B-C50C-407E-A947-70E740481C1C}">
                <a14:useLocalDpi xmlns:a14="http://schemas.microsoft.com/office/drawing/2010/main" val="0"/>
              </a:ext>
            </a:extLst>
          </a:blip>
          <a:srcRect l="47619" t="47715" r="25829" b="33558"/>
          <a:stretch/>
        </p:blipFill>
        <p:spPr>
          <a:xfrm rot="18555295">
            <a:off x="641806" y="475694"/>
            <a:ext cx="955230" cy="378978"/>
          </a:xfrm>
          <a:prstGeom prst="rect">
            <a:avLst/>
          </a:prstGeom>
        </p:spPr>
      </p:pic>
      <p:pic>
        <p:nvPicPr>
          <p:cNvPr id="111" name="图片 110"/>
          <p:cNvPicPr>
            <a:picLocks noChangeAspect="1"/>
          </p:cNvPicPr>
          <p:nvPr/>
        </p:nvPicPr>
        <p:blipFill rotWithShape="1">
          <a:blip r:embed="rId8" cstate="print">
            <a:extLst>
              <a:ext uri="{28A0092B-C50C-407E-A947-70E740481C1C}">
                <a14:useLocalDpi xmlns:a14="http://schemas.microsoft.com/office/drawing/2010/main" val="0"/>
              </a:ext>
            </a:extLst>
          </a:blip>
          <a:srcRect l="64791" t="54898" r="26118" b="28684"/>
          <a:stretch/>
        </p:blipFill>
        <p:spPr>
          <a:xfrm>
            <a:off x="591189" y="2238366"/>
            <a:ext cx="368119" cy="373963"/>
          </a:xfrm>
          <a:prstGeom prst="rect">
            <a:avLst/>
          </a:prstGeom>
        </p:spPr>
      </p:pic>
      <p:sp>
        <p:nvSpPr>
          <p:cNvPr id="4" name="弦形 3"/>
          <p:cNvSpPr/>
          <p:nvPr/>
        </p:nvSpPr>
        <p:spPr>
          <a:xfrm>
            <a:off x="668217" y="5122984"/>
            <a:ext cx="2497015" cy="2497015"/>
          </a:xfrm>
          <a:prstGeom prst="chord">
            <a:avLst>
              <a:gd name="adj1" fmla="val 9366344"/>
              <a:gd name="adj2" fmla="val 1363764"/>
            </a:avLst>
          </a:prstGeom>
          <a:solidFill>
            <a:srgbClr val="FDD5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669323" y="0"/>
            <a:ext cx="8522676" cy="6858000"/>
          </a:xfrm>
          <a:prstGeom prst="rect">
            <a:avLst/>
          </a:prstGeom>
          <a:pattFill prst="pct5">
            <a:fgClr>
              <a:schemeClr val="bg2">
                <a:lumMod val="75000"/>
              </a:schemeClr>
            </a:fgClr>
            <a:bgClr>
              <a:schemeClr val="bg1"/>
            </a:bgClr>
          </a:patt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9" cstate="print">
            <a:extLst>
              <a:ext uri="{28A0092B-C50C-407E-A947-70E740481C1C}">
                <a14:useLocalDpi xmlns:a14="http://schemas.microsoft.com/office/drawing/2010/main" val="0"/>
              </a:ext>
            </a:extLst>
          </a:blip>
          <a:srcRect l="3990" t="7920" r="41327" b="37447"/>
          <a:stretch/>
        </p:blipFill>
        <p:spPr>
          <a:xfrm>
            <a:off x="4536832" y="679938"/>
            <a:ext cx="1828800" cy="1828800"/>
          </a:xfrm>
          <a:prstGeom prst="rect">
            <a:avLst/>
          </a:prstGeom>
          <a:solidFill>
            <a:srgbClr val="10C9D2"/>
          </a:solidFill>
          <a:ln>
            <a:solidFill>
              <a:srgbClr val="10C9D2"/>
            </a:solidFill>
          </a:ln>
          <a:effectLst>
            <a:outerShdw blurRad="190500" dist="76200" dir="7200000" algn="t" rotWithShape="0">
              <a:prstClr val="black">
                <a:alpha val="20000"/>
              </a:prstClr>
            </a:outerShdw>
          </a:effectLst>
        </p:spPr>
      </p:pic>
      <p:pic>
        <p:nvPicPr>
          <p:cNvPr id="9" name="图片 8"/>
          <p:cNvPicPr>
            <a:picLocks noChangeAspect="1"/>
          </p:cNvPicPr>
          <p:nvPr/>
        </p:nvPicPr>
        <p:blipFill rotWithShape="1">
          <a:blip r:embed="rId10" cstate="print">
            <a:extLst>
              <a:ext uri="{28A0092B-C50C-407E-A947-70E740481C1C}">
                <a14:useLocalDpi xmlns:a14="http://schemas.microsoft.com/office/drawing/2010/main" val="0"/>
              </a:ext>
            </a:extLst>
          </a:blip>
          <a:srcRect l="45771" t="9207" b="9207"/>
          <a:stretch/>
        </p:blipFill>
        <p:spPr>
          <a:xfrm>
            <a:off x="7250617" y="673756"/>
            <a:ext cx="1838947" cy="1838947"/>
          </a:xfrm>
          <a:prstGeom prst="rect">
            <a:avLst/>
          </a:prstGeom>
          <a:solidFill>
            <a:srgbClr val="10C9D2"/>
          </a:solidFill>
          <a:ln>
            <a:solidFill>
              <a:srgbClr val="10C9D2"/>
            </a:solidFill>
          </a:ln>
          <a:effectLst>
            <a:outerShdw blurRad="190500" dist="76200" dir="7200000" algn="t" rotWithShape="0">
              <a:prstClr val="black">
                <a:alpha val="20000"/>
              </a:prstClr>
            </a:outerShdw>
          </a:effectLst>
        </p:spPr>
      </p:pic>
      <p:pic>
        <p:nvPicPr>
          <p:cNvPr id="10" name="图片 9"/>
          <p:cNvPicPr>
            <a:picLocks noChangeAspect="1"/>
          </p:cNvPicPr>
          <p:nvPr/>
        </p:nvPicPr>
        <p:blipFill rotWithShape="1">
          <a:blip r:embed="rId11" cstate="print">
            <a:extLst>
              <a:ext uri="{28A0092B-C50C-407E-A947-70E740481C1C}">
                <a14:useLocalDpi xmlns:a14="http://schemas.microsoft.com/office/drawing/2010/main" val="0"/>
              </a:ext>
            </a:extLst>
          </a:blip>
          <a:srcRect l="47057" t="13714" r="1059" b="8228"/>
          <a:stretch/>
        </p:blipFill>
        <p:spPr>
          <a:xfrm>
            <a:off x="9863328" y="623271"/>
            <a:ext cx="1869577" cy="1869577"/>
          </a:xfrm>
          <a:prstGeom prst="rect">
            <a:avLst/>
          </a:prstGeom>
          <a:solidFill>
            <a:srgbClr val="10C9D2"/>
          </a:solidFill>
          <a:ln>
            <a:solidFill>
              <a:srgbClr val="10C9D2"/>
            </a:solidFill>
          </a:ln>
          <a:effectLst>
            <a:outerShdw blurRad="190500" dist="76200" dir="7200000" algn="t" rotWithShape="0">
              <a:prstClr val="black">
                <a:alpha val="20000"/>
              </a:prstClr>
            </a:outerShdw>
          </a:effectLst>
        </p:spPr>
      </p:pic>
      <p:pic>
        <p:nvPicPr>
          <p:cNvPr id="12" name="图片 11"/>
          <p:cNvPicPr>
            <a:picLocks noChangeAspect="1"/>
          </p:cNvPicPr>
          <p:nvPr/>
        </p:nvPicPr>
        <p:blipFill rotWithShape="1">
          <a:blip r:embed="rId12" cstate="print">
            <a:extLst>
              <a:ext uri="{28A0092B-C50C-407E-A947-70E740481C1C}">
                <a14:useLocalDpi xmlns:a14="http://schemas.microsoft.com/office/drawing/2010/main" val="0"/>
              </a:ext>
            </a:extLst>
          </a:blip>
          <a:srcRect l="35090" t="27709" r="25447" b="19674"/>
          <a:stretch/>
        </p:blipFill>
        <p:spPr>
          <a:xfrm>
            <a:off x="4576222" y="3806249"/>
            <a:ext cx="1828799" cy="1828799"/>
          </a:xfrm>
          <a:prstGeom prst="rect">
            <a:avLst/>
          </a:prstGeom>
          <a:solidFill>
            <a:srgbClr val="10C9D2"/>
          </a:solidFill>
          <a:ln>
            <a:solidFill>
              <a:srgbClr val="10C9D2"/>
            </a:solidFill>
          </a:ln>
          <a:effectLst>
            <a:outerShdw blurRad="190500" dist="76200" dir="7200000" algn="t" rotWithShape="0">
              <a:prstClr val="black">
                <a:alpha val="20000"/>
              </a:prstClr>
            </a:outerShdw>
          </a:effectLst>
        </p:spPr>
      </p:pic>
      <p:pic>
        <p:nvPicPr>
          <p:cNvPr id="13" name="图片 12"/>
          <p:cNvPicPr>
            <a:picLocks noChangeAspect="1"/>
          </p:cNvPicPr>
          <p:nvPr/>
        </p:nvPicPr>
        <p:blipFill rotWithShape="1">
          <a:blip r:embed="rId13" cstate="print">
            <a:extLst>
              <a:ext uri="{28A0092B-C50C-407E-A947-70E740481C1C}">
                <a14:useLocalDpi xmlns:a14="http://schemas.microsoft.com/office/drawing/2010/main" val="0"/>
              </a:ext>
            </a:extLst>
          </a:blip>
          <a:srcRect l="29461" t="17172" r="23555" b="12284"/>
          <a:stretch/>
        </p:blipFill>
        <p:spPr>
          <a:xfrm>
            <a:off x="7252833" y="3810002"/>
            <a:ext cx="1780033" cy="1780033"/>
          </a:xfrm>
          <a:prstGeom prst="rect">
            <a:avLst/>
          </a:prstGeom>
          <a:solidFill>
            <a:srgbClr val="10C9D2"/>
          </a:solidFill>
          <a:ln>
            <a:solidFill>
              <a:srgbClr val="10C9D2"/>
            </a:solidFill>
          </a:ln>
          <a:effectLst>
            <a:outerShdw blurRad="190500" dist="76200" dir="7200000" algn="t" rotWithShape="0">
              <a:prstClr val="black">
                <a:alpha val="20000"/>
              </a:prstClr>
            </a:outerShdw>
          </a:effectLst>
        </p:spPr>
      </p:pic>
      <p:pic>
        <p:nvPicPr>
          <p:cNvPr id="14" name="图片 13"/>
          <p:cNvPicPr>
            <a:picLocks noChangeAspect="1"/>
          </p:cNvPicPr>
          <p:nvPr/>
        </p:nvPicPr>
        <p:blipFill rotWithShape="1">
          <a:blip r:embed="rId14" cstate="print">
            <a:extLst>
              <a:ext uri="{28A0092B-C50C-407E-A947-70E740481C1C}">
                <a14:useLocalDpi xmlns:a14="http://schemas.microsoft.com/office/drawing/2010/main" val="0"/>
              </a:ext>
            </a:extLst>
          </a:blip>
          <a:srcRect l="14288" t="12670" r="35921" b="12670"/>
          <a:stretch/>
        </p:blipFill>
        <p:spPr>
          <a:xfrm>
            <a:off x="9863329" y="3780995"/>
            <a:ext cx="1802941" cy="1802941"/>
          </a:xfrm>
          <a:prstGeom prst="rect">
            <a:avLst/>
          </a:prstGeom>
          <a:solidFill>
            <a:srgbClr val="10C9D2"/>
          </a:solidFill>
          <a:ln>
            <a:solidFill>
              <a:srgbClr val="10C9D2"/>
            </a:solidFill>
          </a:ln>
          <a:effectLst>
            <a:outerShdw blurRad="190500" dist="76200" dir="7200000" algn="t" rotWithShape="0">
              <a:prstClr val="black">
                <a:alpha val="20000"/>
              </a:prstClr>
            </a:outerShdw>
          </a:effectLst>
        </p:spPr>
      </p:pic>
      <p:grpSp>
        <p:nvGrpSpPr>
          <p:cNvPr id="18" name="组合 17"/>
          <p:cNvGrpSpPr/>
          <p:nvPr/>
        </p:nvGrpSpPr>
        <p:grpSpPr>
          <a:xfrm>
            <a:off x="4523702" y="2643319"/>
            <a:ext cx="1865376" cy="731520"/>
            <a:chOff x="5754624" y="2584704"/>
            <a:chExt cx="1865376" cy="731520"/>
          </a:xfrm>
        </p:grpSpPr>
        <p:sp>
          <p:nvSpPr>
            <p:cNvPr id="19" name="矩形 18"/>
            <p:cNvSpPr/>
            <p:nvPr/>
          </p:nvSpPr>
          <p:spPr>
            <a:xfrm>
              <a:off x="5754624" y="2584704"/>
              <a:ext cx="1865376" cy="731520"/>
            </a:xfrm>
            <a:prstGeom prst="rect">
              <a:avLst/>
            </a:prstGeom>
            <a:solidFill>
              <a:srgbClr val="FE6A83"/>
            </a:solidFill>
            <a:ln>
              <a:noFill/>
            </a:ln>
            <a:effectLst>
              <a:outerShdw blurRad="190500" dist="76200" dir="72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5913320" y="2756286"/>
              <a:ext cx="1620957" cy="338554"/>
            </a:xfrm>
            <a:prstGeom prst="rect">
              <a:avLst/>
            </a:prstGeom>
            <a:noFill/>
          </p:spPr>
          <p:txBody>
            <a:bodyPr wrap="non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班主任</a:t>
              </a:r>
              <a:r>
                <a:rPr lang="zh-CN" altLang="en-US" sz="1600" dirty="0">
                  <a:solidFill>
                    <a:schemeClr val="bg1"/>
                  </a:solidFill>
                  <a:latin typeface="微软雅黑" panose="020B0503020204020204" pitchFamily="34" charset="-122"/>
                  <a:ea typeface="微软雅黑" panose="020B0503020204020204" pitchFamily="34" charset="-122"/>
                </a:rPr>
                <a:t>：</a:t>
              </a:r>
              <a:r>
                <a:rPr lang="zh-CN" altLang="en-US" sz="1600" dirty="0" smtClean="0">
                  <a:solidFill>
                    <a:schemeClr val="bg1"/>
                  </a:solidFill>
                  <a:latin typeface="微软雅黑" panose="020B0503020204020204" pitchFamily="34" charset="-122"/>
                  <a:ea typeface="微软雅黑" panose="020B0503020204020204" pitchFamily="34" charset="-122"/>
                </a:rPr>
                <a:t>金喜珊</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7222354" y="2595490"/>
            <a:ext cx="1865376" cy="737616"/>
            <a:chOff x="7796784" y="2560320"/>
            <a:chExt cx="1865376" cy="737616"/>
          </a:xfrm>
        </p:grpSpPr>
        <p:sp>
          <p:nvSpPr>
            <p:cNvPr id="22" name="矩形 21"/>
            <p:cNvSpPr/>
            <p:nvPr/>
          </p:nvSpPr>
          <p:spPr>
            <a:xfrm>
              <a:off x="7796784" y="2560320"/>
              <a:ext cx="1865376" cy="737616"/>
            </a:xfrm>
            <a:prstGeom prst="rect">
              <a:avLst/>
            </a:prstGeom>
            <a:solidFill>
              <a:srgbClr val="FE6A83"/>
            </a:solidFill>
            <a:ln>
              <a:noFill/>
            </a:ln>
            <a:effectLst>
              <a:outerShdw blurRad="190500" dist="76200" dir="72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8106804" y="2751624"/>
              <a:ext cx="1415772" cy="338554"/>
            </a:xfrm>
            <a:prstGeom prst="rect">
              <a:avLst/>
            </a:prstGeom>
            <a:noFill/>
          </p:spPr>
          <p:txBody>
            <a:bodyPr wrap="non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数学：高富帅</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9863328" y="2560320"/>
            <a:ext cx="1874053" cy="731520"/>
            <a:chOff x="9863328" y="2560320"/>
            <a:chExt cx="1874053" cy="731520"/>
          </a:xfrm>
        </p:grpSpPr>
        <p:sp>
          <p:nvSpPr>
            <p:cNvPr id="25" name="矩形 24"/>
            <p:cNvSpPr/>
            <p:nvPr/>
          </p:nvSpPr>
          <p:spPr>
            <a:xfrm>
              <a:off x="9863328" y="2560320"/>
              <a:ext cx="1865376" cy="731520"/>
            </a:xfrm>
            <a:prstGeom prst="rect">
              <a:avLst/>
            </a:prstGeom>
            <a:solidFill>
              <a:srgbClr val="FE6A83"/>
            </a:solidFill>
            <a:ln>
              <a:noFill/>
            </a:ln>
            <a:effectLst>
              <a:outerShdw blurRad="190500" dist="76200" dir="72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9872768" y="2753885"/>
              <a:ext cx="1864613" cy="338554"/>
            </a:xfrm>
            <a:prstGeom prst="rect">
              <a:avLst/>
            </a:prstGeom>
            <a:noFill/>
          </p:spPr>
          <p:txBody>
            <a:bodyPr wrap="non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生活老师：董    颖</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4583900" y="5738563"/>
            <a:ext cx="1833571" cy="731520"/>
            <a:chOff x="5803392" y="5657088"/>
            <a:chExt cx="1833571" cy="731520"/>
          </a:xfrm>
        </p:grpSpPr>
        <p:sp>
          <p:nvSpPr>
            <p:cNvPr id="31" name="矩形 30"/>
            <p:cNvSpPr/>
            <p:nvPr/>
          </p:nvSpPr>
          <p:spPr>
            <a:xfrm>
              <a:off x="5803392" y="5657088"/>
              <a:ext cx="1833571" cy="731520"/>
            </a:xfrm>
            <a:prstGeom prst="rect">
              <a:avLst/>
            </a:prstGeom>
            <a:solidFill>
              <a:srgbClr val="FE6A83"/>
            </a:solidFill>
            <a:ln>
              <a:noFill/>
            </a:ln>
            <a:effectLst>
              <a:outerShdw blurRad="190500" dist="76200" dir="72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5966032" y="5830463"/>
              <a:ext cx="1515158"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外</a:t>
              </a:r>
              <a:r>
                <a:rPr lang="zh-CN" altLang="en-US" sz="1600" dirty="0" smtClean="0">
                  <a:solidFill>
                    <a:schemeClr val="bg1"/>
                  </a:solidFill>
                  <a:latin typeface="微软雅黑" panose="020B0503020204020204" pitchFamily="34" charset="-122"/>
                  <a:ea typeface="微软雅黑" panose="020B0503020204020204" pitchFamily="34" charset="-122"/>
                </a:rPr>
                <a:t>教：</a:t>
              </a:r>
              <a:r>
                <a:rPr lang="en-US" altLang="zh-CN" sz="1600" dirty="0" smtClean="0">
                  <a:solidFill>
                    <a:schemeClr val="bg1"/>
                  </a:solidFill>
                  <a:latin typeface="微软雅黑" panose="020B0503020204020204" pitchFamily="34" charset="-122"/>
                  <a:ea typeface="微软雅黑" panose="020B0503020204020204" pitchFamily="34" charset="-122"/>
                </a:rPr>
                <a:t> </a:t>
              </a:r>
              <a:r>
                <a:rPr lang="zh-CN" altLang="en-US" sz="1600" dirty="0" smtClean="0">
                  <a:solidFill>
                    <a:schemeClr val="bg1"/>
                  </a:solidFill>
                  <a:latin typeface="微软雅黑" panose="020B0503020204020204" pitchFamily="34" charset="-122"/>
                  <a:ea typeface="微软雅黑" panose="020B0503020204020204" pitchFamily="34" charset="-122"/>
                </a:rPr>
                <a:t>宋    河</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7234546" y="5700474"/>
            <a:ext cx="1853025" cy="723304"/>
            <a:chOff x="7808976" y="5665304"/>
            <a:chExt cx="1853025" cy="723304"/>
          </a:xfrm>
        </p:grpSpPr>
        <p:sp>
          <p:nvSpPr>
            <p:cNvPr id="34" name="矩形 33"/>
            <p:cNvSpPr/>
            <p:nvPr/>
          </p:nvSpPr>
          <p:spPr>
            <a:xfrm>
              <a:off x="7808976" y="5665304"/>
              <a:ext cx="1833571" cy="723304"/>
            </a:xfrm>
            <a:prstGeom prst="rect">
              <a:avLst/>
            </a:prstGeom>
            <a:solidFill>
              <a:srgbClr val="FE6A83"/>
            </a:solidFill>
            <a:ln>
              <a:noFill/>
            </a:ln>
            <a:effectLst>
              <a:outerShdw blurRad="190500" dist="76200" dir="72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7858302" y="5859508"/>
              <a:ext cx="1803699" cy="338554"/>
            </a:xfrm>
            <a:prstGeom prst="rect">
              <a:avLst/>
            </a:prstGeom>
            <a:noFill/>
          </p:spPr>
          <p:txBody>
            <a:bodyPr wrap="non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保健卫生：刘  秀</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9851136" y="5683592"/>
            <a:ext cx="1912549" cy="711112"/>
            <a:chOff x="9851136" y="5683592"/>
            <a:chExt cx="1912549" cy="711112"/>
          </a:xfrm>
        </p:grpSpPr>
        <p:sp>
          <p:nvSpPr>
            <p:cNvPr id="37" name="矩形 36"/>
            <p:cNvSpPr/>
            <p:nvPr/>
          </p:nvSpPr>
          <p:spPr>
            <a:xfrm>
              <a:off x="9851136" y="5683592"/>
              <a:ext cx="1833571" cy="711112"/>
            </a:xfrm>
            <a:prstGeom prst="rect">
              <a:avLst/>
            </a:prstGeom>
            <a:solidFill>
              <a:srgbClr val="FE6A83"/>
            </a:solidFill>
            <a:ln>
              <a:noFill/>
            </a:ln>
            <a:effectLst>
              <a:outerShdw blurRad="190500" dist="76200" dir="72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9876630" y="5835263"/>
              <a:ext cx="1887055" cy="338554"/>
            </a:xfrm>
            <a:prstGeom prst="rect">
              <a:avLst/>
            </a:prstGeom>
            <a:noFill/>
          </p:spPr>
          <p:txBody>
            <a:bodyPr wrap="non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心理辅导：鲁智深</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39" name="椭圆 38"/>
          <p:cNvSpPr/>
          <p:nvPr/>
        </p:nvSpPr>
        <p:spPr>
          <a:xfrm>
            <a:off x="4391000" y="4934754"/>
            <a:ext cx="331292" cy="331292"/>
          </a:xfrm>
          <a:prstGeom prst="ellipse">
            <a:avLst/>
          </a:prstGeom>
          <a:solidFill>
            <a:schemeClr val="bg1">
              <a:alpha val="64000"/>
            </a:schemeClr>
          </a:solidFill>
          <a:ln w="50800">
            <a:solidFill>
              <a:srgbClr val="5FDE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9714495" y="3708280"/>
            <a:ext cx="319399" cy="319399"/>
          </a:xfrm>
          <a:prstGeom prst="ellipse">
            <a:avLst/>
          </a:prstGeom>
          <a:solidFill>
            <a:schemeClr val="bg1">
              <a:alpha val="64000"/>
            </a:schemeClr>
          </a:solidFill>
          <a:ln w="50800">
            <a:solidFill>
              <a:srgbClr val="FF9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11443560" y="5441706"/>
            <a:ext cx="331978" cy="331978"/>
          </a:xfrm>
          <a:prstGeom prst="ellipse">
            <a:avLst/>
          </a:prstGeom>
          <a:solidFill>
            <a:schemeClr val="bg1">
              <a:alpha val="64000"/>
            </a:schemeClr>
          </a:solidFill>
          <a:ln w="50800">
            <a:solidFill>
              <a:srgbClr val="0BC2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3599393" y="5644772"/>
            <a:ext cx="503684" cy="503684"/>
          </a:xfrm>
          <a:prstGeom prst="ellipse">
            <a:avLst/>
          </a:prstGeom>
          <a:solidFill>
            <a:schemeClr val="bg1">
              <a:alpha val="64000"/>
            </a:schemeClr>
          </a:solidFill>
          <a:ln w="50800">
            <a:solidFill>
              <a:srgbClr val="5FDE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907662" y="1828931"/>
            <a:ext cx="2152024" cy="646331"/>
          </a:xfrm>
          <a:prstGeom prst="rect">
            <a:avLst/>
          </a:prstGeom>
          <a:noFill/>
        </p:spPr>
        <p:txBody>
          <a:bodyPr wrap="square" rtlCol="0">
            <a:spAutoFit/>
          </a:bodyPr>
          <a:lstStyle/>
          <a:p>
            <a:pPr algn="dist"/>
            <a:r>
              <a:rPr lang="zh-CN" altLang="en-US" sz="3600" b="1" dirty="0" smtClean="0">
                <a:solidFill>
                  <a:schemeClr val="bg1"/>
                </a:solidFill>
                <a:latin typeface="微软雅黑" panose="020B0503020204020204" pitchFamily="34" charset="-122"/>
                <a:ea typeface="微软雅黑" panose="020B0503020204020204" pitchFamily="34" charset="-122"/>
              </a:rPr>
              <a:t>任课老师</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49" name="任意多边形 48"/>
          <p:cNvSpPr/>
          <p:nvPr/>
        </p:nvSpPr>
        <p:spPr>
          <a:xfrm>
            <a:off x="672821" y="5978768"/>
            <a:ext cx="3040380" cy="879231"/>
          </a:xfrm>
          <a:custGeom>
            <a:avLst/>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307145" y="5695406"/>
            <a:ext cx="3296529" cy="1162594"/>
          </a:xfrm>
          <a:custGeom>
            <a:avLst/>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1" name="组合 80"/>
          <p:cNvGrpSpPr/>
          <p:nvPr/>
        </p:nvGrpSpPr>
        <p:grpSpPr>
          <a:xfrm rot="988160">
            <a:off x="371256" y="902675"/>
            <a:ext cx="1487502" cy="1098495"/>
            <a:chOff x="467955" y="825830"/>
            <a:chExt cx="1688486" cy="1246918"/>
          </a:xfrm>
        </p:grpSpPr>
        <p:sp>
          <p:nvSpPr>
            <p:cNvPr id="82"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83"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84" name="组合 83"/>
            <p:cNvGrpSpPr/>
            <p:nvPr/>
          </p:nvGrpSpPr>
          <p:grpSpPr>
            <a:xfrm rot="21335217">
              <a:off x="1363234" y="825830"/>
              <a:ext cx="793207" cy="804046"/>
              <a:chOff x="7973454" y="5027358"/>
              <a:chExt cx="1573288" cy="1594782"/>
            </a:xfrm>
          </p:grpSpPr>
          <p:sp>
            <p:nvSpPr>
              <p:cNvPr id="86"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5" name="文本框 84"/>
            <p:cNvSpPr txBox="1"/>
            <p:nvPr/>
          </p:nvSpPr>
          <p:spPr>
            <a:xfrm rot="164214">
              <a:off x="1474816" y="1029666"/>
              <a:ext cx="595371" cy="454171"/>
            </a:xfrm>
            <a:prstGeom prst="rect">
              <a:avLst/>
            </a:prstGeom>
            <a:noFill/>
            <a:ln>
              <a:noFill/>
            </a:ln>
          </p:spPr>
          <p:txBody>
            <a:bodyPr wrap="none" rtlCol="0">
              <a:spAutoFit/>
            </a:bodyPr>
            <a:lstStyle/>
            <a:p>
              <a:r>
                <a:rPr lang="en-US" altLang="zh-CN" sz="2000" dirty="0" smtClean="0">
                  <a:ln w="25400">
                    <a:noFill/>
                  </a:ln>
                  <a:solidFill>
                    <a:schemeClr val="bg1"/>
                  </a:solidFill>
                  <a:latin typeface="方正超粗黑简体" panose="03000509000000000000" pitchFamily="65" charset="-122"/>
                  <a:ea typeface="方正超粗黑简体" panose="03000509000000000000" pitchFamily="65" charset="-122"/>
                </a:rPr>
                <a:t>04</a:t>
              </a:r>
              <a:endParaRPr lang="zh-CN" altLang="en-US" sz="2000" dirty="0">
                <a:ln w="25400">
                  <a:noFill/>
                </a:ln>
                <a:solidFill>
                  <a:schemeClr val="bg1"/>
                </a:solidFill>
                <a:latin typeface="方正超粗黑简体" panose="03000509000000000000" pitchFamily="65" charset="-122"/>
                <a:ea typeface="方正超粗黑简体" panose="03000509000000000000" pitchFamily="65" charset="-122"/>
              </a:endParaRPr>
            </a:p>
          </p:txBody>
        </p:sp>
      </p:grpSp>
      <p:grpSp>
        <p:nvGrpSpPr>
          <p:cNvPr id="88" name="组合 87"/>
          <p:cNvGrpSpPr/>
          <p:nvPr/>
        </p:nvGrpSpPr>
        <p:grpSpPr>
          <a:xfrm rot="2224307">
            <a:off x="9428579" y="151962"/>
            <a:ext cx="751521" cy="737702"/>
            <a:chOff x="10646778" y="4753862"/>
            <a:chExt cx="751521" cy="737702"/>
          </a:xfrm>
        </p:grpSpPr>
        <p:sp>
          <p:nvSpPr>
            <p:cNvPr id="8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组合 89"/>
            <p:cNvGrpSpPr/>
            <p:nvPr/>
          </p:nvGrpSpPr>
          <p:grpSpPr>
            <a:xfrm>
              <a:off x="10646778" y="4762829"/>
              <a:ext cx="749726" cy="728735"/>
              <a:chOff x="11012539" y="4493889"/>
              <a:chExt cx="749726" cy="728735"/>
            </a:xfrm>
          </p:grpSpPr>
          <p:sp>
            <p:nvSpPr>
              <p:cNvPr id="9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4" name="组合 93"/>
          <p:cNvGrpSpPr/>
          <p:nvPr/>
        </p:nvGrpSpPr>
        <p:grpSpPr>
          <a:xfrm rot="610562">
            <a:off x="4237743" y="867598"/>
            <a:ext cx="477338" cy="468561"/>
            <a:chOff x="10646778" y="4753862"/>
            <a:chExt cx="751521" cy="737702"/>
          </a:xfrm>
        </p:grpSpPr>
        <p:sp>
          <p:nvSpPr>
            <p:cNvPr id="95"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6" name="组合 95"/>
            <p:cNvGrpSpPr/>
            <p:nvPr/>
          </p:nvGrpSpPr>
          <p:grpSpPr>
            <a:xfrm>
              <a:off x="10646778" y="4762829"/>
              <a:ext cx="749726" cy="728735"/>
              <a:chOff x="11012539" y="4493889"/>
              <a:chExt cx="749726" cy="728735"/>
            </a:xfrm>
          </p:grpSpPr>
          <p:sp>
            <p:nvSpPr>
              <p:cNvPr id="97"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158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0" name="组合 99"/>
          <p:cNvGrpSpPr/>
          <p:nvPr/>
        </p:nvGrpSpPr>
        <p:grpSpPr>
          <a:xfrm rot="2427509">
            <a:off x="6712592" y="2483848"/>
            <a:ext cx="661032" cy="648877"/>
            <a:chOff x="10646778" y="4753862"/>
            <a:chExt cx="751521" cy="737702"/>
          </a:xfrm>
        </p:grpSpPr>
        <p:sp>
          <p:nvSpPr>
            <p:cNvPr id="101"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 name="组合 101"/>
            <p:cNvGrpSpPr/>
            <p:nvPr/>
          </p:nvGrpSpPr>
          <p:grpSpPr>
            <a:xfrm>
              <a:off x="10646778" y="4762829"/>
              <a:ext cx="749726" cy="728735"/>
              <a:chOff x="11012539" y="4493889"/>
              <a:chExt cx="749726" cy="728735"/>
            </a:xfrm>
          </p:grpSpPr>
          <p:sp>
            <p:nvSpPr>
              <p:cNvPr id="103"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6" name="矩形 105"/>
          <p:cNvSpPr/>
          <p:nvPr/>
        </p:nvSpPr>
        <p:spPr>
          <a:xfrm>
            <a:off x="534172" y="2503243"/>
            <a:ext cx="2771733" cy="2031325"/>
          </a:xfrm>
          <a:prstGeom prst="rect">
            <a:avLst/>
          </a:prstGeom>
        </p:spPr>
        <p:txBody>
          <a:bodyPr wrap="square">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           详细介绍</a:t>
            </a:r>
            <a:r>
              <a:rPr lang="zh-CN" altLang="en-US" sz="1200" dirty="0">
                <a:solidFill>
                  <a:schemeClr val="bg1"/>
                </a:solidFill>
                <a:latin typeface="微软雅黑" panose="020B0503020204020204" pitchFamily="34" charset="-122"/>
                <a:ea typeface="微软雅黑" panose="020B0503020204020204" pitchFamily="34" charset="-122"/>
              </a:rPr>
              <a:t>本班</a:t>
            </a:r>
            <a:r>
              <a:rPr lang="zh-CN" altLang="en-US" sz="1200" dirty="0" smtClean="0">
                <a:solidFill>
                  <a:schemeClr val="bg1"/>
                </a:solidFill>
                <a:latin typeface="微软雅黑" panose="020B0503020204020204" pitchFamily="34" charset="-122"/>
                <a:ea typeface="微软雅黑" panose="020B0503020204020204" pitchFamily="34" charset="-122"/>
              </a:rPr>
              <a:t>的师资力量，点击</a:t>
            </a:r>
            <a:r>
              <a:rPr lang="zh-CN" altLang="en-US" sz="1200" dirty="0">
                <a:solidFill>
                  <a:schemeClr val="bg1"/>
                </a:solidFill>
                <a:latin typeface="微软雅黑" panose="020B0503020204020204" pitchFamily="34" charset="-122"/>
                <a:ea typeface="微软雅黑" panose="020B0503020204020204" pitchFamily="34" charset="-122"/>
              </a:rPr>
              <a:t>输入简要文字内容，文字内容需概括精炼，言简意赅的说明内容</a:t>
            </a:r>
            <a:r>
              <a:rPr lang="en-US" altLang="zh-CN" sz="1200" dirty="0" smtClean="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文字内容需概括精炼，言简意赅的说明内容</a:t>
            </a:r>
            <a:r>
              <a:rPr lang="en-US" altLang="zh-CN" sz="1200" dirty="0" smtClean="0">
                <a:solidFill>
                  <a:schemeClr val="bg1"/>
                </a:solidFill>
                <a:latin typeface="微软雅黑" panose="020B0503020204020204" pitchFamily="34" charset="-122"/>
                <a:ea typeface="微软雅黑" panose="020B0503020204020204" pitchFamily="34" charset="-122"/>
              </a:rPr>
              <a:t>……</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90591777"/>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75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42" presetClass="entr" presetSubtype="0" fill="hold" grpId="0" nodeType="withEffect">
                                  <p:stCondLst>
                                    <p:cond delay="150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1000" fill="hold"/>
                                        <p:tgtEl>
                                          <p:spTgt spid="4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00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anim calcmode="lin" valueType="num">
                                      <p:cBhvr>
                                        <p:cTn id="20" dur="1000" fill="hold"/>
                                        <p:tgtEl>
                                          <p:spTgt spid="50"/>
                                        </p:tgtEl>
                                        <p:attrNameLst>
                                          <p:attrName>ppt_x</p:attrName>
                                        </p:attrNameLst>
                                      </p:cBhvr>
                                      <p:tavLst>
                                        <p:tav tm="0">
                                          <p:val>
                                            <p:strVal val="#ppt_x"/>
                                          </p:val>
                                        </p:tav>
                                        <p:tav tm="100000">
                                          <p:val>
                                            <p:strVal val="#ppt_x"/>
                                          </p:val>
                                        </p:tav>
                                      </p:tavLst>
                                    </p:anim>
                                    <p:anim calcmode="lin" valueType="num">
                                      <p:cBhvr>
                                        <p:cTn id="21" dur="1000" fill="hold"/>
                                        <p:tgtEl>
                                          <p:spTgt spid="5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275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3750"/>
                                  </p:stCondLst>
                                  <p:childTnLst>
                                    <p:set>
                                      <p:cBhvr>
                                        <p:cTn id="28" dur="1" fill="hold">
                                          <p:stCondLst>
                                            <p:cond delay="0"/>
                                          </p:stCondLst>
                                        </p:cTn>
                                        <p:tgtEl>
                                          <p:spTgt spid="107"/>
                                        </p:tgtEl>
                                        <p:attrNameLst>
                                          <p:attrName>style.visibility</p:attrName>
                                        </p:attrNameLst>
                                      </p:cBhvr>
                                      <p:to>
                                        <p:strVal val="visible"/>
                                      </p:to>
                                    </p:set>
                                    <p:animEffect transition="in" filter="fade">
                                      <p:cBhvr>
                                        <p:cTn id="29" dur="500"/>
                                        <p:tgtEl>
                                          <p:spTgt spid="107"/>
                                        </p:tgtEl>
                                      </p:cBhvr>
                                    </p:animEffect>
                                  </p:childTnLst>
                                </p:cTn>
                              </p:par>
                              <p:par>
                                <p:cTn id="30" presetID="22" presetClass="entr" presetSubtype="8" fill="hold" nodeType="withEffect">
                                  <p:stCondLst>
                                    <p:cond delay="4250"/>
                                  </p:stCondLst>
                                  <p:childTnLst>
                                    <p:set>
                                      <p:cBhvr>
                                        <p:cTn id="31" dur="1" fill="hold">
                                          <p:stCondLst>
                                            <p:cond delay="0"/>
                                          </p:stCondLst>
                                        </p:cTn>
                                        <p:tgtEl>
                                          <p:spTgt spid="81"/>
                                        </p:tgtEl>
                                        <p:attrNameLst>
                                          <p:attrName>style.visibility</p:attrName>
                                        </p:attrNameLst>
                                      </p:cBhvr>
                                      <p:to>
                                        <p:strVal val="visible"/>
                                      </p:to>
                                    </p:set>
                                    <p:animEffect transition="in" filter="wipe(left)">
                                      <p:cBhvr>
                                        <p:cTn id="32" dur="1000"/>
                                        <p:tgtEl>
                                          <p:spTgt spid="81"/>
                                        </p:tgtEl>
                                      </p:cBhvr>
                                    </p:animEffect>
                                  </p:childTnLst>
                                </p:cTn>
                              </p:par>
                              <p:par>
                                <p:cTn id="33" presetID="10" presetClass="entr" presetSubtype="0" fill="hold" nodeType="withEffect">
                                  <p:stCondLst>
                                    <p:cond delay="5250"/>
                                  </p:stCondLst>
                                  <p:childTnLst>
                                    <p:set>
                                      <p:cBhvr>
                                        <p:cTn id="34" dur="1" fill="hold">
                                          <p:stCondLst>
                                            <p:cond delay="0"/>
                                          </p:stCondLst>
                                        </p:cTn>
                                        <p:tgtEl>
                                          <p:spTgt spid="110"/>
                                        </p:tgtEl>
                                        <p:attrNameLst>
                                          <p:attrName>style.visibility</p:attrName>
                                        </p:attrNameLst>
                                      </p:cBhvr>
                                      <p:to>
                                        <p:strVal val="visible"/>
                                      </p:to>
                                    </p:set>
                                    <p:animEffect transition="in" filter="fade">
                                      <p:cBhvr>
                                        <p:cTn id="35" dur="500"/>
                                        <p:tgtEl>
                                          <p:spTgt spid="110"/>
                                        </p:tgtEl>
                                      </p:cBhvr>
                                    </p:animEffect>
                                  </p:childTnLst>
                                </p:cTn>
                              </p:par>
                              <p:par>
                                <p:cTn id="36" presetID="10" presetClass="entr" presetSubtype="0" fill="hold" nodeType="withEffect">
                                  <p:stCondLst>
                                    <p:cond delay="5750"/>
                                  </p:stCondLst>
                                  <p:childTnLst>
                                    <p:set>
                                      <p:cBhvr>
                                        <p:cTn id="37" dur="1" fill="hold">
                                          <p:stCondLst>
                                            <p:cond delay="0"/>
                                          </p:stCondLst>
                                        </p:cTn>
                                        <p:tgtEl>
                                          <p:spTgt spid="109"/>
                                        </p:tgtEl>
                                        <p:attrNameLst>
                                          <p:attrName>style.visibility</p:attrName>
                                        </p:attrNameLst>
                                      </p:cBhvr>
                                      <p:to>
                                        <p:strVal val="visible"/>
                                      </p:to>
                                    </p:set>
                                    <p:animEffect transition="in" filter="fade">
                                      <p:cBhvr>
                                        <p:cTn id="38" dur="500"/>
                                        <p:tgtEl>
                                          <p:spTgt spid="109"/>
                                        </p:tgtEl>
                                      </p:cBhvr>
                                    </p:animEffect>
                                  </p:childTnLst>
                                </p:cTn>
                              </p:par>
                              <p:par>
                                <p:cTn id="39" presetID="10" presetClass="entr" presetSubtype="0" fill="hold" nodeType="withEffect">
                                  <p:stCondLst>
                                    <p:cond delay="625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500"/>
                                        <p:tgtEl>
                                          <p:spTgt spid="108"/>
                                        </p:tgtEl>
                                      </p:cBhvr>
                                    </p:animEffect>
                                  </p:childTnLst>
                                </p:cTn>
                              </p:par>
                              <p:par>
                                <p:cTn id="42" presetID="15" presetClass="entr" presetSubtype="0" fill="hold" grpId="0" nodeType="withEffect">
                                  <p:stCondLst>
                                    <p:cond delay="6750"/>
                                  </p:stCondLst>
                                  <p:iterate type="lt">
                                    <p:tmPct val="15000"/>
                                  </p:iterate>
                                  <p:childTnLst>
                                    <p:set>
                                      <p:cBhvr>
                                        <p:cTn id="43" dur="1" fill="hold">
                                          <p:stCondLst>
                                            <p:cond delay="0"/>
                                          </p:stCondLst>
                                        </p:cTn>
                                        <p:tgtEl>
                                          <p:spTgt spid="47"/>
                                        </p:tgtEl>
                                        <p:attrNameLst>
                                          <p:attrName>style.visibility</p:attrName>
                                        </p:attrNameLst>
                                      </p:cBhvr>
                                      <p:to>
                                        <p:strVal val="visible"/>
                                      </p:to>
                                    </p:set>
                                    <p:anim calcmode="lin" valueType="num">
                                      <p:cBhvr>
                                        <p:cTn id="44" dur="1250" fill="hold"/>
                                        <p:tgtEl>
                                          <p:spTgt spid="47"/>
                                        </p:tgtEl>
                                        <p:attrNameLst>
                                          <p:attrName>ppt_w</p:attrName>
                                        </p:attrNameLst>
                                      </p:cBhvr>
                                      <p:tavLst>
                                        <p:tav tm="0">
                                          <p:val>
                                            <p:fltVal val="0"/>
                                          </p:val>
                                        </p:tav>
                                        <p:tav tm="100000">
                                          <p:val>
                                            <p:strVal val="#ppt_w"/>
                                          </p:val>
                                        </p:tav>
                                      </p:tavLst>
                                    </p:anim>
                                    <p:anim calcmode="lin" valueType="num">
                                      <p:cBhvr>
                                        <p:cTn id="45" dur="1250" fill="hold"/>
                                        <p:tgtEl>
                                          <p:spTgt spid="47"/>
                                        </p:tgtEl>
                                        <p:attrNameLst>
                                          <p:attrName>ppt_h</p:attrName>
                                        </p:attrNameLst>
                                      </p:cBhvr>
                                      <p:tavLst>
                                        <p:tav tm="0">
                                          <p:val>
                                            <p:fltVal val="0"/>
                                          </p:val>
                                        </p:tav>
                                        <p:tav tm="100000">
                                          <p:val>
                                            <p:strVal val="#ppt_h"/>
                                          </p:val>
                                        </p:tav>
                                      </p:tavLst>
                                    </p:anim>
                                    <p:anim calcmode="lin" valueType="num">
                                      <p:cBhvr>
                                        <p:cTn id="46" dur="1250" fill="hold"/>
                                        <p:tgtEl>
                                          <p:spTgt spid="47"/>
                                        </p:tgtEl>
                                        <p:attrNameLst>
                                          <p:attrName>ppt_x</p:attrName>
                                        </p:attrNameLst>
                                      </p:cBhvr>
                                      <p:tavLst>
                                        <p:tav tm="0" fmla="#ppt_x+(cos(-2*pi*(1-$))*-#ppt_x-sin(-2*pi*(1-$))*(1-#ppt_y))*(1-$)">
                                          <p:val>
                                            <p:fltVal val="0"/>
                                          </p:val>
                                        </p:tav>
                                        <p:tav tm="100000">
                                          <p:val>
                                            <p:fltVal val="1"/>
                                          </p:val>
                                        </p:tav>
                                      </p:tavLst>
                                    </p:anim>
                                    <p:anim calcmode="lin" valueType="num">
                                      <p:cBhvr>
                                        <p:cTn id="47" dur="1250" fill="hold"/>
                                        <p:tgtEl>
                                          <p:spTgt spid="47"/>
                                        </p:tgtEl>
                                        <p:attrNameLst>
                                          <p:attrName>ppt_y</p:attrName>
                                        </p:attrNameLst>
                                      </p:cBhvr>
                                      <p:tavLst>
                                        <p:tav tm="0" fmla="#ppt_y+(sin(-2*pi*(1-$))*-#ppt_x+cos(-2*pi*(1-$))*(1-#ppt_y))*(1-$)">
                                          <p:val>
                                            <p:fltVal val="0"/>
                                          </p:val>
                                        </p:tav>
                                        <p:tav tm="100000">
                                          <p:val>
                                            <p:fltVal val="1"/>
                                          </p:val>
                                        </p:tav>
                                      </p:tavLst>
                                    </p:anim>
                                  </p:childTnLst>
                                </p:cTn>
                              </p:par>
                              <p:par>
                                <p:cTn id="48" presetID="10" presetClass="entr" presetSubtype="0" fill="hold" nodeType="withEffect">
                                  <p:stCondLst>
                                    <p:cond delay="8500"/>
                                  </p:stCondLst>
                                  <p:childTnLst>
                                    <p:set>
                                      <p:cBhvr>
                                        <p:cTn id="49" dur="1" fill="hold">
                                          <p:stCondLst>
                                            <p:cond delay="0"/>
                                          </p:stCondLst>
                                        </p:cTn>
                                        <p:tgtEl>
                                          <p:spTgt spid="111"/>
                                        </p:tgtEl>
                                        <p:attrNameLst>
                                          <p:attrName>style.visibility</p:attrName>
                                        </p:attrNameLst>
                                      </p:cBhvr>
                                      <p:to>
                                        <p:strVal val="visible"/>
                                      </p:to>
                                    </p:set>
                                    <p:animEffect transition="in" filter="fade">
                                      <p:cBhvr>
                                        <p:cTn id="50" dur="500"/>
                                        <p:tgtEl>
                                          <p:spTgt spid="111"/>
                                        </p:tgtEl>
                                      </p:cBhvr>
                                    </p:animEffect>
                                  </p:childTnLst>
                                </p:cTn>
                              </p:par>
                              <p:par>
                                <p:cTn id="51" presetID="22" presetClass="entr" presetSubtype="1" fill="hold" grpId="0" nodeType="withEffect">
                                  <p:stCondLst>
                                    <p:cond delay="9000"/>
                                  </p:stCondLst>
                                  <p:childTnLst>
                                    <p:set>
                                      <p:cBhvr>
                                        <p:cTn id="52" dur="1" fill="hold">
                                          <p:stCondLst>
                                            <p:cond delay="0"/>
                                          </p:stCondLst>
                                        </p:cTn>
                                        <p:tgtEl>
                                          <p:spTgt spid="106"/>
                                        </p:tgtEl>
                                        <p:attrNameLst>
                                          <p:attrName>style.visibility</p:attrName>
                                        </p:attrNameLst>
                                      </p:cBhvr>
                                      <p:to>
                                        <p:strVal val="visible"/>
                                      </p:to>
                                    </p:set>
                                    <p:animEffect transition="in" filter="wipe(up)">
                                      <p:cBhvr>
                                        <p:cTn id="53" dur="2250"/>
                                        <p:tgtEl>
                                          <p:spTgt spid="106"/>
                                        </p:tgtEl>
                                      </p:cBhvr>
                                    </p:animEffect>
                                  </p:childTnLst>
                                </p:cTn>
                              </p:par>
                              <p:par>
                                <p:cTn id="54" presetID="10" presetClass="entr" presetSubtype="0" fill="hold" nodeType="withEffect">
                                  <p:stCondLst>
                                    <p:cond delay="1125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par>
                                <p:cTn id="57" presetID="10" presetClass="entr" presetSubtype="0" fill="hold" nodeType="withEffect">
                                  <p:stCondLst>
                                    <p:cond delay="1175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par>
                                <p:cTn id="60" presetID="10" presetClass="entr" presetSubtype="0" fill="hold" nodeType="withEffect">
                                  <p:stCondLst>
                                    <p:cond delay="1225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par>
                                <p:cTn id="63" presetID="10" presetClass="entr" presetSubtype="0" fill="hold" nodeType="withEffect">
                                  <p:stCondLst>
                                    <p:cond delay="1275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10" presetClass="entr" presetSubtype="0" fill="hold" nodeType="withEffect">
                                  <p:stCondLst>
                                    <p:cond delay="1325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par>
                                <p:cTn id="69" presetID="10" presetClass="entr" presetSubtype="0" fill="hold" nodeType="withEffect">
                                  <p:stCondLst>
                                    <p:cond delay="1375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par>
                                <p:cTn id="72" presetID="47" presetClass="entr" presetSubtype="0" fill="hold" nodeType="withEffect">
                                  <p:stCondLst>
                                    <p:cond delay="1425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1475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1000"/>
                                        <p:tgtEl>
                                          <p:spTgt spid="21"/>
                                        </p:tgtEl>
                                      </p:cBhvr>
                                    </p:animEffect>
                                    <p:anim calcmode="lin" valueType="num">
                                      <p:cBhvr>
                                        <p:cTn id="80" dur="1000" fill="hold"/>
                                        <p:tgtEl>
                                          <p:spTgt spid="21"/>
                                        </p:tgtEl>
                                        <p:attrNameLst>
                                          <p:attrName>ppt_x</p:attrName>
                                        </p:attrNameLst>
                                      </p:cBhvr>
                                      <p:tavLst>
                                        <p:tav tm="0">
                                          <p:val>
                                            <p:strVal val="#ppt_x"/>
                                          </p:val>
                                        </p:tav>
                                        <p:tav tm="100000">
                                          <p:val>
                                            <p:strVal val="#ppt_x"/>
                                          </p:val>
                                        </p:tav>
                                      </p:tavLst>
                                    </p:anim>
                                    <p:anim calcmode="lin" valueType="num">
                                      <p:cBhvr>
                                        <p:cTn id="81" dur="1000" fill="hold"/>
                                        <p:tgtEl>
                                          <p:spTgt spid="21"/>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1525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1000"/>
                                        <p:tgtEl>
                                          <p:spTgt spid="24"/>
                                        </p:tgtEl>
                                      </p:cBhvr>
                                    </p:animEffect>
                                    <p:anim calcmode="lin" valueType="num">
                                      <p:cBhvr>
                                        <p:cTn id="85" dur="1000" fill="hold"/>
                                        <p:tgtEl>
                                          <p:spTgt spid="24"/>
                                        </p:tgtEl>
                                        <p:attrNameLst>
                                          <p:attrName>ppt_x</p:attrName>
                                        </p:attrNameLst>
                                      </p:cBhvr>
                                      <p:tavLst>
                                        <p:tav tm="0">
                                          <p:val>
                                            <p:strVal val="#ppt_x"/>
                                          </p:val>
                                        </p:tav>
                                        <p:tav tm="100000">
                                          <p:val>
                                            <p:strVal val="#ppt_x"/>
                                          </p:val>
                                        </p:tav>
                                      </p:tavLst>
                                    </p:anim>
                                    <p:anim calcmode="lin" valueType="num">
                                      <p:cBhvr>
                                        <p:cTn id="86" dur="1000" fill="hold"/>
                                        <p:tgtEl>
                                          <p:spTgt spid="24"/>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1575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par>
                                <p:cTn id="92" presetID="47" presetClass="entr" presetSubtype="0" fill="hold" nodeType="withEffect">
                                  <p:stCondLst>
                                    <p:cond delay="1625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1000"/>
                                        <p:tgtEl>
                                          <p:spTgt spid="33"/>
                                        </p:tgtEl>
                                      </p:cBhvr>
                                    </p:animEffect>
                                    <p:anim calcmode="lin" valueType="num">
                                      <p:cBhvr>
                                        <p:cTn id="95" dur="1000" fill="hold"/>
                                        <p:tgtEl>
                                          <p:spTgt spid="33"/>
                                        </p:tgtEl>
                                        <p:attrNameLst>
                                          <p:attrName>ppt_x</p:attrName>
                                        </p:attrNameLst>
                                      </p:cBhvr>
                                      <p:tavLst>
                                        <p:tav tm="0">
                                          <p:val>
                                            <p:strVal val="#ppt_x"/>
                                          </p:val>
                                        </p:tav>
                                        <p:tav tm="100000">
                                          <p:val>
                                            <p:strVal val="#ppt_x"/>
                                          </p:val>
                                        </p:tav>
                                      </p:tavLst>
                                    </p:anim>
                                    <p:anim calcmode="lin" valueType="num">
                                      <p:cBhvr>
                                        <p:cTn id="96" dur="1000" fill="hold"/>
                                        <p:tgtEl>
                                          <p:spTgt spid="33"/>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1675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1000"/>
                                        <p:tgtEl>
                                          <p:spTgt spid="36"/>
                                        </p:tgtEl>
                                      </p:cBhvr>
                                    </p:animEffect>
                                    <p:anim calcmode="lin" valueType="num">
                                      <p:cBhvr>
                                        <p:cTn id="100" dur="1000" fill="hold"/>
                                        <p:tgtEl>
                                          <p:spTgt spid="36"/>
                                        </p:tgtEl>
                                        <p:attrNameLst>
                                          <p:attrName>ppt_x</p:attrName>
                                        </p:attrNameLst>
                                      </p:cBhvr>
                                      <p:tavLst>
                                        <p:tav tm="0">
                                          <p:val>
                                            <p:strVal val="#ppt_x"/>
                                          </p:val>
                                        </p:tav>
                                        <p:tav tm="100000">
                                          <p:val>
                                            <p:strVal val="#ppt_x"/>
                                          </p:val>
                                        </p:tav>
                                      </p:tavLst>
                                    </p:anim>
                                    <p:anim calcmode="lin" valueType="num">
                                      <p:cBhvr>
                                        <p:cTn id="101" dur="1000" fill="hold"/>
                                        <p:tgtEl>
                                          <p:spTgt spid="36"/>
                                        </p:tgtEl>
                                        <p:attrNameLst>
                                          <p:attrName>ppt_y</p:attrName>
                                        </p:attrNameLst>
                                      </p:cBhvr>
                                      <p:tavLst>
                                        <p:tav tm="0">
                                          <p:val>
                                            <p:strVal val="#ppt_y-.1"/>
                                          </p:val>
                                        </p:tav>
                                        <p:tav tm="100000">
                                          <p:val>
                                            <p:strVal val="#ppt_y"/>
                                          </p:val>
                                        </p:tav>
                                      </p:tavLst>
                                    </p:anim>
                                  </p:childTnLst>
                                </p:cTn>
                              </p:par>
                              <p:par>
                                <p:cTn id="102" presetID="53" presetClass="entr" presetSubtype="16" fill="hold" nodeType="withEffect">
                                  <p:stCondLst>
                                    <p:cond delay="17750"/>
                                  </p:stCondLst>
                                  <p:childTnLst>
                                    <p:set>
                                      <p:cBhvr>
                                        <p:cTn id="103" dur="1" fill="hold">
                                          <p:stCondLst>
                                            <p:cond delay="0"/>
                                          </p:stCondLst>
                                        </p:cTn>
                                        <p:tgtEl>
                                          <p:spTgt spid="94"/>
                                        </p:tgtEl>
                                        <p:attrNameLst>
                                          <p:attrName>style.visibility</p:attrName>
                                        </p:attrNameLst>
                                      </p:cBhvr>
                                      <p:to>
                                        <p:strVal val="visible"/>
                                      </p:to>
                                    </p:set>
                                    <p:anim calcmode="lin" valueType="num">
                                      <p:cBhvr>
                                        <p:cTn id="104" dur="500" fill="hold"/>
                                        <p:tgtEl>
                                          <p:spTgt spid="94"/>
                                        </p:tgtEl>
                                        <p:attrNameLst>
                                          <p:attrName>ppt_w</p:attrName>
                                        </p:attrNameLst>
                                      </p:cBhvr>
                                      <p:tavLst>
                                        <p:tav tm="0">
                                          <p:val>
                                            <p:fltVal val="0"/>
                                          </p:val>
                                        </p:tav>
                                        <p:tav tm="100000">
                                          <p:val>
                                            <p:strVal val="#ppt_w"/>
                                          </p:val>
                                        </p:tav>
                                      </p:tavLst>
                                    </p:anim>
                                    <p:anim calcmode="lin" valueType="num">
                                      <p:cBhvr>
                                        <p:cTn id="105" dur="500" fill="hold"/>
                                        <p:tgtEl>
                                          <p:spTgt spid="94"/>
                                        </p:tgtEl>
                                        <p:attrNameLst>
                                          <p:attrName>ppt_h</p:attrName>
                                        </p:attrNameLst>
                                      </p:cBhvr>
                                      <p:tavLst>
                                        <p:tav tm="0">
                                          <p:val>
                                            <p:fltVal val="0"/>
                                          </p:val>
                                        </p:tav>
                                        <p:tav tm="100000">
                                          <p:val>
                                            <p:strVal val="#ppt_h"/>
                                          </p:val>
                                        </p:tav>
                                      </p:tavLst>
                                    </p:anim>
                                    <p:animEffect transition="in" filter="fade">
                                      <p:cBhvr>
                                        <p:cTn id="106" dur="500"/>
                                        <p:tgtEl>
                                          <p:spTgt spid="94"/>
                                        </p:tgtEl>
                                      </p:cBhvr>
                                    </p:animEffect>
                                  </p:childTnLst>
                                </p:cTn>
                              </p:par>
                              <p:par>
                                <p:cTn id="107" presetID="53" presetClass="entr" presetSubtype="16" fill="hold" nodeType="withEffect">
                                  <p:stCondLst>
                                    <p:cond delay="18250"/>
                                  </p:stCondLst>
                                  <p:childTnLst>
                                    <p:set>
                                      <p:cBhvr>
                                        <p:cTn id="108" dur="1" fill="hold">
                                          <p:stCondLst>
                                            <p:cond delay="0"/>
                                          </p:stCondLst>
                                        </p:cTn>
                                        <p:tgtEl>
                                          <p:spTgt spid="100"/>
                                        </p:tgtEl>
                                        <p:attrNameLst>
                                          <p:attrName>style.visibility</p:attrName>
                                        </p:attrNameLst>
                                      </p:cBhvr>
                                      <p:to>
                                        <p:strVal val="visible"/>
                                      </p:to>
                                    </p:set>
                                    <p:anim calcmode="lin" valueType="num">
                                      <p:cBhvr>
                                        <p:cTn id="109" dur="500" fill="hold"/>
                                        <p:tgtEl>
                                          <p:spTgt spid="100"/>
                                        </p:tgtEl>
                                        <p:attrNameLst>
                                          <p:attrName>ppt_w</p:attrName>
                                        </p:attrNameLst>
                                      </p:cBhvr>
                                      <p:tavLst>
                                        <p:tav tm="0">
                                          <p:val>
                                            <p:fltVal val="0"/>
                                          </p:val>
                                        </p:tav>
                                        <p:tav tm="100000">
                                          <p:val>
                                            <p:strVal val="#ppt_w"/>
                                          </p:val>
                                        </p:tav>
                                      </p:tavLst>
                                    </p:anim>
                                    <p:anim calcmode="lin" valueType="num">
                                      <p:cBhvr>
                                        <p:cTn id="110" dur="500" fill="hold"/>
                                        <p:tgtEl>
                                          <p:spTgt spid="100"/>
                                        </p:tgtEl>
                                        <p:attrNameLst>
                                          <p:attrName>ppt_h</p:attrName>
                                        </p:attrNameLst>
                                      </p:cBhvr>
                                      <p:tavLst>
                                        <p:tav tm="0">
                                          <p:val>
                                            <p:fltVal val="0"/>
                                          </p:val>
                                        </p:tav>
                                        <p:tav tm="100000">
                                          <p:val>
                                            <p:strVal val="#ppt_h"/>
                                          </p:val>
                                        </p:tav>
                                      </p:tavLst>
                                    </p:anim>
                                    <p:animEffect transition="in" filter="fade">
                                      <p:cBhvr>
                                        <p:cTn id="111" dur="500"/>
                                        <p:tgtEl>
                                          <p:spTgt spid="100"/>
                                        </p:tgtEl>
                                      </p:cBhvr>
                                    </p:animEffect>
                                  </p:childTnLst>
                                </p:cTn>
                              </p:par>
                              <p:par>
                                <p:cTn id="112" presetID="53" presetClass="entr" presetSubtype="16" fill="hold" nodeType="withEffect">
                                  <p:stCondLst>
                                    <p:cond delay="18750"/>
                                  </p:stCondLst>
                                  <p:childTnLst>
                                    <p:set>
                                      <p:cBhvr>
                                        <p:cTn id="113" dur="1" fill="hold">
                                          <p:stCondLst>
                                            <p:cond delay="0"/>
                                          </p:stCondLst>
                                        </p:cTn>
                                        <p:tgtEl>
                                          <p:spTgt spid="88"/>
                                        </p:tgtEl>
                                        <p:attrNameLst>
                                          <p:attrName>style.visibility</p:attrName>
                                        </p:attrNameLst>
                                      </p:cBhvr>
                                      <p:to>
                                        <p:strVal val="visible"/>
                                      </p:to>
                                    </p:set>
                                    <p:anim calcmode="lin" valueType="num">
                                      <p:cBhvr>
                                        <p:cTn id="114" dur="500" fill="hold"/>
                                        <p:tgtEl>
                                          <p:spTgt spid="88"/>
                                        </p:tgtEl>
                                        <p:attrNameLst>
                                          <p:attrName>ppt_w</p:attrName>
                                        </p:attrNameLst>
                                      </p:cBhvr>
                                      <p:tavLst>
                                        <p:tav tm="0">
                                          <p:val>
                                            <p:fltVal val="0"/>
                                          </p:val>
                                        </p:tav>
                                        <p:tav tm="100000">
                                          <p:val>
                                            <p:strVal val="#ppt_w"/>
                                          </p:val>
                                        </p:tav>
                                      </p:tavLst>
                                    </p:anim>
                                    <p:anim calcmode="lin" valueType="num">
                                      <p:cBhvr>
                                        <p:cTn id="115" dur="500" fill="hold"/>
                                        <p:tgtEl>
                                          <p:spTgt spid="88"/>
                                        </p:tgtEl>
                                        <p:attrNameLst>
                                          <p:attrName>ppt_h</p:attrName>
                                        </p:attrNameLst>
                                      </p:cBhvr>
                                      <p:tavLst>
                                        <p:tav tm="0">
                                          <p:val>
                                            <p:fltVal val="0"/>
                                          </p:val>
                                        </p:tav>
                                        <p:tav tm="100000">
                                          <p:val>
                                            <p:strVal val="#ppt_h"/>
                                          </p:val>
                                        </p:tav>
                                      </p:tavLst>
                                    </p:anim>
                                    <p:animEffect transition="in" filter="fade">
                                      <p:cBhvr>
                                        <p:cTn id="116" dur="500"/>
                                        <p:tgtEl>
                                          <p:spTgt spid="88"/>
                                        </p:tgtEl>
                                      </p:cBhvr>
                                    </p:animEffect>
                                  </p:childTnLst>
                                </p:cTn>
                              </p:par>
                              <p:par>
                                <p:cTn id="117" presetID="42" presetClass="entr" presetSubtype="0" fill="hold" grpId="0" nodeType="withEffect">
                                  <p:stCondLst>
                                    <p:cond delay="1775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2750"/>
                                        <p:tgtEl>
                                          <p:spTgt spid="39"/>
                                        </p:tgtEl>
                                      </p:cBhvr>
                                    </p:animEffect>
                                    <p:anim calcmode="lin" valueType="num">
                                      <p:cBhvr>
                                        <p:cTn id="120" dur="2750" fill="hold"/>
                                        <p:tgtEl>
                                          <p:spTgt spid="39"/>
                                        </p:tgtEl>
                                        <p:attrNameLst>
                                          <p:attrName>ppt_x</p:attrName>
                                        </p:attrNameLst>
                                      </p:cBhvr>
                                      <p:tavLst>
                                        <p:tav tm="0">
                                          <p:val>
                                            <p:strVal val="#ppt_x"/>
                                          </p:val>
                                        </p:tav>
                                        <p:tav tm="100000">
                                          <p:val>
                                            <p:strVal val="#ppt_x"/>
                                          </p:val>
                                        </p:tav>
                                      </p:tavLst>
                                    </p:anim>
                                    <p:anim calcmode="lin" valueType="num">
                                      <p:cBhvr>
                                        <p:cTn id="121" dur="2750" fill="hold"/>
                                        <p:tgtEl>
                                          <p:spTgt spid="39"/>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17250"/>
                                  </p:stCondLst>
                                  <p:childTnLst>
                                    <p:set>
                                      <p:cBhvr>
                                        <p:cTn id="123" dur="1" fill="hold">
                                          <p:stCondLst>
                                            <p:cond delay="0"/>
                                          </p:stCondLst>
                                        </p:cTn>
                                        <p:tgtEl>
                                          <p:spTgt spid="42"/>
                                        </p:tgtEl>
                                        <p:attrNameLst>
                                          <p:attrName>style.visibility</p:attrName>
                                        </p:attrNameLst>
                                      </p:cBhvr>
                                      <p:to>
                                        <p:strVal val="visible"/>
                                      </p:to>
                                    </p:set>
                                    <p:animEffect transition="in" filter="fade">
                                      <p:cBhvr>
                                        <p:cTn id="124" dur="3000"/>
                                        <p:tgtEl>
                                          <p:spTgt spid="42"/>
                                        </p:tgtEl>
                                      </p:cBhvr>
                                    </p:animEffect>
                                    <p:anim calcmode="lin" valueType="num">
                                      <p:cBhvr>
                                        <p:cTn id="125" dur="3000" fill="hold"/>
                                        <p:tgtEl>
                                          <p:spTgt spid="42"/>
                                        </p:tgtEl>
                                        <p:attrNameLst>
                                          <p:attrName>ppt_x</p:attrName>
                                        </p:attrNameLst>
                                      </p:cBhvr>
                                      <p:tavLst>
                                        <p:tav tm="0">
                                          <p:val>
                                            <p:strVal val="#ppt_x"/>
                                          </p:val>
                                        </p:tav>
                                        <p:tav tm="100000">
                                          <p:val>
                                            <p:strVal val="#ppt_x"/>
                                          </p:val>
                                        </p:tav>
                                      </p:tavLst>
                                    </p:anim>
                                    <p:anim calcmode="lin" valueType="num">
                                      <p:cBhvr>
                                        <p:cTn id="126" dur="3000" fill="hold"/>
                                        <p:tgtEl>
                                          <p:spTgt spid="42"/>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18250"/>
                                  </p:stCondLst>
                                  <p:childTnLst>
                                    <p:set>
                                      <p:cBhvr>
                                        <p:cTn id="128" dur="1" fill="hold">
                                          <p:stCondLst>
                                            <p:cond delay="0"/>
                                          </p:stCondLst>
                                        </p:cTn>
                                        <p:tgtEl>
                                          <p:spTgt spid="45"/>
                                        </p:tgtEl>
                                        <p:attrNameLst>
                                          <p:attrName>style.visibility</p:attrName>
                                        </p:attrNameLst>
                                      </p:cBhvr>
                                      <p:to>
                                        <p:strVal val="visible"/>
                                      </p:to>
                                    </p:set>
                                    <p:animEffect transition="in" filter="fade">
                                      <p:cBhvr>
                                        <p:cTn id="129" dur="3000"/>
                                        <p:tgtEl>
                                          <p:spTgt spid="45"/>
                                        </p:tgtEl>
                                      </p:cBhvr>
                                    </p:animEffect>
                                    <p:anim calcmode="lin" valueType="num">
                                      <p:cBhvr>
                                        <p:cTn id="130" dur="3000" fill="hold"/>
                                        <p:tgtEl>
                                          <p:spTgt spid="45"/>
                                        </p:tgtEl>
                                        <p:attrNameLst>
                                          <p:attrName>ppt_x</p:attrName>
                                        </p:attrNameLst>
                                      </p:cBhvr>
                                      <p:tavLst>
                                        <p:tav tm="0">
                                          <p:val>
                                            <p:strVal val="#ppt_x"/>
                                          </p:val>
                                        </p:tav>
                                        <p:tav tm="100000">
                                          <p:val>
                                            <p:strVal val="#ppt_x"/>
                                          </p:val>
                                        </p:tav>
                                      </p:tavLst>
                                    </p:anim>
                                    <p:anim calcmode="lin" valueType="num">
                                      <p:cBhvr>
                                        <p:cTn id="131" dur="3000" fill="hold"/>
                                        <p:tgtEl>
                                          <p:spTgt spid="45"/>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17500"/>
                                  </p:stCondLst>
                                  <p:childTnLst>
                                    <p:set>
                                      <p:cBhvr>
                                        <p:cTn id="133" dur="1" fill="hold">
                                          <p:stCondLst>
                                            <p:cond delay="0"/>
                                          </p:stCondLst>
                                        </p:cTn>
                                        <p:tgtEl>
                                          <p:spTgt spid="46"/>
                                        </p:tgtEl>
                                        <p:attrNameLst>
                                          <p:attrName>style.visibility</p:attrName>
                                        </p:attrNameLst>
                                      </p:cBhvr>
                                      <p:to>
                                        <p:strVal val="visible"/>
                                      </p:to>
                                    </p:set>
                                    <p:animEffect transition="in" filter="fade">
                                      <p:cBhvr>
                                        <p:cTn id="134" dur="3500"/>
                                        <p:tgtEl>
                                          <p:spTgt spid="46"/>
                                        </p:tgtEl>
                                      </p:cBhvr>
                                    </p:animEffect>
                                    <p:anim calcmode="lin" valueType="num">
                                      <p:cBhvr>
                                        <p:cTn id="135" dur="3500" fill="hold"/>
                                        <p:tgtEl>
                                          <p:spTgt spid="46"/>
                                        </p:tgtEl>
                                        <p:attrNameLst>
                                          <p:attrName>ppt_x</p:attrName>
                                        </p:attrNameLst>
                                      </p:cBhvr>
                                      <p:tavLst>
                                        <p:tav tm="0">
                                          <p:val>
                                            <p:strVal val="#ppt_x"/>
                                          </p:val>
                                        </p:tav>
                                        <p:tav tm="100000">
                                          <p:val>
                                            <p:strVal val="#ppt_x"/>
                                          </p:val>
                                        </p:tav>
                                      </p:tavLst>
                                    </p:anim>
                                    <p:anim calcmode="lin" valueType="num">
                                      <p:cBhvr>
                                        <p:cTn id="136" dur="3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P spid="39" grpId="0" animBg="1"/>
      <p:bldP spid="42" grpId="0" animBg="1"/>
      <p:bldP spid="45" grpId="0" animBg="1"/>
      <p:bldP spid="46" grpId="0" animBg="1"/>
      <p:bldP spid="47" grpId="0"/>
      <p:bldP spid="49" grpId="0" animBg="1"/>
      <p:bldP spid="50" grpId="0" animBg="1"/>
      <p:bldP spid="10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矩形 100"/>
          <p:cNvSpPr/>
          <p:nvPr/>
        </p:nvSpPr>
        <p:spPr>
          <a:xfrm>
            <a:off x="0" y="0"/>
            <a:ext cx="5832389"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1110230" y="1226561"/>
            <a:ext cx="4118464" cy="4118464"/>
          </a:xfrm>
          <a:prstGeom prst="ellipse">
            <a:avLst/>
          </a:prstGeom>
          <a:solidFill>
            <a:schemeClr val="bg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1003137" y="1131824"/>
            <a:ext cx="4334981" cy="4334981"/>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5"/>
          <p:cNvGrpSpPr/>
          <p:nvPr/>
        </p:nvGrpSpPr>
        <p:grpSpPr>
          <a:xfrm>
            <a:off x="602653" y="1585445"/>
            <a:ext cx="1382734" cy="1382734"/>
            <a:chOff x="1010426" y="1671943"/>
            <a:chExt cx="1382734" cy="1382734"/>
          </a:xfrm>
        </p:grpSpPr>
        <p:grpSp>
          <p:nvGrpSpPr>
            <p:cNvPr id="3" name="组合 2"/>
            <p:cNvGrpSpPr/>
            <p:nvPr/>
          </p:nvGrpSpPr>
          <p:grpSpPr>
            <a:xfrm>
              <a:off x="1010426" y="1671943"/>
              <a:ext cx="1382734" cy="1382734"/>
              <a:chOff x="5533163" y="1969001"/>
              <a:chExt cx="1382734" cy="1382734"/>
            </a:xfrm>
            <a:effectLst>
              <a:outerShdw blurRad="228600" dist="165100" dir="5400000" sx="86000" sy="86000" algn="ctr" rotWithShape="0">
                <a:srgbClr val="000000">
                  <a:alpha val="39000"/>
                </a:srgbClr>
              </a:outerShdw>
            </a:effectLst>
          </p:grpSpPr>
          <p:sp>
            <p:nvSpPr>
              <p:cNvPr id="4" name="椭圆 3"/>
              <p:cNvSpPr/>
              <p:nvPr/>
            </p:nvSpPr>
            <p:spPr>
              <a:xfrm>
                <a:off x="5533163" y="1969001"/>
                <a:ext cx="1382734" cy="1382734"/>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595265" y="2031103"/>
                <a:ext cx="1258530" cy="1258530"/>
              </a:xfrm>
              <a:prstGeom prst="ellipse">
                <a:avLst/>
              </a:prstGeom>
              <a:solidFill>
                <a:srgbClr val="FFC000"/>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TextBox 18"/>
            <p:cNvSpPr txBox="1"/>
            <p:nvPr/>
          </p:nvSpPr>
          <p:spPr>
            <a:xfrm>
              <a:off x="1261041" y="1908107"/>
              <a:ext cx="800219" cy="830997"/>
            </a:xfrm>
            <a:prstGeom prst="rect">
              <a:avLst/>
            </a:prstGeom>
            <a:noFill/>
          </p:spPr>
          <p:txBody>
            <a:bodyPr wrap="non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动态</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r>
                <a:rPr lang="zh-CN" altLang="en-US" sz="2400" b="1" dirty="0" smtClean="0">
                  <a:solidFill>
                    <a:schemeClr val="bg1"/>
                  </a:solidFill>
                  <a:latin typeface="微软雅黑" panose="020B0503020204020204" pitchFamily="34" charset="-122"/>
                  <a:ea typeface="微软雅黑" panose="020B0503020204020204" pitchFamily="34" charset="-122"/>
                </a:rPr>
                <a:t>管理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2003354" y="3558745"/>
            <a:ext cx="2282475" cy="1115324"/>
            <a:chOff x="7537940" y="4525221"/>
            <a:chExt cx="3329353" cy="1626877"/>
          </a:xfrm>
        </p:grpSpPr>
        <p:grpSp>
          <p:nvGrpSpPr>
            <p:cNvPr id="19" name="组合 18"/>
            <p:cNvGrpSpPr/>
            <p:nvPr/>
          </p:nvGrpSpPr>
          <p:grpSpPr>
            <a:xfrm>
              <a:off x="7821038" y="4936787"/>
              <a:ext cx="1021405" cy="1215311"/>
              <a:chOff x="7821038" y="4936787"/>
              <a:chExt cx="1021405" cy="1215311"/>
            </a:xfrm>
          </p:grpSpPr>
          <p:sp>
            <p:nvSpPr>
              <p:cNvPr id="46" name="矩形 45"/>
              <p:cNvSpPr/>
              <p:nvPr/>
            </p:nvSpPr>
            <p:spPr>
              <a:xfrm>
                <a:off x="8285598" y="5405959"/>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a:off x="7924800" y="4938408"/>
                <a:ext cx="907916" cy="666346"/>
              </a:xfrm>
              <a:prstGeom prst="roundRect">
                <a:avLst>
                  <a:gd name="adj" fmla="val 50000"/>
                </a:avLst>
              </a:prstGeom>
              <a:solidFill>
                <a:srgbClr val="FDD52B"/>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rot="3099031">
                <a:off x="7850430" y="5784440"/>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rot="18500969" flipH="1">
                <a:off x="8342800" y="5772717"/>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p:cNvSpPr/>
              <p:nvPr/>
            </p:nvSpPr>
            <p:spPr>
              <a:xfrm>
                <a:off x="7821038" y="4936787"/>
                <a:ext cx="1021405" cy="666346"/>
              </a:xfrm>
              <a:custGeom>
                <a:avLst/>
                <a:gdLst>
                  <a:gd name="connsiteX0" fmla="*/ 0 w 1021405"/>
                  <a:gd name="connsiteY0" fmla="*/ 333173 h 666346"/>
                  <a:gd name="connsiteX1" fmla="*/ 333173 w 1021405"/>
                  <a:gd name="connsiteY1" fmla="*/ 0 h 666346"/>
                  <a:gd name="connsiteX2" fmla="*/ 688232 w 1021405"/>
                  <a:gd name="connsiteY2" fmla="*/ 0 h 666346"/>
                  <a:gd name="connsiteX3" fmla="*/ 1021405 w 1021405"/>
                  <a:gd name="connsiteY3" fmla="*/ 333173 h 666346"/>
                  <a:gd name="connsiteX4" fmla="*/ 1021405 w 1021405"/>
                  <a:gd name="connsiteY4" fmla="*/ 333173 h 666346"/>
                  <a:gd name="connsiteX5" fmla="*/ 688232 w 1021405"/>
                  <a:gd name="connsiteY5" fmla="*/ 666346 h 666346"/>
                  <a:gd name="connsiteX6" fmla="*/ 333173 w 1021405"/>
                  <a:gd name="connsiteY6" fmla="*/ 666346 h 666346"/>
                  <a:gd name="connsiteX7" fmla="*/ 0 w 1021405"/>
                  <a:gd name="connsiteY7" fmla="*/ 333173 h 666346"/>
                  <a:gd name="connsiteX0" fmla="*/ 0 w 1021405"/>
                  <a:gd name="connsiteY0" fmla="*/ 338037 h 671210"/>
                  <a:gd name="connsiteX1" fmla="*/ 333173 w 1021405"/>
                  <a:gd name="connsiteY1" fmla="*/ 4864 h 671210"/>
                  <a:gd name="connsiteX2" fmla="*/ 466928 w 1021405"/>
                  <a:gd name="connsiteY2" fmla="*/ 0 h 671210"/>
                  <a:gd name="connsiteX3" fmla="*/ 688232 w 1021405"/>
                  <a:gd name="connsiteY3" fmla="*/ 4864 h 671210"/>
                  <a:gd name="connsiteX4" fmla="*/ 1021405 w 1021405"/>
                  <a:gd name="connsiteY4" fmla="*/ 338037 h 671210"/>
                  <a:gd name="connsiteX5" fmla="*/ 1021405 w 1021405"/>
                  <a:gd name="connsiteY5" fmla="*/ 338037 h 671210"/>
                  <a:gd name="connsiteX6" fmla="*/ 688232 w 1021405"/>
                  <a:gd name="connsiteY6" fmla="*/ 671210 h 671210"/>
                  <a:gd name="connsiteX7" fmla="*/ 333173 w 1021405"/>
                  <a:gd name="connsiteY7" fmla="*/ 671210 h 671210"/>
                  <a:gd name="connsiteX8" fmla="*/ 0 w 1021405"/>
                  <a:gd name="connsiteY8" fmla="*/ 338037 h 671210"/>
                  <a:gd name="connsiteX0" fmla="*/ 0 w 1021405"/>
                  <a:gd name="connsiteY0" fmla="*/ 338037 h 671210"/>
                  <a:gd name="connsiteX1" fmla="*/ 333173 w 1021405"/>
                  <a:gd name="connsiteY1" fmla="*/ 4864 h 671210"/>
                  <a:gd name="connsiteX2" fmla="*/ 466928 w 1021405"/>
                  <a:gd name="connsiteY2" fmla="*/ 0 h 671210"/>
                  <a:gd name="connsiteX3" fmla="*/ 583660 w 1021405"/>
                  <a:gd name="connsiteY3" fmla="*/ 4864 h 671210"/>
                  <a:gd name="connsiteX4" fmla="*/ 688232 w 1021405"/>
                  <a:gd name="connsiteY4" fmla="*/ 4864 h 671210"/>
                  <a:gd name="connsiteX5" fmla="*/ 1021405 w 1021405"/>
                  <a:gd name="connsiteY5" fmla="*/ 338037 h 671210"/>
                  <a:gd name="connsiteX6" fmla="*/ 1021405 w 1021405"/>
                  <a:gd name="connsiteY6" fmla="*/ 338037 h 671210"/>
                  <a:gd name="connsiteX7" fmla="*/ 688232 w 1021405"/>
                  <a:gd name="connsiteY7" fmla="*/ 671210 h 671210"/>
                  <a:gd name="connsiteX8" fmla="*/ 333173 w 1021405"/>
                  <a:gd name="connsiteY8" fmla="*/ 671210 h 671210"/>
                  <a:gd name="connsiteX9" fmla="*/ 0 w 1021405"/>
                  <a:gd name="connsiteY9" fmla="*/ 338037 h 671210"/>
                  <a:gd name="connsiteX0" fmla="*/ 466928 w 1021405"/>
                  <a:gd name="connsiteY0" fmla="*/ 0 h 671210"/>
                  <a:gd name="connsiteX1" fmla="*/ 583660 w 1021405"/>
                  <a:gd name="connsiteY1" fmla="*/ 4864 h 671210"/>
                  <a:gd name="connsiteX2" fmla="*/ 688232 w 1021405"/>
                  <a:gd name="connsiteY2" fmla="*/ 4864 h 671210"/>
                  <a:gd name="connsiteX3" fmla="*/ 1021405 w 1021405"/>
                  <a:gd name="connsiteY3" fmla="*/ 338037 h 671210"/>
                  <a:gd name="connsiteX4" fmla="*/ 1021405 w 1021405"/>
                  <a:gd name="connsiteY4" fmla="*/ 338037 h 671210"/>
                  <a:gd name="connsiteX5" fmla="*/ 688232 w 1021405"/>
                  <a:gd name="connsiteY5" fmla="*/ 671210 h 671210"/>
                  <a:gd name="connsiteX6" fmla="*/ 333173 w 1021405"/>
                  <a:gd name="connsiteY6" fmla="*/ 671210 h 671210"/>
                  <a:gd name="connsiteX7" fmla="*/ 0 w 1021405"/>
                  <a:gd name="connsiteY7" fmla="*/ 338037 h 671210"/>
                  <a:gd name="connsiteX8" fmla="*/ 333173 w 1021405"/>
                  <a:gd name="connsiteY8" fmla="*/ 4864 h 671210"/>
                  <a:gd name="connsiteX9" fmla="*/ 558368 w 1021405"/>
                  <a:gd name="connsiteY9" fmla="*/ 91440 h 671210"/>
                  <a:gd name="connsiteX0" fmla="*/ 466928 w 1021405"/>
                  <a:gd name="connsiteY0" fmla="*/ 0 h 671210"/>
                  <a:gd name="connsiteX1" fmla="*/ 583660 w 1021405"/>
                  <a:gd name="connsiteY1" fmla="*/ 4864 h 671210"/>
                  <a:gd name="connsiteX2" fmla="*/ 688232 w 1021405"/>
                  <a:gd name="connsiteY2" fmla="*/ 4864 h 671210"/>
                  <a:gd name="connsiteX3" fmla="*/ 1021405 w 1021405"/>
                  <a:gd name="connsiteY3" fmla="*/ 338037 h 671210"/>
                  <a:gd name="connsiteX4" fmla="*/ 1021405 w 1021405"/>
                  <a:gd name="connsiteY4" fmla="*/ 338037 h 671210"/>
                  <a:gd name="connsiteX5" fmla="*/ 688232 w 1021405"/>
                  <a:gd name="connsiteY5" fmla="*/ 671210 h 671210"/>
                  <a:gd name="connsiteX6" fmla="*/ 333173 w 1021405"/>
                  <a:gd name="connsiteY6" fmla="*/ 671210 h 671210"/>
                  <a:gd name="connsiteX7" fmla="*/ 0 w 1021405"/>
                  <a:gd name="connsiteY7" fmla="*/ 338037 h 671210"/>
                  <a:gd name="connsiteX8" fmla="*/ 333173 w 1021405"/>
                  <a:gd name="connsiteY8" fmla="*/ 4864 h 671210"/>
                  <a:gd name="connsiteX0" fmla="*/ 583660 w 1021405"/>
                  <a:gd name="connsiteY0" fmla="*/ 0 h 666346"/>
                  <a:gd name="connsiteX1" fmla="*/ 688232 w 1021405"/>
                  <a:gd name="connsiteY1" fmla="*/ 0 h 666346"/>
                  <a:gd name="connsiteX2" fmla="*/ 1021405 w 1021405"/>
                  <a:gd name="connsiteY2" fmla="*/ 333173 h 666346"/>
                  <a:gd name="connsiteX3" fmla="*/ 1021405 w 1021405"/>
                  <a:gd name="connsiteY3" fmla="*/ 333173 h 666346"/>
                  <a:gd name="connsiteX4" fmla="*/ 688232 w 1021405"/>
                  <a:gd name="connsiteY4" fmla="*/ 666346 h 666346"/>
                  <a:gd name="connsiteX5" fmla="*/ 333173 w 1021405"/>
                  <a:gd name="connsiteY5" fmla="*/ 666346 h 666346"/>
                  <a:gd name="connsiteX6" fmla="*/ 0 w 1021405"/>
                  <a:gd name="connsiteY6" fmla="*/ 333173 h 666346"/>
                  <a:gd name="connsiteX7" fmla="*/ 333173 w 1021405"/>
                  <a:gd name="connsiteY7" fmla="*/ 0 h 6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1405" h="666346">
                    <a:moveTo>
                      <a:pt x="583660" y="0"/>
                    </a:moveTo>
                    <a:lnTo>
                      <a:pt x="688232" y="0"/>
                    </a:lnTo>
                    <a:cubicBezTo>
                      <a:pt x="872238" y="0"/>
                      <a:pt x="1021405" y="149167"/>
                      <a:pt x="1021405" y="333173"/>
                    </a:cubicBezTo>
                    <a:lnTo>
                      <a:pt x="1021405" y="333173"/>
                    </a:lnTo>
                    <a:cubicBezTo>
                      <a:pt x="1021405" y="517179"/>
                      <a:pt x="872238" y="666346"/>
                      <a:pt x="688232" y="666346"/>
                    </a:cubicBezTo>
                    <a:lnTo>
                      <a:pt x="333173" y="666346"/>
                    </a:lnTo>
                    <a:cubicBezTo>
                      <a:pt x="149167" y="666346"/>
                      <a:pt x="0" y="517179"/>
                      <a:pt x="0" y="333173"/>
                    </a:cubicBezTo>
                    <a:cubicBezTo>
                      <a:pt x="0" y="149167"/>
                      <a:pt x="149167" y="0"/>
                      <a:pt x="333173" y="0"/>
                    </a:cubicBezTo>
                  </a:path>
                </a:pathLst>
              </a:custGeom>
              <a:noFill/>
              <a:ln w="508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a:off x="8229599" y="4938408"/>
                <a:ext cx="11511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8149921" y="5306748"/>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8472257" y="5296539"/>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弧形 53"/>
              <p:cNvSpPr/>
              <p:nvPr/>
            </p:nvSpPr>
            <p:spPr>
              <a:xfrm>
                <a:off x="8230366" y="5170608"/>
                <a:ext cx="238385" cy="238385"/>
              </a:xfrm>
              <a:prstGeom prst="arc">
                <a:avLst>
                  <a:gd name="adj1" fmla="val 4238669"/>
                  <a:gd name="adj2" fmla="val 6386865"/>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0" name="组合 19"/>
            <p:cNvGrpSpPr/>
            <p:nvPr/>
          </p:nvGrpSpPr>
          <p:grpSpPr>
            <a:xfrm>
              <a:off x="8706254" y="4525221"/>
              <a:ext cx="1011675" cy="1625256"/>
              <a:chOff x="8706254" y="4525221"/>
              <a:chExt cx="1011675" cy="1625256"/>
            </a:xfrm>
          </p:grpSpPr>
          <p:sp>
            <p:nvSpPr>
              <p:cNvPr id="34" name="矩形 33"/>
              <p:cNvSpPr/>
              <p:nvPr/>
            </p:nvSpPr>
            <p:spPr>
              <a:xfrm>
                <a:off x="9120555" y="5404338"/>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8716119" y="4922330"/>
                <a:ext cx="1001810" cy="749032"/>
                <a:chOff x="8768382" y="3387986"/>
                <a:chExt cx="1038905" cy="802349"/>
              </a:xfrm>
            </p:grpSpPr>
            <p:sp>
              <p:nvSpPr>
                <p:cNvPr id="42" name="任意多边形 41"/>
                <p:cNvSpPr/>
                <p:nvPr/>
              </p:nvSpPr>
              <p:spPr>
                <a:xfrm>
                  <a:off x="8768382" y="3387986"/>
                  <a:ext cx="1013829" cy="802349"/>
                </a:xfrm>
                <a:custGeom>
                  <a:avLst/>
                  <a:gdLst>
                    <a:gd name="connsiteX0" fmla="*/ 112711 w 984738"/>
                    <a:gd name="connsiteY0" fmla="*/ 0 h 802348"/>
                    <a:gd name="connsiteX1" fmla="*/ 492370 w 984738"/>
                    <a:gd name="connsiteY1" fmla="*/ 345144 h 802348"/>
                    <a:gd name="connsiteX2" fmla="*/ 872027 w 984738"/>
                    <a:gd name="connsiteY2" fmla="*/ 1 h 802348"/>
                    <a:gd name="connsiteX3" fmla="*/ 900649 w 984738"/>
                    <a:gd name="connsiteY3" fmla="*/ 34691 h 802348"/>
                    <a:gd name="connsiteX4" fmla="*/ 984738 w 984738"/>
                    <a:gd name="connsiteY4" fmla="*/ 309979 h 802348"/>
                    <a:gd name="connsiteX5" fmla="*/ 492369 w 984738"/>
                    <a:gd name="connsiteY5" fmla="*/ 802348 h 802348"/>
                    <a:gd name="connsiteX6" fmla="*/ 0 w 984738"/>
                    <a:gd name="connsiteY6" fmla="*/ 309979 h 802348"/>
                    <a:gd name="connsiteX7" fmla="*/ 84089 w 984738"/>
                    <a:gd name="connsiteY7" fmla="*/ 34691 h 8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738" h="802348">
                      <a:moveTo>
                        <a:pt x="112711" y="0"/>
                      </a:moveTo>
                      <a:lnTo>
                        <a:pt x="492370" y="345144"/>
                      </a:lnTo>
                      <a:lnTo>
                        <a:pt x="872027" y="1"/>
                      </a:lnTo>
                      <a:lnTo>
                        <a:pt x="900649" y="34691"/>
                      </a:lnTo>
                      <a:cubicBezTo>
                        <a:pt x="953738" y="113274"/>
                        <a:pt x="984738" y="208006"/>
                        <a:pt x="984738" y="309979"/>
                      </a:cubicBezTo>
                      <a:cubicBezTo>
                        <a:pt x="984738" y="581907"/>
                        <a:pt x="764297" y="802348"/>
                        <a:pt x="492369" y="802348"/>
                      </a:cubicBezTo>
                      <a:cubicBezTo>
                        <a:pt x="220441" y="802348"/>
                        <a:pt x="0" y="581907"/>
                        <a:pt x="0" y="309979"/>
                      </a:cubicBezTo>
                      <a:cubicBezTo>
                        <a:pt x="0" y="208006"/>
                        <a:pt x="31000" y="113274"/>
                        <a:pt x="84089" y="34691"/>
                      </a:cubicBezTo>
                      <a:close/>
                    </a:path>
                  </a:pathLst>
                </a:custGeom>
                <a:solidFill>
                  <a:srgbClr val="F6960A"/>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任意多边形 42"/>
                <p:cNvSpPr/>
                <p:nvPr/>
              </p:nvSpPr>
              <p:spPr>
                <a:xfrm>
                  <a:off x="8805900" y="3817414"/>
                  <a:ext cx="405112" cy="367739"/>
                </a:xfrm>
                <a:custGeom>
                  <a:avLst/>
                  <a:gdLst>
                    <a:gd name="connsiteX0" fmla="*/ 144897 w 405112"/>
                    <a:gd name="connsiteY0" fmla="*/ 0 h 367740"/>
                    <a:gd name="connsiteX1" fmla="*/ 405112 w 405112"/>
                    <a:gd name="connsiteY1" fmla="*/ 260215 h 367740"/>
                    <a:gd name="connsiteX2" fmla="*/ 384663 w 405112"/>
                    <a:gd name="connsiteY2" fmla="*/ 361503 h 367740"/>
                    <a:gd name="connsiteX3" fmla="*/ 381277 w 405112"/>
                    <a:gd name="connsiteY3" fmla="*/ 367740 h 367740"/>
                    <a:gd name="connsiteX4" fmla="*/ 364124 w 405112"/>
                    <a:gd name="connsiteY4" fmla="*/ 366011 h 367740"/>
                    <a:gd name="connsiteX5" fmla="*/ 9678 w 405112"/>
                    <a:gd name="connsiteY5" fmla="*/ 75297 h 367740"/>
                    <a:gd name="connsiteX6" fmla="*/ 0 w 405112"/>
                    <a:gd name="connsiteY6" fmla="*/ 44120 h 367740"/>
                    <a:gd name="connsiteX7" fmla="*/ 43609 w 405112"/>
                    <a:gd name="connsiteY7" fmla="*/ 20449 h 367740"/>
                    <a:gd name="connsiteX8" fmla="*/ 144897 w 405112"/>
                    <a:gd name="connsiteY8" fmla="*/ 0 h 36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112" h="367740">
                      <a:moveTo>
                        <a:pt x="144897" y="0"/>
                      </a:moveTo>
                      <a:cubicBezTo>
                        <a:pt x="288610" y="0"/>
                        <a:pt x="405112" y="116502"/>
                        <a:pt x="405112" y="260215"/>
                      </a:cubicBezTo>
                      <a:cubicBezTo>
                        <a:pt x="405112" y="296143"/>
                        <a:pt x="397831" y="330371"/>
                        <a:pt x="384663" y="361503"/>
                      </a:cubicBezTo>
                      <a:lnTo>
                        <a:pt x="381277" y="367740"/>
                      </a:lnTo>
                      <a:lnTo>
                        <a:pt x="364124" y="366011"/>
                      </a:lnTo>
                      <a:cubicBezTo>
                        <a:pt x="203864" y="333217"/>
                        <a:pt x="71966" y="222563"/>
                        <a:pt x="9678" y="75297"/>
                      </a:cubicBezTo>
                      <a:lnTo>
                        <a:pt x="0" y="44120"/>
                      </a:lnTo>
                      <a:lnTo>
                        <a:pt x="43609" y="20449"/>
                      </a:lnTo>
                      <a:cubicBezTo>
                        <a:pt x="74741" y="7282"/>
                        <a:pt x="108969" y="0"/>
                        <a:pt x="144897" y="0"/>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任意多边形 43"/>
                <p:cNvSpPr/>
                <p:nvPr/>
              </p:nvSpPr>
              <p:spPr>
                <a:xfrm>
                  <a:off x="9518515" y="3706239"/>
                  <a:ext cx="288772" cy="374147"/>
                </a:xfrm>
                <a:custGeom>
                  <a:avLst/>
                  <a:gdLst>
                    <a:gd name="connsiteX0" fmla="*/ 194554 w 288772"/>
                    <a:gd name="connsiteY0" fmla="*/ 0 h 374147"/>
                    <a:gd name="connsiteX1" fmla="*/ 270283 w 288772"/>
                    <a:gd name="connsiteY1" fmla="*/ 15289 h 374147"/>
                    <a:gd name="connsiteX2" fmla="*/ 288772 w 288772"/>
                    <a:gd name="connsiteY2" fmla="*/ 27755 h 374147"/>
                    <a:gd name="connsiteX3" fmla="*/ 281202 w 288772"/>
                    <a:gd name="connsiteY3" fmla="*/ 102850 h 374147"/>
                    <a:gd name="connsiteX4" fmla="*/ 146994 w 288772"/>
                    <a:gd name="connsiteY4" fmla="*/ 351778 h 374147"/>
                    <a:gd name="connsiteX5" fmla="*/ 119882 w 288772"/>
                    <a:gd name="connsiteY5" fmla="*/ 374147 h 374147"/>
                    <a:gd name="connsiteX6" fmla="*/ 118825 w 288772"/>
                    <a:gd name="connsiteY6" fmla="*/ 373819 h 374147"/>
                    <a:gd name="connsiteX7" fmla="*/ 0 w 288772"/>
                    <a:gd name="connsiteY7" fmla="*/ 194554 h 374147"/>
                    <a:gd name="connsiteX8" fmla="*/ 194554 w 288772"/>
                    <a:gd name="connsiteY8" fmla="*/ 0 h 37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772" h="374147">
                      <a:moveTo>
                        <a:pt x="194554" y="0"/>
                      </a:moveTo>
                      <a:cubicBezTo>
                        <a:pt x="221417" y="0"/>
                        <a:pt x="247007" y="5444"/>
                        <a:pt x="270283" y="15289"/>
                      </a:cubicBezTo>
                      <a:lnTo>
                        <a:pt x="288772" y="27755"/>
                      </a:lnTo>
                      <a:lnTo>
                        <a:pt x="281202" y="102850"/>
                      </a:lnTo>
                      <a:cubicBezTo>
                        <a:pt x="261526" y="199006"/>
                        <a:pt x="213820" y="284952"/>
                        <a:pt x="146994" y="351778"/>
                      </a:cubicBezTo>
                      <a:lnTo>
                        <a:pt x="119882" y="374147"/>
                      </a:lnTo>
                      <a:lnTo>
                        <a:pt x="118825" y="373819"/>
                      </a:lnTo>
                      <a:cubicBezTo>
                        <a:pt x="48997" y="344284"/>
                        <a:pt x="0" y="275141"/>
                        <a:pt x="0" y="194554"/>
                      </a:cubicBezTo>
                      <a:cubicBezTo>
                        <a:pt x="0" y="87105"/>
                        <a:pt x="87105" y="0"/>
                        <a:pt x="194554" y="0"/>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任意多边形 44"/>
                <p:cNvSpPr/>
                <p:nvPr/>
              </p:nvSpPr>
              <p:spPr>
                <a:xfrm>
                  <a:off x="9150487" y="3621677"/>
                  <a:ext cx="286966" cy="222370"/>
                </a:xfrm>
                <a:custGeom>
                  <a:avLst/>
                  <a:gdLst>
                    <a:gd name="connsiteX0" fmla="*/ 26808 w 286966"/>
                    <a:gd name="connsiteY0" fmla="*/ 0 h 222370"/>
                    <a:gd name="connsiteX1" fmla="*/ 157139 w 286966"/>
                    <a:gd name="connsiteY1" fmla="*/ 118482 h 222370"/>
                    <a:gd name="connsiteX2" fmla="*/ 270537 w 286966"/>
                    <a:gd name="connsiteY2" fmla="*/ 15393 h 222370"/>
                    <a:gd name="connsiteX3" fmla="*/ 275691 w 286966"/>
                    <a:gd name="connsiteY3" fmla="*/ 23037 h 222370"/>
                    <a:gd name="connsiteX4" fmla="*/ 286966 w 286966"/>
                    <a:gd name="connsiteY4" fmla="*/ 78887 h 222370"/>
                    <a:gd name="connsiteX5" fmla="*/ 143483 w 286966"/>
                    <a:gd name="connsiteY5" fmla="*/ 222370 h 222370"/>
                    <a:gd name="connsiteX6" fmla="*/ 0 w 286966"/>
                    <a:gd name="connsiteY6" fmla="*/ 78887 h 222370"/>
                    <a:gd name="connsiteX7" fmla="*/ 11276 w 286966"/>
                    <a:gd name="connsiteY7" fmla="*/ 23037 h 22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966" h="222370">
                      <a:moveTo>
                        <a:pt x="26808" y="0"/>
                      </a:moveTo>
                      <a:lnTo>
                        <a:pt x="157139" y="118482"/>
                      </a:lnTo>
                      <a:lnTo>
                        <a:pt x="270537" y="15393"/>
                      </a:lnTo>
                      <a:lnTo>
                        <a:pt x="275691" y="23037"/>
                      </a:lnTo>
                      <a:cubicBezTo>
                        <a:pt x="282951" y="40203"/>
                        <a:pt x="286966" y="59077"/>
                        <a:pt x="286966" y="78887"/>
                      </a:cubicBezTo>
                      <a:cubicBezTo>
                        <a:pt x="286966" y="158130"/>
                        <a:pt x="222726" y="222370"/>
                        <a:pt x="143483" y="222370"/>
                      </a:cubicBezTo>
                      <a:cubicBezTo>
                        <a:pt x="64240" y="222370"/>
                        <a:pt x="0" y="158130"/>
                        <a:pt x="0" y="78887"/>
                      </a:cubicBezTo>
                      <a:cubicBezTo>
                        <a:pt x="0" y="59077"/>
                        <a:pt x="4015" y="40203"/>
                        <a:pt x="11276" y="23037"/>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6" name="任意多边形 35"/>
              <p:cNvSpPr/>
              <p:nvPr/>
            </p:nvSpPr>
            <p:spPr>
              <a:xfrm rot="3099031">
                <a:off x="8685387" y="5782819"/>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rot="18500969" flipH="1">
                <a:off x="9177757" y="5771096"/>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8706254" y="4883345"/>
                <a:ext cx="977005" cy="802348"/>
              </a:xfrm>
              <a:custGeom>
                <a:avLst/>
                <a:gdLst>
                  <a:gd name="connsiteX0" fmla="*/ 112711 w 984738"/>
                  <a:gd name="connsiteY0" fmla="*/ 0 h 802348"/>
                  <a:gd name="connsiteX1" fmla="*/ 492370 w 984738"/>
                  <a:gd name="connsiteY1" fmla="*/ 345144 h 802348"/>
                  <a:gd name="connsiteX2" fmla="*/ 872027 w 984738"/>
                  <a:gd name="connsiteY2" fmla="*/ 1 h 802348"/>
                  <a:gd name="connsiteX3" fmla="*/ 900649 w 984738"/>
                  <a:gd name="connsiteY3" fmla="*/ 34691 h 802348"/>
                  <a:gd name="connsiteX4" fmla="*/ 984738 w 984738"/>
                  <a:gd name="connsiteY4" fmla="*/ 309979 h 802348"/>
                  <a:gd name="connsiteX5" fmla="*/ 492369 w 984738"/>
                  <a:gd name="connsiteY5" fmla="*/ 802348 h 802348"/>
                  <a:gd name="connsiteX6" fmla="*/ 0 w 984738"/>
                  <a:gd name="connsiteY6" fmla="*/ 309979 h 802348"/>
                  <a:gd name="connsiteX7" fmla="*/ 84089 w 984738"/>
                  <a:gd name="connsiteY7" fmla="*/ 34691 h 8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738" h="802348">
                    <a:moveTo>
                      <a:pt x="112711" y="0"/>
                    </a:moveTo>
                    <a:lnTo>
                      <a:pt x="492370" y="345144"/>
                    </a:lnTo>
                    <a:lnTo>
                      <a:pt x="872027" y="1"/>
                    </a:lnTo>
                    <a:lnTo>
                      <a:pt x="900649" y="34691"/>
                    </a:lnTo>
                    <a:cubicBezTo>
                      <a:pt x="953738" y="113274"/>
                      <a:pt x="984738" y="208006"/>
                      <a:pt x="984738" y="309979"/>
                    </a:cubicBezTo>
                    <a:cubicBezTo>
                      <a:pt x="984738" y="581907"/>
                      <a:pt x="764297" y="802348"/>
                      <a:pt x="492369" y="802348"/>
                    </a:cubicBezTo>
                    <a:cubicBezTo>
                      <a:pt x="220441" y="802348"/>
                      <a:pt x="0" y="581907"/>
                      <a:pt x="0" y="309979"/>
                    </a:cubicBezTo>
                    <a:cubicBezTo>
                      <a:pt x="0" y="208006"/>
                      <a:pt x="31000" y="113274"/>
                      <a:pt x="84089" y="34691"/>
                    </a:cubicBezTo>
                    <a:close/>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任意多边形 38"/>
              <p:cNvSpPr/>
              <p:nvPr/>
            </p:nvSpPr>
            <p:spPr>
              <a:xfrm rot="19068923" flipH="1">
                <a:off x="8820619" y="4525221"/>
                <a:ext cx="738315" cy="682765"/>
              </a:xfrm>
              <a:custGeom>
                <a:avLst/>
                <a:gdLst>
                  <a:gd name="connsiteX0" fmla="*/ 21793 w 753761"/>
                  <a:gd name="connsiteY0" fmla="*/ 570034 h 697049"/>
                  <a:gd name="connsiteX1" fmla="*/ 0 w 753761"/>
                  <a:gd name="connsiteY1" fmla="*/ 622645 h 697049"/>
                  <a:gd name="connsiteX2" fmla="*/ 74404 w 753761"/>
                  <a:gd name="connsiteY2" fmla="*/ 697049 h 697049"/>
                  <a:gd name="connsiteX3" fmla="*/ 622460 w 753761"/>
                  <a:gd name="connsiteY3" fmla="*/ 697049 h 697049"/>
                  <a:gd name="connsiteX4" fmla="*/ 651421 w 753761"/>
                  <a:gd name="connsiteY4" fmla="*/ 691202 h 697049"/>
                  <a:gd name="connsiteX5" fmla="*/ 668798 w 753761"/>
                  <a:gd name="connsiteY5" fmla="*/ 679486 h 697049"/>
                  <a:gd name="connsiteX6" fmla="*/ 672773 w 753761"/>
                  <a:gd name="connsiteY6" fmla="*/ 677340 h 697049"/>
                  <a:gd name="connsiteX7" fmla="*/ 673775 w 753761"/>
                  <a:gd name="connsiteY7" fmla="*/ 676131 h 697049"/>
                  <a:gd name="connsiteX8" fmla="*/ 675071 w 753761"/>
                  <a:gd name="connsiteY8" fmla="*/ 675256 h 697049"/>
                  <a:gd name="connsiteX9" fmla="*/ 677586 w 753761"/>
                  <a:gd name="connsiteY9" fmla="*/ 671528 h 697049"/>
                  <a:gd name="connsiteX10" fmla="*/ 690962 w 753761"/>
                  <a:gd name="connsiteY10" fmla="*/ 655369 h 697049"/>
                  <a:gd name="connsiteX11" fmla="*/ 699623 w 753761"/>
                  <a:gd name="connsiteY11" fmla="*/ 627121 h 697049"/>
                  <a:gd name="connsiteX12" fmla="*/ 753397 w 753761"/>
                  <a:gd name="connsiteY12" fmla="*/ 81709 h 697049"/>
                  <a:gd name="connsiteX13" fmla="*/ 686652 w 753761"/>
                  <a:gd name="connsiteY13" fmla="*/ 364 h 697049"/>
                  <a:gd name="connsiteX14" fmla="*/ 605307 w 753761"/>
                  <a:gd name="connsiteY14" fmla="*/ 67109 h 697049"/>
                  <a:gd name="connsiteX15" fmla="*/ 557871 w 753761"/>
                  <a:gd name="connsiteY15" fmla="*/ 548241 h 697049"/>
                  <a:gd name="connsiteX16" fmla="*/ 74404 w 753761"/>
                  <a:gd name="connsiteY16" fmla="*/ 548241 h 697049"/>
                  <a:gd name="connsiteX17" fmla="*/ 21793 w 753761"/>
                  <a:gd name="connsiteY17" fmla="*/ 570034 h 69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3761" h="697049">
                    <a:moveTo>
                      <a:pt x="21793" y="570034"/>
                    </a:moveTo>
                    <a:cubicBezTo>
                      <a:pt x="8328" y="583498"/>
                      <a:pt x="0" y="602099"/>
                      <a:pt x="0" y="622645"/>
                    </a:cubicBezTo>
                    <a:cubicBezTo>
                      <a:pt x="0" y="663737"/>
                      <a:pt x="33312" y="697049"/>
                      <a:pt x="74404" y="697049"/>
                    </a:cubicBezTo>
                    <a:lnTo>
                      <a:pt x="622460" y="697049"/>
                    </a:lnTo>
                    <a:cubicBezTo>
                      <a:pt x="632733" y="697049"/>
                      <a:pt x="642520" y="694967"/>
                      <a:pt x="651421" y="691202"/>
                    </a:cubicBezTo>
                    <a:lnTo>
                      <a:pt x="668798" y="679486"/>
                    </a:lnTo>
                    <a:lnTo>
                      <a:pt x="672773" y="677340"/>
                    </a:lnTo>
                    <a:lnTo>
                      <a:pt x="673775" y="676131"/>
                    </a:lnTo>
                    <a:lnTo>
                      <a:pt x="675071" y="675256"/>
                    </a:lnTo>
                    <a:lnTo>
                      <a:pt x="677586" y="671528"/>
                    </a:lnTo>
                    <a:lnTo>
                      <a:pt x="690962" y="655369"/>
                    </a:lnTo>
                    <a:cubicBezTo>
                      <a:pt x="695583" y="646880"/>
                      <a:pt x="698615" y="637345"/>
                      <a:pt x="699623" y="627121"/>
                    </a:cubicBezTo>
                    <a:lnTo>
                      <a:pt x="753397" y="81709"/>
                    </a:lnTo>
                    <a:cubicBezTo>
                      <a:pt x="757429" y="40816"/>
                      <a:pt x="727546" y="4396"/>
                      <a:pt x="686652" y="364"/>
                    </a:cubicBezTo>
                    <a:cubicBezTo>
                      <a:pt x="645759" y="-3668"/>
                      <a:pt x="609338" y="26215"/>
                      <a:pt x="605307" y="67109"/>
                    </a:cubicBezTo>
                    <a:lnTo>
                      <a:pt x="557871" y="548241"/>
                    </a:lnTo>
                    <a:lnTo>
                      <a:pt x="74404" y="548241"/>
                    </a:lnTo>
                    <a:cubicBezTo>
                      <a:pt x="53858" y="548241"/>
                      <a:pt x="35257" y="556569"/>
                      <a:pt x="21793" y="570034"/>
                    </a:cubicBezTo>
                    <a:close/>
                  </a:path>
                </a:pathLst>
              </a:cu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rot="2417162">
                <a:off x="8868870" y="4841928"/>
                <a:ext cx="332258" cy="122976"/>
              </a:xfrm>
              <a:custGeom>
                <a:avLst/>
                <a:gdLst>
                  <a:gd name="connsiteX0" fmla="*/ 254817 w 332258"/>
                  <a:gd name="connsiteY0" fmla="*/ 11176 h 122976"/>
                  <a:gd name="connsiteX1" fmla="*/ 332258 w 332258"/>
                  <a:gd name="connsiteY1" fmla="*/ 122976 h 122976"/>
                  <a:gd name="connsiteX2" fmla="*/ 177375 w 332258"/>
                  <a:gd name="connsiteY2" fmla="*/ 122976 h 122976"/>
                  <a:gd name="connsiteX3" fmla="*/ 77442 w 332258"/>
                  <a:gd name="connsiteY3" fmla="*/ 0 h 122976"/>
                  <a:gd name="connsiteX4" fmla="*/ 154883 w 332258"/>
                  <a:gd name="connsiteY4" fmla="*/ 111800 h 122976"/>
                  <a:gd name="connsiteX5" fmla="*/ 0 w 332258"/>
                  <a:gd name="connsiteY5" fmla="*/ 111800 h 12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58" h="122976">
                    <a:moveTo>
                      <a:pt x="254817" y="11176"/>
                    </a:moveTo>
                    <a:lnTo>
                      <a:pt x="332258" y="122976"/>
                    </a:lnTo>
                    <a:lnTo>
                      <a:pt x="177375" y="122976"/>
                    </a:lnTo>
                    <a:close/>
                    <a:moveTo>
                      <a:pt x="77442" y="0"/>
                    </a:moveTo>
                    <a:lnTo>
                      <a:pt x="154883" y="111800"/>
                    </a:lnTo>
                    <a:lnTo>
                      <a:pt x="0" y="111800"/>
                    </a:lnTo>
                    <a:close/>
                  </a:path>
                </a:pathLst>
              </a:custGeom>
              <a:solidFill>
                <a:srgbClr val="C8D1A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rot="19035928">
                <a:off x="9162321" y="4858141"/>
                <a:ext cx="332258" cy="122976"/>
              </a:xfrm>
              <a:custGeom>
                <a:avLst/>
                <a:gdLst>
                  <a:gd name="connsiteX0" fmla="*/ 254817 w 332258"/>
                  <a:gd name="connsiteY0" fmla="*/ 11176 h 122976"/>
                  <a:gd name="connsiteX1" fmla="*/ 332258 w 332258"/>
                  <a:gd name="connsiteY1" fmla="*/ 122976 h 122976"/>
                  <a:gd name="connsiteX2" fmla="*/ 177375 w 332258"/>
                  <a:gd name="connsiteY2" fmla="*/ 122976 h 122976"/>
                  <a:gd name="connsiteX3" fmla="*/ 77442 w 332258"/>
                  <a:gd name="connsiteY3" fmla="*/ 0 h 122976"/>
                  <a:gd name="connsiteX4" fmla="*/ 154883 w 332258"/>
                  <a:gd name="connsiteY4" fmla="*/ 111800 h 122976"/>
                  <a:gd name="connsiteX5" fmla="*/ 0 w 332258"/>
                  <a:gd name="connsiteY5" fmla="*/ 111800 h 12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58" h="122976">
                    <a:moveTo>
                      <a:pt x="254817" y="11176"/>
                    </a:moveTo>
                    <a:lnTo>
                      <a:pt x="332258" y="122976"/>
                    </a:lnTo>
                    <a:lnTo>
                      <a:pt x="177375" y="122976"/>
                    </a:lnTo>
                    <a:close/>
                    <a:moveTo>
                      <a:pt x="77442" y="0"/>
                    </a:moveTo>
                    <a:lnTo>
                      <a:pt x="154883" y="111800"/>
                    </a:lnTo>
                    <a:lnTo>
                      <a:pt x="0" y="111800"/>
                    </a:lnTo>
                    <a:close/>
                  </a:path>
                </a:pathLst>
              </a:custGeom>
              <a:solidFill>
                <a:srgbClr val="C8D1A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9660411" y="4885331"/>
              <a:ext cx="735825" cy="1264422"/>
              <a:chOff x="9660411" y="4885331"/>
              <a:chExt cx="735825" cy="1264422"/>
            </a:xfrm>
          </p:grpSpPr>
          <p:sp>
            <p:nvSpPr>
              <p:cNvPr id="27" name="矩形 26"/>
              <p:cNvSpPr/>
              <p:nvPr/>
            </p:nvSpPr>
            <p:spPr>
              <a:xfrm>
                <a:off x="9971377" y="5403614"/>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3099031">
                <a:off x="9536209" y="5782095"/>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18500969" flipH="1">
                <a:off x="10028579" y="5770372"/>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9713831" y="4885331"/>
                <a:ext cx="654057" cy="742536"/>
              </a:xfrm>
              <a:custGeom>
                <a:avLst/>
                <a:gdLst>
                  <a:gd name="connsiteX0" fmla="*/ 260785 w 533947"/>
                  <a:gd name="connsiteY0" fmla="*/ 0 h 606177"/>
                  <a:gd name="connsiteX1" fmla="*/ 287955 w 533947"/>
                  <a:gd name="connsiteY1" fmla="*/ 0 h 606177"/>
                  <a:gd name="connsiteX2" fmla="*/ 432096 w 533947"/>
                  <a:gd name="connsiteY2" fmla="*/ 184933 h 606177"/>
                  <a:gd name="connsiteX3" fmla="*/ 533947 w 533947"/>
                  <a:gd name="connsiteY3" fmla="*/ 54258 h 606177"/>
                  <a:gd name="connsiteX4" fmla="*/ 533947 w 533947"/>
                  <a:gd name="connsiteY4" fmla="*/ 339203 h 606177"/>
                  <a:gd name="connsiteX5" fmla="*/ 266973 w 533947"/>
                  <a:gd name="connsiteY5" fmla="*/ 606177 h 606177"/>
                  <a:gd name="connsiteX6" fmla="*/ 266974 w 533947"/>
                  <a:gd name="connsiteY6" fmla="*/ 606176 h 606177"/>
                  <a:gd name="connsiteX7" fmla="*/ 0 w 533947"/>
                  <a:gd name="connsiteY7" fmla="*/ 339202 h 606177"/>
                  <a:gd name="connsiteX8" fmla="*/ 0 w 533947"/>
                  <a:gd name="connsiteY8" fmla="*/ 38705 h 606177"/>
                  <a:gd name="connsiteX9" fmla="*/ 115309 w 533947"/>
                  <a:gd name="connsiteY9" fmla="*/ 186646 h 60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947" h="606177">
                    <a:moveTo>
                      <a:pt x="260785" y="0"/>
                    </a:moveTo>
                    <a:lnTo>
                      <a:pt x="287955" y="0"/>
                    </a:lnTo>
                    <a:lnTo>
                      <a:pt x="432096" y="184933"/>
                    </a:lnTo>
                    <a:lnTo>
                      <a:pt x="533947" y="54258"/>
                    </a:lnTo>
                    <a:lnTo>
                      <a:pt x="533947" y="339203"/>
                    </a:lnTo>
                    <a:cubicBezTo>
                      <a:pt x="533947" y="486649"/>
                      <a:pt x="414419" y="606177"/>
                      <a:pt x="266973" y="606177"/>
                    </a:cubicBezTo>
                    <a:lnTo>
                      <a:pt x="266974" y="606176"/>
                    </a:lnTo>
                    <a:cubicBezTo>
                      <a:pt x="119528" y="606176"/>
                      <a:pt x="0" y="486648"/>
                      <a:pt x="0" y="339202"/>
                    </a:cubicBezTo>
                    <a:lnTo>
                      <a:pt x="0" y="38705"/>
                    </a:lnTo>
                    <a:lnTo>
                      <a:pt x="115309" y="186646"/>
                    </a:lnTo>
                    <a:close/>
                  </a:path>
                </a:pathLst>
              </a:custGeom>
              <a:solidFill>
                <a:srgbClr val="7DD2E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9842733" y="5276268"/>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0165069" y="5266059"/>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弧形 32"/>
              <p:cNvSpPr/>
              <p:nvPr/>
            </p:nvSpPr>
            <p:spPr>
              <a:xfrm>
                <a:off x="9923178" y="5140128"/>
                <a:ext cx="238385" cy="238385"/>
              </a:xfrm>
              <a:prstGeom prst="arc">
                <a:avLst>
                  <a:gd name="adj1" fmla="val 4238669"/>
                  <a:gd name="adj2" fmla="val 6386865"/>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2" name="组合 21"/>
            <p:cNvGrpSpPr/>
            <p:nvPr/>
          </p:nvGrpSpPr>
          <p:grpSpPr>
            <a:xfrm>
              <a:off x="7537940" y="6119445"/>
              <a:ext cx="3329353" cy="0"/>
              <a:chOff x="7537940" y="6119445"/>
              <a:chExt cx="3329353" cy="0"/>
            </a:xfrm>
          </p:grpSpPr>
          <p:cxnSp>
            <p:nvCxnSpPr>
              <p:cNvPr id="23" name="直接连接符 22"/>
              <p:cNvCxnSpPr/>
              <p:nvPr/>
            </p:nvCxnSpPr>
            <p:spPr>
              <a:xfrm>
                <a:off x="7690340" y="6119445"/>
                <a:ext cx="282526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537940" y="6119445"/>
                <a:ext cx="4689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0714901" y="6119445"/>
                <a:ext cx="152392"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0597670" y="6119445"/>
                <a:ext cx="4689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5" name="矩形 54"/>
          <p:cNvSpPr/>
          <p:nvPr/>
        </p:nvSpPr>
        <p:spPr>
          <a:xfrm>
            <a:off x="2047102" y="2055252"/>
            <a:ext cx="2623751" cy="1384995"/>
          </a:xfrm>
          <a:prstGeom prst="rect">
            <a:avLst/>
          </a:prstGeom>
        </p:spPr>
        <p:txBody>
          <a:bodyPr wrap="square">
            <a:spAutoFit/>
          </a:bodyPr>
          <a:lstStyle/>
          <a:p>
            <a:pPr>
              <a:lnSpc>
                <a:spcPct val="150000"/>
              </a:lnSpc>
            </a:pP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       班集体</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的管理是一个动态的过程，班主任不是班集体管理的主体，</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只是班</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集管理的主导者和引领者，</a:t>
            </a:r>
            <a:endParaRPr lang="zh-CN" altLang="en-US" sz="1400" dirty="0">
              <a:latin typeface="微软雅黑" panose="020B0503020204020204" pitchFamily="34" charset="-122"/>
              <a:ea typeface="微软雅黑" panose="020B0503020204020204" pitchFamily="34" charset="-122"/>
            </a:endParaRPr>
          </a:p>
        </p:txBody>
      </p:sp>
      <p:grpSp>
        <p:nvGrpSpPr>
          <p:cNvPr id="57" name="组合 56"/>
          <p:cNvGrpSpPr/>
          <p:nvPr/>
        </p:nvGrpSpPr>
        <p:grpSpPr>
          <a:xfrm>
            <a:off x="187732" y="2542008"/>
            <a:ext cx="1862063" cy="1142683"/>
            <a:chOff x="8726219" y="-661205"/>
            <a:chExt cx="2154936" cy="1322409"/>
          </a:xfrm>
        </p:grpSpPr>
        <p:sp>
          <p:nvSpPr>
            <p:cNvPr id="58" name="任意多边形 57"/>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0" name="图片 59"/>
          <p:cNvPicPr>
            <a:picLocks noChangeAspect="1"/>
          </p:cNvPicPr>
          <p:nvPr/>
        </p:nvPicPr>
        <p:blipFill rotWithShape="1">
          <a:blip r:embed="rId3">
            <a:extLst>
              <a:ext uri="{28A0092B-C50C-407E-A947-70E740481C1C}">
                <a14:useLocalDpi xmlns:a14="http://schemas.microsoft.com/office/drawing/2010/main" val="0"/>
              </a:ext>
            </a:extLst>
          </a:blip>
          <a:srcRect l="16487" t="38159" r="23316" b="42760"/>
          <a:stretch/>
        </p:blipFill>
        <p:spPr>
          <a:xfrm>
            <a:off x="-234778" y="5778500"/>
            <a:ext cx="6054810" cy="1079500"/>
          </a:xfrm>
          <a:prstGeom prst="rect">
            <a:avLst/>
          </a:prstGeom>
        </p:spPr>
      </p:pic>
      <p:sp>
        <p:nvSpPr>
          <p:cNvPr id="67" name="矩形 66"/>
          <p:cNvSpPr/>
          <p:nvPr/>
        </p:nvSpPr>
        <p:spPr>
          <a:xfrm>
            <a:off x="7219805" y="1835977"/>
            <a:ext cx="3691209" cy="661720"/>
          </a:xfrm>
          <a:prstGeom prst="rect">
            <a:avLst/>
          </a:prstGeom>
        </p:spPr>
        <p:txBody>
          <a:bodyPr wrap="square">
            <a:spAutoFit/>
          </a:bodyPr>
          <a:lstStyle/>
          <a:p>
            <a:pPr marL="285750" indent="-285750">
              <a:lnSpc>
                <a:spcPct val="150000"/>
              </a:lnSpc>
              <a:buClr>
                <a:srgbClr val="FFC000"/>
              </a:buClr>
              <a:buFont typeface="Wingdings" panose="05000000000000000000" pitchFamily="2" charset="2"/>
              <a:buChar char="n"/>
            </a:pPr>
            <a:r>
              <a:rPr lang="zh-CN" altLang="en-US" dirty="0">
                <a:solidFill>
                  <a:schemeClr val="bg1">
                    <a:lumMod val="50000"/>
                  </a:schemeClr>
                </a:solidFill>
              </a:rPr>
              <a:t>思想工作要耐心</a:t>
            </a:r>
            <a:r>
              <a:rPr lang="zh-CN" altLang="en-US" dirty="0" smtClean="0">
                <a:solidFill>
                  <a:schemeClr val="bg1">
                    <a:lumMod val="50000"/>
                  </a:schemeClr>
                </a:solidFill>
              </a:rPr>
              <a:t>。做</a:t>
            </a:r>
            <a:r>
              <a:rPr lang="zh-CN" altLang="en-US" dirty="0">
                <a:solidFill>
                  <a:schemeClr val="bg1">
                    <a:lumMod val="50000"/>
                  </a:schemeClr>
                </a:solidFill>
              </a:rPr>
              <a:t>事情要用心。</a:t>
            </a:r>
            <a:endParaRPr lang="en-US" altLang="zh-CN" dirty="0">
              <a:solidFill>
                <a:schemeClr val="bg1">
                  <a:lumMod val="50000"/>
                </a:schemeClr>
              </a:solidFill>
            </a:endParaRPr>
          </a:p>
          <a:p>
            <a:pPr algn="just">
              <a:lnSpc>
                <a:spcPts val="1200"/>
              </a:lnSpc>
            </a:pPr>
            <a:endParaRPr lang="zh-CN" altLang="en-US" sz="1000" dirty="0">
              <a:solidFill>
                <a:schemeClr val="bg1">
                  <a:lumMod val="50000"/>
                </a:schemeClr>
              </a:solidFill>
              <a:latin typeface="微软雅黑" pitchFamily="34" charset="-122"/>
              <a:ea typeface="微软雅黑" pitchFamily="34" charset="-122"/>
            </a:endParaRPr>
          </a:p>
        </p:txBody>
      </p:sp>
      <p:sp>
        <p:nvSpPr>
          <p:cNvPr id="68" name="矩形 67"/>
          <p:cNvSpPr/>
          <p:nvPr/>
        </p:nvSpPr>
        <p:spPr>
          <a:xfrm>
            <a:off x="7247343" y="4368866"/>
            <a:ext cx="3231187" cy="455894"/>
          </a:xfrm>
          <a:prstGeom prst="rect">
            <a:avLst/>
          </a:prstGeom>
        </p:spPr>
        <p:txBody>
          <a:bodyPr wrap="square">
            <a:spAutoFit/>
          </a:bodyPr>
          <a:lstStyle/>
          <a:p>
            <a:pPr marL="285750" indent="-285750">
              <a:lnSpc>
                <a:spcPct val="150000"/>
              </a:lnSpc>
              <a:buClr>
                <a:srgbClr val="92D050"/>
              </a:buClr>
              <a:buFont typeface="Wingdings" panose="05000000000000000000" pitchFamily="2" charset="2"/>
              <a:buChar char="n"/>
            </a:pPr>
            <a:r>
              <a:rPr lang="zh-CN" altLang="en-US" dirty="0">
                <a:solidFill>
                  <a:schemeClr val="bg1">
                    <a:lumMod val="50000"/>
                  </a:schemeClr>
                </a:solidFill>
              </a:rPr>
              <a:t>真心想做好，用心去做好，</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9" name="矩形 68"/>
          <p:cNvSpPr/>
          <p:nvPr/>
        </p:nvSpPr>
        <p:spPr>
          <a:xfrm>
            <a:off x="7218810" y="3538908"/>
            <a:ext cx="4050552" cy="507831"/>
          </a:xfrm>
          <a:prstGeom prst="rect">
            <a:avLst/>
          </a:prstGeom>
        </p:spPr>
        <p:txBody>
          <a:bodyPr wrap="square">
            <a:spAutoFit/>
          </a:bodyPr>
          <a:lstStyle/>
          <a:p>
            <a:pPr marL="285750" indent="-285750">
              <a:lnSpc>
                <a:spcPct val="150000"/>
              </a:lnSpc>
              <a:buClr>
                <a:srgbClr val="19B4C9"/>
              </a:buClr>
              <a:buFont typeface="Wingdings" panose="05000000000000000000" pitchFamily="2" charset="2"/>
              <a:buChar char="n"/>
            </a:pPr>
            <a:r>
              <a:rPr lang="zh-CN" altLang="en-US" dirty="0">
                <a:solidFill>
                  <a:schemeClr val="bg1">
                    <a:lumMod val="50000"/>
                  </a:schemeClr>
                </a:solidFill>
              </a:rPr>
              <a:t>发现问题要细心，处理问题要精心</a:t>
            </a:r>
            <a:endParaRPr lang="en-US" altLang="zh-CN" dirty="0">
              <a:solidFill>
                <a:schemeClr val="bg1">
                  <a:lumMod val="50000"/>
                </a:schemeClr>
              </a:solidFill>
            </a:endParaRPr>
          </a:p>
        </p:txBody>
      </p:sp>
      <p:sp>
        <p:nvSpPr>
          <p:cNvPr id="70" name="矩形 69"/>
          <p:cNvSpPr/>
          <p:nvPr/>
        </p:nvSpPr>
        <p:spPr>
          <a:xfrm>
            <a:off x="7245292" y="2669598"/>
            <a:ext cx="3591584" cy="507831"/>
          </a:xfrm>
          <a:prstGeom prst="rect">
            <a:avLst/>
          </a:prstGeom>
        </p:spPr>
        <p:txBody>
          <a:bodyPr wrap="square">
            <a:spAutoFit/>
          </a:bodyPr>
          <a:lstStyle/>
          <a:p>
            <a:pPr marL="285750" indent="-285750">
              <a:lnSpc>
                <a:spcPct val="150000"/>
              </a:lnSpc>
              <a:buClr>
                <a:srgbClr val="FF8599"/>
              </a:buClr>
              <a:buFont typeface="Wingdings" panose="05000000000000000000" pitchFamily="2" charset="2"/>
              <a:buChar char="n"/>
            </a:pPr>
            <a:r>
              <a:rPr lang="zh-CN" altLang="en-US" dirty="0">
                <a:solidFill>
                  <a:schemeClr val="bg1">
                    <a:lumMod val="50000"/>
                  </a:schemeClr>
                </a:solidFill>
              </a:rPr>
              <a:t>热心献给工作，爱心献给学生，</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77" name="组合 76"/>
          <p:cNvGrpSpPr/>
          <p:nvPr/>
        </p:nvGrpSpPr>
        <p:grpSpPr>
          <a:xfrm rot="19652793">
            <a:off x="4849741" y="2412150"/>
            <a:ext cx="601603" cy="609821"/>
            <a:chOff x="2817684" y="410418"/>
            <a:chExt cx="604235" cy="612489"/>
          </a:xfrm>
        </p:grpSpPr>
        <p:grpSp>
          <p:nvGrpSpPr>
            <p:cNvPr id="78" name="组合 77"/>
            <p:cNvGrpSpPr/>
            <p:nvPr/>
          </p:nvGrpSpPr>
          <p:grpSpPr>
            <a:xfrm rot="21335217">
              <a:off x="2817684" y="410418"/>
              <a:ext cx="604235" cy="612489"/>
              <a:chOff x="7973451" y="5027358"/>
              <a:chExt cx="1573291" cy="1594779"/>
            </a:xfrm>
          </p:grpSpPr>
          <p:sp>
            <p:nvSpPr>
              <p:cNvPr id="80"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81"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79" name="弧形 78"/>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82" name="组合 81"/>
          <p:cNvGrpSpPr/>
          <p:nvPr/>
        </p:nvGrpSpPr>
        <p:grpSpPr>
          <a:xfrm rot="2224307">
            <a:off x="4148579" y="1309747"/>
            <a:ext cx="609094" cy="597894"/>
            <a:chOff x="10646778" y="4753862"/>
            <a:chExt cx="751521" cy="737702"/>
          </a:xfrm>
        </p:grpSpPr>
        <p:sp>
          <p:nvSpPr>
            <p:cNvPr id="8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 name="组合 83"/>
            <p:cNvGrpSpPr/>
            <p:nvPr/>
          </p:nvGrpSpPr>
          <p:grpSpPr>
            <a:xfrm>
              <a:off x="10646778" y="4762829"/>
              <a:ext cx="749726" cy="728735"/>
              <a:chOff x="11012539" y="4493889"/>
              <a:chExt cx="749726" cy="728735"/>
            </a:xfrm>
          </p:grpSpPr>
          <p:sp>
            <p:nvSpPr>
              <p:cNvPr id="8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88" name="组合 87"/>
          <p:cNvGrpSpPr/>
          <p:nvPr/>
        </p:nvGrpSpPr>
        <p:grpSpPr>
          <a:xfrm rot="1562261">
            <a:off x="4106106" y="4568476"/>
            <a:ext cx="636949" cy="625237"/>
            <a:chOff x="10646778" y="4753862"/>
            <a:chExt cx="751521" cy="737702"/>
          </a:xfrm>
        </p:grpSpPr>
        <p:sp>
          <p:nvSpPr>
            <p:cNvPr id="8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组合 89"/>
            <p:cNvGrpSpPr/>
            <p:nvPr/>
          </p:nvGrpSpPr>
          <p:grpSpPr>
            <a:xfrm>
              <a:off x="10646778" y="4762829"/>
              <a:ext cx="749726" cy="728735"/>
              <a:chOff x="11012539" y="4493889"/>
              <a:chExt cx="749726" cy="728735"/>
            </a:xfrm>
          </p:grpSpPr>
          <p:sp>
            <p:nvSpPr>
              <p:cNvPr id="9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4" name="组合 93"/>
          <p:cNvGrpSpPr/>
          <p:nvPr/>
        </p:nvGrpSpPr>
        <p:grpSpPr>
          <a:xfrm rot="920444">
            <a:off x="4912600" y="3623036"/>
            <a:ext cx="577446" cy="566828"/>
            <a:chOff x="10646778" y="4753862"/>
            <a:chExt cx="751521" cy="737702"/>
          </a:xfrm>
        </p:grpSpPr>
        <p:sp>
          <p:nvSpPr>
            <p:cNvPr id="95"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6" name="组合 95"/>
            <p:cNvGrpSpPr/>
            <p:nvPr/>
          </p:nvGrpSpPr>
          <p:grpSpPr>
            <a:xfrm>
              <a:off x="10646778" y="4762829"/>
              <a:ext cx="749726" cy="728735"/>
              <a:chOff x="11012539" y="4493889"/>
              <a:chExt cx="749726" cy="728735"/>
            </a:xfrm>
          </p:grpSpPr>
          <p:sp>
            <p:nvSpPr>
              <p:cNvPr id="97"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3" name="组合 102"/>
          <p:cNvGrpSpPr/>
          <p:nvPr/>
        </p:nvGrpSpPr>
        <p:grpSpPr>
          <a:xfrm rot="20532747">
            <a:off x="710482" y="329063"/>
            <a:ext cx="635853" cy="842784"/>
            <a:chOff x="517082" y="722140"/>
            <a:chExt cx="635853" cy="842784"/>
          </a:xfrm>
        </p:grpSpPr>
        <p:sp>
          <p:nvSpPr>
            <p:cNvPr id="104" name="椭圆 103"/>
            <p:cNvSpPr/>
            <p:nvPr/>
          </p:nvSpPr>
          <p:spPr>
            <a:xfrm flipV="1">
              <a:off x="1012258" y="1424247"/>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6" name="直接连接符 105"/>
            <p:cNvCxnSpPr>
              <a:stCxn id="105" idx="0"/>
              <a:endCxn id="104" idx="3"/>
            </p:cNvCxnSpPr>
            <p:nvPr/>
          </p:nvCxnSpPr>
          <p:spPr>
            <a:xfrm rot="1067253">
              <a:off x="517082" y="943528"/>
              <a:ext cx="594227" cy="42061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7" name="组合 106"/>
          <p:cNvGrpSpPr/>
          <p:nvPr/>
        </p:nvGrpSpPr>
        <p:grpSpPr>
          <a:xfrm>
            <a:off x="4971996" y="860914"/>
            <a:ext cx="530493" cy="1204586"/>
            <a:chOff x="3019253" y="1093136"/>
            <a:chExt cx="530493" cy="1204586"/>
          </a:xfrm>
        </p:grpSpPr>
        <p:sp>
          <p:nvSpPr>
            <p:cNvPr id="108" name="椭圆 107"/>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1" name="直接连接符 110"/>
            <p:cNvCxnSpPr>
              <a:stCxn id="108" idx="7"/>
              <a:endCxn id="109"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109" idx="5"/>
              <a:endCxn id="110"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3" name="组合 112"/>
          <p:cNvGrpSpPr/>
          <p:nvPr/>
        </p:nvGrpSpPr>
        <p:grpSpPr>
          <a:xfrm rot="1255243">
            <a:off x="2534424" y="151351"/>
            <a:ext cx="2400156" cy="1044411"/>
            <a:chOff x="1529791" y="613025"/>
            <a:chExt cx="2400156" cy="1044411"/>
          </a:xfrm>
        </p:grpSpPr>
        <p:sp>
          <p:nvSpPr>
            <p:cNvPr id="114" name="椭圆 113"/>
            <p:cNvSpPr/>
            <p:nvPr/>
          </p:nvSpPr>
          <p:spPr>
            <a:xfrm flipV="1">
              <a:off x="1529791" y="1516759"/>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6" name="直接连接符 115"/>
            <p:cNvCxnSpPr>
              <a:stCxn id="114" idx="5"/>
              <a:endCxn id="115" idx="1"/>
            </p:cNvCxnSpPr>
            <p:nvPr/>
          </p:nvCxnSpPr>
          <p:spPr>
            <a:xfrm rot="20344757" flipV="1">
              <a:off x="1564916" y="1077233"/>
              <a:ext cx="612609" cy="362710"/>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108" idx="3"/>
              <a:endCxn id="115" idx="6"/>
            </p:cNvCxnSpPr>
            <p:nvPr/>
          </p:nvCxnSpPr>
          <p:spPr>
            <a:xfrm rot="20344757" flipH="1" flipV="1">
              <a:off x="2261985" y="613025"/>
              <a:ext cx="1667962" cy="584274"/>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7671617"/>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1000" fill="hold"/>
                                        <p:tgtEl>
                                          <p:spTgt spid="101"/>
                                        </p:tgtEl>
                                        <p:attrNameLst>
                                          <p:attrName>ppt_x</p:attrName>
                                        </p:attrNameLst>
                                      </p:cBhvr>
                                      <p:tavLst>
                                        <p:tav tm="0">
                                          <p:val>
                                            <p:strVal val="#ppt_x"/>
                                          </p:val>
                                        </p:tav>
                                        <p:tav tm="100000">
                                          <p:val>
                                            <p:strVal val="#ppt_x"/>
                                          </p:val>
                                        </p:tav>
                                      </p:tavLst>
                                    </p:anim>
                                    <p:anim calcmode="lin" valueType="num">
                                      <p:cBhvr additive="base">
                                        <p:cTn id="8" dur="1000" fill="hold"/>
                                        <p:tgtEl>
                                          <p:spTgt spid="101"/>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75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22" presetClass="entr" presetSubtype="8" fill="hold" nodeType="withEffect">
                                  <p:stCondLst>
                                    <p:cond delay="1750"/>
                                  </p:stCondLst>
                                  <p:childTnLst>
                                    <p:set>
                                      <p:cBhvr>
                                        <p:cTn id="15" dur="1" fill="hold">
                                          <p:stCondLst>
                                            <p:cond delay="0"/>
                                          </p:stCondLst>
                                        </p:cTn>
                                        <p:tgtEl>
                                          <p:spTgt spid="103"/>
                                        </p:tgtEl>
                                        <p:attrNameLst>
                                          <p:attrName>style.visibility</p:attrName>
                                        </p:attrNameLst>
                                      </p:cBhvr>
                                      <p:to>
                                        <p:strVal val="visible"/>
                                      </p:to>
                                    </p:set>
                                    <p:animEffect transition="in" filter="wipe(left)">
                                      <p:cBhvr>
                                        <p:cTn id="16" dur="500"/>
                                        <p:tgtEl>
                                          <p:spTgt spid="103"/>
                                        </p:tgtEl>
                                      </p:cBhvr>
                                    </p:animEffect>
                                  </p:childTnLst>
                                </p:cTn>
                              </p:par>
                              <p:par>
                                <p:cTn id="17" presetID="22" presetClass="entr" presetSubtype="8" fill="hold" nodeType="withEffect">
                                  <p:stCondLst>
                                    <p:cond delay="2250"/>
                                  </p:stCondLst>
                                  <p:childTnLst>
                                    <p:set>
                                      <p:cBhvr>
                                        <p:cTn id="18" dur="1" fill="hold">
                                          <p:stCondLst>
                                            <p:cond delay="0"/>
                                          </p:stCondLst>
                                        </p:cTn>
                                        <p:tgtEl>
                                          <p:spTgt spid="113"/>
                                        </p:tgtEl>
                                        <p:attrNameLst>
                                          <p:attrName>style.visibility</p:attrName>
                                        </p:attrNameLst>
                                      </p:cBhvr>
                                      <p:to>
                                        <p:strVal val="visible"/>
                                      </p:to>
                                    </p:set>
                                    <p:animEffect transition="in" filter="wipe(left)">
                                      <p:cBhvr>
                                        <p:cTn id="19" dur="750"/>
                                        <p:tgtEl>
                                          <p:spTgt spid="113"/>
                                        </p:tgtEl>
                                      </p:cBhvr>
                                    </p:animEffect>
                                  </p:childTnLst>
                                </p:cTn>
                              </p:par>
                              <p:par>
                                <p:cTn id="20" presetID="22" presetClass="entr" presetSubtype="1" fill="hold" nodeType="withEffect">
                                  <p:stCondLst>
                                    <p:cond delay="3000"/>
                                  </p:stCondLst>
                                  <p:childTnLst>
                                    <p:set>
                                      <p:cBhvr>
                                        <p:cTn id="21" dur="1" fill="hold">
                                          <p:stCondLst>
                                            <p:cond delay="0"/>
                                          </p:stCondLst>
                                        </p:cTn>
                                        <p:tgtEl>
                                          <p:spTgt spid="107"/>
                                        </p:tgtEl>
                                        <p:attrNameLst>
                                          <p:attrName>style.visibility</p:attrName>
                                        </p:attrNameLst>
                                      </p:cBhvr>
                                      <p:to>
                                        <p:strVal val="visible"/>
                                      </p:to>
                                    </p:set>
                                    <p:animEffect transition="in" filter="wipe(up)">
                                      <p:cBhvr>
                                        <p:cTn id="22" dur="500"/>
                                        <p:tgtEl>
                                          <p:spTgt spid="107"/>
                                        </p:tgtEl>
                                      </p:cBhvr>
                                    </p:animEffect>
                                  </p:childTnLst>
                                </p:cTn>
                              </p:par>
                              <p:par>
                                <p:cTn id="23" presetID="42" presetClass="entr" presetSubtype="0" fill="hold" grpId="0" nodeType="withEffect">
                                  <p:stCondLst>
                                    <p:cond delay="3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4500"/>
                                  </p:stCondLst>
                                  <p:childTnLst>
                                    <p:set>
                                      <p:cBhvr>
                                        <p:cTn id="29" dur="1" fill="hold">
                                          <p:stCondLst>
                                            <p:cond delay="0"/>
                                          </p:stCondLst>
                                        </p:cTn>
                                        <p:tgtEl>
                                          <p:spTgt spid="102"/>
                                        </p:tgtEl>
                                        <p:attrNameLst>
                                          <p:attrName>style.visibility</p:attrName>
                                        </p:attrNameLst>
                                      </p:cBhvr>
                                      <p:to>
                                        <p:strVal val="visible"/>
                                      </p:to>
                                    </p:set>
                                    <p:animEffect transition="in" filter="fade">
                                      <p:cBhvr>
                                        <p:cTn id="30" dur="750"/>
                                        <p:tgtEl>
                                          <p:spTgt spid="102"/>
                                        </p:tgtEl>
                                      </p:cBhvr>
                                    </p:animEffect>
                                  </p:childTnLst>
                                </p:cTn>
                              </p:par>
                              <p:par>
                                <p:cTn id="31" presetID="8" presetClass="emph" presetSubtype="0" fill="hold" grpId="1" nodeType="withEffect">
                                  <p:stCondLst>
                                    <p:cond delay="5250"/>
                                  </p:stCondLst>
                                  <p:childTnLst>
                                    <p:animRot by="10800000">
                                      <p:cBhvr>
                                        <p:cTn id="32" dur="8500" fill="hold"/>
                                        <p:tgtEl>
                                          <p:spTgt spid="102"/>
                                        </p:tgtEl>
                                        <p:attrNameLst>
                                          <p:attrName>r</p:attrName>
                                        </p:attrNameLst>
                                      </p:cBhvr>
                                    </p:animRot>
                                  </p:childTnLst>
                                </p:cTn>
                              </p:par>
                              <p:par>
                                <p:cTn id="33" presetID="42" presetClass="entr" presetSubtype="0" fill="hold" nodeType="withEffect">
                                  <p:stCondLst>
                                    <p:cond delay="525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1000"/>
                                        <p:tgtEl>
                                          <p:spTgt spid="57"/>
                                        </p:tgtEl>
                                      </p:cBhvr>
                                    </p:animEffect>
                                    <p:anim calcmode="lin" valueType="num">
                                      <p:cBhvr>
                                        <p:cTn id="36" dur="1000" fill="hold"/>
                                        <p:tgtEl>
                                          <p:spTgt spid="57"/>
                                        </p:tgtEl>
                                        <p:attrNameLst>
                                          <p:attrName>ppt_x</p:attrName>
                                        </p:attrNameLst>
                                      </p:cBhvr>
                                      <p:tavLst>
                                        <p:tav tm="0">
                                          <p:val>
                                            <p:strVal val="#ppt_x"/>
                                          </p:val>
                                        </p:tav>
                                        <p:tav tm="100000">
                                          <p:val>
                                            <p:strVal val="#ppt_x"/>
                                          </p:val>
                                        </p:tav>
                                      </p:tavLst>
                                    </p:anim>
                                    <p:anim calcmode="lin" valueType="num">
                                      <p:cBhvr>
                                        <p:cTn id="37" dur="1000" fill="hold"/>
                                        <p:tgtEl>
                                          <p:spTgt spid="5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575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1000"/>
                                        <p:tgtEl>
                                          <p:spTgt spid="56"/>
                                        </p:tgtEl>
                                      </p:cBhvr>
                                    </p:animEffect>
                                    <p:anim calcmode="lin" valueType="num">
                                      <p:cBhvr>
                                        <p:cTn id="41" dur="1000" fill="hold"/>
                                        <p:tgtEl>
                                          <p:spTgt spid="56"/>
                                        </p:tgtEl>
                                        <p:attrNameLst>
                                          <p:attrName>ppt_x</p:attrName>
                                        </p:attrNameLst>
                                      </p:cBhvr>
                                      <p:tavLst>
                                        <p:tav tm="0">
                                          <p:val>
                                            <p:strVal val="#ppt_x"/>
                                          </p:val>
                                        </p:tav>
                                        <p:tav tm="100000">
                                          <p:val>
                                            <p:strVal val="#ppt_x"/>
                                          </p:val>
                                        </p:tav>
                                      </p:tavLst>
                                    </p:anim>
                                    <p:anim calcmode="lin" valueType="num">
                                      <p:cBhvr>
                                        <p:cTn id="42" dur="1000" fill="hold"/>
                                        <p:tgtEl>
                                          <p:spTgt spid="56"/>
                                        </p:tgtEl>
                                        <p:attrNameLst>
                                          <p:attrName>ppt_y</p:attrName>
                                        </p:attrNameLst>
                                      </p:cBhvr>
                                      <p:tavLst>
                                        <p:tav tm="0">
                                          <p:val>
                                            <p:strVal val="#ppt_y+.1"/>
                                          </p:val>
                                        </p:tav>
                                        <p:tav tm="100000">
                                          <p:val>
                                            <p:strVal val="#ppt_y"/>
                                          </p:val>
                                        </p:tav>
                                      </p:tavLst>
                                    </p:anim>
                                  </p:childTnLst>
                                </p:cTn>
                              </p:par>
                              <p:par>
                                <p:cTn id="43" presetID="10" presetClass="entr" presetSubtype="0" fill="hold" nodeType="withEffect">
                                  <p:stCondLst>
                                    <p:cond delay="675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750"/>
                                        <p:tgtEl>
                                          <p:spTgt spid="18"/>
                                        </p:tgtEl>
                                      </p:cBhvr>
                                    </p:animEffect>
                                  </p:childTnLst>
                                </p:cTn>
                              </p:par>
                              <p:par>
                                <p:cTn id="46" presetID="22" presetClass="entr" presetSubtype="1" fill="hold" grpId="0" nodeType="withEffect">
                                  <p:stCondLst>
                                    <p:cond delay="725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250"/>
                                        <p:tgtEl>
                                          <p:spTgt spid="55"/>
                                        </p:tgtEl>
                                      </p:cBhvr>
                                    </p:animEffect>
                                  </p:childTnLst>
                                </p:cTn>
                              </p:par>
                              <p:par>
                                <p:cTn id="49" presetID="53" presetClass="entr" presetSubtype="16" fill="hold" nodeType="withEffect">
                                  <p:stCondLst>
                                    <p:cond delay="8500"/>
                                  </p:stCondLst>
                                  <p:childTnLst>
                                    <p:set>
                                      <p:cBhvr>
                                        <p:cTn id="50" dur="1" fill="hold">
                                          <p:stCondLst>
                                            <p:cond delay="0"/>
                                          </p:stCondLst>
                                        </p:cTn>
                                        <p:tgtEl>
                                          <p:spTgt spid="82"/>
                                        </p:tgtEl>
                                        <p:attrNameLst>
                                          <p:attrName>style.visibility</p:attrName>
                                        </p:attrNameLst>
                                      </p:cBhvr>
                                      <p:to>
                                        <p:strVal val="visible"/>
                                      </p:to>
                                    </p:set>
                                    <p:anim calcmode="lin" valueType="num">
                                      <p:cBhvr>
                                        <p:cTn id="51" dur="500" fill="hold"/>
                                        <p:tgtEl>
                                          <p:spTgt spid="82"/>
                                        </p:tgtEl>
                                        <p:attrNameLst>
                                          <p:attrName>ppt_w</p:attrName>
                                        </p:attrNameLst>
                                      </p:cBhvr>
                                      <p:tavLst>
                                        <p:tav tm="0">
                                          <p:val>
                                            <p:fltVal val="0"/>
                                          </p:val>
                                        </p:tav>
                                        <p:tav tm="100000">
                                          <p:val>
                                            <p:strVal val="#ppt_w"/>
                                          </p:val>
                                        </p:tav>
                                      </p:tavLst>
                                    </p:anim>
                                    <p:anim calcmode="lin" valueType="num">
                                      <p:cBhvr>
                                        <p:cTn id="52" dur="500" fill="hold"/>
                                        <p:tgtEl>
                                          <p:spTgt spid="82"/>
                                        </p:tgtEl>
                                        <p:attrNameLst>
                                          <p:attrName>ppt_h</p:attrName>
                                        </p:attrNameLst>
                                      </p:cBhvr>
                                      <p:tavLst>
                                        <p:tav tm="0">
                                          <p:val>
                                            <p:fltVal val="0"/>
                                          </p:val>
                                        </p:tav>
                                        <p:tav tm="100000">
                                          <p:val>
                                            <p:strVal val="#ppt_h"/>
                                          </p:val>
                                        </p:tav>
                                      </p:tavLst>
                                    </p:anim>
                                    <p:animEffect transition="in" filter="fade">
                                      <p:cBhvr>
                                        <p:cTn id="53" dur="500"/>
                                        <p:tgtEl>
                                          <p:spTgt spid="82"/>
                                        </p:tgtEl>
                                      </p:cBhvr>
                                    </p:animEffect>
                                  </p:childTnLst>
                                </p:cTn>
                              </p:par>
                              <p:par>
                                <p:cTn id="54" presetID="53" presetClass="entr" presetSubtype="16" fill="hold" nodeType="withEffect">
                                  <p:stCondLst>
                                    <p:cond delay="9000"/>
                                  </p:stCondLst>
                                  <p:childTnLst>
                                    <p:set>
                                      <p:cBhvr>
                                        <p:cTn id="55" dur="1" fill="hold">
                                          <p:stCondLst>
                                            <p:cond delay="0"/>
                                          </p:stCondLst>
                                        </p:cTn>
                                        <p:tgtEl>
                                          <p:spTgt spid="77"/>
                                        </p:tgtEl>
                                        <p:attrNameLst>
                                          <p:attrName>style.visibility</p:attrName>
                                        </p:attrNameLst>
                                      </p:cBhvr>
                                      <p:to>
                                        <p:strVal val="visible"/>
                                      </p:to>
                                    </p:set>
                                    <p:anim calcmode="lin" valueType="num">
                                      <p:cBhvr>
                                        <p:cTn id="56" dur="500" fill="hold"/>
                                        <p:tgtEl>
                                          <p:spTgt spid="77"/>
                                        </p:tgtEl>
                                        <p:attrNameLst>
                                          <p:attrName>ppt_w</p:attrName>
                                        </p:attrNameLst>
                                      </p:cBhvr>
                                      <p:tavLst>
                                        <p:tav tm="0">
                                          <p:val>
                                            <p:fltVal val="0"/>
                                          </p:val>
                                        </p:tav>
                                        <p:tav tm="100000">
                                          <p:val>
                                            <p:strVal val="#ppt_w"/>
                                          </p:val>
                                        </p:tav>
                                      </p:tavLst>
                                    </p:anim>
                                    <p:anim calcmode="lin" valueType="num">
                                      <p:cBhvr>
                                        <p:cTn id="57" dur="500" fill="hold"/>
                                        <p:tgtEl>
                                          <p:spTgt spid="77"/>
                                        </p:tgtEl>
                                        <p:attrNameLst>
                                          <p:attrName>ppt_h</p:attrName>
                                        </p:attrNameLst>
                                      </p:cBhvr>
                                      <p:tavLst>
                                        <p:tav tm="0">
                                          <p:val>
                                            <p:fltVal val="0"/>
                                          </p:val>
                                        </p:tav>
                                        <p:tav tm="100000">
                                          <p:val>
                                            <p:strVal val="#ppt_h"/>
                                          </p:val>
                                        </p:tav>
                                      </p:tavLst>
                                    </p:anim>
                                    <p:animEffect transition="in" filter="fade">
                                      <p:cBhvr>
                                        <p:cTn id="58" dur="500"/>
                                        <p:tgtEl>
                                          <p:spTgt spid="77"/>
                                        </p:tgtEl>
                                      </p:cBhvr>
                                    </p:animEffect>
                                  </p:childTnLst>
                                </p:cTn>
                              </p:par>
                              <p:par>
                                <p:cTn id="59" presetID="53" presetClass="entr" presetSubtype="16" fill="hold" nodeType="withEffect">
                                  <p:stCondLst>
                                    <p:cond delay="9500"/>
                                  </p:stCondLst>
                                  <p:childTnLst>
                                    <p:set>
                                      <p:cBhvr>
                                        <p:cTn id="60" dur="1" fill="hold">
                                          <p:stCondLst>
                                            <p:cond delay="0"/>
                                          </p:stCondLst>
                                        </p:cTn>
                                        <p:tgtEl>
                                          <p:spTgt spid="94"/>
                                        </p:tgtEl>
                                        <p:attrNameLst>
                                          <p:attrName>style.visibility</p:attrName>
                                        </p:attrNameLst>
                                      </p:cBhvr>
                                      <p:to>
                                        <p:strVal val="visible"/>
                                      </p:to>
                                    </p:set>
                                    <p:anim calcmode="lin" valueType="num">
                                      <p:cBhvr>
                                        <p:cTn id="61" dur="500" fill="hold"/>
                                        <p:tgtEl>
                                          <p:spTgt spid="94"/>
                                        </p:tgtEl>
                                        <p:attrNameLst>
                                          <p:attrName>ppt_w</p:attrName>
                                        </p:attrNameLst>
                                      </p:cBhvr>
                                      <p:tavLst>
                                        <p:tav tm="0">
                                          <p:val>
                                            <p:fltVal val="0"/>
                                          </p:val>
                                        </p:tav>
                                        <p:tav tm="100000">
                                          <p:val>
                                            <p:strVal val="#ppt_w"/>
                                          </p:val>
                                        </p:tav>
                                      </p:tavLst>
                                    </p:anim>
                                    <p:anim calcmode="lin" valueType="num">
                                      <p:cBhvr>
                                        <p:cTn id="62" dur="500" fill="hold"/>
                                        <p:tgtEl>
                                          <p:spTgt spid="94"/>
                                        </p:tgtEl>
                                        <p:attrNameLst>
                                          <p:attrName>ppt_h</p:attrName>
                                        </p:attrNameLst>
                                      </p:cBhvr>
                                      <p:tavLst>
                                        <p:tav tm="0">
                                          <p:val>
                                            <p:fltVal val="0"/>
                                          </p:val>
                                        </p:tav>
                                        <p:tav tm="100000">
                                          <p:val>
                                            <p:strVal val="#ppt_h"/>
                                          </p:val>
                                        </p:tav>
                                      </p:tavLst>
                                    </p:anim>
                                    <p:animEffect transition="in" filter="fade">
                                      <p:cBhvr>
                                        <p:cTn id="63" dur="500"/>
                                        <p:tgtEl>
                                          <p:spTgt spid="94"/>
                                        </p:tgtEl>
                                      </p:cBhvr>
                                    </p:animEffect>
                                  </p:childTnLst>
                                </p:cTn>
                              </p:par>
                              <p:par>
                                <p:cTn id="64" presetID="53" presetClass="entr" presetSubtype="16" fill="hold" nodeType="withEffect">
                                  <p:stCondLst>
                                    <p:cond delay="10000"/>
                                  </p:stCondLst>
                                  <p:childTnLst>
                                    <p:set>
                                      <p:cBhvr>
                                        <p:cTn id="65" dur="1" fill="hold">
                                          <p:stCondLst>
                                            <p:cond delay="0"/>
                                          </p:stCondLst>
                                        </p:cTn>
                                        <p:tgtEl>
                                          <p:spTgt spid="88"/>
                                        </p:tgtEl>
                                        <p:attrNameLst>
                                          <p:attrName>style.visibility</p:attrName>
                                        </p:attrNameLst>
                                      </p:cBhvr>
                                      <p:to>
                                        <p:strVal val="visible"/>
                                      </p:to>
                                    </p:set>
                                    <p:anim calcmode="lin" valueType="num">
                                      <p:cBhvr>
                                        <p:cTn id="66" dur="500" fill="hold"/>
                                        <p:tgtEl>
                                          <p:spTgt spid="88"/>
                                        </p:tgtEl>
                                        <p:attrNameLst>
                                          <p:attrName>ppt_w</p:attrName>
                                        </p:attrNameLst>
                                      </p:cBhvr>
                                      <p:tavLst>
                                        <p:tav tm="0">
                                          <p:val>
                                            <p:fltVal val="0"/>
                                          </p:val>
                                        </p:tav>
                                        <p:tav tm="100000">
                                          <p:val>
                                            <p:strVal val="#ppt_w"/>
                                          </p:val>
                                        </p:tav>
                                      </p:tavLst>
                                    </p:anim>
                                    <p:anim calcmode="lin" valueType="num">
                                      <p:cBhvr>
                                        <p:cTn id="67" dur="500" fill="hold"/>
                                        <p:tgtEl>
                                          <p:spTgt spid="88"/>
                                        </p:tgtEl>
                                        <p:attrNameLst>
                                          <p:attrName>ppt_h</p:attrName>
                                        </p:attrNameLst>
                                      </p:cBhvr>
                                      <p:tavLst>
                                        <p:tav tm="0">
                                          <p:val>
                                            <p:fltVal val="0"/>
                                          </p:val>
                                        </p:tav>
                                        <p:tav tm="100000">
                                          <p:val>
                                            <p:strVal val="#ppt_h"/>
                                          </p:val>
                                        </p:tav>
                                      </p:tavLst>
                                    </p:anim>
                                    <p:animEffect transition="in" filter="fade">
                                      <p:cBhvr>
                                        <p:cTn id="68" dur="500"/>
                                        <p:tgtEl>
                                          <p:spTgt spid="88"/>
                                        </p:tgtEl>
                                      </p:cBhvr>
                                    </p:animEffect>
                                  </p:childTnLst>
                                </p:cTn>
                              </p:par>
                              <p:par>
                                <p:cTn id="69" presetID="42" presetClass="entr" presetSubtype="0" fill="hold" grpId="0" nodeType="withEffect">
                                  <p:stCondLst>
                                    <p:cond delay="1050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11000"/>
                                  </p:stCondLst>
                                  <p:childTnLst>
                                    <p:set>
                                      <p:cBhvr>
                                        <p:cTn id="75" dur="1" fill="hold">
                                          <p:stCondLst>
                                            <p:cond delay="0"/>
                                          </p:stCondLst>
                                        </p:cTn>
                                        <p:tgtEl>
                                          <p:spTgt spid="70"/>
                                        </p:tgtEl>
                                        <p:attrNameLst>
                                          <p:attrName>style.visibility</p:attrName>
                                        </p:attrNameLst>
                                      </p:cBhvr>
                                      <p:to>
                                        <p:strVal val="visible"/>
                                      </p:to>
                                    </p:set>
                                    <p:animEffect transition="in" filter="fade">
                                      <p:cBhvr>
                                        <p:cTn id="76" dur="1000"/>
                                        <p:tgtEl>
                                          <p:spTgt spid="70"/>
                                        </p:tgtEl>
                                      </p:cBhvr>
                                    </p:animEffect>
                                    <p:anim calcmode="lin" valueType="num">
                                      <p:cBhvr>
                                        <p:cTn id="77" dur="1000" fill="hold"/>
                                        <p:tgtEl>
                                          <p:spTgt spid="70"/>
                                        </p:tgtEl>
                                        <p:attrNameLst>
                                          <p:attrName>ppt_x</p:attrName>
                                        </p:attrNameLst>
                                      </p:cBhvr>
                                      <p:tavLst>
                                        <p:tav tm="0">
                                          <p:val>
                                            <p:strVal val="#ppt_x"/>
                                          </p:val>
                                        </p:tav>
                                        <p:tav tm="100000">
                                          <p:val>
                                            <p:strVal val="#ppt_x"/>
                                          </p:val>
                                        </p:tav>
                                      </p:tavLst>
                                    </p:anim>
                                    <p:anim calcmode="lin" valueType="num">
                                      <p:cBhvr>
                                        <p:cTn id="78" dur="1000" fill="hold"/>
                                        <p:tgtEl>
                                          <p:spTgt spid="70"/>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11500"/>
                                  </p:stCondLst>
                                  <p:childTnLst>
                                    <p:set>
                                      <p:cBhvr>
                                        <p:cTn id="80" dur="1" fill="hold">
                                          <p:stCondLst>
                                            <p:cond delay="0"/>
                                          </p:stCondLst>
                                        </p:cTn>
                                        <p:tgtEl>
                                          <p:spTgt spid="69"/>
                                        </p:tgtEl>
                                        <p:attrNameLst>
                                          <p:attrName>style.visibility</p:attrName>
                                        </p:attrNameLst>
                                      </p:cBhvr>
                                      <p:to>
                                        <p:strVal val="visible"/>
                                      </p:to>
                                    </p:set>
                                    <p:animEffect transition="in" filter="fade">
                                      <p:cBhvr>
                                        <p:cTn id="81" dur="1000"/>
                                        <p:tgtEl>
                                          <p:spTgt spid="69"/>
                                        </p:tgtEl>
                                      </p:cBhvr>
                                    </p:animEffect>
                                    <p:anim calcmode="lin" valueType="num">
                                      <p:cBhvr>
                                        <p:cTn id="82" dur="1000" fill="hold"/>
                                        <p:tgtEl>
                                          <p:spTgt spid="69"/>
                                        </p:tgtEl>
                                        <p:attrNameLst>
                                          <p:attrName>ppt_x</p:attrName>
                                        </p:attrNameLst>
                                      </p:cBhvr>
                                      <p:tavLst>
                                        <p:tav tm="0">
                                          <p:val>
                                            <p:strVal val="#ppt_x"/>
                                          </p:val>
                                        </p:tav>
                                        <p:tav tm="100000">
                                          <p:val>
                                            <p:strVal val="#ppt_x"/>
                                          </p:val>
                                        </p:tav>
                                      </p:tavLst>
                                    </p:anim>
                                    <p:anim calcmode="lin" valueType="num">
                                      <p:cBhvr>
                                        <p:cTn id="83" dur="1000" fill="hold"/>
                                        <p:tgtEl>
                                          <p:spTgt spid="6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12000"/>
                                  </p:stCondLst>
                                  <p:childTnLst>
                                    <p:set>
                                      <p:cBhvr>
                                        <p:cTn id="85" dur="1" fill="hold">
                                          <p:stCondLst>
                                            <p:cond delay="0"/>
                                          </p:stCondLst>
                                        </p:cTn>
                                        <p:tgtEl>
                                          <p:spTgt spid="68"/>
                                        </p:tgtEl>
                                        <p:attrNameLst>
                                          <p:attrName>style.visibility</p:attrName>
                                        </p:attrNameLst>
                                      </p:cBhvr>
                                      <p:to>
                                        <p:strVal val="visible"/>
                                      </p:to>
                                    </p:set>
                                    <p:animEffect transition="in" filter="fade">
                                      <p:cBhvr>
                                        <p:cTn id="86" dur="1000"/>
                                        <p:tgtEl>
                                          <p:spTgt spid="68"/>
                                        </p:tgtEl>
                                      </p:cBhvr>
                                    </p:animEffect>
                                    <p:anim calcmode="lin" valueType="num">
                                      <p:cBhvr>
                                        <p:cTn id="87" dur="1000" fill="hold"/>
                                        <p:tgtEl>
                                          <p:spTgt spid="68"/>
                                        </p:tgtEl>
                                        <p:attrNameLst>
                                          <p:attrName>ppt_x</p:attrName>
                                        </p:attrNameLst>
                                      </p:cBhvr>
                                      <p:tavLst>
                                        <p:tav tm="0">
                                          <p:val>
                                            <p:strVal val="#ppt_x"/>
                                          </p:val>
                                        </p:tav>
                                        <p:tav tm="100000">
                                          <p:val>
                                            <p:strVal val="#ppt_x"/>
                                          </p:val>
                                        </p:tav>
                                      </p:tavLst>
                                    </p:anim>
                                    <p:anim calcmode="lin" valueType="num">
                                      <p:cBhvr>
                                        <p:cTn id="88"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2" grpId="0" animBg="1"/>
      <p:bldP spid="102" grpId="0" animBg="1"/>
      <p:bldP spid="102" grpId="1" animBg="1"/>
      <p:bldP spid="55" grpId="0"/>
      <p:bldP spid="67" grpId="0"/>
      <p:bldP spid="68" grpId="0"/>
      <p:bldP spid="69" grpId="0"/>
      <p:bldP spid="7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7594" y="-114300"/>
            <a:ext cx="4759233" cy="4497976"/>
            <a:chOff x="-180444" y="-108857"/>
            <a:chExt cx="4759233" cy="4497976"/>
          </a:xfrm>
        </p:grpSpPr>
        <p:grpSp>
          <p:nvGrpSpPr>
            <p:cNvPr id="46" name="组合 45"/>
            <p:cNvGrpSpPr/>
            <p:nvPr/>
          </p:nvGrpSpPr>
          <p:grpSpPr>
            <a:xfrm flipH="1">
              <a:off x="-180444" y="-108857"/>
              <a:ext cx="4175761" cy="3570514"/>
              <a:chOff x="8203475" y="-95794"/>
              <a:chExt cx="4175761" cy="3570514"/>
            </a:xfrm>
          </p:grpSpPr>
          <p:sp>
            <p:nvSpPr>
              <p:cNvPr id="48" name="矩形 47"/>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任意多边形 46"/>
            <p:cNvSpPr/>
            <p:nvPr/>
          </p:nvSpPr>
          <p:spPr>
            <a:xfrm flipH="1">
              <a:off x="15498" y="0"/>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3" name="图片 72"/>
          <p:cNvPicPr>
            <a:picLocks noChangeAspect="1"/>
          </p:cNvPicPr>
          <p:nvPr/>
        </p:nvPicPr>
        <p:blipFill rotWithShape="1">
          <a:blip r:embed="rId4" cstate="print">
            <a:extLst>
              <a:ext uri="{28A0092B-C50C-407E-A947-70E740481C1C}">
                <a14:useLocalDpi xmlns:a14="http://schemas.microsoft.com/office/drawing/2010/main" val="0"/>
              </a:ext>
            </a:extLst>
          </a:blip>
          <a:srcRect l="26340" t="20306" r="34149" b="13390"/>
          <a:stretch/>
        </p:blipFill>
        <p:spPr>
          <a:xfrm>
            <a:off x="1110934" y="4286251"/>
            <a:ext cx="2553275" cy="2410170"/>
          </a:xfrm>
          <a:prstGeom prst="rect">
            <a:avLst/>
          </a:prstGeom>
        </p:spPr>
      </p:pic>
      <p:pic>
        <p:nvPicPr>
          <p:cNvPr id="88" name="图片 87"/>
          <p:cNvPicPr>
            <a:picLocks noChangeAspect="1"/>
          </p:cNvPicPr>
          <p:nvPr/>
        </p:nvPicPr>
        <p:blipFill rotWithShape="1">
          <a:blip r:embed="rId5" cstate="print">
            <a:extLst>
              <a:ext uri="{28A0092B-C50C-407E-A947-70E740481C1C}">
                <a14:useLocalDpi xmlns:a14="http://schemas.microsoft.com/office/drawing/2010/main" val="0"/>
              </a:ext>
            </a:extLst>
          </a:blip>
          <a:srcRect l="30447" t="36684" r="58009" b="33815"/>
          <a:stretch/>
        </p:blipFill>
        <p:spPr>
          <a:xfrm rot="151844">
            <a:off x="982799" y="4274875"/>
            <a:ext cx="580572" cy="834573"/>
          </a:xfrm>
          <a:prstGeom prst="rect">
            <a:avLst/>
          </a:prstGeom>
        </p:spPr>
      </p:pic>
      <p:grpSp>
        <p:nvGrpSpPr>
          <p:cNvPr id="9" name="组合 8"/>
          <p:cNvGrpSpPr/>
          <p:nvPr/>
        </p:nvGrpSpPr>
        <p:grpSpPr>
          <a:xfrm>
            <a:off x="443607" y="885824"/>
            <a:ext cx="2343678" cy="2967518"/>
            <a:chOff x="748407" y="542924"/>
            <a:chExt cx="2343678" cy="2967518"/>
          </a:xfrm>
        </p:grpSpPr>
        <p:pic>
          <p:nvPicPr>
            <p:cNvPr id="4" name="图片 3"/>
            <p:cNvPicPr>
              <a:picLocks noChangeAspect="1"/>
            </p:cNvPicPr>
            <p:nvPr/>
          </p:nvPicPr>
          <p:blipFill rotWithShape="1">
            <a:blip r:embed="rId6">
              <a:extLst>
                <a:ext uri="{28A0092B-C50C-407E-A947-70E740481C1C}">
                  <a14:useLocalDpi xmlns:a14="http://schemas.microsoft.com/office/drawing/2010/main" val="0"/>
                </a:ext>
              </a:extLst>
            </a:blip>
            <a:srcRect l="31542" r="42530" b="53979"/>
            <a:stretch/>
          </p:blipFill>
          <p:spPr>
            <a:xfrm>
              <a:off x="748407" y="542924"/>
              <a:ext cx="2314575" cy="2203151"/>
            </a:xfrm>
            <a:prstGeom prst="rect">
              <a:avLst/>
            </a:prstGeom>
          </p:spPr>
        </p:pic>
        <p:grpSp>
          <p:nvGrpSpPr>
            <p:cNvPr id="58" name="组合 57"/>
            <p:cNvGrpSpPr/>
            <p:nvPr/>
          </p:nvGrpSpPr>
          <p:grpSpPr>
            <a:xfrm>
              <a:off x="937149" y="2188033"/>
              <a:ext cx="2154936" cy="1322409"/>
              <a:chOff x="8726219" y="-661205"/>
              <a:chExt cx="2154936" cy="1322409"/>
            </a:xfrm>
          </p:grpSpPr>
          <p:sp>
            <p:nvSpPr>
              <p:cNvPr id="59" name="任意多边形 58"/>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81000" dist="165100" dir="3600000">
                  <a:srgbClr val="19B4C9">
                    <a:alpha val="38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6" name="图片 35"/>
          <p:cNvPicPr>
            <a:picLocks noChangeAspect="1"/>
          </p:cNvPicPr>
          <p:nvPr/>
        </p:nvPicPr>
        <p:blipFill rotWithShape="1">
          <a:blip r:embed="rId7" cstate="print">
            <a:extLst>
              <a:ext uri="{28A0092B-C50C-407E-A947-70E740481C1C}">
                <a14:useLocalDpi xmlns:a14="http://schemas.microsoft.com/office/drawing/2010/main" val="0"/>
              </a:ext>
            </a:extLst>
          </a:blip>
          <a:srcRect l="20649" t="31862" r="24936" b="18961"/>
          <a:stretch/>
        </p:blipFill>
        <p:spPr>
          <a:xfrm rot="21359132" flipH="1">
            <a:off x="2500233" y="2740048"/>
            <a:ext cx="2664486" cy="1354500"/>
          </a:xfrm>
          <a:prstGeom prst="rect">
            <a:avLst/>
          </a:prstGeom>
        </p:spPr>
      </p:pic>
      <p:grpSp>
        <p:nvGrpSpPr>
          <p:cNvPr id="33" name="组合 32"/>
          <p:cNvGrpSpPr/>
          <p:nvPr/>
        </p:nvGrpSpPr>
        <p:grpSpPr>
          <a:xfrm flipH="1">
            <a:off x="4504956" y="3377035"/>
            <a:ext cx="1830183" cy="1023513"/>
            <a:chOff x="594424" y="1153191"/>
            <a:chExt cx="2605976" cy="1634460"/>
          </a:xfrm>
        </p:grpSpPr>
        <p:sp>
          <p:nvSpPr>
            <p:cNvPr id="34" name="任意多边形 33"/>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7" name="图片 36"/>
          <p:cNvPicPr>
            <a:picLocks noChangeAspect="1"/>
          </p:cNvPicPr>
          <p:nvPr/>
        </p:nvPicPr>
        <p:blipFill rotWithShape="1">
          <a:blip r:embed="rId8" cstate="print">
            <a:extLst>
              <a:ext uri="{28A0092B-C50C-407E-A947-70E740481C1C}">
                <a14:useLocalDpi xmlns:a14="http://schemas.microsoft.com/office/drawing/2010/main" val="0"/>
              </a:ext>
            </a:extLst>
          </a:blip>
          <a:srcRect l="11977" t="53872" r="50938" b="13292"/>
          <a:stretch/>
        </p:blipFill>
        <p:spPr>
          <a:xfrm rot="523248" flipH="1">
            <a:off x="4252936" y="2132273"/>
            <a:ext cx="889086" cy="442813"/>
          </a:xfrm>
          <a:prstGeom prst="rect">
            <a:avLst/>
          </a:prstGeom>
          <a:effectLst/>
        </p:spPr>
      </p:pic>
      <p:grpSp>
        <p:nvGrpSpPr>
          <p:cNvPr id="10" name="组合 9"/>
          <p:cNvGrpSpPr/>
          <p:nvPr/>
        </p:nvGrpSpPr>
        <p:grpSpPr>
          <a:xfrm>
            <a:off x="8677275" y="307911"/>
            <a:ext cx="2562225" cy="1939989"/>
            <a:chOff x="8677275" y="307911"/>
            <a:chExt cx="2562225" cy="1939989"/>
          </a:xfrm>
        </p:grpSpPr>
        <p:pic>
          <p:nvPicPr>
            <p:cNvPr id="41" name="图片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78986" y="307911"/>
              <a:ext cx="2559298" cy="1919474"/>
            </a:xfrm>
            <a:prstGeom prst="round2DiagRect">
              <a:avLst>
                <a:gd name="adj1" fmla="val 0"/>
                <a:gd name="adj2" fmla="val 0"/>
              </a:avLst>
            </a:prstGeom>
            <a:ln w="88900" cap="sq">
              <a:noFill/>
              <a:miter lim="800000"/>
            </a:ln>
            <a:effectLst/>
          </p:spPr>
        </p:pic>
        <p:sp>
          <p:nvSpPr>
            <p:cNvPr id="5" name="矩形 4"/>
            <p:cNvSpPr/>
            <p:nvPr/>
          </p:nvSpPr>
          <p:spPr>
            <a:xfrm>
              <a:off x="8677275" y="1895475"/>
              <a:ext cx="2562225" cy="352425"/>
            </a:xfrm>
            <a:prstGeom prst="rect">
              <a:avLst/>
            </a:prstGeom>
            <a:solidFill>
              <a:srgbClr val="13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文本框 101"/>
            <p:cNvSpPr txBox="1"/>
            <p:nvPr/>
          </p:nvSpPr>
          <p:spPr>
            <a:xfrm>
              <a:off x="9028841" y="1921062"/>
              <a:ext cx="1810610" cy="307777"/>
            </a:xfrm>
            <a:prstGeom prst="rect">
              <a:avLst/>
            </a:prstGeom>
            <a:noFill/>
          </p:spPr>
          <p:txBody>
            <a:bodyPr wrap="square" rtlCol="0">
              <a:spAutoFit/>
            </a:bodyPr>
            <a:lstStyle/>
            <a:p>
              <a:pPr algn="dist"/>
              <a:r>
                <a:rPr lang="zh-CN" altLang="en-US" sz="1400" dirty="0" smtClean="0">
                  <a:solidFill>
                    <a:schemeClr val="bg1"/>
                  </a:solidFill>
                  <a:latin typeface="微软雅黑" panose="020B0503020204020204" pitchFamily="34" charset="-122"/>
                  <a:ea typeface="微软雅黑" panose="020B0503020204020204" pitchFamily="34" charset="-122"/>
                </a:rPr>
                <a:t>输入图片说明文字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8180948" y="2366137"/>
            <a:ext cx="3058552" cy="2082038"/>
            <a:chOff x="8180948" y="2366137"/>
            <a:chExt cx="3058552" cy="2082038"/>
          </a:xfrm>
        </p:grpSpPr>
        <p:pic>
          <p:nvPicPr>
            <p:cNvPr id="42" name="图片 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80948" y="2366137"/>
              <a:ext cx="3050101" cy="2030017"/>
            </a:xfrm>
            <a:prstGeom prst="snip2DiagRect">
              <a:avLst>
                <a:gd name="adj1" fmla="val 0"/>
                <a:gd name="adj2" fmla="val 0"/>
              </a:avLst>
            </a:prstGeom>
            <a:solidFill>
              <a:srgbClr val="FFFFFF">
                <a:shade val="85000"/>
              </a:srgbClr>
            </a:solidFill>
            <a:ln w="88900" cap="sq">
              <a:noFill/>
              <a:miter lim="800000"/>
            </a:ln>
            <a:effectLst/>
          </p:spPr>
        </p:pic>
        <p:sp>
          <p:nvSpPr>
            <p:cNvPr id="6" name="矩形 5"/>
            <p:cNvSpPr/>
            <p:nvPr/>
          </p:nvSpPr>
          <p:spPr>
            <a:xfrm>
              <a:off x="8181975" y="4057650"/>
              <a:ext cx="3057525" cy="390525"/>
            </a:xfrm>
            <a:prstGeom prst="rect">
              <a:avLst/>
            </a:prstGeom>
            <a:solidFill>
              <a:srgbClr val="FF7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文本框 102"/>
            <p:cNvSpPr txBox="1"/>
            <p:nvPr/>
          </p:nvSpPr>
          <p:spPr>
            <a:xfrm>
              <a:off x="8771665" y="4096639"/>
              <a:ext cx="2029911" cy="307777"/>
            </a:xfrm>
            <a:prstGeom prst="rect">
              <a:avLst/>
            </a:prstGeom>
            <a:noFill/>
          </p:spPr>
          <p:txBody>
            <a:bodyPr wrap="square" rtlCol="0">
              <a:spAutoFit/>
            </a:bodyPr>
            <a:lstStyle/>
            <a:p>
              <a:pPr algn="dist"/>
              <a:r>
                <a:rPr lang="zh-CN" altLang="en-US" sz="1400" dirty="0" smtClean="0">
                  <a:solidFill>
                    <a:schemeClr val="bg1"/>
                  </a:solidFill>
                  <a:latin typeface="微软雅黑" panose="020B0503020204020204" pitchFamily="34" charset="-122"/>
                  <a:ea typeface="微软雅黑" panose="020B0503020204020204" pitchFamily="34" charset="-122"/>
                </a:rPr>
                <a:t>输入图片说明文字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086225" y="4572000"/>
            <a:ext cx="2748525" cy="2051539"/>
            <a:chOff x="4086225" y="4572000"/>
            <a:chExt cx="2748525" cy="2051539"/>
          </a:xfrm>
        </p:grpSpPr>
        <p:pic>
          <p:nvPicPr>
            <p:cNvPr id="44" name="图片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99365" y="4572000"/>
              <a:ext cx="2735385" cy="2051539"/>
            </a:xfrm>
            <a:prstGeom prst="rect">
              <a:avLst/>
            </a:prstGeom>
            <a:solidFill>
              <a:srgbClr val="FFFFFF">
                <a:shade val="85000"/>
              </a:srgbClr>
            </a:solidFill>
            <a:ln w="88900" cap="sq">
              <a:noFill/>
              <a:miter lim="800000"/>
            </a:ln>
            <a:effectLst/>
          </p:spPr>
        </p:pic>
        <p:sp>
          <p:nvSpPr>
            <p:cNvPr id="7" name="矩形 6"/>
            <p:cNvSpPr/>
            <p:nvPr/>
          </p:nvSpPr>
          <p:spPr>
            <a:xfrm>
              <a:off x="4086225" y="6200775"/>
              <a:ext cx="2743200" cy="419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文本框 103"/>
            <p:cNvSpPr txBox="1"/>
            <p:nvPr/>
          </p:nvSpPr>
          <p:spPr>
            <a:xfrm>
              <a:off x="4409215" y="6262691"/>
              <a:ext cx="2029911" cy="307777"/>
            </a:xfrm>
            <a:prstGeom prst="rect">
              <a:avLst/>
            </a:prstGeom>
            <a:noFill/>
          </p:spPr>
          <p:txBody>
            <a:bodyPr wrap="square" rtlCol="0">
              <a:spAutoFit/>
            </a:bodyPr>
            <a:lstStyle/>
            <a:p>
              <a:pPr algn="dist"/>
              <a:r>
                <a:rPr lang="zh-CN" altLang="en-US" sz="1400" dirty="0" smtClean="0">
                  <a:solidFill>
                    <a:schemeClr val="bg1"/>
                  </a:solidFill>
                  <a:latin typeface="微软雅黑" panose="020B0503020204020204" pitchFamily="34" charset="-122"/>
                  <a:ea typeface="微软雅黑" panose="020B0503020204020204" pitchFamily="34" charset="-122"/>
                </a:rPr>
                <a:t>输入图片说明文字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6991350" y="4562475"/>
            <a:ext cx="4267200" cy="2057401"/>
            <a:chOff x="6991350" y="4562475"/>
            <a:chExt cx="4267200" cy="2057401"/>
          </a:xfrm>
        </p:grpSpPr>
        <p:pic>
          <p:nvPicPr>
            <p:cNvPr id="43" name="图片 42"/>
            <p:cNvPicPr>
              <a:picLocks noChangeAspect="1"/>
            </p:cNvPicPr>
            <p:nvPr/>
          </p:nvPicPr>
          <p:blipFill rotWithShape="1">
            <a:blip r:embed="rId12" cstate="print">
              <a:extLst>
                <a:ext uri="{28A0092B-C50C-407E-A947-70E740481C1C}">
                  <a14:useLocalDpi xmlns:a14="http://schemas.microsoft.com/office/drawing/2010/main" val="0"/>
                </a:ext>
              </a:extLst>
            </a:blip>
            <a:srcRect l="6701" t="20302" r="2821" b="7128"/>
            <a:stretch/>
          </p:blipFill>
          <p:spPr>
            <a:xfrm>
              <a:off x="6991350" y="4566553"/>
              <a:ext cx="3829050" cy="2047462"/>
            </a:xfrm>
            <a:prstGeom prst="rect">
              <a:avLst/>
            </a:prstGeom>
            <a:solidFill>
              <a:srgbClr val="FFFFFF">
                <a:shade val="85000"/>
              </a:srgbClr>
            </a:solidFill>
            <a:ln w="88900" cap="sq">
              <a:noFill/>
              <a:miter lim="800000"/>
            </a:ln>
            <a:effectLst/>
          </p:spPr>
        </p:pic>
        <p:sp>
          <p:nvSpPr>
            <p:cNvPr id="8" name="矩形 7"/>
            <p:cNvSpPr/>
            <p:nvPr/>
          </p:nvSpPr>
          <p:spPr>
            <a:xfrm>
              <a:off x="10344150" y="4562475"/>
              <a:ext cx="914400" cy="205740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文本框 104"/>
            <p:cNvSpPr txBox="1"/>
            <p:nvPr/>
          </p:nvSpPr>
          <p:spPr>
            <a:xfrm>
              <a:off x="10476641" y="5152142"/>
              <a:ext cx="591410" cy="954107"/>
            </a:xfrm>
            <a:prstGeom prst="rect">
              <a:avLst/>
            </a:prstGeom>
            <a:noFill/>
          </p:spPr>
          <p:txBody>
            <a:bodyPr wrap="square" rtlCol="0">
              <a:spAutoFit/>
            </a:bodyPr>
            <a:lstStyle/>
            <a:p>
              <a:pPr algn="dist"/>
              <a:r>
                <a:rPr lang="zh-CN" altLang="en-US" sz="1400" dirty="0" smtClean="0">
                  <a:solidFill>
                    <a:schemeClr val="bg1"/>
                  </a:solidFill>
                  <a:latin typeface="微软雅黑" panose="020B0503020204020204" pitchFamily="34" charset="-122"/>
                  <a:ea typeface="微软雅黑" panose="020B0503020204020204" pitchFamily="34" charset="-122"/>
                </a:rPr>
                <a:t>输入</a:t>
              </a:r>
              <a:endParaRPr lang="en-US" altLang="zh-CN" sz="1400" dirty="0">
                <a:solidFill>
                  <a:schemeClr val="bg1"/>
                </a:solidFill>
                <a:latin typeface="微软雅黑" panose="020B0503020204020204" pitchFamily="34" charset="-122"/>
                <a:ea typeface="微软雅黑" panose="020B0503020204020204" pitchFamily="34" charset="-122"/>
              </a:endParaRPr>
            </a:p>
            <a:p>
              <a:pPr algn="dist"/>
              <a:r>
                <a:rPr lang="zh-CN" altLang="en-US" sz="1400" dirty="0" smtClean="0">
                  <a:solidFill>
                    <a:schemeClr val="bg1"/>
                  </a:solidFill>
                  <a:latin typeface="微软雅黑" panose="020B0503020204020204" pitchFamily="34" charset="-122"/>
                  <a:ea typeface="微软雅黑" panose="020B0503020204020204" pitchFamily="34" charset="-122"/>
                </a:rPr>
                <a:t>图片</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dist"/>
              <a:r>
                <a:rPr lang="zh-CN" altLang="en-US" sz="1400" dirty="0" smtClean="0">
                  <a:solidFill>
                    <a:schemeClr val="bg1"/>
                  </a:solidFill>
                  <a:latin typeface="微软雅黑" panose="020B0503020204020204" pitchFamily="34" charset="-122"/>
                  <a:ea typeface="微软雅黑" panose="020B0503020204020204" pitchFamily="34" charset="-122"/>
                </a:rPr>
                <a:t>说明</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gn="dist"/>
              <a:r>
                <a:rPr lang="zh-CN" altLang="en-US" sz="1400" dirty="0" smtClean="0">
                  <a:solidFill>
                    <a:schemeClr val="bg1"/>
                  </a:solidFill>
                  <a:latin typeface="微软雅黑" panose="020B0503020204020204" pitchFamily="34" charset="-122"/>
                  <a:ea typeface="微软雅黑" panose="020B0503020204020204" pitchFamily="34" charset="-122"/>
                </a:rPr>
                <a:t>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pic>
        <p:nvPicPr>
          <p:cNvPr id="78" name="图片 77"/>
          <p:cNvPicPr>
            <a:picLocks noChangeAspect="1"/>
          </p:cNvPicPr>
          <p:nvPr/>
        </p:nvPicPr>
        <p:blipFill rotWithShape="1">
          <a:blip r:embed="rId13" cstate="print">
            <a:extLst>
              <a:ext uri="{28A0092B-C50C-407E-A947-70E740481C1C}">
                <a14:useLocalDpi xmlns:a14="http://schemas.microsoft.com/office/drawing/2010/main" val="0"/>
              </a:ext>
            </a:extLst>
          </a:blip>
          <a:srcRect l="22468" t="31862" r="37533" b="32583"/>
          <a:stretch/>
        </p:blipFill>
        <p:spPr>
          <a:xfrm rot="20963419" flipH="1">
            <a:off x="5819926" y="2616524"/>
            <a:ext cx="1020611" cy="510306"/>
          </a:xfrm>
          <a:prstGeom prst="rect">
            <a:avLst/>
          </a:prstGeom>
        </p:spPr>
      </p:pic>
      <p:sp>
        <p:nvSpPr>
          <p:cNvPr id="79" name="文本框 78"/>
          <p:cNvSpPr txBox="1"/>
          <p:nvPr/>
        </p:nvSpPr>
        <p:spPr>
          <a:xfrm>
            <a:off x="3478468" y="505012"/>
            <a:ext cx="2467329" cy="523220"/>
          </a:xfrm>
          <a:prstGeom prst="rect">
            <a:avLst/>
          </a:prstGeom>
          <a:noFill/>
        </p:spPr>
        <p:txBody>
          <a:bodyPr wrap="square" rtlCol="0">
            <a:spAutoFit/>
          </a:bodyPr>
          <a:lstStyle/>
          <a:p>
            <a:pPr algn="dist"/>
            <a:r>
              <a:rPr lang="zh-CN" altLang="en-US" sz="2800" b="1" dirty="0" smtClean="0">
                <a:solidFill>
                  <a:srgbClr val="19B4C9"/>
                </a:solidFill>
                <a:latin typeface="微软雅黑" panose="020B0503020204020204" pitchFamily="34" charset="-122"/>
                <a:ea typeface="微软雅黑" panose="020B0503020204020204" pitchFamily="34" charset="-122"/>
              </a:rPr>
              <a:t>输入文本标题</a:t>
            </a:r>
            <a:endParaRPr lang="zh-CN" altLang="en-US" sz="2800" b="1" dirty="0">
              <a:solidFill>
                <a:srgbClr val="19B4C9"/>
              </a:solidFill>
              <a:latin typeface="微软雅黑" panose="020B0503020204020204" pitchFamily="34" charset="-122"/>
              <a:ea typeface="微软雅黑" panose="020B0503020204020204" pitchFamily="34" charset="-122"/>
            </a:endParaRPr>
          </a:p>
        </p:txBody>
      </p:sp>
      <p:sp>
        <p:nvSpPr>
          <p:cNvPr id="80" name="矩形 79"/>
          <p:cNvSpPr/>
          <p:nvPr/>
        </p:nvSpPr>
        <p:spPr>
          <a:xfrm>
            <a:off x="3253664" y="1033263"/>
            <a:ext cx="3311260" cy="1107996"/>
          </a:xfrm>
          <a:prstGeom prst="rect">
            <a:avLst/>
          </a:prstGeom>
        </p:spPr>
        <p:txBody>
          <a:bodyPr wrap="square">
            <a:spAutoFit/>
          </a:bodyPr>
          <a:lstStyle/>
          <a:p>
            <a:pPr>
              <a:lnSpc>
                <a:spcPct val="150000"/>
              </a:lnSpc>
            </a:pPr>
            <a:r>
              <a:rPr lang="zh-CN" altLang="en-US" sz="11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100" dirty="0" smtClean="0">
                <a:solidFill>
                  <a:schemeClr val="bg2">
                    <a:lumMod val="75000"/>
                  </a:schemeClr>
                </a:solidFill>
                <a:latin typeface="微软雅黑" panose="020B0503020204020204" pitchFamily="34" charset="-122"/>
                <a:ea typeface="微软雅黑" panose="020B0503020204020204" pitchFamily="34" charset="-122"/>
              </a:rPr>
              <a:t>…</a:t>
            </a:r>
            <a:r>
              <a:rPr lang="zh-CN" altLang="en-US" sz="11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100" dirty="0">
                <a:solidFill>
                  <a:schemeClr val="bg2">
                    <a:lumMod val="75000"/>
                  </a:schemeClr>
                </a:solidFill>
                <a:latin typeface="微软雅黑" panose="020B0503020204020204" pitchFamily="34" charset="-122"/>
                <a:ea typeface="微软雅黑" panose="020B0503020204020204" pitchFamily="34" charset="-122"/>
              </a:rPr>
              <a:t>……</a:t>
            </a:r>
          </a:p>
          <a:p>
            <a:pPr>
              <a:lnSpc>
                <a:spcPct val="150000"/>
              </a:lnSpc>
            </a:pPr>
            <a:r>
              <a:rPr lang="en-US" altLang="zh-CN" sz="11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100" dirty="0">
              <a:solidFill>
                <a:schemeClr val="bg2">
                  <a:lumMod val="75000"/>
                </a:schemeClr>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rot="610562">
            <a:off x="2472858" y="2359933"/>
            <a:ext cx="477338" cy="468561"/>
            <a:chOff x="10646778" y="4753862"/>
            <a:chExt cx="751521" cy="737702"/>
          </a:xfrm>
        </p:grpSpPr>
        <p:sp>
          <p:nvSpPr>
            <p:cNvPr id="61"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10646778" y="4762829"/>
              <a:ext cx="749726" cy="728735"/>
              <a:chOff x="11012539" y="4493889"/>
              <a:chExt cx="749726" cy="728735"/>
            </a:xfrm>
          </p:grpSpPr>
          <p:sp>
            <p:nvSpPr>
              <p:cNvPr id="63"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158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0" name="组合 69"/>
          <p:cNvGrpSpPr/>
          <p:nvPr/>
        </p:nvGrpSpPr>
        <p:grpSpPr>
          <a:xfrm rot="2614959">
            <a:off x="8477585" y="1885225"/>
            <a:ext cx="533048" cy="544909"/>
            <a:chOff x="10646778" y="4753862"/>
            <a:chExt cx="751521" cy="737702"/>
          </a:xfrm>
        </p:grpSpPr>
        <p:sp>
          <p:nvSpPr>
            <p:cNvPr id="71"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组合 71"/>
            <p:cNvGrpSpPr/>
            <p:nvPr/>
          </p:nvGrpSpPr>
          <p:grpSpPr>
            <a:xfrm>
              <a:off x="10646778" y="4762829"/>
              <a:ext cx="749726" cy="728735"/>
              <a:chOff x="11012539" y="4493889"/>
              <a:chExt cx="749726" cy="728735"/>
            </a:xfrm>
          </p:grpSpPr>
          <p:sp>
            <p:nvSpPr>
              <p:cNvPr id="74"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2" name="组合 51"/>
          <p:cNvGrpSpPr/>
          <p:nvPr/>
        </p:nvGrpSpPr>
        <p:grpSpPr>
          <a:xfrm rot="1617987">
            <a:off x="6736589" y="4117824"/>
            <a:ext cx="671354" cy="659009"/>
            <a:chOff x="10646778" y="4753862"/>
            <a:chExt cx="751521" cy="737702"/>
          </a:xfrm>
        </p:grpSpPr>
        <p:sp>
          <p:nvSpPr>
            <p:cNvPr id="5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nvGrpSpPr>
          <p:grpSpPr>
            <a:xfrm>
              <a:off x="10646778" y="4762829"/>
              <a:ext cx="749726" cy="728735"/>
              <a:chOff x="11012539" y="4493889"/>
              <a:chExt cx="749726" cy="728735"/>
            </a:xfrm>
          </p:grpSpPr>
          <p:sp>
            <p:nvSpPr>
              <p:cNvPr id="5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2989705713"/>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par>
                                    <p:cTn id="8" presetID="10" presetClass="entr" presetSubtype="0" fill="hold" nodeType="withEffect">
                                      <p:stCondLst>
                                        <p:cond delay="75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42" presetClass="entr" presetSubtype="0" fill="hold" nodeType="withEffect">
                                      <p:stCondLst>
                                        <p:cond delay="1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2250"/>
                                      </p:stCondLst>
                                      <p:childTnLst>
                                        <p:set>
                                          <p:cBhvr>
                                            <p:cTn id="17" dur="1" fill="hold">
                                              <p:stCondLst>
                                                <p:cond delay="0"/>
                                              </p:stCondLst>
                                            </p:cTn>
                                            <p:tgtEl>
                                              <p:spTgt spid="60"/>
                                            </p:tgtEl>
                                            <p:attrNameLst>
                                              <p:attrName>style.visibility</p:attrName>
                                            </p:attrNameLst>
                                          </p:cBhvr>
                                          <p:to>
                                            <p:strVal val="visible"/>
                                          </p:to>
                                        </p:set>
                                        <p:anim calcmode="lin" valueType="num">
                                          <p:cBhvr>
                                            <p:cTn id="18" dur="500" fill="hold"/>
                                            <p:tgtEl>
                                              <p:spTgt spid="60"/>
                                            </p:tgtEl>
                                            <p:attrNameLst>
                                              <p:attrName>ppt_w</p:attrName>
                                            </p:attrNameLst>
                                          </p:cBhvr>
                                          <p:tavLst>
                                            <p:tav tm="0">
                                              <p:val>
                                                <p:fltVal val="0"/>
                                              </p:val>
                                            </p:tav>
                                            <p:tav tm="100000">
                                              <p:val>
                                                <p:strVal val="#ppt_w"/>
                                              </p:val>
                                            </p:tav>
                                          </p:tavLst>
                                        </p:anim>
                                        <p:anim calcmode="lin" valueType="num">
                                          <p:cBhvr>
                                            <p:cTn id="19" dur="500" fill="hold"/>
                                            <p:tgtEl>
                                              <p:spTgt spid="60"/>
                                            </p:tgtEl>
                                            <p:attrNameLst>
                                              <p:attrName>ppt_h</p:attrName>
                                            </p:attrNameLst>
                                          </p:cBhvr>
                                          <p:tavLst>
                                            <p:tav tm="0">
                                              <p:val>
                                                <p:fltVal val="0"/>
                                              </p:val>
                                            </p:tav>
                                            <p:tav tm="100000">
                                              <p:val>
                                                <p:strVal val="#ppt_h"/>
                                              </p:val>
                                            </p:tav>
                                          </p:tavLst>
                                        </p:anim>
                                        <p:animEffect transition="in" filter="fade">
                                          <p:cBhvr>
                                            <p:cTn id="20" dur="500"/>
                                            <p:tgtEl>
                                              <p:spTgt spid="60"/>
                                            </p:tgtEl>
                                          </p:cBhvr>
                                        </p:animEffect>
                                      </p:childTnLst>
                                    </p:cTn>
                                  </p:par>
                                  <p:par>
                                    <p:cTn id="21" presetID="8" presetClass="emph" presetSubtype="0" fill="hold" nodeType="withEffect">
                                      <p:stCondLst>
                                        <p:cond delay="2750"/>
                                      </p:stCondLst>
                                      <p:childTnLst>
                                        <p:animRot by="21600000">
                                          <p:cBhvr>
                                            <p:cTn id="22" dur="9500" fill="hold"/>
                                            <p:tgtEl>
                                              <p:spTgt spid="60"/>
                                            </p:tgtEl>
                                            <p:attrNameLst>
                                              <p:attrName>r</p:attrName>
                                            </p:attrNameLst>
                                          </p:cBhvr>
                                        </p:animRot>
                                      </p:childTnLst>
                                    </p:cTn>
                                  </p:par>
                                  <p:par>
                                    <p:cTn id="23" presetID="52" presetClass="entr" presetSubtype="0" fill="hold" grpId="0" nodeType="withEffect">
                                      <p:stCondLst>
                                        <p:cond delay="2750"/>
                                      </p:stCondLst>
                                      <p:iterate type="lt">
                                        <p:tmPct val="10000"/>
                                      </p:iterate>
                                      <p:childTnLst>
                                        <p:set>
                                          <p:cBhvr>
                                            <p:cTn id="24" dur="1" fill="hold">
                                              <p:stCondLst>
                                                <p:cond delay="0"/>
                                              </p:stCondLst>
                                            </p:cTn>
                                            <p:tgtEl>
                                              <p:spTgt spid="79"/>
                                            </p:tgtEl>
                                            <p:attrNameLst>
                                              <p:attrName>style.visibility</p:attrName>
                                            </p:attrNameLst>
                                          </p:cBhvr>
                                          <p:to>
                                            <p:strVal val="visible"/>
                                          </p:to>
                                        </p:set>
                                        <p:animScale>
                                          <p:cBhvr>
                                            <p:cTn id="25" dur="1000" decel="50000" fill="hold">
                                              <p:stCondLst>
                                                <p:cond delay="0"/>
                                              </p:stCondLst>
                                            </p:cTn>
                                            <p:tgtEl>
                                              <p:spTgt spid="7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79"/>
                                            </p:tgtEl>
                                            <p:attrNameLst>
                                              <p:attrName>ppt_x</p:attrName>
                                              <p:attrName>ppt_y</p:attrName>
                                            </p:attrNameLst>
                                          </p:cBhvr>
                                        </p:animMotion>
                                        <p:animEffect transition="in" filter="fade">
                                          <p:cBhvr>
                                            <p:cTn id="27" dur="1000"/>
                                            <p:tgtEl>
                                              <p:spTgt spid="79"/>
                                            </p:tgtEl>
                                          </p:cBhvr>
                                        </p:animEffect>
                                      </p:childTnLst>
                                    </p:cTn>
                                  </p:par>
                                  <p:par>
                                    <p:cTn id="28" presetID="22" presetClass="entr" presetSubtype="1" fill="hold" grpId="0" nodeType="withEffect">
                                      <p:stCondLst>
                                        <p:cond delay="4250"/>
                                      </p:stCondLst>
                                      <p:childTnLst>
                                        <p:set>
                                          <p:cBhvr>
                                            <p:cTn id="29" dur="1" fill="hold">
                                              <p:stCondLst>
                                                <p:cond delay="0"/>
                                              </p:stCondLst>
                                            </p:cTn>
                                            <p:tgtEl>
                                              <p:spTgt spid="80"/>
                                            </p:tgtEl>
                                            <p:attrNameLst>
                                              <p:attrName>style.visibility</p:attrName>
                                            </p:attrNameLst>
                                          </p:cBhvr>
                                          <p:to>
                                            <p:strVal val="visible"/>
                                          </p:to>
                                        </p:set>
                                        <p:animEffect transition="in" filter="wipe(up)">
                                          <p:cBhvr>
                                            <p:cTn id="30" dur="1750"/>
                                            <p:tgtEl>
                                              <p:spTgt spid="80"/>
                                            </p:tgtEl>
                                          </p:cBhvr>
                                        </p:animEffect>
                                      </p:childTnLst>
                                    </p:cTn>
                                  </p:par>
                                  <p:par>
                                    <p:cTn id="31" presetID="10" presetClass="entr" presetSubtype="0" fill="hold" nodeType="withEffect">
                                      <p:stCondLst>
                                        <p:cond delay="600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750"/>
                                            <p:tgtEl>
                                              <p:spTgt spid="37"/>
                                            </p:tgtEl>
                                          </p:cBhvr>
                                        </p:animEffect>
                                      </p:childTnLst>
                                    </p:cTn>
                                  </p:par>
                                  <p:par>
                                    <p:cTn id="34" presetID="42" presetClass="entr" presetSubtype="0" fill="hold" nodeType="withEffect">
                                      <p:stCondLst>
                                        <p:cond delay="675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10" presetClass="entr" presetSubtype="0" fill="hold" nodeType="withEffect">
                                      <p:stCondLst>
                                        <p:cond delay="775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750"/>
                                            <p:tgtEl>
                                              <p:spTgt spid="36"/>
                                            </p:tgtEl>
                                          </p:cBhvr>
                                        </p:animEffect>
                                      </p:childTnLst>
                                    </p:cTn>
                                  </p:par>
                                  <p:par>
                                    <p:cTn id="42" presetID="10" presetClass="entr" presetSubtype="0" fill="hold" nodeType="withEffect">
                                      <p:stCondLst>
                                        <p:cond delay="850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750"/>
                                            <p:tgtEl>
                                              <p:spTgt spid="78"/>
                                            </p:tgtEl>
                                          </p:cBhvr>
                                        </p:animEffect>
                                      </p:childTnLst>
                                    </p:cTn>
                                  </p:par>
                                  <p:par>
                                    <p:cTn id="45" presetID="2" presetClass="entr" presetSubtype="1" fill="hold" nodeType="withEffect" p14:presetBounceEnd="52000">
                                      <p:stCondLst>
                                        <p:cond delay="9250"/>
                                      </p:stCondLst>
                                      <p:childTnLst>
                                        <p:set>
                                          <p:cBhvr>
                                            <p:cTn id="46" dur="1" fill="hold">
                                              <p:stCondLst>
                                                <p:cond delay="0"/>
                                              </p:stCondLst>
                                            </p:cTn>
                                            <p:tgtEl>
                                              <p:spTgt spid="10"/>
                                            </p:tgtEl>
                                            <p:attrNameLst>
                                              <p:attrName>style.visibility</p:attrName>
                                            </p:attrNameLst>
                                          </p:cBhvr>
                                          <p:to>
                                            <p:strVal val="visible"/>
                                          </p:to>
                                        </p:set>
                                        <p:anim calcmode="lin" valueType="num" p14:bounceEnd="52000">
                                          <p:cBhvr additive="base">
                                            <p:cTn id="47" dur="1250" fill="hold"/>
                                            <p:tgtEl>
                                              <p:spTgt spid="10"/>
                                            </p:tgtEl>
                                            <p:attrNameLst>
                                              <p:attrName>ppt_x</p:attrName>
                                            </p:attrNameLst>
                                          </p:cBhvr>
                                          <p:tavLst>
                                            <p:tav tm="0">
                                              <p:val>
                                                <p:strVal val="#ppt_x"/>
                                              </p:val>
                                            </p:tav>
                                            <p:tav tm="100000">
                                              <p:val>
                                                <p:strVal val="#ppt_x"/>
                                              </p:val>
                                            </p:tav>
                                          </p:tavLst>
                                        </p:anim>
                                        <p:anim calcmode="lin" valueType="num" p14:bounceEnd="52000">
                                          <p:cBhvr additive="base">
                                            <p:cTn id="48" dur="1250" fill="hold"/>
                                            <p:tgtEl>
                                              <p:spTgt spid="10"/>
                                            </p:tgtEl>
                                            <p:attrNameLst>
                                              <p:attrName>ppt_y</p:attrName>
                                            </p:attrNameLst>
                                          </p:cBhvr>
                                          <p:tavLst>
                                            <p:tav tm="0">
                                              <p:val>
                                                <p:strVal val="0-#ppt_h/2"/>
                                              </p:val>
                                            </p:tav>
                                            <p:tav tm="100000">
                                              <p:val>
                                                <p:strVal val="#ppt_y"/>
                                              </p:val>
                                            </p:tav>
                                          </p:tavLst>
                                        </p:anim>
                                      </p:childTnLst>
                                    </p:cTn>
                                  </p:par>
                                  <p:par>
                                    <p:cTn id="49" presetID="2" presetClass="entr" presetSubtype="2" fill="hold" nodeType="withEffect" p14:presetBounceEnd="52000">
                                      <p:stCondLst>
                                        <p:cond delay="10250"/>
                                      </p:stCondLst>
                                      <p:childTnLst>
                                        <p:set>
                                          <p:cBhvr>
                                            <p:cTn id="50" dur="1" fill="hold">
                                              <p:stCondLst>
                                                <p:cond delay="0"/>
                                              </p:stCondLst>
                                            </p:cTn>
                                            <p:tgtEl>
                                              <p:spTgt spid="11"/>
                                            </p:tgtEl>
                                            <p:attrNameLst>
                                              <p:attrName>style.visibility</p:attrName>
                                            </p:attrNameLst>
                                          </p:cBhvr>
                                          <p:to>
                                            <p:strVal val="visible"/>
                                          </p:to>
                                        </p:set>
                                        <p:anim calcmode="lin" valueType="num" p14:bounceEnd="52000">
                                          <p:cBhvr additive="base">
                                            <p:cTn id="51" dur="1250" fill="hold"/>
                                            <p:tgtEl>
                                              <p:spTgt spid="11"/>
                                            </p:tgtEl>
                                            <p:attrNameLst>
                                              <p:attrName>ppt_x</p:attrName>
                                            </p:attrNameLst>
                                          </p:cBhvr>
                                          <p:tavLst>
                                            <p:tav tm="0">
                                              <p:val>
                                                <p:strVal val="1+#ppt_w/2"/>
                                              </p:val>
                                            </p:tav>
                                            <p:tav tm="100000">
                                              <p:val>
                                                <p:strVal val="#ppt_x"/>
                                              </p:val>
                                            </p:tav>
                                          </p:tavLst>
                                        </p:anim>
                                        <p:anim calcmode="lin" valueType="num" p14:bounceEnd="52000">
                                          <p:cBhvr additive="base">
                                            <p:cTn id="52" dur="125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4" fill="hold" nodeType="withEffect" p14:presetBounceEnd="52000">
                                      <p:stCondLst>
                                        <p:cond delay="11250"/>
                                      </p:stCondLst>
                                      <p:childTnLst>
                                        <p:set>
                                          <p:cBhvr>
                                            <p:cTn id="54" dur="1" fill="hold">
                                              <p:stCondLst>
                                                <p:cond delay="0"/>
                                              </p:stCondLst>
                                            </p:cTn>
                                            <p:tgtEl>
                                              <p:spTgt spid="12"/>
                                            </p:tgtEl>
                                            <p:attrNameLst>
                                              <p:attrName>style.visibility</p:attrName>
                                            </p:attrNameLst>
                                          </p:cBhvr>
                                          <p:to>
                                            <p:strVal val="visible"/>
                                          </p:to>
                                        </p:set>
                                        <p:anim calcmode="lin" valueType="num" p14:bounceEnd="52000">
                                          <p:cBhvr additive="base">
                                            <p:cTn id="55" dur="1250" fill="hold"/>
                                            <p:tgtEl>
                                              <p:spTgt spid="12"/>
                                            </p:tgtEl>
                                            <p:attrNameLst>
                                              <p:attrName>ppt_x</p:attrName>
                                            </p:attrNameLst>
                                          </p:cBhvr>
                                          <p:tavLst>
                                            <p:tav tm="0">
                                              <p:val>
                                                <p:strVal val="#ppt_x"/>
                                              </p:val>
                                            </p:tav>
                                            <p:tav tm="100000">
                                              <p:val>
                                                <p:strVal val="#ppt_x"/>
                                              </p:val>
                                            </p:tav>
                                          </p:tavLst>
                                        </p:anim>
                                        <p:anim calcmode="lin" valueType="num" p14:bounceEnd="52000">
                                          <p:cBhvr additive="base">
                                            <p:cTn id="56" dur="1250" fill="hold"/>
                                            <p:tgtEl>
                                              <p:spTgt spid="1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14:presetBounceEnd="52000">
                                      <p:stCondLst>
                                        <p:cond delay="12250"/>
                                      </p:stCondLst>
                                      <p:childTnLst>
                                        <p:set>
                                          <p:cBhvr>
                                            <p:cTn id="58" dur="1" fill="hold">
                                              <p:stCondLst>
                                                <p:cond delay="0"/>
                                              </p:stCondLst>
                                            </p:cTn>
                                            <p:tgtEl>
                                              <p:spTgt spid="13"/>
                                            </p:tgtEl>
                                            <p:attrNameLst>
                                              <p:attrName>style.visibility</p:attrName>
                                            </p:attrNameLst>
                                          </p:cBhvr>
                                          <p:to>
                                            <p:strVal val="visible"/>
                                          </p:to>
                                        </p:set>
                                        <p:anim calcmode="lin" valueType="num" p14:bounceEnd="52000">
                                          <p:cBhvr additive="base">
                                            <p:cTn id="59" dur="125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60" dur="1250" fill="hold"/>
                                            <p:tgtEl>
                                              <p:spTgt spid="13"/>
                                            </p:tgtEl>
                                            <p:attrNameLst>
                                              <p:attrName>ppt_y</p:attrName>
                                            </p:attrNameLst>
                                          </p:cBhvr>
                                          <p:tavLst>
                                            <p:tav tm="0">
                                              <p:val>
                                                <p:strVal val="1+#ppt_h/2"/>
                                              </p:val>
                                            </p:tav>
                                            <p:tav tm="100000">
                                              <p:val>
                                                <p:strVal val="#ppt_y"/>
                                              </p:val>
                                            </p:tav>
                                          </p:tavLst>
                                        </p:anim>
                                      </p:childTnLst>
                                    </p:cTn>
                                  </p:par>
                                  <p:par>
                                    <p:cTn id="61" presetID="53" presetClass="entr" presetSubtype="16" fill="hold" nodeType="withEffect">
                                      <p:stCondLst>
                                        <p:cond delay="1350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par>
                                    <p:cTn id="66" presetID="53" presetClass="entr" presetSubtype="16" fill="hold" nodeType="withEffect">
                                      <p:stCondLst>
                                        <p:cond delay="1400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par>
                                    <p:cTn id="71" presetID="8" presetClass="emph" presetSubtype="0" fill="hold" nodeType="withEffect">
                                      <p:stCondLst>
                                        <p:cond delay="14000"/>
                                      </p:stCondLst>
                                      <p:childTnLst>
                                        <p:animRot by="10800000">
                                          <p:cBhvr>
                                            <p:cTn id="72" dur="2000" fill="hold"/>
                                            <p:tgtEl>
                                              <p:spTgt spid="70"/>
                                            </p:tgtEl>
                                            <p:attrNameLst>
                                              <p:attrName>r</p:attrName>
                                            </p:attrNameLst>
                                          </p:cBhvr>
                                        </p:animRot>
                                      </p:childTnLst>
                                    </p:cTn>
                                  </p:par>
                                  <p:par>
                                    <p:cTn id="73" presetID="8" presetClass="emph" presetSubtype="0" fill="hold" nodeType="withEffect">
                                      <p:stCondLst>
                                        <p:cond delay="14500"/>
                                      </p:stCondLst>
                                      <p:childTnLst>
                                        <p:animRot by="5400000">
                                          <p:cBhvr>
                                            <p:cTn id="74" dur="1500" fill="hold"/>
                                            <p:tgtEl>
                                              <p:spTgt spid="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par>
                                    <p:cTn id="8" presetID="10" presetClass="entr" presetSubtype="0" fill="hold" nodeType="withEffect">
                                      <p:stCondLst>
                                        <p:cond delay="75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42" presetClass="entr" presetSubtype="0" fill="hold" nodeType="withEffect">
                                      <p:stCondLst>
                                        <p:cond delay="1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2250"/>
                                      </p:stCondLst>
                                      <p:childTnLst>
                                        <p:set>
                                          <p:cBhvr>
                                            <p:cTn id="17" dur="1" fill="hold">
                                              <p:stCondLst>
                                                <p:cond delay="0"/>
                                              </p:stCondLst>
                                            </p:cTn>
                                            <p:tgtEl>
                                              <p:spTgt spid="60"/>
                                            </p:tgtEl>
                                            <p:attrNameLst>
                                              <p:attrName>style.visibility</p:attrName>
                                            </p:attrNameLst>
                                          </p:cBhvr>
                                          <p:to>
                                            <p:strVal val="visible"/>
                                          </p:to>
                                        </p:set>
                                        <p:anim calcmode="lin" valueType="num">
                                          <p:cBhvr>
                                            <p:cTn id="18" dur="500" fill="hold"/>
                                            <p:tgtEl>
                                              <p:spTgt spid="60"/>
                                            </p:tgtEl>
                                            <p:attrNameLst>
                                              <p:attrName>ppt_w</p:attrName>
                                            </p:attrNameLst>
                                          </p:cBhvr>
                                          <p:tavLst>
                                            <p:tav tm="0">
                                              <p:val>
                                                <p:fltVal val="0"/>
                                              </p:val>
                                            </p:tav>
                                            <p:tav tm="100000">
                                              <p:val>
                                                <p:strVal val="#ppt_w"/>
                                              </p:val>
                                            </p:tav>
                                          </p:tavLst>
                                        </p:anim>
                                        <p:anim calcmode="lin" valueType="num">
                                          <p:cBhvr>
                                            <p:cTn id="19" dur="500" fill="hold"/>
                                            <p:tgtEl>
                                              <p:spTgt spid="60"/>
                                            </p:tgtEl>
                                            <p:attrNameLst>
                                              <p:attrName>ppt_h</p:attrName>
                                            </p:attrNameLst>
                                          </p:cBhvr>
                                          <p:tavLst>
                                            <p:tav tm="0">
                                              <p:val>
                                                <p:fltVal val="0"/>
                                              </p:val>
                                            </p:tav>
                                            <p:tav tm="100000">
                                              <p:val>
                                                <p:strVal val="#ppt_h"/>
                                              </p:val>
                                            </p:tav>
                                          </p:tavLst>
                                        </p:anim>
                                        <p:animEffect transition="in" filter="fade">
                                          <p:cBhvr>
                                            <p:cTn id="20" dur="500"/>
                                            <p:tgtEl>
                                              <p:spTgt spid="60"/>
                                            </p:tgtEl>
                                          </p:cBhvr>
                                        </p:animEffect>
                                      </p:childTnLst>
                                    </p:cTn>
                                  </p:par>
                                  <p:par>
                                    <p:cTn id="21" presetID="8" presetClass="emph" presetSubtype="0" fill="hold" nodeType="withEffect">
                                      <p:stCondLst>
                                        <p:cond delay="2750"/>
                                      </p:stCondLst>
                                      <p:childTnLst>
                                        <p:animRot by="21600000">
                                          <p:cBhvr>
                                            <p:cTn id="22" dur="9500" fill="hold"/>
                                            <p:tgtEl>
                                              <p:spTgt spid="60"/>
                                            </p:tgtEl>
                                            <p:attrNameLst>
                                              <p:attrName>r</p:attrName>
                                            </p:attrNameLst>
                                          </p:cBhvr>
                                        </p:animRot>
                                      </p:childTnLst>
                                    </p:cTn>
                                  </p:par>
                                  <p:par>
                                    <p:cTn id="23" presetID="52" presetClass="entr" presetSubtype="0" fill="hold" grpId="0" nodeType="withEffect">
                                      <p:stCondLst>
                                        <p:cond delay="2750"/>
                                      </p:stCondLst>
                                      <p:iterate type="lt">
                                        <p:tmPct val="10000"/>
                                      </p:iterate>
                                      <p:childTnLst>
                                        <p:set>
                                          <p:cBhvr>
                                            <p:cTn id="24" dur="1" fill="hold">
                                              <p:stCondLst>
                                                <p:cond delay="0"/>
                                              </p:stCondLst>
                                            </p:cTn>
                                            <p:tgtEl>
                                              <p:spTgt spid="79"/>
                                            </p:tgtEl>
                                            <p:attrNameLst>
                                              <p:attrName>style.visibility</p:attrName>
                                            </p:attrNameLst>
                                          </p:cBhvr>
                                          <p:to>
                                            <p:strVal val="visible"/>
                                          </p:to>
                                        </p:set>
                                        <p:animScale>
                                          <p:cBhvr>
                                            <p:cTn id="25" dur="1000" decel="50000" fill="hold">
                                              <p:stCondLst>
                                                <p:cond delay="0"/>
                                              </p:stCondLst>
                                            </p:cTn>
                                            <p:tgtEl>
                                              <p:spTgt spid="7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79"/>
                                            </p:tgtEl>
                                            <p:attrNameLst>
                                              <p:attrName>ppt_x</p:attrName>
                                              <p:attrName>ppt_y</p:attrName>
                                            </p:attrNameLst>
                                          </p:cBhvr>
                                        </p:animMotion>
                                        <p:animEffect transition="in" filter="fade">
                                          <p:cBhvr>
                                            <p:cTn id="27" dur="1000"/>
                                            <p:tgtEl>
                                              <p:spTgt spid="79"/>
                                            </p:tgtEl>
                                          </p:cBhvr>
                                        </p:animEffect>
                                      </p:childTnLst>
                                    </p:cTn>
                                  </p:par>
                                  <p:par>
                                    <p:cTn id="28" presetID="22" presetClass="entr" presetSubtype="1" fill="hold" grpId="0" nodeType="withEffect">
                                      <p:stCondLst>
                                        <p:cond delay="4250"/>
                                      </p:stCondLst>
                                      <p:childTnLst>
                                        <p:set>
                                          <p:cBhvr>
                                            <p:cTn id="29" dur="1" fill="hold">
                                              <p:stCondLst>
                                                <p:cond delay="0"/>
                                              </p:stCondLst>
                                            </p:cTn>
                                            <p:tgtEl>
                                              <p:spTgt spid="80"/>
                                            </p:tgtEl>
                                            <p:attrNameLst>
                                              <p:attrName>style.visibility</p:attrName>
                                            </p:attrNameLst>
                                          </p:cBhvr>
                                          <p:to>
                                            <p:strVal val="visible"/>
                                          </p:to>
                                        </p:set>
                                        <p:animEffect transition="in" filter="wipe(up)">
                                          <p:cBhvr>
                                            <p:cTn id="30" dur="1750"/>
                                            <p:tgtEl>
                                              <p:spTgt spid="80"/>
                                            </p:tgtEl>
                                          </p:cBhvr>
                                        </p:animEffect>
                                      </p:childTnLst>
                                    </p:cTn>
                                  </p:par>
                                  <p:par>
                                    <p:cTn id="31" presetID="10" presetClass="entr" presetSubtype="0" fill="hold" nodeType="withEffect">
                                      <p:stCondLst>
                                        <p:cond delay="600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750"/>
                                            <p:tgtEl>
                                              <p:spTgt spid="37"/>
                                            </p:tgtEl>
                                          </p:cBhvr>
                                        </p:animEffect>
                                      </p:childTnLst>
                                    </p:cTn>
                                  </p:par>
                                  <p:par>
                                    <p:cTn id="34" presetID="42" presetClass="entr" presetSubtype="0" fill="hold" nodeType="withEffect">
                                      <p:stCondLst>
                                        <p:cond delay="675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10" presetClass="entr" presetSubtype="0" fill="hold" nodeType="withEffect">
                                      <p:stCondLst>
                                        <p:cond delay="775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750"/>
                                            <p:tgtEl>
                                              <p:spTgt spid="36"/>
                                            </p:tgtEl>
                                          </p:cBhvr>
                                        </p:animEffect>
                                      </p:childTnLst>
                                    </p:cTn>
                                  </p:par>
                                  <p:par>
                                    <p:cTn id="42" presetID="10" presetClass="entr" presetSubtype="0" fill="hold" nodeType="withEffect">
                                      <p:stCondLst>
                                        <p:cond delay="850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750"/>
                                            <p:tgtEl>
                                              <p:spTgt spid="78"/>
                                            </p:tgtEl>
                                          </p:cBhvr>
                                        </p:animEffect>
                                      </p:childTnLst>
                                    </p:cTn>
                                  </p:par>
                                  <p:par>
                                    <p:cTn id="45" presetID="2" presetClass="entr" presetSubtype="1" fill="hold" nodeType="withEffect">
                                      <p:stCondLst>
                                        <p:cond delay="925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1250" fill="hold"/>
                                            <p:tgtEl>
                                              <p:spTgt spid="10"/>
                                            </p:tgtEl>
                                            <p:attrNameLst>
                                              <p:attrName>ppt_x</p:attrName>
                                            </p:attrNameLst>
                                          </p:cBhvr>
                                          <p:tavLst>
                                            <p:tav tm="0">
                                              <p:val>
                                                <p:strVal val="#ppt_x"/>
                                              </p:val>
                                            </p:tav>
                                            <p:tav tm="100000">
                                              <p:val>
                                                <p:strVal val="#ppt_x"/>
                                              </p:val>
                                            </p:tav>
                                          </p:tavLst>
                                        </p:anim>
                                        <p:anim calcmode="lin" valueType="num">
                                          <p:cBhvr additive="base">
                                            <p:cTn id="48" dur="1250" fill="hold"/>
                                            <p:tgtEl>
                                              <p:spTgt spid="10"/>
                                            </p:tgtEl>
                                            <p:attrNameLst>
                                              <p:attrName>ppt_y</p:attrName>
                                            </p:attrNameLst>
                                          </p:cBhvr>
                                          <p:tavLst>
                                            <p:tav tm="0">
                                              <p:val>
                                                <p:strVal val="0-#ppt_h/2"/>
                                              </p:val>
                                            </p:tav>
                                            <p:tav tm="100000">
                                              <p:val>
                                                <p:strVal val="#ppt_y"/>
                                              </p:val>
                                            </p:tav>
                                          </p:tavLst>
                                        </p:anim>
                                      </p:childTnLst>
                                    </p:cTn>
                                  </p:par>
                                  <p:par>
                                    <p:cTn id="49" presetID="2" presetClass="entr" presetSubtype="2" fill="hold" nodeType="withEffect">
                                      <p:stCondLst>
                                        <p:cond delay="1025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1250" fill="hold"/>
                                            <p:tgtEl>
                                              <p:spTgt spid="11"/>
                                            </p:tgtEl>
                                            <p:attrNameLst>
                                              <p:attrName>ppt_x</p:attrName>
                                            </p:attrNameLst>
                                          </p:cBhvr>
                                          <p:tavLst>
                                            <p:tav tm="0">
                                              <p:val>
                                                <p:strVal val="1+#ppt_w/2"/>
                                              </p:val>
                                            </p:tav>
                                            <p:tav tm="100000">
                                              <p:val>
                                                <p:strVal val="#ppt_x"/>
                                              </p:val>
                                            </p:tav>
                                          </p:tavLst>
                                        </p:anim>
                                        <p:anim calcmode="lin" valueType="num">
                                          <p:cBhvr additive="base">
                                            <p:cTn id="52" dur="1250" fill="hold"/>
                                            <p:tgtEl>
                                              <p:spTgt spid="11"/>
                                            </p:tgtEl>
                                            <p:attrNameLst>
                                              <p:attrName>ppt_y</p:attrName>
                                            </p:attrNameLst>
                                          </p:cBhvr>
                                          <p:tavLst>
                                            <p:tav tm="0">
                                              <p:val>
                                                <p:strVal val="#ppt_y"/>
                                              </p:val>
                                            </p:tav>
                                            <p:tav tm="100000">
                                              <p:val>
                                                <p:strVal val="#ppt_y"/>
                                              </p:val>
                                            </p:tav>
                                          </p:tavLst>
                                        </p:anim>
                                      </p:childTnLst>
                                    </p:cTn>
                                  </p:par>
                                  <p:par>
                                    <p:cTn id="53" presetID="2" presetClass="entr" presetSubtype="4" fill="hold" nodeType="withEffect">
                                      <p:stCondLst>
                                        <p:cond delay="1125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1250" fill="hold"/>
                                            <p:tgtEl>
                                              <p:spTgt spid="12"/>
                                            </p:tgtEl>
                                            <p:attrNameLst>
                                              <p:attrName>ppt_x</p:attrName>
                                            </p:attrNameLst>
                                          </p:cBhvr>
                                          <p:tavLst>
                                            <p:tav tm="0">
                                              <p:val>
                                                <p:strVal val="#ppt_x"/>
                                              </p:val>
                                            </p:tav>
                                            <p:tav tm="100000">
                                              <p:val>
                                                <p:strVal val="#ppt_x"/>
                                              </p:val>
                                            </p:tav>
                                          </p:tavLst>
                                        </p:anim>
                                        <p:anim calcmode="lin" valueType="num">
                                          <p:cBhvr additive="base">
                                            <p:cTn id="56" dur="1250" fill="hold"/>
                                            <p:tgtEl>
                                              <p:spTgt spid="1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1225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1250" fill="hold"/>
                                            <p:tgtEl>
                                              <p:spTgt spid="13"/>
                                            </p:tgtEl>
                                            <p:attrNameLst>
                                              <p:attrName>ppt_x</p:attrName>
                                            </p:attrNameLst>
                                          </p:cBhvr>
                                          <p:tavLst>
                                            <p:tav tm="0">
                                              <p:val>
                                                <p:strVal val="#ppt_x"/>
                                              </p:val>
                                            </p:tav>
                                            <p:tav tm="100000">
                                              <p:val>
                                                <p:strVal val="#ppt_x"/>
                                              </p:val>
                                            </p:tav>
                                          </p:tavLst>
                                        </p:anim>
                                        <p:anim calcmode="lin" valueType="num">
                                          <p:cBhvr additive="base">
                                            <p:cTn id="60" dur="1250" fill="hold"/>
                                            <p:tgtEl>
                                              <p:spTgt spid="13"/>
                                            </p:tgtEl>
                                            <p:attrNameLst>
                                              <p:attrName>ppt_y</p:attrName>
                                            </p:attrNameLst>
                                          </p:cBhvr>
                                          <p:tavLst>
                                            <p:tav tm="0">
                                              <p:val>
                                                <p:strVal val="1+#ppt_h/2"/>
                                              </p:val>
                                            </p:tav>
                                            <p:tav tm="100000">
                                              <p:val>
                                                <p:strVal val="#ppt_y"/>
                                              </p:val>
                                            </p:tav>
                                          </p:tavLst>
                                        </p:anim>
                                      </p:childTnLst>
                                    </p:cTn>
                                  </p:par>
                                  <p:par>
                                    <p:cTn id="61" presetID="53" presetClass="entr" presetSubtype="16" fill="hold" nodeType="withEffect">
                                      <p:stCondLst>
                                        <p:cond delay="1350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par>
                                    <p:cTn id="66" presetID="53" presetClass="entr" presetSubtype="16" fill="hold" nodeType="withEffect">
                                      <p:stCondLst>
                                        <p:cond delay="1400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par>
                                    <p:cTn id="71" presetID="8" presetClass="emph" presetSubtype="0" fill="hold" nodeType="withEffect">
                                      <p:stCondLst>
                                        <p:cond delay="14000"/>
                                      </p:stCondLst>
                                      <p:childTnLst>
                                        <p:animRot by="10800000">
                                          <p:cBhvr>
                                            <p:cTn id="72" dur="2000" fill="hold"/>
                                            <p:tgtEl>
                                              <p:spTgt spid="70"/>
                                            </p:tgtEl>
                                            <p:attrNameLst>
                                              <p:attrName>r</p:attrName>
                                            </p:attrNameLst>
                                          </p:cBhvr>
                                        </p:animRot>
                                      </p:childTnLst>
                                    </p:cTn>
                                  </p:par>
                                  <p:par>
                                    <p:cTn id="73" presetID="8" presetClass="emph" presetSubtype="0" fill="hold" nodeType="withEffect">
                                      <p:stCondLst>
                                        <p:cond delay="14500"/>
                                      </p:stCondLst>
                                      <p:childTnLst>
                                        <p:animRot by="5400000">
                                          <p:cBhvr>
                                            <p:cTn id="74" dur="1500" fill="hold"/>
                                            <p:tgtEl>
                                              <p:spTgt spid="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0" y="5953125"/>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0" y="6191250"/>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12D5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2810183" y="765809"/>
            <a:ext cx="3375647" cy="2220127"/>
            <a:chOff x="3833314" y="215135"/>
            <a:chExt cx="4211600" cy="2769924"/>
          </a:xfrm>
        </p:grpSpPr>
        <p:pic>
          <p:nvPicPr>
            <p:cNvPr id="35" name="图片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03611">
              <a:off x="3929404" y="266631"/>
              <a:ext cx="3999651" cy="2665392"/>
            </a:xfrm>
            <a:prstGeom prst="rect">
              <a:avLst/>
            </a:prstGeom>
          </p:spPr>
        </p:pic>
        <p:sp>
          <p:nvSpPr>
            <p:cNvPr id="9" name="任意多边形 8"/>
            <p:cNvSpPr/>
            <p:nvPr/>
          </p:nvSpPr>
          <p:spPr>
            <a:xfrm rot="21401006">
              <a:off x="3925326" y="266656"/>
              <a:ext cx="4005384" cy="2665498"/>
            </a:xfrm>
            <a:custGeom>
              <a:avLst/>
              <a:gdLst>
                <a:gd name="connsiteX0" fmla="*/ 4019550 w 4019550"/>
                <a:gd name="connsiteY0" fmla="*/ 1985179 h 3000375"/>
                <a:gd name="connsiteX1" fmla="*/ 4019550 w 4019550"/>
                <a:gd name="connsiteY1" fmla="*/ 3000375 h 3000375"/>
                <a:gd name="connsiteX2" fmla="*/ 3325822 w 4019550"/>
                <a:gd name="connsiteY2" fmla="*/ 3000375 h 3000375"/>
                <a:gd name="connsiteX3" fmla="*/ 3376552 w 4019550"/>
                <a:gd name="connsiteY3" fmla="*/ 2963026 h 3000375"/>
                <a:gd name="connsiteX4" fmla="*/ 3712538 w 4019550"/>
                <a:gd name="connsiteY4" fmla="*/ 2373460 h 3000375"/>
                <a:gd name="connsiteX5" fmla="*/ 3999575 w 4019550"/>
                <a:gd name="connsiteY5" fmla="*/ 2042273 h 3000375"/>
                <a:gd name="connsiteX6" fmla="*/ 0 w 4019550"/>
                <a:gd name="connsiteY6" fmla="*/ 1557327 h 3000375"/>
                <a:gd name="connsiteX7" fmla="*/ 25870 w 4019550"/>
                <a:gd name="connsiteY7" fmla="*/ 1588014 h 3000375"/>
                <a:gd name="connsiteX8" fmla="*/ 83125 w 4019550"/>
                <a:gd name="connsiteY8" fmla="*/ 1631117 h 3000375"/>
                <a:gd name="connsiteX9" fmla="*/ 638115 w 4019550"/>
                <a:gd name="connsiteY9" fmla="*/ 2495448 h 3000375"/>
                <a:gd name="connsiteX10" fmla="*/ 723646 w 4019550"/>
                <a:gd name="connsiteY10" fmla="*/ 2988056 h 3000375"/>
                <a:gd name="connsiteX11" fmla="*/ 734094 w 4019550"/>
                <a:gd name="connsiteY11" fmla="*/ 3000375 h 3000375"/>
                <a:gd name="connsiteX12" fmla="*/ 0 w 4019550"/>
                <a:gd name="connsiteY12" fmla="*/ 3000375 h 3000375"/>
                <a:gd name="connsiteX13" fmla="*/ 4019550 w 4019550"/>
                <a:gd name="connsiteY13" fmla="*/ 1461919 h 3000375"/>
                <a:gd name="connsiteX14" fmla="*/ 4019550 w 4019550"/>
                <a:gd name="connsiteY14" fmla="*/ 1567889 h 3000375"/>
                <a:gd name="connsiteX15" fmla="*/ 3994045 w 4019550"/>
                <a:gd name="connsiteY15" fmla="*/ 1519140 h 3000375"/>
                <a:gd name="connsiteX16" fmla="*/ 3993333 w 4019550"/>
                <a:gd name="connsiteY16" fmla="*/ 1517777 h 3000375"/>
                <a:gd name="connsiteX17" fmla="*/ 2251513 w 4019550"/>
                <a:gd name="connsiteY17" fmla="*/ 0 h 3000375"/>
                <a:gd name="connsiteX18" fmla="*/ 4019550 w 4019550"/>
                <a:gd name="connsiteY18" fmla="*/ 0 h 3000375"/>
                <a:gd name="connsiteX19" fmla="*/ 4019550 w 4019550"/>
                <a:gd name="connsiteY19" fmla="*/ 968267 h 3000375"/>
                <a:gd name="connsiteX20" fmla="*/ 4017522 w 4019550"/>
                <a:gd name="connsiteY20" fmla="*/ 964426 h 3000375"/>
                <a:gd name="connsiteX21" fmla="*/ 3556506 w 4019550"/>
                <a:gd name="connsiteY21" fmla="*/ 825555 h 3000375"/>
                <a:gd name="connsiteX22" fmla="*/ 3556600 w 4019550"/>
                <a:gd name="connsiteY22" fmla="*/ 818485 h 3000375"/>
                <a:gd name="connsiteX23" fmla="*/ 3563134 w 4019550"/>
                <a:gd name="connsiteY23" fmla="*/ 815469 h 3000375"/>
                <a:gd name="connsiteX24" fmla="*/ 3556607 w 4019550"/>
                <a:gd name="connsiteY24" fmla="*/ 817983 h 3000375"/>
                <a:gd name="connsiteX25" fmla="*/ 3558127 w 4019550"/>
                <a:gd name="connsiteY25" fmla="*/ 704101 h 3000375"/>
                <a:gd name="connsiteX26" fmla="*/ 3433348 w 4019550"/>
                <a:gd name="connsiteY26" fmla="*/ 469663 h 3000375"/>
                <a:gd name="connsiteX27" fmla="*/ 3388633 w 4019550"/>
                <a:gd name="connsiteY27" fmla="*/ 439959 h 3000375"/>
                <a:gd name="connsiteX28" fmla="*/ 3087730 w 4019550"/>
                <a:gd name="connsiteY28" fmla="*/ 418784 h 3000375"/>
                <a:gd name="connsiteX29" fmla="*/ 2988508 w 4019550"/>
                <a:gd name="connsiteY29" fmla="*/ 461986 h 3000375"/>
                <a:gd name="connsiteX30" fmla="*/ 2981676 w 4019550"/>
                <a:gd name="connsiteY30" fmla="*/ 464960 h 3000375"/>
                <a:gd name="connsiteX31" fmla="*/ 2416782 w 4019550"/>
                <a:gd name="connsiteY31" fmla="*/ 43445 h 3000375"/>
                <a:gd name="connsiteX32" fmla="*/ 2287043 w 4019550"/>
                <a:gd name="connsiteY32" fmla="*/ 96809 h 3000375"/>
                <a:gd name="connsiteX33" fmla="*/ 2286890 w 4019550"/>
                <a:gd name="connsiteY33" fmla="*/ 95997 h 3000375"/>
                <a:gd name="connsiteX34" fmla="*/ 2286992 w 4019550"/>
                <a:gd name="connsiteY34" fmla="*/ 96830 h 3000375"/>
                <a:gd name="connsiteX35" fmla="*/ 2286710 w 4019550"/>
                <a:gd name="connsiteY35" fmla="*/ 96946 h 3000375"/>
                <a:gd name="connsiteX36" fmla="*/ 0 w 4019550"/>
                <a:gd name="connsiteY36" fmla="*/ 0 h 3000375"/>
                <a:gd name="connsiteX37" fmla="*/ 1174412 w 4019550"/>
                <a:gd name="connsiteY37" fmla="*/ 0 h 3000375"/>
                <a:gd name="connsiteX38" fmla="*/ 1078066 w 4019550"/>
                <a:gd name="connsiteY38" fmla="*/ 124000 h 3000375"/>
                <a:gd name="connsiteX39" fmla="*/ 1068101 w 4019550"/>
                <a:gd name="connsiteY39" fmla="*/ 130951 h 3000375"/>
                <a:gd name="connsiteX40" fmla="*/ 515069 w 4019550"/>
                <a:gd name="connsiteY40" fmla="*/ 253096 h 3000375"/>
                <a:gd name="connsiteX41" fmla="*/ 352337 w 4019550"/>
                <a:gd name="connsiteY41" fmla="*/ 762015 h 3000375"/>
                <a:gd name="connsiteX42" fmla="*/ 45130 w 4019550"/>
                <a:gd name="connsiteY42" fmla="*/ 971123 h 3000375"/>
                <a:gd name="connsiteX43" fmla="*/ 0 w 4019550"/>
                <a:gd name="connsiteY43" fmla="*/ 1043335 h 300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019550" h="3000375">
                  <a:moveTo>
                    <a:pt x="4019550" y="1985179"/>
                  </a:moveTo>
                  <a:lnTo>
                    <a:pt x="4019550" y="3000375"/>
                  </a:lnTo>
                  <a:lnTo>
                    <a:pt x="3325822" y="3000375"/>
                  </a:lnTo>
                  <a:lnTo>
                    <a:pt x="3376552" y="2963026"/>
                  </a:lnTo>
                  <a:cubicBezTo>
                    <a:pt x="3558663" y="2810999"/>
                    <a:pt x="3682445" y="2593847"/>
                    <a:pt x="3712538" y="2373460"/>
                  </a:cubicBezTo>
                  <a:cubicBezTo>
                    <a:pt x="3836214" y="2295013"/>
                    <a:pt x="3938289" y="2177191"/>
                    <a:pt x="3999575" y="2042273"/>
                  </a:cubicBezTo>
                  <a:close/>
                  <a:moveTo>
                    <a:pt x="0" y="1557327"/>
                  </a:moveTo>
                  <a:lnTo>
                    <a:pt x="25870" y="1588014"/>
                  </a:lnTo>
                  <a:cubicBezTo>
                    <a:pt x="42999" y="1604270"/>
                    <a:pt x="62102" y="1618734"/>
                    <a:pt x="83125" y="1631117"/>
                  </a:cubicBezTo>
                  <a:cubicBezTo>
                    <a:pt x="-38632" y="2094296"/>
                    <a:pt x="211753" y="2484167"/>
                    <a:pt x="638115" y="2495448"/>
                  </a:cubicBezTo>
                  <a:cubicBezTo>
                    <a:pt x="600497" y="2684596"/>
                    <a:pt x="633902" y="2859496"/>
                    <a:pt x="723646" y="2988056"/>
                  </a:cubicBezTo>
                  <a:lnTo>
                    <a:pt x="734094" y="3000375"/>
                  </a:lnTo>
                  <a:lnTo>
                    <a:pt x="0" y="3000375"/>
                  </a:lnTo>
                  <a:close/>
                  <a:moveTo>
                    <a:pt x="4019550" y="1461919"/>
                  </a:moveTo>
                  <a:lnTo>
                    <a:pt x="4019550" y="1567889"/>
                  </a:lnTo>
                  <a:lnTo>
                    <a:pt x="3994045" y="1519140"/>
                  </a:lnTo>
                  <a:lnTo>
                    <a:pt x="3993333" y="1517777"/>
                  </a:lnTo>
                  <a:close/>
                  <a:moveTo>
                    <a:pt x="2251513" y="0"/>
                  </a:moveTo>
                  <a:lnTo>
                    <a:pt x="4019550" y="0"/>
                  </a:lnTo>
                  <a:lnTo>
                    <a:pt x="4019550" y="968267"/>
                  </a:lnTo>
                  <a:lnTo>
                    <a:pt x="4017522" y="964426"/>
                  </a:lnTo>
                  <a:cubicBezTo>
                    <a:pt x="3923948" y="822935"/>
                    <a:pt x="3746138" y="766668"/>
                    <a:pt x="3556506" y="825555"/>
                  </a:cubicBezTo>
                  <a:lnTo>
                    <a:pt x="3556600" y="818485"/>
                  </a:lnTo>
                  <a:lnTo>
                    <a:pt x="3563134" y="815469"/>
                  </a:lnTo>
                  <a:lnTo>
                    <a:pt x="3556607" y="817983"/>
                  </a:lnTo>
                  <a:lnTo>
                    <a:pt x="3558127" y="704101"/>
                  </a:lnTo>
                  <a:cubicBezTo>
                    <a:pt x="3546400" y="607632"/>
                    <a:pt x="3502788" y="524867"/>
                    <a:pt x="3433348" y="469663"/>
                  </a:cubicBezTo>
                  <a:cubicBezTo>
                    <a:pt x="3419460" y="458622"/>
                    <a:pt x="3404539" y="448684"/>
                    <a:pt x="3388633" y="439959"/>
                  </a:cubicBezTo>
                  <a:cubicBezTo>
                    <a:pt x="3301940" y="392375"/>
                    <a:pt x="3194669" y="385767"/>
                    <a:pt x="3087730" y="418784"/>
                  </a:cubicBezTo>
                  <a:lnTo>
                    <a:pt x="2988508" y="461986"/>
                  </a:lnTo>
                  <a:lnTo>
                    <a:pt x="2981676" y="464960"/>
                  </a:lnTo>
                  <a:cubicBezTo>
                    <a:pt x="2983515" y="139601"/>
                    <a:pt x="2717050" y="-42309"/>
                    <a:pt x="2416782" y="43445"/>
                  </a:cubicBezTo>
                  <a:lnTo>
                    <a:pt x="2287043" y="96809"/>
                  </a:lnTo>
                  <a:lnTo>
                    <a:pt x="2286890" y="95997"/>
                  </a:lnTo>
                  <a:lnTo>
                    <a:pt x="2286992" y="96830"/>
                  </a:lnTo>
                  <a:lnTo>
                    <a:pt x="2286710" y="96946"/>
                  </a:lnTo>
                  <a:close/>
                  <a:moveTo>
                    <a:pt x="0" y="0"/>
                  </a:moveTo>
                  <a:lnTo>
                    <a:pt x="1174412" y="0"/>
                  </a:lnTo>
                  <a:lnTo>
                    <a:pt x="1078066" y="124000"/>
                  </a:lnTo>
                  <a:cubicBezTo>
                    <a:pt x="1074750" y="126358"/>
                    <a:pt x="1071416" y="128592"/>
                    <a:pt x="1068101" y="130951"/>
                  </a:cubicBezTo>
                  <a:cubicBezTo>
                    <a:pt x="909577" y="33889"/>
                    <a:pt x="679946" y="84617"/>
                    <a:pt x="515069" y="253096"/>
                  </a:cubicBezTo>
                  <a:cubicBezTo>
                    <a:pt x="374277" y="397015"/>
                    <a:pt x="310344" y="596941"/>
                    <a:pt x="352337" y="762015"/>
                  </a:cubicBezTo>
                  <a:cubicBezTo>
                    <a:pt x="234955" y="792479"/>
                    <a:pt x="125137" y="868494"/>
                    <a:pt x="45130" y="971123"/>
                  </a:cubicBezTo>
                  <a:lnTo>
                    <a:pt x="0" y="1043335"/>
                  </a:lnTo>
                  <a:close/>
                </a:path>
              </a:pathLst>
            </a:custGeom>
            <a:solidFill>
              <a:srgbClr val="19B4C9"/>
            </a:solidFill>
            <a:ln>
              <a:noFill/>
            </a:ln>
            <a:effectLst>
              <a:outerShdw blurRad="114300" dist="508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21391161">
              <a:off x="3833314" y="215135"/>
              <a:ext cx="4211600" cy="2769924"/>
            </a:xfrm>
            <a:custGeom>
              <a:avLst/>
              <a:gdLst>
                <a:gd name="connsiteX0" fmla="*/ 4076219 w 4211600"/>
                <a:gd name="connsiteY0" fmla="*/ 113143 h 2769924"/>
                <a:gd name="connsiteX1" fmla="*/ 122310 w 4211600"/>
                <a:gd name="connsiteY1" fmla="*/ 113143 h 2769924"/>
                <a:gd name="connsiteX2" fmla="*/ 122311 w 4211600"/>
                <a:gd name="connsiteY2" fmla="*/ 2661770 h 2769924"/>
                <a:gd name="connsiteX3" fmla="*/ 4076218 w 4211600"/>
                <a:gd name="connsiteY3" fmla="*/ 2661770 h 2769924"/>
                <a:gd name="connsiteX4" fmla="*/ 4211600 w 4211600"/>
                <a:gd name="connsiteY4" fmla="*/ 0 h 2769924"/>
                <a:gd name="connsiteX5" fmla="*/ 4211600 w 4211600"/>
                <a:gd name="connsiteY5" fmla="*/ 2769924 h 2769924"/>
                <a:gd name="connsiteX6" fmla="*/ 0 w 4211600"/>
                <a:gd name="connsiteY6" fmla="*/ 2769924 h 2769924"/>
                <a:gd name="connsiteX7" fmla="*/ 0 w 4211600"/>
                <a:gd name="connsiteY7" fmla="*/ 0 h 276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1600" h="2769924">
                  <a:moveTo>
                    <a:pt x="4076219" y="113143"/>
                  </a:moveTo>
                  <a:lnTo>
                    <a:pt x="122310" y="113143"/>
                  </a:lnTo>
                  <a:lnTo>
                    <a:pt x="122311" y="2661770"/>
                  </a:lnTo>
                  <a:lnTo>
                    <a:pt x="4076218" y="2661770"/>
                  </a:lnTo>
                  <a:close/>
                  <a:moveTo>
                    <a:pt x="4211600" y="0"/>
                  </a:moveTo>
                  <a:lnTo>
                    <a:pt x="4211600" y="2769924"/>
                  </a:lnTo>
                  <a:lnTo>
                    <a:pt x="0" y="2769924"/>
                  </a:lnTo>
                  <a:lnTo>
                    <a:pt x="0" y="0"/>
                  </a:ln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2634820" y="3209485"/>
            <a:ext cx="3402870" cy="2398444"/>
            <a:chOff x="292257" y="2337973"/>
            <a:chExt cx="4376978" cy="3085024"/>
          </a:xfrm>
        </p:grpSpPr>
        <p:sp>
          <p:nvSpPr>
            <p:cNvPr id="20" name="任意多边形 19"/>
            <p:cNvSpPr/>
            <p:nvPr/>
          </p:nvSpPr>
          <p:spPr>
            <a:xfrm rot="5780476">
              <a:off x="938234" y="1691996"/>
              <a:ext cx="3085024" cy="4376978"/>
            </a:xfrm>
            <a:custGeom>
              <a:avLst/>
              <a:gdLst>
                <a:gd name="connsiteX0" fmla="*/ 0 w 2830286"/>
                <a:gd name="connsiteY0" fmla="*/ 1594757 h 3526973"/>
                <a:gd name="connsiteX1" fmla="*/ 21322 w 2830286"/>
                <a:gd name="connsiteY1" fmla="*/ 1486708 h 3526973"/>
                <a:gd name="connsiteX2" fmla="*/ 44852 w 2830286"/>
                <a:gd name="connsiteY2" fmla="*/ 1442357 h 3526973"/>
                <a:gd name="connsiteX3" fmla="*/ 21322 w 2830286"/>
                <a:gd name="connsiteY3" fmla="*/ 1398006 h 3526973"/>
                <a:gd name="connsiteX4" fmla="*/ 0 w 2830286"/>
                <a:gd name="connsiteY4" fmla="*/ 1289957 h 3526973"/>
                <a:gd name="connsiteX5" fmla="*/ 46338 w 2830286"/>
                <a:gd name="connsiteY5" fmla="*/ 1134756 h 3526973"/>
                <a:gd name="connsiteX6" fmla="*/ 61638 w 2830286"/>
                <a:gd name="connsiteY6" fmla="*/ 1115785 h 3526973"/>
                <a:gd name="connsiteX7" fmla="*/ 46338 w 2830286"/>
                <a:gd name="connsiteY7" fmla="*/ 1096814 h 3526973"/>
                <a:gd name="connsiteX8" fmla="*/ 0 w 2830286"/>
                <a:gd name="connsiteY8" fmla="*/ 941613 h 3526973"/>
                <a:gd name="connsiteX9" fmla="*/ 46338 w 2830286"/>
                <a:gd name="connsiteY9" fmla="*/ 786412 h 3526973"/>
                <a:gd name="connsiteX10" fmla="*/ 48469 w 2830286"/>
                <a:gd name="connsiteY10" fmla="*/ 783770 h 3526973"/>
                <a:gd name="connsiteX11" fmla="*/ 46338 w 2830286"/>
                <a:gd name="connsiteY11" fmla="*/ 781129 h 3526973"/>
                <a:gd name="connsiteX12" fmla="*/ 0 w 2830286"/>
                <a:gd name="connsiteY12" fmla="*/ 625928 h 3526973"/>
                <a:gd name="connsiteX13" fmla="*/ 46338 w 2830286"/>
                <a:gd name="connsiteY13" fmla="*/ 470727 h 3526973"/>
                <a:gd name="connsiteX14" fmla="*/ 57247 w 2830286"/>
                <a:gd name="connsiteY14" fmla="*/ 457200 h 3526973"/>
                <a:gd name="connsiteX15" fmla="*/ 46338 w 2830286"/>
                <a:gd name="connsiteY15" fmla="*/ 443673 h 3526973"/>
                <a:gd name="connsiteX16" fmla="*/ 21322 w 2830286"/>
                <a:gd name="connsiteY16" fmla="*/ 396521 h 3526973"/>
                <a:gd name="connsiteX17" fmla="*/ 16108 w 2830286"/>
                <a:gd name="connsiteY17" fmla="*/ 379338 h 3526973"/>
                <a:gd name="connsiteX18" fmla="*/ 12199 w 2830286"/>
                <a:gd name="connsiteY18" fmla="*/ 371016 h 3526973"/>
                <a:gd name="connsiteX19" fmla="*/ 10883 w 2830286"/>
                <a:gd name="connsiteY19" fmla="*/ 362116 h 3526973"/>
                <a:gd name="connsiteX20" fmla="*/ 5513 w 2830286"/>
                <a:gd name="connsiteY20" fmla="*/ 344415 h 3526973"/>
                <a:gd name="connsiteX21" fmla="*/ 0 w 2830286"/>
                <a:gd name="connsiteY21" fmla="*/ 288472 h 3526973"/>
                <a:gd name="connsiteX22" fmla="*/ 0 w 2830286"/>
                <a:gd name="connsiteY22" fmla="*/ 288471 h 3526973"/>
                <a:gd name="connsiteX23" fmla="*/ 271325 w 2830286"/>
                <a:gd name="connsiteY23" fmla="*/ 10885 h 3526973"/>
                <a:gd name="connsiteX24" fmla="*/ 326007 w 2830286"/>
                <a:gd name="connsiteY24" fmla="*/ 16524 h 3526973"/>
                <a:gd name="connsiteX25" fmla="*/ 343311 w 2830286"/>
                <a:gd name="connsiteY25" fmla="*/ 22020 h 3526973"/>
                <a:gd name="connsiteX26" fmla="*/ 352009 w 2830286"/>
                <a:gd name="connsiteY26" fmla="*/ 23365 h 3526973"/>
                <a:gd name="connsiteX27" fmla="*/ 360140 w 2830286"/>
                <a:gd name="connsiteY27" fmla="*/ 27365 h 3526973"/>
                <a:gd name="connsiteX28" fmla="*/ 376937 w 2830286"/>
                <a:gd name="connsiteY28" fmla="*/ 32699 h 3526973"/>
                <a:gd name="connsiteX29" fmla="*/ 423025 w 2830286"/>
                <a:gd name="connsiteY29" fmla="*/ 58292 h 3526973"/>
                <a:gd name="connsiteX30" fmla="*/ 436248 w 2830286"/>
                <a:gd name="connsiteY30" fmla="*/ 69453 h 3526973"/>
                <a:gd name="connsiteX31" fmla="*/ 449470 w 2830286"/>
                <a:gd name="connsiteY31" fmla="*/ 58293 h 3526973"/>
                <a:gd name="connsiteX32" fmla="*/ 601170 w 2830286"/>
                <a:gd name="connsiteY32" fmla="*/ 10886 h 3526973"/>
                <a:gd name="connsiteX33" fmla="*/ 752870 w 2830286"/>
                <a:gd name="connsiteY33" fmla="*/ 58293 h 3526973"/>
                <a:gd name="connsiteX34" fmla="*/ 755451 w 2830286"/>
                <a:gd name="connsiteY34" fmla="*/ 60472 h 3526973"/>
                <a:gd name="connsiteX35" fmla="*/ 758034 w 2830286"/>
                <a:gd name="connsiteY35" fmla="*/ 58293 h 3526973"/>
                <a:gd name="connsiteX36" fmla="*/ 909734 w 2830286"/>
                <a:gd name="connsiteY36" fmla="*/ 10886 h 3526973"/>
                <a:gd name="connsiteX37" fmla="*/ 1061434 w 2830286"/>
                <a:gd name="connsiteY37" fmla="*/ 58293 h 3526973"/>
                <a:gd name="connsiteX38" fmla="*/ 1064017 w 2830286"/>
                <a:gd name="connsiteY38" fmla="*/ 60473 h 3526973"/>
                <a:gd name="connsiteX39" fmla="*/ 1066600 w 2830286"/>
                <a:gd name="connsiteY39" fmla="*/ 58293 h 3526973"/>
                <a:gd name="connsiteX40" fmla="*/ 1218300 w 2830286"/>
                <a:gd name="connsiteY40" fmla="*/ 10886 h 3526973"/>
                <a:gd name="connsiteX41" fmla="*/ 1234260 w 2830286"/>
                <a:gd name="connsiteY41" fmla="*/ 13355 h 3526973"/>
                <a:gd name="connsiteX42" fmla="*/ 1250221 w 2830286"/>
                <a:gd name="connsiteY42" fmla="*/ 10886 h 3526973"/>
                <a:gd name="connsiteX43" fmla="*/ 1355832 w 2830286"/>
                <a:gd name="connsiteY43" fmla="*/ 32700 h 3526973"/>
                <a:gd name="connsiteX44" fmla="*/ 1399183 w 2830286"/>
                <a:gd name="connsiteY44" fmla="*/ 56773 h 3526973"/>
                <a:gd name="connsiteX45" fmla="*/ 1442534 w 2830286"/>
                <a:gd name="connsiteY45" fmla="*/ 32700 h 3526973"/>
                <a:gd name="connsiteX46" fmla="*/ 1459324 w 2830286"/>
                <a:gd name="connsiteY46" fmla="*/ 27368 h 3526973"/>
                <a:gd name="connsiteX47" fmla="*/ 1467461 w 2830286"/>
                <a:gd name="connsiteY47" fmla="*/ 23366 h 3526973"/>
                <a:gd name="connsiteX48" fmla="*/ 1476165 w 2830286"/>
                <a:gd name="connsiteY48" fmla="*/ 22019 h 3526973"/>
                <a:gd name="connsiteX49" fmla="*/ 1493464 w 2830286"/>
                <a:gd name="connsiteY49" fmla="*/ 16526 h 3526973"/>
                <a:gd name="connsiteX50" fmla="*/ 1548145 w 2830286"/>
                <a:gd name="connsiteY50" fmla="*/ 10886 h 3526973"/>
                <a:gd name="connsiteX51" fmla="*/ 1602826 w 2830286"/>
                <a:gd name="connsiteY51" fmla="*/ 16526 h 3526973"/>
                <a:gd name="connsiteX52" fmla="*/ 1620125 w 2830286"/>
                <a:gd name="connsiteY52" fmla="*/ 22019 h 3526973"/>
                <a:gd name="connsiteX53" fmla="*/ 1628829 w 2830286"/>
                <a:gd name="connsiteY53" fmla="*/ 23366 h 3526973"/>
                <a:gd name="connsiteX54" fmla="*/ 1636967 w 2830286"/>
                <a:gd name="connsiteY54" fmla="*/ 27368 h 3526973"/>
                <a:gd name="connsiteX55" fmla="*/ 1653757 w 2830286"/>
                <a:gd name="connsiteY55" fmla="*/ 32700 h 3526973"/>
                <a:gd name="connsiteX56" fmla="*/ 1699844 w 2830286"/>
                <a:gd name="connsiteY56" fmla="*/ 58293 h 3526973"/>
                <a:gd name="connsiteX57" fmla="*/ 1699846 w 2830286"/>
                <a:gd name="connsiteY57" fmla="*/ 58293 h 3526973"/>
                <a:gd name="connsiteX58" fmla="*/ 1702427 w 2830286"/>
                <a:gd name="connsiteY58" fmla="*/ 60472 h 3526973"/>
                <a:gd name="connsiteX59" fmla="*/ 1705009 w 2830286"/>
                <a:gd name="connsiteY59" fmla="*/ 58293 h 3526973"/>
                <a:gd name="connsiteX60" fmla="*/ 1856710 w 2830286"/>
                <a:gd name="connsiteY60" fmla="*/ 10886 h 3526973"/>
                <a:gd name="connsiteX61" fmla="*/ 2008410 w 2830286"/>
                <a:gd name="connsiteY61" fmla="*/ 58293 h 3526973"/>
                <a:gd name="connsiteX62" fmla="*/ 2026953 w 2830286"/>
                <a:gd name="connsiteY62" fmla="*/ 73945 h 3526973"/>
                <a:gd name="connsiteX63" fmla="*/ 2045496 w 2830286"/>
                <a:gd name="connsiteY63" fmla="*/ 58293 h 3526973"/>
                <a:gd name="connsiteX64" fmla="*/ 2197196 w 2830286"/>
                <a:gd name="connsiteY64" fmla="*/ 10886 h 3526973"/>
                <a:gd name="connsiteX65" fmla="*/ 2302808 w 2830286"/>
                <a:gd name="connsiteY65" fmla="*/ 32700 h 3526973"/>
                <a:gd name="connsiteX66" fmla="*/ 2346159 w 2830286"/>
                <a:gd name="connsiteY66" fmla="*/ 56773 h 3526973"/>
                <a:gd name="connsiteX67" fmla="*/ 2389509 w 2830286"/>
                <a:gd name="connsiteY67" fmla="*/ 32700 h 3526973"/>
                <a:gd name="connsiteX68" fmla="*/ 2412546 w 2830286"/>
                <a:gd name="connsiteY68" fmla="*/ 27942 h 3526973"/>
                <a:gd name="connsiteX69" fmla="*/ 2421430 w 2830286"/>
                <a:gd name="connsiteY69" fmla="*/ 21814 h 3526973"/>
                <a:gd name="connsiteX70" fmla="*/ 2527041 w 2830286"/>
                <a:gd name="connsiteY70" fmla="*/ 0 h 3526973"/>
                <a:gd name="connsiteX71" fmla="*/ 2798366 w 2830286"/>
                <a:gd name="connsiteY71" fmla="*/ 277586 h 3526973"/>
                <a:gd name="connsiteX72" fmla="*/ 2752028 w 2830286"/>
                <a:gd name="connsiteY72" fmla="*/ 432787 h 3526973"/>
                <a:gd name="connsiteX73" fmla="*/ 2741119 w 2830286"/>
                <a:gd name="connsiteY73" fmla="*/ 446314 h 3526973"/>
                <a:gd name="connsiteX74" fmla="*/ 2752028 w 2830286"/>
                <a:gd name="connsiteY74" fmla="*/ 459842 h 3526973"/>
                <a:gd name="connsiteX75" fmla="*/ 2798366 w 2830286"/>
                <a:gd name="connsiteY75" fmla="*/ 615043 h 3526973"/>
                <a:gd name="connsiteX76" fmla="*/ 2752028 w 2830286"/>
                <a:gd name="connsiteY76" fmla="*/ 770244 h 3526973"/>
                <a:gd name="connsiteX77" fmla="*/ 2749898 w 2830286"/>
                <a:gd name="connsiteY77" fmla="*/ 772885 h 3526973"/>
                <a:gd name="connsiteX78" fmla="*/ 2752028 w 2830286"/>
                <a:gd name="connsiteY78" fmla="*/ 775527 h 3526973"/>
                <a:gd name="connsiteX79" fmla="*/ 2798366 w 2830286"/>
                <a:gd name="connsiteY79" fmla="*/ 930728 h 3526973"/>
                <a:gd name="connsiteX80" fmla="*/ 2752028 w 2830286"/>
                <a:gd name="connsiteY80" fmla="*/ 1085929 h 3526973"/>
                <a:gd name="connsiteX81" fmla="*/ 2736729 w 2830286"/>
                <a:gd name="connsiteY81" fmla="*/ 1104900 h 3526973"/>
                <a:gd name="connsiteX82" fmla="*/ 2752028 w 2830286"/>
                <a:gd name="connsiteY82" fmla="*/ 1123871 h 3526973"/>
                <a:gd name="connsiteX83" fmla="*/ 2798366 w 2830286"/>
                <a:gd name="connsiteY83" fmla="*/ 1279072 h 3526973"/>
                <a:gd name="connsiteX84" fmla="*/ 2777044 w 2830286"/>
                <a:gd name="connsiteY84" fmla="*/ 1387121 h 3526973"/>
                <a:gd name="connsiteX85" fmla="*/ 2753514 w 2830286"/>
                <a:gd name="connsiteY85" fmla="*/ 1431472 h 3526973"/>
                <a:gd name="connsiteX86" fmla="*/ 2777044 w 2830286"/>
                <a:gd name="connsiteY86" fmla="*/ 1475823 h 3526973"/>
                <a:gd name="connsiteX87" fmla="*/ 2786975 w 2830286"/>
                <a:gd name="connsiteY87" fmla="*/ 1508552 h 3526973"/>
                <a:gd name="connsiteX88" fmla="*/ 2792854 w 2830286"/>
                <a:gd name="connsiteY88" fmla="*/ 1527929 h 3526973"/>
                <a:gd name="connsiteX89" fmla="*/ 2798366 w 2830286"/>
                <a:gd name="connsiteY89" fmla="*/ 1583872 h 3526973"/>
                <a:gd name="connsiteX90" fmla="*/ 2792854 w 2830286"/>
                <a:gd name="connsiteY90" fmla="*/ 1639816 h 3526973"/>
                <a:gd name="connsiteX91" fmla="*/ 2787484 w 2830286"/>
                <a:gd name="connsiteY91" fmla="*/ 1657513 h 3526973"/>
                <a:gd name="connsiteX92" fmla="*/ 2786168 w 2830286"/>
                <a:gd name="connsiteY92" fmla="*/ 1666418 h 3526973"/>
                <a:gd name="connsiteX93" fmla="*/ 2782257 w 2830286"/>
                <a:gd name="connsiteY93" fmla="*/ 1674743 h 3526973"/>
                <a:gd name="connsiteX94" fmla="*/ 2777044 w 2830286"/>
                <a:gd name="connsiteY94" fmla="*/ 1691921 h 3526973"/>
                <a:gd name="connsiteX95" fmla="*/ 2752029 w 2830286"/>
                <a:gd name="connsiteY95" fmla="*/ 1739072 h 3526973"/>
                <a:gd name="connsiteX96" fmla="*/ 2752028 w 2830286"/>
                <a:gd name="connsiteY96" fmla="*/ 1739073 h 3526973"/>
                <a:gd name="connsiteX97" fmla="*/ 2751799 w 2830286"/>
                <a:gd name="connsiteY97" fmla="*/ 1739359 h 3526973"/>
                <a:gd name="connsiteX98" fmla="*/ 2741119 w 2830286"/>
                <a:gd name="connsiteY98" fmla="*/ 1752600 h 3526973"/>
                <a:gd name="connsiteX99" fmla="*/ 2752028 w 2830286"/>
                <a:gd name="connsiteY99" fmla="*/ 1766128 h 3526973"/>
                <a:gd name="connsiteX100" fmla="*/ 2798366 w 2830286"/>
                <a:gd name="connsiteY100" fmla="*/ 1921329 h 3526973"/>
                <a:gd name="connsiteX101" fmla="*/ 2752028 w 2830286"/>
                <a:gd name="connsiteY101" fmla="*/ 2076530 h 3526973"/>
                <a:gd name="connsiteX102" fmla="*/ 2749898 w 2830286"/>
                <a:gd name="connsiteY102" fmla="*/ 2079171 h 3526973"/>
                <a:gd name="connsiteX103" fmla="*/ 2752028 w 2830286"/>
                <a:gd name="connsiteY103" fmla="*/ 2081813 h 3526973"/>
                <a:gd name="connsiteX104" fmla="*/ 2798366 w 2830286"/>
                <a:gd name="connsiteY104" fmla="*/ 2237014 h 3526973"/>
                <a:gd name="connsiteX105" fmla="*/ 2752028 w 2830286"/>
                <a:gd name="connsiteY105" fmla="*/ 2392215 h 3526973"/>
                <a:gd name="connsiteX106" fmla="*/ 2736729 w 2830286"/>
                <a:gd name="connsiteY106" fmla="*/ 2411186 h 3526973"/>
                <a:gd name="connsiteX107" fmla="*/ 2752028 w 2830286"/>
                <a:gd name="connsiteY107" fmla="*/ 2430157 h 3526973"/>
                <a:gd name="connsiteX108" fmla="*/ 2798366 w 2830286"/>
                <a:gd name="connsiteY108" fmla="*/ 2585358 h 3526973"/>
                <a:gd name="connsiteX109" fmla="*/ 2777044 w 2830286"/>
                <a:gd name="connsiteY109" fmla="*/ 2693407 h 3526973"/>
                <a:gd name="connsiteX110" fmla="*/ 2753514 w 2830286"/>
                <a:gd name="connsiteY110" fmla="*/ 2737758 h 3526973"/>
                <a:gd name="connsiteX111" fmla="*/ 2777044 w 2830286"/>
                <a:gd name="connsiteY111" fmla="*/ 2782109 h 3526973"/>
                <a:gd name="connsiteX112" fmla="*/ 2798366 w 2830286"/>
                <a:gd name="connsiteY112" fmla="*/ 2890158 h 3526973"/>
                <a:gd name="connsiteX113" fmla="*/ 2752028 w 2830286"/>
                <a:gd name="connsiteY113" fmla="*/ 3045359 h 3526973"/>
                <a:gd name="connsiteX114" fmla="*/ 2747582 w 2830286"/>
                <a:gd name="connsiteY114" fmla="*/ 3050872 h 3526973"/>
                <a:gd name="connsiteX115" fmla="*/ 2750817 w 2830286"/>
                <a:gd name="connsiteY115" fmla="*/ 3053104 h 3526973"/>
                <a:gd name="connsiteX116" fmla="*/ 2830286 w 2830286"/>
                <a:gd name="connsiteY116" fmla="*/ 3249387 h 3526973"/>
                <a:gd name="connsiteX117" fmla="*/ 2558962 w 2830286"/>
                <a:gd name="connsiteY117" fmla="*/ 3526973 h 3526973"/>
                <a:gd name="connsiteX118" fmla="*/ 2407262 w 2830286"/>
                <a:gd name="connsiteY118" fmla="*/ 3479566 h 3526973"/>
                <a:gd name="connsiteX119" fmla="*/ 2394040 w 2830286"/>
                <a:gd name="connsiteY119" fmla="*/ 3468405 h 3526973"/>
                <a:gd name="connsiteX120" fmla="*/ 2380817 w 2830286"/>
                <a:gd name="connsiteY120" fmla="*/ 3479566 h 3526973"/>
                <a:gd name="connsiteX121" fmla="*/ 2229117 w 2830286"/>
                <a:gd name="connsiteY121" fmla="*/ 3526973 h 3526973"/>
                <a:gd name="connsiteX122" fmla="*/ 2077416 w 2830286"/>
                <a:gd name="connsiteY122" fmla="*/ 3479566 h 3526973"/>
                <a:gd name="connsiteX123" fmla="*/ 2074835 w 2830286"/>
                <a:gd name="connsiteY123" fmla="*/ 3477387 h 3526973"/>
                <a:gd name="connsiteX124" fmla="*/ 2072252 w 2830286"/>
                <a:gd name="connsiteY124" fmla="*/ 3479566 h 3526973"/>
                <a:gd name="connsiteX125" fmla="*/ 1920552 w 2830286"/>
                <a:gd name="connsiteY125" fmla="*/ 3526973 h 3526973"/>
                <a:gd name="connsiteX126" fmla="*/ 1768852 w 2830286"/>
                <a:gd name="connsiteY126" fmla="*/ 3479566 h 3526973"/>
                <a:gd name="connsiteX127" fmla="*/ 1750309 w 2830286"/>
                <a:gd name="connsiteY127" fmla="*/ 3463914 h 3526973"/>
                <a:gd name="connsiteX128" fmla="*/ 1731766 w 2830286"/>
                <a:gd name="connsiteY128" fmla="*/ 3479566 h 3526973"/>
                <a:gd name="connsiteX129" fmla="*/ 1731741 w 2830286"/>
                <a:gd name="connsiteY129" fmla="*/ 3479578 h 3526973"/>
                <a:gd name="connsiteX130" fmla="*/ 1685678 w 2830286"/>
                <a:gd name="connsiteY130" fmla="*/ 3505157 h 3526973"/>
                <a:gd name="connsiteX131" fmla="*/ 1668897 w 2830286"/>
                <a:gd name="connsiteY131" fmla="*/ 3510487 h 3526973"/>
                <a:gd name="connsiteX132" fmla="*/ 1660749 w 2830286"/>
                <a:gd name="connsiteY132" fmla="*/ 3514494 h 3526973"/>
                <a:gd name="connsiteX133" fmla="*/ 1652035 w 2830286"/>
                <a:gd name="connsiteY133" fmla="*/ 3515842 h 3526973"/>
                <a:gd name="connsiteX134" fmla="*/ 1634748 w 2830286"/>
                <a:gd name="connsiteY134" fmla="*/ 3521332 h 3526973"/>
                <a:gd name="connsiteX135" fmla="*/ 1580104 w 2830286"/>
                <a:gd name="connsiteY135" fmla="*/ 3526967 h 3526973"/>
                <a:gd name="connsiteX136" fmla="*/ 1580066 w 2830286"/>
                <a:gd name="connsiteY136" fmla="*/ 3526973 h 3526973"/>
                <a:gd name="connsiteX137" fmla="*/ 1474454 w 2830286"/>
                <a:gd name="connsiteY137" fmla="*/ 3505159 h 3526973"/>
                <a:gd name="connsiteX138" fmla="*/ 1431103 w 2830286"/>
                <a:gd name="connsiteY138" fmla="*/ 3481086 h 3526973"/>
                <a:gd name="connsiteX139" fmla="*/ 1387753 w 2830286"/>
                <a:gd name="connsiteY139" fmla="*/ 3505159 h 3526973"/>
                <a:gd name="connsiteX140" fmla="*/ 1282141 w 2830286"/>
                <a:gd name="connsiteY140" fmla="*/ 3526973 h 3526973"/>
                <a:gd name="connsiteX141" fmla="*/ 1227460 w 2830286"/>
                <a:gd name="connsiteY141" fmla="*/ 3521334 h 3526973"/>
                <a:gd name="connsiteX142" fmla="*/ 1210145 w 2830286"/>
                <a:gd name="connsiteY142" fmla="*/ 3515835 h 3526973"/>
                <a:gd name="connsiteX143" fmla="*/ 1201458 w 2830286"/>
                <a:gd name="connsiteY143" fmla="*/ 3514491 h 3526973"/>
                <a:gd name="connsiteX144" fmla="*/ 1193336 w 2830286"/>
                <a:gd name="connsiteY144" fmla="*/ 3510497 h 3526973"/>
                <a:gd name="connsiteX145" fmla="*/ 1176529 w 2830286"/>
                <a:gd name="connsiteY145" fmla="*/ 3505159 h 3526973"/>
                <a:gd name="connsiteX146" fmla="*/ 1130441 w 2830286"/>
                <a:gd name="connsiteY146" fmla="*/ 3479566 h 3526973"/>
                <a:gd name="connsiteX147" fmla="*/ 1111897 w 2830286"/>
                <a:gd name="connsiteY147" fmla="*/ 3463913 h 3526973"/>
                <a:gd name="connsiteX148" fmla="*/ 1093356 w 2830286"/>
                <a:gd name="connsiteY148" fmla="*/ 3479564 h 3526973"/>
                <a:gd name="connsiteX149" fmla="*/ 941655 w 2830286"/>
                <a:gd name="connsiteY149" fmla="*/ 3526971 h 3526973"/>
                <a:gd name="connsiteX150" fmla="*/ 789955 w 2830286"/>
                <a:gd name="connsiteY150" fmla="*/ 3479564 h 3526973"/>
                <a:gd name="connsiteX151" fmla="*/ 787373 w 2830286"/>
                <a:gd name="connsiteY151" fmla="*/ 3477384 h 3526973"/>
                <a:gd name="connsiteX152" fmla="*/ 784791 w 2830286"/>
                <a:gd name="connsiteY152" fmla="*/ 3479564 h 3526973"/>
                <a:gd name="connsiteX153" fmla="*/ 633091 w 2830286"/>
                <a:gd name="connsiteY153" fmla="*/ 3526971 h 3526973"/>
                <a:gd name="connsiteX154" fmla="*/ 481391 w 2830286"/>
                <a:gd name="connsiteY154" fmla="*/ 3479564 h 3526973"/>
                <a:gd name="connsiteX155" fmla="*/ 468168 w 2830286"/>
                <a:gd name="connsiteY155" fmla="*/ 3468402 h 3526973"/>
                <a:gd name="connsiteX156" fmla="*/ 454946 w 2830286"/>
                <a:gd name="connsiteY156" fmla="*/ 3479564 h 3526973"/>
                <a:gd name="connsiteX157" fmla="*/ 423644 w 2830286"/>
                <a:gd name="connsiteY157" fmla="*/ 3494959 h 3526973"/>
                <a:gd name="connsiteX158" fmla="*/ 408858 w 2830286"/>
                <a:gd name="connsiteY158" fmla="*/ 3505158 h 3526973"/>
                <a:gd name="connsiteX159" fmla="*/ 398598 w 2830286"/>
                <a:gd name="connsiteY159" fmla="*/ 3507277 h 3526973"/>
                <a:gd name="connsiteX160" fmla="*/ 383930 w 2830286"/>
                <a:gd name="connsiteY160" fmla="*/ 3514491 h 3526973"/>
                <a:gd name="connsiteX161" fmla="*/ 303266 w 2830286"/>
                <a:gd name="connsiteY161" fmla="*/ 3526968 h 3526973"/>
                <a:gd name="connsiteX162" fmla="*/ 303246 w 2830286"/>
                <a:gd name="connsiteY162" fmla="*/ 3526972 h 3526973"/>
                <a:gd name="connsiteX163" fmla="*/ 31921 w 2830286"/>
                <a:gd name="connsiteY163" fmla="*/ 3249386 h 3526973"/>
                <a:gd name="connsiteX164" fmla="*/ 31921 w 2830286"/>
                <a:gd name="connsiteY164" fmla="*/ 3249385 h 3526973"/>
                <a:gd name="connsiteX165" fmla="*/ 53243 w 2830286"/>
                <a:gd name="connsiteY165" fmla="*/ 3141336 h 3526973"/>
                <a:gd name="connsiteX166" fmla="*/ 76773 w 2830286"/>
                <a:gd name="connsiteY166" fmla="*/ 3096985 h 3526973"/>
                <a:gd name="connsiteX167" fmla="*/ 53243 w 2830286"/>
                <a:gd name="connsiteY167" fmla="*/ 3052635 h 3526973"/>
                <a:gd name="connsiteX168" fmla="*/ 31921 w 2830286"/>
                <a:gd name="connsiteY168" fmla="*/ 2944586 h 3526973"/>
                <a:gd name="connsiteX169" fmla="*/ 78259 w 2830286"/>
                <a:gd name="connsiteY169" fmla="*/ 2789385 h 3526973"/>
                <a:gd name="connsiteX170" fmla="*/ 93559 w 2830286"/>
                <a:gd name="connsiteY170" fmla="*/ 2770414 h 3526973"/>
                <a:gd name="connsiteX171" fmla="*/ 78259 w 2830286"/>
                <a:gd name="connsiteY171" fmla="*/ 2751443 h 3526973"/>
                <a:gd name="connsiteX172" fmla="*/ 31921 w 2830286"/>
                <a:gd name="connsiteY172" fmla="*/ 2596242 h 3526973"/>
                <a:gd name="connsiteX173" fmla="*/ 78259 w 2830286"/>
                <a:gd name="connsiteY173" fmla="*/ 2441041 h 3526973"/>
                <a:gd name="connsiteX174" fmla="*/ 80390 w 2830286"/>
                <a:gd name="connsiteY174" fmla="*/ 2438399 h 3526973"/>
                <a:gd name="connsiteX175" fmla="*/ 78259 w 2830286"/>
                <a:gd name="connsiteY175" fmla="*/ 2435758 h 3526973"/>
                <a:gd name="connsiteX176" fmla="*/ 31921 w 2830286"/>
                <a:gd name="connsiteY176" fmla="*/ 2280557 h 3526973"/>
                <a:gd name="connsiteX177" fmla="*/ 78259 w 2830286"/>
                <a:gd name="connsiteY177" fmla="*/ 2125356 h 3526973"/>
                <a:gd name="connsiteX178" fmla="*/ 88238 w 2830286"/>
                <a:gd name="connsiteY178" fmla="*/ 2112983 h 3526973"/>
                <a:gd name="connsiteX179" fmla="*/ 67619 w 2830286"/>
                <a:gd name="connsiteY179" fmla="*/ 2087416 h 3526973"/>
                <a:gd name="connsiteX180" fmla="*/ 21281 w 2830286"/>
                <a:gd name="connsiteY180" fmla="*/ 1932215 h 3526973"/>
                <a:gd name="connsiteX181" fmla="*/ 42603 w 2830286"/>
                <a:gd name="connsiteY181" fmla="*/ 1824166 h 3526973"/>
                <a:gd name="connsiteX182" fmla="*/ 66133 w 2830286"/>
                <a:gd name="connsiteY182" fmla="*/ 1779815 h 3526973"/>
                <a:gd name="connsiteX183" fmla="*/ 57897 w 2830286"/>
                <a:gd name="connsiteY183" fmla="*/ 1764291 h 3526973"/>
                <a:gd name="connsiteX184" fmla="*/ 46338 w 2830286"/>
                <a:gd name="connsiteY184" fmla="*/ 1749958 h 3526973"/>
                <a:gd name="connsiteX185" fmla="*/ 0 w 2830286"/>
                <a:gd name="connsiteY185" fmla="*/ 1594757 h 352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2830286" h="3526973">
                  <a:moveTo>
                    <a:pt x="0" y="1594757"/>
                  </a:moveTo>
                  <a:cubicBezTo>
                    <a:pt x="0" y="1556431"/>
                    <a:pt x="7593" y="1519918"/>
                    <a:pt x="21322" y="1486708"/>
                  </a:cubicBezTo>
                  <a:lnTo>
                    <a:pt x="44852" y="1442357"/>
                  </a:lnTo>
                  <a:lnTo>
                    <a:pt x="21322" y="1398006"/>
                  </a:lnTo>
                  <a:cubicBezTo>
                    <a:pt x="7593" y="1364796"/>
                    <a:pt x="0" y="1328284"/>
                    <a:pt x="0" y="1289957"/>
                  </a:cubicBezTo>
                  <a:cubicBezTo>
                    <a:pt x="0" y="1232467"/>
                    <a:pt x="17083" y="1179059"/>
                    <a:pt x="46338" y="1134756"/>
                  </a:cubicBezTo>
                  <a:lnTo>
                    <a:pt x="61638" y="1115785"/>
                  </a:lnTo>
                  <a:lnTo>
                    <a:pt x="46338" y="1096814"/>
                  </a:lnTo>
                  <a:cubicBezTo>
                    <a:pt x="17083" y="1052511"/>
                    <a:pt x="0" y="999103"/>
                    <a:pt x="0" y="941613"/>
                  </a:cubicBezTo>
                  <a:cubicBezTo>
                    <a:pt x="0" y="884123"/>
                    <a:pt x="17083" y="830715"/>
                    <a:pt x="46338" y="786412"/>
                  </a:cubicBezTo>
                  <a:lnTo>
                    <a:pt x="48469" y="783770"/>
                  </a:lnTo>
                  <a:lnTo>
                    <a:pt x="46338" y="781129"/>
                  </a:lnTo>
                  <a:cubicBezTo>
                    <a:pt x="17083" y="736826"/>
                    <a:pt x="0" y="683418"/>
                    <a:pt x="0" y="625928"/>
                  </a:cubicBezTo>
                  <a:cubicBezTo>
                    <a:pt x="0" y="568438"/>
                    <a:pt x="17083" y="515030"/>
                    <a:pt x="46338" y="470727"/>
                  </a:cubicBezTo>
                  <a:lnTo>
                    <a:pt x="57247" y="457200"/>
                  </a:lnTo>
                  <a:lnTo>
                    <a:pt x="46338" y="443673"/>
                  </a:lnTo>
                  <a:cubicBezTo>
                    <a:pt x="36586" y="428905"/>
                    <a:pt x="28187" y="413126"/>
                    <a:pt x="21322" y="396521"/>
                  </a:cubicBezTo>
                  <a:lnTo>
                    <a:pt x="16108" y="379338"/>
                  </a:lnTo>
                  <a:lnTo>
                    <a:pt x="12199" y="371016"/>
                  </a:lnTo>
                  <a:lnTo>
                    <a:pt x="10883" y="362116"/>
                  </a:lnTo>
                  <a:lnTo>
                    <a:pt x="5513" y="344415"/>
                  </a:lnTo>
                  <a:cubicBezTo>
                    <a:pt x="1898" y="326345"/>
                    <a:pt x="0" y="307635"/>
                    <a:pt x="0" y="288472"/>
                  </a:cubicBezTo>
                  <a:lnTo>
                    <a:pt x="0" y="288471"/>
                  </a:lnTo>
                  <a:cubicBezTo>
                    <a:pt x="0" y="135164"/>
                    <a:pt x="121476" y="10885"/>
                    <a:pt x="271325" y="10885"/>
                  </a:cubicBezTo>
                  <a:cubicBezTo>
                    <a:pt x="290056" y="10885"/>
                    <a:pt x="308343" y="12827"/>
                    <a:pt x="326007" y="16524"/>
                  </a:cubicBezTo>
                  <a:lnTo>
                    <a:pt x="343311" y="22020"/>
                  </a:lnTo>
                  <a:lnTo>
                    <a:pt x="352009" y="23365"/>
                  </a:lnTo>
                  <a:lnTo>
                    <a:pt x="360140" y="27365"/>
                  </a:lnTo>
                  <a:lnTo>
                    <a:pt x="376937" y="32699"/>
                  </a:lnTo>
                  <a:cubicBezTo>
                    <a:pt x="393167" y="39722"/>
                    <a:pt x="408591" y="48315"/>
                    <a:pt x="423025" y="58292"/>
                  </a:cubicBezTo>
                  <a:lnTo>
                    <a:pt x="436248" y="69453"/>
                  </a:lnTo>
                  <a:lnTo>
                    <a:pt x="449470" y="58293"/>
                  </a:lnTo>
                  <a:cubicBezTo>
                    <a:pt x="492773" y="28362"/>
                    <a:pt x="544977" y="10886"/>
                    <a:pt x="601170" y="10886"/>
                  </a:cubicBezTo>
                  <a:cubicBezTo>
                    <a:pt x="657363" y="10886"/>
                    <a:pt x="709566" y="28362"/>
                    <a:pt x="752870" y="58293"/>
                  </a:cubicBezTo>
                  <a:lnTo>
                    <a:pt x="755451" y="60472"/>
                  </a:lnTo>
                  <a:lnTo>
                    <a:pt x="758034" y="58293"/>
                  </a:lnTo>
                  <a:cubicBezTo>
                    <a:pt x="801338" y="28362"/>
                    <a:pt x="853541" y="10886"/>
                    <a:pt x="909734" y="10886"/>
                  </a:cubicBezTo>
                  <a:cubicBezTo>
                    <a:pt x="965927" y="10886"/>
                    <a:pt x="1018131" y="28362"/>
                    <a:pt x="1061434" y="58293"/>
                  </a:cubicBezTo>
                  <a:lnTo>
                    <a:pt x="1064017" y="60473"/>
                  </a:lnTo>
                  <a:lnTo>
                    <a:pt x="1066600" y="58293"/>
                  </a:lnTo>
                  <a:cubicBezTo>
                    <a:pt x="1109904" y="28363"/>
                    <a:pt x="1162107" y="10886"/>
                    <a:pt x="1218300" y="10886"/>
                  </a:cubicBezTo>
                  <a:lnTo>
                    <a:pt x="1234260" y="13355"/>
                  </a:lnTo>
                  <a:lnTo>
                    <a:pt x="1250221" y="10886"/>
                  </a:lnTo>
                  <a:cubicBezTo>
                    <a:pt x="1287683" y="10886"/>
                    <a:pt x="1323372" y="18653"/>
                    <a:pt x="1355832" y="32700"/>
                  </a:cubicBezTo>
                  <a:lnTo>
                    <a:pt x="1399183" y="56773"/>
                  </a:lnTo>
                  <a:lnTo>
                    <a:pt x="1442534" y="32700"/>
                  </a:lnTo>
                  <a:lnTo>
                    <a:pt x="1459324" y="27368"/>
                  </a:lnTo>
                  <a:lnTo>
                    <a:pt x="1467461" y="23366"/>
                  </a:lnTo>
                  <a:lnTo>
                    <a:pt x="1476165" y="22019"/>
                  </a:lnTo>
                  <a:lnTo>
                    <a:pt x="1493464" y="16526"/>
                  </a:lnTo>
                  <a:cubicBezTo>
                    <a:pt x="1511127" y="12828"/>
                    <a:pt x="1529415" y="10886"/>
                    <a:pt x="1548145" y="10886"/>
                  </a:cubicBezTo>
                  <a:cubicBezTo>
                    <a:pt x="1566876" y="10886"/>
                    <a:pt x="1585164" y="12828"/>
                    <a:pt x="1602826" y="16526"/>
                  </a:cubicBezTo>
                  <a:lnTo>
                    <a:pt x="1620125" y="22019"/>
                  </a:lnTo>
                  <a:lnTo>
                    <a:pt x="1628829" y="23366"/>
                  </a:lnTo>
                  <a:lnTo>
                    <a:pt x="1636967" y="27368"/>
                  </a:lnTo>
                  <a:lnTo>
                    <a:pt x="1653757" y="32700"/>
                  </a:lnTo>
                  <a:lnTo>
                    <a:pt x="1699844" y="58293"/>
                  </a:lnTo>
                  <a:lnTo>
                    <a:pt x="1699846" y="58293"/>
                  </a:lnTo>
                  <a:lnTo>
                    <a:pt x="1702427" y="60472"/>
                  </a:lnTo>
                  <a:lnTo>
                    <a:pt x="1705009" y="58293"/>
                  </a:lnTo>
                  <a:cubicBezTo>
                    <a:pt x="1748313" y="28362"/>
                    <a:pt x="1800516" y="10886"/>
                    <a:pt x="1856710" y="10886"/>
                  </a:cubicBezTo>
                  <a:cubicBezTo>
                    <a:pt x="1912903" y="10886"/>
                    <a:pt x="1965106" y="28362"/>
                    <a:pt x="2008410" y="58293"/>
                  </a:cubicBezTo>
                  <a:lnTo>
                    <a:pt x="2026953" y="73945"/>
                  </a:lnTo>
                  <a:lnTo>
                    <a:pt x="2045496" y="58293"/>
                  </a:lnTo>
                  <a:cubicBezTo>
                    <a:pt x="2088800" y="28362"/>
                    <a:pt x="2141003" y="10886"/>
                    <a:pt x="2197196" y="10886"/>
                  </a:cubicBezTo>
                  <a:cubicBezTo>
                    <a:pt x="2234659" y="10886"/>
                    <a:pt x="2270347" y="18653"/>
                    <a:pt x="2302808" y="32700"/>
                  </a:cubicBezTo>
                  <a:lnTo>
                    <a:pt x="2346159" y="56773"/>
                  </a:lnTo>
                  <a:lnTo>
                    <a:pt x="2389509" y="32700"/>
                  </a:lnTo>
                  <a:lnTo>
                    <a:pt x="2412546" y="27942"/>
                  </a:lnTo>
                  <a:lnTo>
                    <a:pt x="2421430" y="21814"/>
                  </a:lnTo>
                  <a:cubicBezTo>
                    <a:pt x="2453891" y="7768"/>
                    <a:pt x="2489580" y="0"/>
                    <a:pt x="2527041" y="0"/>
                  </a:cubicBezTo>
                  <a:cubicBezTo>
                    <a:pt x="2676890" y="0"/>
                    <a:pt x="2798366" y="124279"/>
                    <a:pt x="2798366" y="277586"/>
                  </a:cubicBezTo>
                  <a:cubicBezTo>
                    <a:pt x="2798366" y="335076"/>
                    <a:pt x="2781284" y="388484"/>
                    <a:pt x="2752028" y="432787"/>
                  </a:cubicBezTo>
                  <a:lnTo>
                    <a:pt x="2741119" y="446314"/>
                  </a:lnTo>
                  <a:lnTo>
                    <a:pt x="2752028" y="459842"/>
                  </a:lnTo>
                  <a:cubicBezTo>
                    <a:pt x="2781284" y="504145"/>
                    <a:pt x="2798366" y="557553"/>
                    <a:pt x="2798366" y="615043"/>
                  </a:cubicBezTo>
                  <a:cubicBezTo>
                    <a:pt x="2798366" y="672533"/>
                    <a:pt x="2781284" y="725941"/>
                    <a:pt x="2752028" y="770244"/>
                  </a:cubicBezTo>
                  <a:lnTo>
                    <a:pt x="2749898" y="772885"/>
                  </a:lnTo>
                  <a:lnTo>
                    <a:pt x="2752028" y="775527"/>
                  </a:lnTo>
                  <a:cubicBezTo>
                    <a:pt x="2781284" y="819830"/>
                    <a:pt x="2798366" y="873238"/>
                    <a:pt x="2798366" y="930728"/>
                  </a:cubicBezTo>
                  <a:cubicBezTo>
                    <a:pt x="2798366" y="988218"/>
                    <a:pt x="2781284" y="1041626"/>
                    <a:pt x="2752028" y="1085929"/>
                  </a:cubicBezTo>
                  <a:lnTo>
                    <a:pt x="2736729" y="1104900"/>
                  </a:lnTo>
                  <a:lnTo>
                    <a:pt x="2752028" y="1123871"/>
                  </a:lnTo>
                  <a:cubicBezTo>
                    <a:pt x="2781284" y="1168174"/>
                    <a:pt x="2798366" y="1221582"/>
                    <a:pt x="2798366" y="1279072"/>
                  </a:cubicBezTo>
                  <a:cubicBezTo>
                    <a:pt x="2798366" y="1317399"/>
                    <a:pt x="2790774" y="1353911"/>
                    <a:pt x="2777044" y="1387121"/>
                  </a:cubicBezTo>
                  <a:lnTo>
                    <a:pt x="2753514" y="1431472"/>
                  </a:lnTo>
                  <a:lnTo>
                    <a:pt x="2777044" y="1475823"/>
                  </a:lnTo>
                  <a:lnTo>
                    <a:pt x="2786975" y="1508552"/>
                  </a:lnTo>
                  <a:lnTo>
                    <a:pt x="2792854" y="1527929"/>
                  </a:lnTo>
                  <a:cubicBezTo>
                    <a:pt x="2796468" y="1545999"/>
                    <a:pt x="2798366" y="1564709"/>
                    <a:pt x="2798366" y="1583872"/>
                  </a:cubicBezTo>
                  <a:cubicBezTo>
                    <a:pt x="2798366" y="1603036"/>
                    <a:pt x="2796468" y="1621745"/>
                    <a:pt x="2792854" y="1639816"/>
                  </a:cubicBezTo>
                  <a:lnTo>
                    <a:pt x="2787484" y="1657513"/>
                  </a:lnTo>
                  <a:lnTo>
                    <a:pt x="2786168" y="1666418"/>
                  </a:lnTo>
                  <a:lnTo>
                    <a:pt x="2782257" y="1674743"/>
                  </a:lnTo>
                  <a:lnTo>
                    <a:pt x="2777044" y="1691921"/>
                  </a:lnTo>
                  <a:lnTo>
                    <a:pt x="2752029" y="1739072"/>
                  </a:lnTo>
                  <a:lnTo>
                    <a:pt x="2752028" y="1739073"/>
                  </a:lnTo>
                  <a:lnTo>
                    <a:pt x="2751799" y="1739359"/>
                  </a:lnTo>
                  <a:lnTo>
                    <a:pt x="2741119" y="1752600"/>
                  </a:lnTo>
                  <a:lnTo>
                    <a:pt x="2752028" y="1766128"/>
                  </a:lnTo>
                  <a:cubicBezTo>
                    <a:pt x="2781284" y="1810431"/>
                    <a:pt x="2798366" y="1863839"/>
                    <a:pt x="2798366" y="1921329"/>
                  </a:cubicBezTo>
                  <a:cubicBezTo>
                    <a:pt x="2798366" y="1978819"/>
                    <a:pt x="2781284" y="2032227"/>
                    <a:pt x="2752028" y="2076530"/>
                  </a:cubicBezTo>
                  <a:lnTo>
                    <a:pt x="2749898" y="2079171"/>
                  </a:lnTo>
                  <a:lnTo>
                    <a:pt x="2752028" y="2081813"/>
                  </a:lnTo>
                  <a:cubicBezTo>
                    <a:pt x="2781284" y="2126116"/>
                    <a:pt x="2798366" y="2179524"/>
                    <a:pt x="2798366" y="2237014"/>
                  </a:cubicBezTo>
                  <a:cubicBezTo>
                    <a:pt x="2798366" y="2294504"/>
                    <a:pt x="2781284" y="2347912"/>
                    <a:pt x="2752028" y="2392215"/>
                  </a:cubicBezTo>
                  <a:lnTo>
                    <a:pt x="2736729" y="2411186"/>
                  </a:lnTo>
                  <a:lnTo>
                    <a:pt x="2752028" y="2430157"/>
                  </a:lnTo>
                  <a:cubicBezTo>
                    <a:pt x="2781284" y="2474460"/>
                    <a:pt x="2798366" y="2527868"/>
                    <a:pt x="2798366" y="2585358"/>
                  </a:cubicBezTo>
                  <a:cubicBezTo>
                    <a:pt x="2798366" y="2623685"/>
                    <a:pt x="2790774" y="2660197"/>
                    <a:pt x="2777044" y="2693407"/>
                  </a:cubicBezTo>
                  <a:lnTo>
                    <a:pt x="2753514" y="2737758"/>
                  </a:lnTo>
                  <a:lnTo>
                    <a:pt x="2777044" y="2782109"/>
                  </a:lnTo>
                  <a:cubicBezTo>
                    <a:pt x="2790774" y="2815319"/>
                    <a:pt x="2798366" y="2851832"/>
                    <a:pt x="2798366" y="2890158"/>
                  </a:cubicBezTo>
                  <a:cubicBezTo>
                    <a:pt x="2798366" y="2947648"/>
                    <a:pt x="2781284" y="3001056"/>
                    <a:pt x="2752028" y="3045359"/>
                  </a:cubicBezTo>
                  <a:lnTo>
                    <a:pt x="2747582" y="3050872"/>
                  </a:lnTo>
                  <a:lnTo>
                    <a:pt x="2750817" y="3053104"/>
                  </a:lnTo>
                  <a:cubicBezTo>
                    <a:pt x="2799918" y="3103337"/>
                    <a:pt x="2830286" y="3172734"/>
                    <a:pt x="2830286" y="3249387"/>
                  </a:cubicBezTo>
                  <a:cubicBezTo>
                    <a:pt x="2830286" y="3402694"/>
                    <a:pt x="2708811" y="3526973"/>
                    <a:pt x="2558962" y="3526973"/>
                  </a:cubicBezTo>
                  <a:cubicBezTo>
                    <a:pt x="2502769" y="3526973"/>
                    <a:pt x="2450565" y="3509497"/>
                    <a:pt x="2407262" y="3479566"/>
                  </a:cubicBezTo>
                  <a:lnTo>
                    <a:pt x="2394040" y="3468405"/>
                  </a:lnTo>
                  <a:lnTo>
                    <a:pt x="2380817" y="3479566"/>
                  </a:lnTo>
                  <a:cubicBezTo>
                    <a:pt x="2337513" y="3509497"/>
                    <a:pt x="2285310" y="3526973"/>
                    <a:pt x="2229117" y="3526973"/>
                  </a:cubicBezTo>
                  <a:cubicBezTo>
                    <a:pt x="2172923" y="3526973"/>
                    <a:pt x="2120720" y="3509497"/>
                    <a:pt x="2077416" y="3479566"/>
                  </a:cubicBezTo>
                  <a:lnTo>
                    <a:pt x="2074835" y="3477387"/>
                  </a:lnTo>
                  <a:lnTo>
                    <a:pt x="2072252" y="3479566"/>
                  </a:lnTo>
                  <a:cubicBezTo>
                    <a:pt x="2028949" y="3509497"/>
                    <a:pt x="1976745" y="3526973"/>
                    <a:pt x="1920552" y="3526973"/>
                  </a:cubicBezTo>
                  <a:cubicBezTo>
                    <a:pt x="1864359" y="3526973"/>
                    <a:pt x="1812156" y="3509497"/>
                    <a:pt x="1768852" y="3479566"/>
                  </a:cubicBezTo>
                  <a:lnTo>
                    <a:pt x="1750309" y="3463914"/>
                  </a:lnTo>
                  <a:lnTo>
                    <a:pt x="1731766" y="3479566"/>
                  </a:lnTo>
                  <a:lnTo>
                    <a:pt x="1731741" y="3479578"/>
                  </a:lnTo>
                  <a:lnTo>
                    <a:pt x="1685678" y="3505157"/>
                  </a:lnTo>
                  <a:lnTo>
                    <a:pt x="1668897" y="3510487"/>
                  </a:lnTo>
                  <a:lnTo>
                    <a:pt x="1660749" y="3514494"/>
                  </a:lnTo>
                  <a:lnTo>
                    <a:pt x="1652035" y="3515842"/>
                  </a:lnTo>
                  <a:lnTo>
                    <a:pt x="1634748" y="3521332"/>
                  </a:lnTo>
                  <a:lnTo>
                    <a:pt x="1580104" y="3526967"/>
                  </a:lnTo>
                  <a:lnTo>
                    <a:pt x="1580066" y="3526973"/>
                  </a:lnTo>
                  <a:cubicBezTo>
                    <a:pt x="1542603" y="3526973"/>
                    <a:pt x="1506915" y="3519206"/>
                    <a:pt x="1474454" y="3505159"/>
                  </a:cubicBezTo>
                  <a:lnTo>
                    <a:pt x="1431103" y="3481086"/>
                  </a:lnTo>
                  <a:lnTo>
                    <a:pt x="1387753" y="3505159"/>
                  </a:lnTo>
                  <a:cubicBezTo>
                    <a:pt x="1355292" y="3519206"/>
                    <a:pt x="1319602" y="3526973"/>
                    <a:pt x="1282141" y="3526973"/>
                  </a:cubicBezTo>
                  <a:cubicBezTo>
                    <a:pt x="1263410" y="3526973"/>
                    <a:pt x="1245122" y="3525031"/>
                    <a:pt x="1227460" y="3521334"/>
                  </a:cubicBezTo>
                  <a:lnTo>
                    <a:pt x="1210145" y="3515835"/>
                  </a:lnTo>
                  <a:lnTo>
                    <a:pt x="1201458" y="3514491"/>
                  </a:lnTo>
                  <a:lnTo>
                    <a:pt x="1193336" y="3510497"/>
                  </a:lnTo>
                  <a:lnTo>
                    <a:pt x="1176529" y="3505159"/>
                  </a:lnTo>
                  <a:cubicBezTo>
                    <a:pt x="1160299" y="3498136"/>
                    <a:pt x="1144875" y="3489543"/>
                    <a:pt x="1130441" y="3479566"/>
                  </a:cubicBezTo>
                  <a:lnTo>
                    <a:pt x="1111897" y="3463913"/>
                  </a:lnTo>
                  <a:lnTo>
                    <a:pt x="1093356" y="3479564"/>
                  </a:lnTo>
                  <a:cubicBezTo>
                    <a:pt x="1050052" y="3509494"/>
                    <a:pt x="997849" y="3526971"/>
                    <a:pt x="941655" y="3526971"/>
                  </a:cubicBezTo>
                  <a:cubicBezTo>
                    <a:pt x="885462" y="3526971"/>
                    <a:pt x="833259" y="3509494"/>
                    <a:pt x="789955" y="3479564"/>
                  </a:cubicBezTo>
                  <a:lnTo>
                    <a:pt x="787373" y="3477384"/>
                  </a:lnTo>
                  <a:lnTo>
                    <a:pt x="784791" y="3479564"/>
                  </a:lnTo>
                  <a:cubicBezTo>
                    <a:pt x="741488" y="3509494"/>
                    <a:pt x="689284" y="3526971"/>
                    <a:pt x="633091" y="3526971"/>
                  </a:cubicBezTo>
                  <a:cubicBezTo>
                    <a:pt x="576898" y="3526971"/>
                    <a:pt x="524695" y="3509494"/>
                    <a:pt x="481391" y="3479564"/>
                  </a:cubicBezTo>
                  <a:lnTo>
                    <a:pt x="468168" y="3468402"/>
                  </a:lnTo>
                  <a:lnTo>
                    <a:pt x="454946" y="3479564"/>
                  </a:lnTo>
                  <a:lnTo>
                    <a:pt x="423644" y="3494959"/>
                  </a:lnTo>
                  <a:lnTo>
                    <a:pt x="408858" y="3505158"/>
                  </a:lnTo>
                  <a:lnTo>
                    <a:pt x="398598" y="3507277"/>
                  </a:lnTo>
                  <a:lnTo>
                    <a:pt x="383930" y="3514491"/>
                  </a:lnTo>
                  <a:lnTo>
                    <a:pt x="303266" y="3526968"/>
                  </a:lnTo>
                  <a:lnTo>
                    <a:pt x="303246" y="3526972"/>
                  </a:lnTo>
                  <a:cubicBezTo>
                    <a:pt x="153397" y="3526972"/>
                    <a:pt x="31921" y="3402693"/>
                    <a:pt x="31921" y="3249386"/>
                  </a:cubicBezTo>
                  <a:lnTo>
                    <a:pt x="31921" y="3249385"/>
                  </a:lnTo>
                  <a:cubicBezTo>
                    <a:pt x="31921" y="3211058"/>
                    <a:pt x="39514" y="3174546"/>
                    <a:pt x="53243" y="3141336"/>
                  </a:cubicBezTo>
                  <a:lnTo>
                    <a:pt x="76773" y="3096985"/>
                  </a:lnTo>
                  <a:lnTo>
                    <a:pt x="53243" y="3052635"/>
                  </a:lnTo>
                  <a:cubicBezTo>
                    <a:pt x="39514" y="3019425"/>
                    <a:pt x="31921" y="2982913"/>
                    <a:pt x="31921" y="2944586"/>
                  </a:cubicBezTo>
                  <a:cubicBezTo>
                    <a:pt x="31921" y="2887096"/>
                    <a:pt x="49004" y="2833688"/>
                    <a:pt x="78259" y="2789385"/>
                  </a:cubicBezTo>
                  <a:lnTo>
                    <a:pt x="93559" y="2770414"/>
                  </a:lnTo>
                  <a:lnTo>
                    <a:pt x="78259" y="2751443"/>
                  </a:lnTo>
                  <a:cubicBezTo>
                    <a:pt x="49004" y="2707140"/>
                    <a:pt x="31921" y="2653732"/>
                    <a:pt x="31921" y="2596242"/>
                  </a:cubicBezTo>
                  <a:cubicBezTo>
                    <a:pt x="31921" y="2538752"/>
                    <a:pt x="49004" y="2485344"/>
                    <a:pt x="78259" y="2441041"/>
                  </a:cubicBezTo>
                  <a:lnTo>
                    <a:pt x="80390" y="2438399"/>
                  </a:lnTo>
                  <a:lnTo>
                    <a:pt x="78259" y="2435758"/>
                  </a:lnTo>
                  <a:cubicBezTo>
                    <a:pt x="49004" y="2391455"/>
                    <a:pt x="31921" y="2338047"/>
                    <a:pt x="31921" y="2280557"/>
                  </a:cubicBezTo>
                  <a:cubicBezTo>
                    <a:pt x="31921" y="2223067"/>
                    <a:pt x="49004" y="2169659"/>
                    <a:pt x="78259" y="2125356"/>
                  </a:cubicBezTo>
                  <a:lnTo>
                    <a:pt x="88238" y="2112983"/>
                  </a:lnTo>
                  <a:lnTo>
                    <a:pt x="67619" y="2087416"/>
                  </a:lnTo>
                  <a:cubicBezTo>
                    <a:pt x="38364" y="2043113"/>
                    <a:pt x="21281" y="1989705"/>
                    <a:pt x="21281" y="1932215"/>
                  </a:cubicBezTo>
                  <a:cubicBezTo>
                    <a:pt x="21281" y="1893889"/>
                    <a:pt x="28874" y="1857376"/>
                    <a:pt x="42603" y="1824166"/>
                  </a:cubicBezTo>
                  <a:lnTo>
                    <a:pt x="66133" y="1779815"/>
                  </a:lnTo>
                  <a:lnTo>
                    <a:pt x="57897" y="1764291"/>
                  </a:lnTo>
                  <a:lnTo>
                    <a:pt x="46338" y="1749958"/>
                  </a:lnTo>
                  <a:cubicBezTo>
                    <a:pt x="17083" y="1705655"/>
                    <a:pt x="0" y="1652247"/>
                    <a:pt x="0" y="1594757"/>
                  </a:cubicBezTo>
                  <a:close/>
                </a:path>
              </a:pathLst>
            </a:custGeom>
            <a:solidFill>
              <a:srgbClr val="FFC000"/>
            </a:solidFill>
            <a:ln>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84173">
              <a:off x="500029" y="2553553"/>
              <a:ext cx="3942248" cy="2646233"/>
            </a:xfrm>
            <a:prstGeom prst="rect">
              <a:avLst/>
            </a:prstGeom>
          </p:spPr>
        </p:pic>
      </p:grpSp>
      <p:grpSp>
        <p:nvGrpSpPr>
          <p:cNvPr id="14" name="组合 13"/>
          <p:cNvGrpSpPr/>
          <p:nvPr/>
        </p:nvGrpSpPr>
        <p:grpSpPr>
          <a:xfrm rot="610562">
            <a:off x="4914145" y="2613922"/>
            <a:ext cx="654963" cy="642920"/>
            <a:chOff x="10646778" y="4753862"/>
            <a:chExt cx="751521" cy="737702"/>
          </a:xfrm>
        </p:grpSpPr>
        <p:sp>
          <p:nvSpPr>
            <p:cNvPr id="15"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10646778" y="4762829"/>
              <a:ext cx="749726" cy="728735"/>
              <a:chOff x="11012539" y="4493889"/>
              <a:chExt cx="749726" cy="728735"/>
            </a:xfrm>
          </p:grpSpPr>
          <p:sp>
            <p:nvSpPr>
              <p:cNvPr id="17"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85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 name="组合 12"/>
          <p:cNvGrpSpPr/>
          <p:nvPr/>
        </p:nvGrpSpPr>
        <p:grpSpPr>
          <a:xfrm>
            <a:off x="6410086" y="834390"/>
            <a:ext cx="3242387" cy="2424895"/>
            <a:chOff x="8366525" y="985524"/>
            <a:chExt cx="4060184" cy="3036504"/>
          </a:xfrm>
        </p:grpSpPr>
        <p:sp>
          <p:nvSpPr>
            <p:cNvPr id="10" name="矩形 9"/>
            <p:cNvSpPr/>
            <p:nvPr/>
          </p:nvSpPr>
          <p:spPr>
            <a:xfrm rot="274395">
              <a:off x="8467796" y="985524"/>
              <a:ext cx="3958913" cy="2741488"/>
            </a:xfrm>
            <a:prstGeom prst="rect">
              <a:avLst/>
            </a:prstGeom>
            <a:solidFill>
              <a:srgbClr val="FF9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90665">
              <a:off x="8516974" y="1112855"/>
              <a:ext cx="3830330" cy="2805418"/>
            </a:xfrm>
            <a:prstGeom prst="rect">
              <a:avLst/>
            </a:prstGeom>
          </p:spPr>
        </p:pic>
        <p:sp>
          <p:nvSpPr>
            <p:cNvPr id="8" name="流程图: 文档 7"/>
            <p:cNvSpPr/>
            <p:nvPr/>
          </p:nvSpPr>
          <p:spPr>
            <a:xfrm rot="238405" flipV="1">
              <a:off x="8366525" y="3430783"/>
              <a:ext cx="3947299" cy="59124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874"/>
                <a:gd name="connsiteX1" fmla="*/ 21600 w 21600"/>
                <a:gd name="connsiteY1" fmla="*/ 0 h 20874"/>
                <a:gd name="connsiteX2" fmla="*/ 21600 w 21600"/>
                <a:gd name="connsiteY2" fmla="*/ 17322 h 20874"/>
                <a:gd name="connsiteX3" fmla="*/ 0 w 21600"/>
                <a:gd name="connsiteY3" fmla="*/ 20172 h 20874"/>
                <a:gd name="connsiteX4" fmla="*/ 0 w 21600"/>
                <a:gd name="connsiteY4" fmla="*/ 0 h 20874"/>
                <a:gd name="connsiteX0" fmla="*/ 0 w 21600"/>
                <a:gd name="connsiteY0" fmla="*/ 0 h 26553"/>
                <a:gd name="connsiteX1" fmla="*/ 21600 w 21600"/>
                <a:gd name="connsiteY1" fmla="*/ 0 h 26553"/>
                <a:gd name="connsiteX2" fmla="*/ 21600 w 21600"/>
                <a:gd name="connsiteY2" fmla="*/ 17322 h 26553"/>
                <a:gd name="connsiteX3" fmla="*/ 0 w 21600"/>
                <a:gd name="connsiteY3" fmla="*/ 20172 h 26553"/>
                <a:gd name="connsiteX4" fmla="*/ 0 w 21600"/>
                <a:gd name="connsiteY4" fmla="*/ 0 h 26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6553">
                  <a:moveTo>
                    <a:pt x="0" y="0"/>
                  </a:moveTo>
                  <a:lnTo>
                    <a:pt x="21600" y="0"/>
                  </a:lnTo>
                  <a:lnTo>
                    <a:pt x="21600" y="17322"/>
                  </a:lnTo>
                  <a:cubicBezTo>
                    <a:pt x="10458" y="11145"/>
                    <a:pt x="10767" y="38402"/>
                    <a:pt x="0" y="20172"/>
                  </a:cubicBezTo>
                  <a:lnTo>
                    <a:pt x="0" y="0"/>
                  </a:lnTo>
                  <a:close/>
                </a:path>
              </a:pathLst>
            </a:custGeom>
            <a:solidFill>
              <a:srgbClr val="FF9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rot="21277363">
            <a:off x="6652654" y="3537734"/>
            <a:ext cx="3103671" cy="2193256"/>
            <a:chOff x="5628646" y="4240110"/>
            <a:chExt cx="3589917" cy="2536869"/>
          </a:xfrm>
        </p:grpSpPr>
        <p:pic>
          <p:nvPicPr>
            <p:cNvPr id="37" name="图片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58469">
              <a:off x="5634631" y="4253050"/>
              <a:ext cx="3574694" cy="2523929"/>
            </a:xfrm>
            <a:prstGeom prst="rect">
              <a:avLst/>
            </a:prstGeom>
          </p:spPr>
        </p:pic>
        <p:sp>
          <p:nvSpPr>
            <p:cNvPr id="28" name="任意多边形 27"/>
            <p:cNvSpPr/>
            <p:nvPr/>
          </p:nvSpPr>
          <p:spPr>
            <a:xfrm rot="179492">
              <a:off x="5628646" y="4240110"/>
              <a:ext cx="3589917" cy="2518477"/>
            </a:xfrm>
            <a:custGeom>
              <a:avLst/>
              <a:gdLst>
                <a:gd name="connsiteX0" fmla="*/ 4229100 w 4229100"/>
                <a:gd name="connsiteY0" fmla="*/ 1863256 h 2838450"/>
                <a:gd name="connsiteX1" fmla="*/ 4229100 w 4229100"/>
                <a:gd name="connsiteY1" fmla="*/ 2838450 h 2838450"/>
                <a:gd name="connsiteX2" fmla="*/ 2615205 w 4229100"/>
                <a:gd name="connsiteY2" fmla="*/ 2838450 h 2838450"/>
                <a:gd name="connsiteX3" fmla="*/ 2638406 w 4229100"/>
                <a:gd name="connsiteY3" fmla="*/ 2811165 h 2838450"/>
                <a:gd name="connsiteX4" fmla="*/ 2727985 w 4229100"/>
                <a:gd name="connsiteY4" fmla="*/ 2652144 h 2838450"/>
                <a:gd name="connsiteX5" fmla="*/ 3410441 w 4229100"/>
                <a:gd name="connsiteY5" fmla="*/ 2668901 h 2838450"/>
                <a:gd name="connsiteX6" fmla="*/ 3656042 w 4229100"/>
                <a:gd name="connsiteY6" fmla="*/ 2242696 h 2838450"/>
                <a:gd name="connsiteX7" fmla="*/ 4223670 w 4229100"/>
                <a:gd name="connsiteY7" fmla="*/ 1875642 h 2838450"/>
                <a:gd name="connsiteX8" fmla="*/ 4229100 w 4229100"/>
                <a:gd name="connsiteY8" fmla="*/ 1126017 h 2838450"/>
                <a:gd name="connsiteX9" fmla="*/ 4229100 w 4229100"/>
                <a:gd name="connsiteY9" fmla="*/ 1213984 h 2838450"/>
                <a:gd name="connsiteX10" fmla="*/ 4209845 w 4229100"/>
                <a:gd name="connsiteY10" fmla="*/ 1170763 h 2838450"/>
                <a:gd name="connsiteX11" fmla="*/ 3717574 w 4229100"/>
                <a:gd name="connsiteY11" fmla="*/ 0 h 2838450"/>
                <a:gd name="connsiteX12" fmla="*/ 4229100 w 4229100"/>
                <a:gd name="connsiteY12" fmla="*/ 0 h 2838450"/>
                <a:gd name="connsiteX13" fmla="*/ 4229100 w 4229100"/>
                <a:gd name="connsiteY13" fmla="*/ 665571 h 2838450"/>
                <a:gd name="connsiteX14" fmla="*/ 4172970 w 4229100"/>
                <a:gd name="connsiteY14" fmla="*/ 567076 h 2838450"/>
                <a:gd name="connsiteX15" fmla="*/ 4002077 w 4229100"/>
                <a:gd name="connsiteY15" fmla="*/ 413972 h 2838450"/>
                <a:gd name="connsiteX16" fmla="*/ 3943480 w 4229100"/>
                <a:gd name="connsiteY16" fmla="*/ 385936 h 2838450"/>
                <a:gd name="connsiteX17" fmla="*/ 3942008 w 4229100"/>
                <a:gd name="connsiteY17" fmla="*/ 385232 h 2838450"/>
                <a:gd name="connsiteX18" fmla="*/ 3794281 w 4229100"/>
                <a:gd name="connsiteY18" fmla="*/ 58691 h 2838450"/>
                <a:gd name="connsiteX19" fmla="*/ 3078430 w 4229100"/>
                <a:gd name="connsiteY19" fmla="*/ 0 h 2838450"/>
                <a:gd name="connsiteX20" fmla="*/ 3206454 w 4229100"/>
                <a:gd name="connsiteY20" fmla="*/ 0 h 2838450"/>
                <a:gd name="connsiteX21" fmla="*/ 3188293 w 4229100"/>
                <a:gd name="connsiteY21" fmla="*/ 10874 h 2838450"/>
                <a:gd name="connsiteX22" fmla="*/ 3127027 w 4229100"/>
                <a:gd name="connsiteY22" fmla="*/ 62685 h 2838450"/>
                <a:gd name="connsiteX23" fmla="*/ 3122809 w 4229100"/>
                <a:gd name="connsiteY23" fmla="*/ 57243 h 2838450"/>
                <a:gd name="connsiteX24" fmla="*/ 2332718 w 4229100"/>
                <a:gd name="connsiteY24" fmla="*/ 0 h 2838450"/>
                <a:gd name="connsiteX25" fmla="*/ 2435721 w 4229100"/>
                <a:gd name="connsiteY25" fmla="*/ 0 h 2838450"/>
                <a:gd name="connsiteX26" fmla="*/ 2393901 w 4229100"/>
                <a:gd name="connsiteY26" fmla="*/ 52839 h 2838450"/>
                <a:gd name="connsiteX27" fmla="*/ 2389556 w 4229100"/>
                <a:gd name="connsiteY27" fmla="*/ 58329 h 2838450"/>
                <a:gd name="connsiteX28" fmla="*/ 1336671 w 4229100"/>
                <a:gd name="connsiteY28" fmla="*/ 0 h 2838450"/>
                <a:gd name="connsiteX29" fmla="*/ 1627580 w 4229100"/>
                <a:gd name="connsiteY29" fmla="*/ 0 h 2838450"/>
                <a:gd name="connsiteX30" fmla="*/ 1623955 w 4229100"/>
                <a:gd name="connsiteY30" fmla="*/ 2785 h 2838450"/>
                <a:gd name="connsiteX31" fmla="*/ 1539531 w 4229100"/>
                <a:gd name="connsiteY31" fmla="*/ 104666 h 2838450"/>
                <a:gd name="connsiteX32" fmla="*/ 1538899 w 4229100"/>
                <a:gd name="connsiteY32" fmla="*/ 104118 h 2838450"/>
                <a:gd name="connsiteX33" fmla="*/ 1539498 w 4229100"/>
                <a:gd name="connsiteY33" fmla="*/ 104705 h 2838450"/>
                <a:gd name="connsiteX34" fmla="*/ 1539314 w 4229100"/>
                <a:gd name="connsiteY34" fmla="*/ 104927 h 2838450"/>
                <a:gd name="connsiteX35" fmla="*/ 1439979 w 4229100"/>
                <a:gd name="connsiteY35" fmla="*/ 42062 h 2838450"/>
                <a:gd name="connsiteX36" fmla="*/ 0 w 4229100"/>
                <a:gd name="connsiteY36" fmla="*/ 0 h 2838450"/>
                <a:gd name="connsiteX37" fmla="*/ 958847 w 4229100"/>
                <a:gd name="connsiteY37" fmla="*/ 0 h 2838450"/>
                <a:gd name="connsiteX38" fmla="*/ 892904 w 4229100"/>
                <a:gd name="connsiteY38" fmla="*/ 21083 h 2838450"/>
                <a:gd name="connsiteX39" fmla="*/ 696416 w 4229100"/>
                <a:gd name="connsiteY39" fmla="*/ 147314 h 2838450"/>
                <a:gd name="connsiteX40" fmla="*/ 466681 w 4229100"/>
                <a:gd name="connsiteY40" fmla="*/ 695194 h 2838450"/>
                <a:gd name="connsiteX41" fmla="*/ 461933 w 4229100"/>
                <a:gd name="connsiteY41" fmla="*/ 705196 h 2838450"/>
                <a:gd name="connsiteX42" fmla="*/ 37950 w 4229100"/>
                <a:gd name="connsiteY42" fmla="*/ 1059073 h 2838450"/>
                <a:gd name="connsiteX43" fmla="*/ 201096 w 4229100"/>
                <a:gd name="connsiteY43" fmla="*/ 1524256 h 2838450"/>
                <a:gd name="connsiteX44" fmla="*/ 56607 w 4229100"/>
                <a:gd name="connsiteY44" fmla="*/ 1945877 h 2838450"/>
                <a:gd name="connsiteX45" fmla="*/ 487537 w 4229100"/>
                <a:gd name="connsiteY45" fmla="*/ 2314571 h 2838450"/>
                <a:gd name="connsiteX46" fmla="*/ 1513758 w 4229100"/>
                <a:gd name="connsiteY46" fmla="*/ 2712811 h 2838450"/>
                <a:gd name="connsiteX47" fmla="*/ 1568878 w 4229100"/>
                <a:gd name="connsiteY47" fmla="*/ 2804619 h 2838450"/>
                <a:gd name="connsiteX48" fmla="*/ 1597026 w 4229100"/>
                <a:gd name="connsiteY48" fmla="*/ 2838450 h 2838450"/>
                <a:gd name="connsiteX49" fmla="*/ 0 w 4229100"/>
                <a:gd name="connsiteY49" fmla="*/ 2838450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229100" h="2838450">
                  <a:moveTo>
                    <a:pt x="4229100" y="1863256"/>
                  </a:moveTo>
                  <a:lnTo>
                    <a:pt x="4229100" y="2838450"/>
                  </a:lnTo>
                  <a:lnTo>
                    <a:pt x="2615205" y="2838450"/>
                  </a:lnTo>
                  <a:lnTo>
                    <a:pt x="2638406" y="2811165"/>
                  </a:lnTo>
                  <a:cubicBezTo>
                    <a:pt x="2674320" y="2763041"/>
                    <a:pt x="2704575" y="2709718"/>
                    <a:pt x="2727985" y="2652144"/>
                  </a:cubicBezTo>
                  <a:cubicBezTo>
                    <a:pt x="2926138" y="2812683"/>
                    <a:pt x="3202709" y="2819501"/>
                    <a:pt x="3410441" y="2668901"/>
                  </a:cubicBezTo>
                  <a:cubicBezTo>
                    <a:pt x="3547160" y="2569798"/>
                    <a:pt x="3636757" y="2414412"/>
                    <a:pt x="3656042" y="2242696"/>
                  </a:cubicBezTo>
                  <a:cubicBezTo>
                    <a:pt x="3895560" y="2232241"/>
                    <a:pt x="4110059" y="2090667"/>
                    <a:pt x="4223670" y="1875642"/>
                  </a:cubicBezTo>
                  <a:close/>
                  <a:moveTo>
                    <a:pt x="4229100" y="1126017"/>
                  </a:moveTo>
                  <a:lnTo>
                    <a:pt x="4229100" y="1213984"/>
                  </a:lnTo>
                  <a:lnTo>
                    <a:pt x="4209845" y="1170763"/>
                  </a:lnTo>
                  <a:close/>
                  <a:moveTo>
                    <a:pt x="3717574" y="0"/>
                  </a:moveTo>
                  <a:lnTo>
                    <a:pt x="4229100" y="0"/>
                  </a:lnTo>
                  <a:lnTo>
                    <a:pt x="4229100" y="665571"/>
                  </a:lnTo>
                  <a:lnTo>
                    <a:pt x="4172970" y="567076"/>
                  </a:lnTo>
                  <a:cubicBezTo>
                    <a:pt x="4127684" y="504226"/>
                    <a:pt x="4069571" y="451792"/>
                    <a:pt x="4002077" y="413972"/>
                  </a:cubicBezTo>
                  <a:lnTo>
                    <a:pt x="3943480" y="385936"/>
                  </a:lnTo>
                  <a:lnTo>
                    <a:pt x="3942008" y="385232"/>
                  </a:lnTo>
                  <a:cubicBezTo>
                    <a:pt x="3933593" y="259279"/>
                    <a:pt x="3880015" y="143340"/>
                    <a:pt x="3794281" y="58691"/>
                  </a:cubicBezTo>
                  <a:close/>
                  <a:moveTo>
                    <a:pt x="3078430" y="0"/>
                  </a:moveTo>
                  <a:lnTo>
                    <a:pt x="3206454" y="0"/>
                  </a:lnTo>
                  <a:lnTo>
                    <a:pt x="3188293" y="10874"/>
                  </a:lnTo>
                  <a:cubicBezTo>
                    <a:pt x="3166820" y="26215"/>
                    <a:pt x="3146317" y="43496"/>
                    <a:pt x="3127027" y="62685"/>
                  </a:cubicBezTo>
                  <a:lnTo>
                    <a:pt x="3122809" y="57243"/>
                  </a:lnTo>
                  <a:close/>
                  <a:moveTo>
                    <a:pt x="2332718" y="0"/>
                  </a:moveTo>
                  <a:lnTo>
                    <a:pt x="2435721" y="0"/>
                  </a:lnTo>
                  <a:lnTo>
                    <a:pt x="2393901" y="52839"/>
                  </a:lnTo>
                  <a:lnTo>
                    <a:pt x="2389556" y="58329"/>
                  </a:lnTo>
                  <a:close/>
                  <a:moveTo>
                    <a:pt x="1336671" y="0"/>
                  </a:moveTo>
                  <a:lnTo>
                    <a:pt x="1627580" y="0"/>
                  </a:lnTo>
                  <a:lnTo>
                    <a:pt x="1623955" y="2785"/>
                  </a:lnTo>
                  <a:lnTo>
                    <a:pt x="1539531" y="104666"/>
                  </a:lnTo>
                  <a:lnTo>
                    <a:pt x="1538899" y="104118"/>
                  </a:lnTo>
                  <a:lnTo>
                    <a:pt x="1539498" y="104705"/>
                  </a:lnTo>
                  <a:lnTo>
                    <a:pt x="1539314" y="104927"/>
                  </a:lnTo>
                  <a:cubicBezTo>
                    <a:pt x="1507581" y="80672"/>
                    <a:pt x="1474333" y="59724"/>
                    <a:pt x="1439979" y="42062"/>
                  </a:cubicBezTo>
                  <a:close/>
                  <a:moveTo>
                    <a:pt x="0" y="0"/>
                  </a:moveTo>
                  <a:lnTo>
                    <a:pt x="958847" y="0"/>
                  </a:lnTo>
                  <a:lnTo>
                    <a:pt x="892904" y="21083"/>
                  </a:lnTo>
                  <a:cubicBezTo>
                    <a:pt x="822550" y="50474"/>
                    <a:pt x="755962" y="92605"/>
                    <a:pt x="696416" y="147314"/>
                  </a:cubicBezTo>
                  <a:cubicBezTo>
                    <a:pt x="545662" y="285872"/>
                    <a:pt x="461406" y="486726"/>
                    <a:pt x="466681" y="695194"/>
                  </a:cubicBezTo>
                  <a:cubicBezTo>
                    <a:pt x="465129" y="698557"/>
                    <a:pt x="463485" y="701834"/>
                    <a:pt x="461933" y="705196"/>
                  </a:cubicBezTo>
                  <a:cubicBezTo>
                    <a:pt x="260006" y="705813"/>
                    <a:pt x="83966" y="852758"/>
                    <a:pt x="37950" y="1059073"/>
                  </a:cubicBezTo>
                  <a:cubicBezTo>
                    <a:pt x="-1312" y="1235288"/>
                    <a:pt x="62774" y="1418035"/>
                    <a:pt x="201096" y="1524256"/>
                  </a:cubicBezTo>
                  <a:cubicBezTo>
                    <a:pt x="84790" y="1629023"/>
                    <a:pt x="29896" y="1789269"/>
                    <a:pt x="56607" y="1945877"/>
                  </a:cubicBezTo>
                  <a:cubicBezTo>
                    <a:pt x="93456" y="2162327"/>
                    <a:pt x="275691" y="2318210"/>
                    <a:pt x="487537" y="2314571"/>
                  </a:cubicBezTo>
                  <a:cubicBezTo>
                    <a:pt x="659763" y="2725526"/>
                    <a:pt x="1122701" y="2905137"/>
                    <a:pt x="1513758" y="2712811"/>
                  </a:cubicBezTo>
                  <a:cubicBezTo>
                    <a:pt x="1530006" y="2745234"/>
                    <a:pt x="1548467" y="2775884"/>
                    <a:pt x="1568878" y="2804619"/>
                  </a:cubicBezTo>
                  <a:lnTo>
                    <a:pt x="1597026" y="2838450"/>
                  </a:lnTo>
                  <a:lnTo>
                    <a:pt x="0" y="2838450"/>
                  </a:lnTo>
                  <a:close/>
                </a:path>
              </a:pathLst>
            </a:custGeom>
            <a:solidFill>
              <a:srgbClr val="B5D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文本框 41"/>
          <p:cNvSpPr txBox="1"/>
          <p:nvPr/>
        </p:nvSpPr>
        <p:spPr>
          <a:xfrm>
            <a:off x="478827" y="1127916"/>
            <a:ext cx="2029911" cy="369332"/>
          </a:xfrm>
          <a:prstGeom prst="rect">
            <a:avLst/>
          </a:prstGeom>
          <a:noFill/>
        </p:spPr>
        <p:txBody>
          <a:bodyPr wrap="square" rtlCol="0">
            <a:spAutoFit/>
          </a:bodyPr>
          <a:lstStyle/>
          <a:p>
            <a:pPr algn="dist"/>
            <a:r>
              <a:rPr lang="zh-CN" altLang="en-US" b="1" dirty="0" smtClean="0">
                <a:solidFill>
                  <a:srgbClr val="13CCDF"/>
                </a:solidFill>
                <a:latin typeface="微软雅黑" panose="020B0503020204020204" pitchFamily="34" charset="-122"/>
                <a:ea typeface="微软雅黑" panose="020B0503020204020204" pitchFamily="34" charset="-122"/>
              </a:rPr>
              <a:t>输入图片说明文字</a:t>
            </a:r>
            <a:endParaRPr lang="zh-CN" altLang="en-US" b="1" dirty="0">
              <a:solidFill>
                <a:srgbClr val="13CCDF"/>
              </a:solidFill>
              <a:latin typeface="微软雅黑" panose="020B0503020204020204" pitchFamily="34" charset="-122"/>
              <a:ea typeface="微软雅黑" panose="020B0503020204020204" pitchFamily="34" charset="-122"/>
            </a:endParaRPr>
          </a:p>
        </p:txBody>
      </p:sp>
      <p:sp>
        <p:nvSpPr>
          <p:cNvPr id="43" name="矩形 42"/>
          <p:cNvSpPr/>
          <p:nvPr/>
        </p:nvSpPr>
        <p:spPr>
          <a:xfrm>
            <a:off x="455511" y="1494126"/>
            <a:ext cx="2022162" cy="923330"/>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p>
        </p:txBody>
      </p:sp>
      <p:sp>
        <p:nvSpPr>
          <p:cNvPr id="44" name="文本框 43"/>
          <p:cNvSpPr txBox="1"/>
          <p:nvPr/>
        </p:nvSpPr>
        <p:spPr>
          <a:xfrm>
            <a:off x="408490" y="3507700"/>
            <a:ext cx="2065080" cy="369332"/>
          </a:xfrm>
          <a:prstGeom prst="rect">
            <a:avLst/>
          </a:prstGeom>
          <a:noFill/>
        </p:spPr>
        <p:txBody>
          <a:bodyPr wrap="square" rtlCol="0">
            <a:spAutoFit/>
          </a:bodyPr>
          <a:lstStyle/>
          <a:p>
            <a:pPr algn="dist"/>
            <a:r>
              <a:rPr lang="zh-CN" altLang="en-US" b="1" dirty="0" smtClean="0">
                <a:solidFill>
                  <a:srgbClr val="13CCDF"/>
                </a:solidFill>
                <a:latin typeface="微软雅黑" panose="020B0503020204020204" pitchFamily="34" charset="-122"/>
                <a:ea typeface="微软雅黑" panose="020B0503020204020204" pitchFamily="34" charset="-122"/>
              </a:rPr>
              <a:t>输入图片说明文字</a:t>
            </a:r>
            <a:endParaRPr lang="zh-CN" altLang="en-US" b="1" dirty="0">
              <a:solidFill>
                <a:srgbClr val="13CCDF"/>
              </a:solidFill>
              <a:latin typeface="微软雅黑" panose="020B0503020204020204" pitchFamily="34" charset="-122"/>
              <a:ea typeface="微软雅黑" panose="020B0503020204020204" pitchFamily="34" charset="-122"/>
            </a:endParaRPr>
          </a:p>
        </p:txBody>
      </p:sp>
      <p:sp>
        <p:nvSpPr>
          <p:cNvPr id="45" name="矩形 44"/>
          <p:cNvSpPr/>
          <p:nvPr/>
        </p:nvSpPr>
        <p:spPr>
          <a:xfrm>
            <a:off x="432066" y="3850465"/>
            <a:ext cx="2022162" cy="923330"/>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p>
        </p:txBody>
      </p:sp>
      <p:sp>
        <p:nvSpPr>
          <p:cNvPr id="46" name="文本框 45"/>
          <p:cNvSpPr txBox="1"/>
          <p:nvPr/>
        </p:nvSpPr>
        <p:spPr>
          <a:xfrm>
            <a:off x="9763503" y="1163083"/>
            <a:ext cx="2076803" cy="369332"/>
          </a:xfrm>
          <a:prstGeom prst="rect">
            <a:avLst/>
          </a:prstGeom>
          <a:noFill/>
        </p:spPr>
        <p:txBody>
          <a:bodyPr wrap="square" rtlCol="0">
            <a:spAutoFit/>
          </a:bodyPr>
          <a:lstStyle/>
          <a:p>
            <a:pPr algn="dist"/>
            <a:r>
              <a:rPr lang="zh-CN" altLang="en-US" b="1" dirty="0" smtClean="0">
                <a:solidFill>
                  <a:srgbClr val="13CCDF"/>
                </a:solidFill>
                <a:latin typeface="微软雅黑" panose="020B0503020204020204" pitchFamily="34" charset="-122"/>
                <a:ea typeface="微软雅黑" panose="020B0503020204020204" pitchFamily="34" charset="-122"/>
              </a:rPr>
              <a:t>输入图片说明文字</a:t>
            </a:r>
            <a:endParaRPr lang="zh-CN" altLang="en-US" b="1" dirty="0">
              <a:solidFill>
                <a:srgbClr val="13CCDF"/>
              </a:solidFill>
              <a:latin typeface="微软雅黑" panose="020B0503020204020204" pitchFamily="34" charset="-122"/>
              <a:ea typeface="微软雅黑" panose="020B0503020204020204" pitchFamily="34" charset="-122"/>
            </a:endParaRPr>
          </a:p>
        </p:txBody>
      </p:sp>
      <p:sp>
        <p:nvSpPr>
          <p:cNvPr id="47" name="矩形 46"/>
          <p:cNvSpPr/>
          <p:nvPr/>
        </p:nvSpPr>
        <p:spPr>
          <a:xfrm>
            <a:off x="9786787" y="1484161"/>
            <a:ext cx="2022162" cy="923330"/>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p>
        </p:txBody>
      </p:sp>
      <p:sp>
        <p:nvSpPr>
          <p:cNvPr id="48" name="文本框 47"/>
          <p:cNvSpPr txBox="1"/>
          <p:nvPr/>
        </p:nvSpPr>
        <p:spPr>
          <a:xfrm>
            <a:off x="9869011" y="3753885"/>
            <a:ext cx="2029911" cy="369332"/>
          </a:xfrm>
          <a:prstGeom prst="rect">
            <a:avLst/>
          </a:prstGeom>
          <a:noFill/>
        </p:spPr>
        <p:txBody>
          <a:bodyPr wrap="square" rtlCol="0">
            <a:spAutoFit/>
          </a:bodyPr>
          <a:lstStyle/>
          <a:p>
            <a:pPr algn="dist"/>
            <a:r>
              <a:rPr lang="zh-CN" altLang="en-US" b="1" dirty="0" smtClean="0">
                <a:solidFill>
                  <a:srgbClr val="13CCDF"/>
                </a:solidFill>
                <a:latin typeface="微软雅黑" panose="020B0503020204020204" pitchFamily="34" charset="-122"/>
                <a:ea typeface="微软雅黑" panose="020B0503020204020204" pitchFamily="34" charset="-122"/>
              </a:rPr>
              <a:t>输入图片说明文字</a:t>
            </a:r>
            <a:endParaRPr lang="zh-CN" altLang="en-US" b="1" dirty="0">
              <a:solidFill>
                <a:srgbClr val="13CCDF"/>
              </a:solidFill>
              <a:latin typeface="微软雅黑" panose="020B0503020204020204" pitchFamily="34" charset="-122"/>
              <a:ea typeface="微软雅黑" panose="020B0503020204020204" pitchFamily="34" charset="-122"/>
            </a:endParaRPr>
          </a:p>
        </p:txBody>
      </p:sp>
      <p:sp>
        <p:nvSpPr>
          <p:cNvPr id="49" name="矩形 48"/>
          <p:cNvSpPr/>
          <p:nvPr/>
        </p:nvSpPr>
        <p:spPr>
          <a:xfrm>
            <a:off x="9845696" y="4084926"/>
            <a:ext cx="2022162" cy="923330"/>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p>
        </p:txBody>
      </p:sp>
      <p:grpSp>
        <p:nvGrpSpPr>
          <p:cNvPr id="50" name="组合 49"/>
          <p:cNvGrpSpPr/>
          <p:nvPr/>
        </p:nvGrpSpPr>
        <p:grpSpPr>
          <a:xfrm rot="2224307">
            <a:off x="6118506" y="507728"/>
            <a:ext cx="585706" cy="574936"/>
            <a:chOff x="10646778" y="4753862"/>
            <a:chExt cx="751521" cy="737702"/>
          </a:xfrm>
        </p:grpSpPr>
        <p:sp>
          <p:nvSpPr>
            <p:cNvPr id="51"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p:cNvGrpSpPr/>
            <p:nvPr/>
          </p:nvGrpSpPr>
          <p:grpSpPr>
            <a:xfrm>
              <a:off x="10646778" y="4762829"/>
              <a:ext cx="749726" cy="728735"/>
              <a:chOff x="11012539" y="4493889"/>
              <a:chExt cx="749726" cy="728735"/>
            </a:xfrm>
          </p:grpSpPr>
          <p:sp>
            <p:nvSpPr>
              <p:cNvPr id="53"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2" name="组合 21"/>
          <p:cNvGrpSpPr/>
          <p:nvPr/>
        </p:nvGrpSpPr>
        <p:grpSpPr>
          <a:xfrm rot="2655072">
            <a:off x="9140295" y="2762952"/>
            <a:ext cx="728069" cy="714682"/>
            <a:chOff x="10646778" y="4753862"/>
            <a:chExt cx="751521" cy="737702"/>
          </a:xfrm>
        </p:grpSpPr>
        <p:sp>
          <p:nvSpPr>
            <p:cNvPr id="2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10646778" y="4762829"/>
              <a:ext cx="749726" cy="728735"/>
              <a:chOff x="11012539" y="4493889"/>
              <a:chExt cx="749726" cy="728735"/>
            </a:xfrm>
          </p:grpSpPr>
          <p:sp>
            <p:nvSpPr>
              <p:cNvPr id="2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855622054"/>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75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8" dur="75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9" dur="750" accel="50000" fill="hold">
                                          <p:stCondLst>
                                            <p:cond delay="750"/>
                                          </p:stCondLst>
                                        </p:cTn>
                                        <p:tgtEl>
                                          <p:spTgt spid="29"/>
                                        </p:tgtEl>
                                        <p:attrNameLst>
                                          <p:attrName>ppt_w</p:attrName>
                                        </p:attrNameLst>
                                      </p:cBhvr>
                                      <p:tavLst>
                                        <p:tav tm="0">
                                          <p:val>
                                            <p:strVal val="#ppt_w*.05"/>
                                          </p:val>
                                        </p:tav>
                                        <p:tav tm="100000">
                                          <p:val>
                                            <p:strVal val="#ppt_w"/>
                                          </p:val>
                                        </p:tav>
                                      </p:tavLst>
                                    </p:anim>
                                    <p:anim calcmode="lin" valueType="num">
                                      <p:cBhvr>
                                        <p:cTn id="10" dur="1500" fill="hold"/>
                                        <p:tgtEl>
                                          <p:spTgt spid="29"/>
                                        </p:tgtEl>
                                        <p:attrNameLst>
                                          <p:attrName>ppt_h</p:attrName>
                                        </p:attrNameLst>
                                      </p:cBhvr>
                                      <p:tavLst>
                                        <p:tav tm="0">
                                          <p:val>
                                            <p:strVal val="#ppt_h"/>
                                          </p:val>
                                        </p:tav>
                                        <p:tav tm="100000">
                                          <p:val>
                                            <p:strVal val="#ppt_h"/>
                                          </p:val>
                                        </p:tav>
                                      </p:tavLst>
                                    </p:anim>
                                    <p:anim calcmode="lin" valueType="num">
                                      <p:cBhvr>
                                        <p:cTn id="11" dur="75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12" dur="75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13" dur="750" accel="50000" fill="hold">
                                          <p:stCondLst>
                                            <p:cond delay="750"/>
                                          </p:stCondLst>
                                        </p:cTn>
                                        <p:tgtEl>
                                          <p:spTgt spid="29"/>
                                        </p:tgtEl>
                                        <p:attrNameLst>
                                          <p:attrName>ppt_y</p:attrName>
                                        </p:attrNameLst>
                                      </p:cBhvr>
                                      <p:tavLst>
                                        <p:tav tm="0">
                                          <p:val>
                                            <p:strVal val="#ppt_y+.1"/>
                                          </p:val>
                                        </p:tav>
                                        <p:tav tm="100000">
                                          <p:val>
                                            <p:strVal val="#ppt_y"/>
                                          </p:val>
                                        </p:tav>
                                      </p:tavLst>
                                    </p:anim>
                                    <p:animEffect transition="in" filter="fade">
                                      <p:cBhvr>
                                        <p:cTn id="14" dur="1500" decel="50000">
                                          <p:stCondLst>
                                            <p:cond delay="0"/>
                                          </p:stCondLst>
                                        </p:cTn>
                                        <p:tgtEl>
                                          <p:spTgt spid="29"/>
                                        </p:tgtEl>
                                      </p:cBhvr>
                                    </p:animEffect>
                                  </p:childTnLst>
                                </p:cTn>
                              </p:par>
                              <p:par>
                                <p:cTn id="15" presetID="30" presetClass="entr" presetSubtype="0" fill="hold" nodeType="withEffect">
                                  <p:stCondLst>
                                    <p:cond delay="10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200" decel="100000"/>
                                        <p:tgtEl>
                                          <p:spTgt spid="13"/>
                                        </p:tgtEl>
                                      </p:cBhvr>
                                    </p:animEffect>
                                    <p:anim calcmode="lin" valueType="num">
                                      <p:cBhvr>
                                        <p:cTn id="18" dur="1200" decel="100000" fill="hold"/>
                                        <p:tgtEl>
                                          <p:spTgt spid="13"/>
                                        </p:tgtEl>
                                        <p:attrNameLst>
                                          <p:attrName>style.rotation</p:attrName>
                                        </p:attrNameLst>
                                      </p:cBhvr>
                                      <p:tavLst>
                                        <p:tav tm="0">
                                          <p:val>
                                            <p:fltVal val="-90"/>
                                          </p:val>
                                        </p:tav>
                                        <p:tav tm="100000">
                                          <p:val>
                                            <p:fltVal val="0"/>
                                          </p:val>
                                        </p:tav>
                                      </p:tavLst>
                                    </p:anim>
                                    <p:anim calcmode="lin" valueType="num">
                                      <p:cBhvr>
                                        <p:cTn id="19" dur="1200" decel="100000" fill="hold"/>
                                        <p:tgtEl>
                                          <p:spTgt spid="13"/>
                                        </p:tgtEl>
                                        <p:attrNameLst>
                                          <p:attrName>ppt_x</p:attrName>
                                        </p:attrNameLst>
                                      </p:cBhvr>
                                      <p:tavLst>
                                        <p:tav tm="0">
                                          <p:val>
                                            <p:strVal val="#ppt_x+0.4"/>
                                          </p:val>
                                        </p:tav>
                                        <p:tav tm="100000">
                                          <p:val>
                                            <p:strVal val="#ppt_x-0.05"/>
                                          </p:val>
                                        </p:tav>
                                      </p:tavLst>
                                    </p:anim>
                                    <p:anim calcmode="lin" valueType="num">
                                      <p:cBhvr>
                                        <p:cTn id="20" dur="1200" decel="100000" fill="hold"/>
                                        <p:tgtEl>
                                          <p:spTgt spid="13"/>
                                        </p:tgtEl>
                                        <p:attrNameLst>
                                          <p:attrName>ppt_y</p:attrName>
                                        </p:attrNameLst>
                                      </p:cBhvr>
                                      <p:tavLst>
                                        <p:tav tm="0">
                                          <p:val>
                                            <p:strVal val="#ppt_y-0.4"/>
                                          </p:val>
                                        </p:tav>
                                        <p:tav tm="100000">
                                          <p:val>
                                            <p:strVal val="#ppt_y+0.1"/>
                                          </p:val>
                                        </p:tav>
                                      </p:tavLst>
                                    </p:anim>
                                    <p:anim calcmode="lin" valueType="num">
                                      <p:cBhvr>
                                        <p:cTn id="21" dur="300" accel="100000" fill="hold">
                                          <p:stCondLst>
                                            <p:cond delay="1200"/>
                                          </p:stCondLst>
                                        </p:cTn>
                                        <p:tgtEl>
                                          <p:spTgt spid="13"/>
                                        </p:tgtEl>
                                        <p:attrNameLst>
                                          <p:attrName>ppt_x</p:attrName>
                                        </p:attrNameLst>
                                      </p:cBhvr>
                                      <p:tavLst>
                                        <p:tav tm="0">
                                          <p:val>
                                            <p:strVal val="#ppt_x-0.05"/>
                                          </p:val>
                                        </p:tav>
                                        <p:tav tm="100000">
                                          <p:val>
                                            <p:strVal val="#ppt_x"/>
                                          </p:val>
                                        </p:tav>
                                      </p:tavLst>
                                    </p:anim>
                                    <p:anim calcmode="lin" valueType="num">
                                      <p:cBhvr>
                                        <p:cTn id="22" dur="300" accel="100000" fill="hold">
                                          <p:stCondLst>
                                            <p:cond delay="1200"/>
                                          </p:stCondLst>
                                        </p:cTn>
                                        <p:tgtEl>
                                          <p:spTgt spid="13"/>
                                        </p:tgtEl>
                                        <p:attrNameLst>
                                          <p:attrName>ppt_y</p:attrName>
                                        </p:attrNameLst>
                                      </p:cBhvr>
                                      <p:tavLst>
                                        <p:tav tm="0">
                                          <p:val>
                                            <p:strVal val="#ppt_y+0.1"/>
                                          </p:val>
                                        </p:tav>
                                        <p:tav tm="100000">
                                          <p:val>
                                            <p:strVal val="#ppt_y"/>
                                          </p:val>
                                        </p:tav>
                                      </p:tavLst>
                                    </p:anim>
                                  </p:childTnLst>
                                </p:cTn>
                              </p:par>
                              <p:par>
                                <p:cTn id="23" presetID="37" presetClass="entr" presetSubtype="0" fill="hold" nodeType="withEffect">
                                  <p:stCondLst>
                                    <p:cond delay="20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500"/>
                                        <p:tgtEl>
                                          <p:spTgt spid="7"/>
                                        </p:tgtEl>
                                      </p:cBhvr>
                                    </p:animEffect>
                                    <p:anim calcmode="lin" valueType="num">
                                      <p:cBhvr>
                                        <p:cTn id="26" dur="1500" fill="hold"/>
                                        <p:tgtEl>
                                          <p:spTgt spid="7"/>
                                        </p:tgtEl>
                                        <p:attrNameLst>
                                          <p:attrName>ppt_x</p:attrName>
                                        </p:attrNameLst>
                                      </p:cBhvr>
                                      <p:tavLst>
                                        <p:tav tm="0">
                                          <p:val>
                                            <p:strVal val="#ppt_x"/>
                                          </p:val>
                                        </p:tav>
                                        <p:tav tm="100000">
                                          <p:val>
                                            <p:strVal val="#ppt_x"/>
                                          </p:val>
                                        </p:tav>
                                      </p:tavLst>
                                    </p:anim>
                                    <p:anim calcmode="lin" valueType="num">
                                      <p:cBhvr>
                                        <p:cTn id="27" dur="1350" decel="100000" fill="hold"/>
                                        <p:tgtEl>
                                          <p:spTgt spid="7"/>
                                        </p:tgtEl>
                                        <p:attrNameLst>
                                          <p:attrName>ppt_y</p:attrName>
                                        </p:attrNameLst>
                                      </p:cBhvr>
                                      <p:tavLst>
                                        <p:tav tm="0">
                                          <p:val>
                                            <p:strVal val="#ppt_y+1"/>
                                          </p:val>
                                        </p:tav>
                                        <p:tav tm="100000">
                                          <p:val>
                                            <p:strVal val="#ppt_y-.03"/>
                                          </p:val>
                                        </p:tav>
                                      </p:tavLst>
                                    </p:anim>
                                    <p:anim calcmode="lin" valueType="num">
                                      <p:cBhvr>
                                        <p:cTn id="28" dur="150" accel="100000" fill="hold">
                                          <p:stCondLst>
                                            <p:cond delay="1350"/>
                                          </p:stCondLst>
                                        </p:cTn>
                                        <p:tgtEl>
                                          <p:spTgt spid="7"/>
                                        </p:tgtEl>
                                        <p:attrNameLst>
                                          <p:attrName>ppt_y</p:attrName>
                                        </p:attrNameLst>
                                      </p:cBhvr>
                                      <p:tavLst>
                                        <p:tav tm="0">
                                          <p:val>
                                            <p:strVal val="#ppt_y-.03"/>
                                          </p:val>
                                        </p:tav>
                                        <p:tav tm="100000">
                                          <p:val>
                                            <p:strVal val="#ppt_y"/>
                                          </p:val>
                                        </p:tav>
                                      </p:tavLst>
                                    </p:anim>
                                  </p:childTnLst>
                                </p:cTn>
                              </p:par>
                              <p:par>
                                <p:cTn id="29" presetID="52" presetClass="entr" presetSubtype="0" fill="hold" nodeType="withEffect">
                                  <p:stCondLst>
                                    <p:cond delay="3000"/>
                                  </p:stCondLst>
                                  <p:childTnLst>
                                    <p:set>
                                      <p:cBhvr>
                                        <p:cTn id="30" dur="1" fill="hold">
                                          <p:stCondLst>
                                            <p:cond delay="0"/>
                                          </p:stCondLst>
                                        </p:cTn>
                                        <p:tgtEl>
                                          <p:spTgt spid="21"/>
                                        </p:tgtEl>
                                        <p:attrNameLst>
                                          <p:attrName>style.visibility</p:attrName>
                                        </p:attrNameLst>
                                      </p:cBhvr>
                                      <p:to>
                                        <p:strVal val="visible"/>
                                      </p:to>
                                    </p:set>
                                    <p:animScale>
                                      <p:cBhvr>
                                        <p:cTn id="31" dur="15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500" decel="50000" fill="hold">
                                          <p:stCondLst>
                                            <p:cond delay="0"/>
                                          </p:stCondLst>
                                        </p:cTn>
                                        <p:tgtEl>
                                          <p:spTgt spid="21"/>
                                        </p:tgtEl>
                                        <p:attrNameLst>
                                          <p:attrName>ppt_x</p:attrName>
                                          <p:attrName>ppt_y</p:attrName>
                                        </p:attrNameLst>
                                      </p:cBhvr>
                                    </p:animMotion>
                                    <p:animEffect transition="in" filter="fade">
                                      <p:cBhvr>
                                        <p:cTn id="33" dur="1500"/>
                                        <p:tgtEl>
                                          <p:spTgt spid="21"/>
                                        </p:tgtEl>
                                      </p:cBhvr>
                                    </p:animEffect>
                                  </p:childTnLst>
                                </p:cTn>
                              </p:par>
                              <p:par>
                                <p:cTn id="34" presetID="53" presetClass="entr" presetSubtype="16" fill="hold" nodeType="withEffect">
                                  <p:stCondLst>
                                    <p:cond delay="4500"/>
                                  </p:stCondLst>
                                  <p:childTnLst>
                                    <p:set>
                                      <p:cBhvr>
                                        <p:cTn id="35" dur="1" fill="hold">
                                          <p:stCondLst>
                                            <p:cond delay="0"/>
                                          </p:stCondLst>
                                        </p:cTn>
                                        <p:tgtEl>
                                          <p:spTgt spid="50"/>
                                        </p:tgtEl>
                                        <p:attrNameLst>
                                          <p:attrName>style.visibility</p:attrName>
                                        </p:attrNameLst>
                                      </p:cBhvr>
                                      <p:to>
                                        <p:strVal val="visible"/>
                                      </p:to>
                                    </p:set>
                                    <p:anim calcmode="lin" valueType="num">
                                      <p:cBhvr>
                                        <p:cTn id="36" dur="500" fill="hold"/>
                                        <p:tgtEl>
                                          <p:spTgt spid="50"/>
                                        </p:tgtEl>
                                        <p:attrNameLst>
                                          <p:attrName>ppt_w</p:attrName>
                                        </p:attrNameLst>
                                      </p:cBhvr>
                                      <p:tavLst>
                                        <p:tav tm="0">
                                          <p:val>
                                            <p:fltVal val="0"/>
                                          </p:val>
                                        </p:tav>
                                        <p:tav tm="100000">
                                          <p:val>
                                            <p:strVal val="#ppt_w"/>
                                          </p:val>
                                        </p:tav>
                                      </p:tavLst>
                                    </p:anim>
                                    <p:anim calcmode="lin" valueType="num">
                                      <p:cBhvr>
                                        <p:cTn id="37" dur="500" fill="hold"/>
                                        <p:tgtEl>
                                          <p:spTgt spid="50"/>
                                        </p:tgtEl>
                                        <p:attrNameLst>
                                          <p:attrName>ppt_h</p:attrName>
                                        </p:attrNameLst>
                                      </p:cBhvr>
                                      <p:tavLst>
                                        <p:tav tm="0">
                                          <p:val>
                                            <p:fltVal val="0"/>
                                          </p:val>
                                        </p:tav>
                                        <p:tav tm="100000">
                                          <p:val>
                                            <p:strVal val="#ppt_h"/>
                                          </p:val>
                                        </p:tav>
                                      </p:tavLst>
                                    </p:anim>
                                    <p:animEffect transition="in" filter="fade">
                                      <p:cBhvr>
                                        <p:cTn id="38" dur="500"/>
                                        <p:tgtEl>
                                          <p:spTgt spid="50"/>
                                        </p:tgtEl>
                                      </p:cBhvr>
                                    </p:animEffect>
                                  </p:childTnLst>
                                </p:cTn>
                              </p:par>
                              <p:par>
                                <p:cTn id="39" presetID="53" presetClass="entr" presetSubtype="16" fill="hold" nodeType="withEffect">
                                  <p:stCondLst>
                                    <p:cond delay="500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nodeType="withEffect">
                                  <p:stCondLst>
                                    <p:cond delay="550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par>
                                <p:cTn id="49" presetID="26" presetClass="emph" presetSubtype="0" fill="hold" nodeType="withEffect">
                                  <p:stCondLst>
                                    <p:cond delay="6000"/>
                                  </p:stCondLst>
                                  <p:childTnLst>
                                    <p:animEffect transition="out" filter="fade">
                                      <p:cBhvr>
                                        <p:cTn id="50" dur="500" tmFilter="0, 0; .2, .5; .8, .5; 1, 0"/>
                                        <p:tgtEl>
                                          <p:spTgt spid="50"/>
                                        </p:tgtEl>
                                      </p:cBhvr>
                                    </p:animEffect>
                                    <p:animScale>
                                      <p:cBhvr>
                                        <p:cTn id="51" dur="250" autoRev="1" fill="hold"/>
                                        <p:tgtEl>
                                          <p:spTgt spid="50"/>
                                        </p:tgtEl>
                                      </p:cBhvr>
                                      <p:by x="105000" y="105000"/>
                                    </p:animScale>
                                  </p:childTnLst>
                                </p:cTn>
                              </p:par>
                              <p:par>
                                <p:cTn id="52" presetID="42" presetClass="entr" presetSubtype="0" fill="hold" grpId="0" nodeType="withEffect">
                                  <p:stCondLst>
                                    <p:cond delay="625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22" presetClass="entr" presetSubtype="1" fill="hold" grpId="0" nodeType="withEffect">
                                  <p:stCondLst>
                                    <p:cond delay="700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1250"/>
                                        <p:tgtEl>
                                          <p:spTgt spid="43"/>
                                        </p:tgtEl>
                                      </p:cBhvr>
                                    </p:animEffect>
                                  </p:childTnLst>
                                </p:cTn>
                              </p:par>
                              <p:par>
                                <p:cTn id="60" presetID="26" presetClass="emph" presetSubtype="0" fill="hold" nodeType="withEffect">
                                  <p:stCondLst>
                                    <p:cond delay="8250"/>
                                  </p:stCondLst>
                                  <p:childTnLst>
                                    <p:animEffect transition="out" filter="fade">
                                      <p:cBhvr>
                                        <p:cTn id="61" dur="500" tmFilter="0, 0; .2, .5; .8, .5; 1, 0"/>
                                        <p:tgtEl>
                                          <p:spTgt spid="14"/>
                                        </p:tgtEl>
                                      </p:cBhvr>
                                    </p:animEffect>
                                    <p:animScale>
                                      <p:cBhvr>
                                        <p:cTn id="62" dur="250" autoRev="1" fill="hold"/>
                                        <p:tgtEl>
                                          <p:spTgt spid="14"/>
                                        </p:tgtEl>
                                      </p:cBhvr>
                                      <p:by x="105000" y="105000"/>
                                    </p:animScale>
                                  </p:childTnLst>
                                </p:cTn>
                              </p:par>
                              <p:par>
                                <p:cTn id="63" presetID="42" presetClass="entr" presetSubtype="0" fill="hold" grpId="0" nodeType="withEffect">
                                  <p:stCondLst>
                                    <p:cond delay="825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1000"/>
                                        <p:tgtEl>
                                          <p:spTgt spid="44"/>
                                        </p:tgtEl>
                                      </p:cBhvr>
                                    </p:animEffect>
                                    <p:anim calcmode="lin" valueType="num">
                                      <p:cBhvr>
                                        <p:cTn id="66" dur="1000" fill="hold"/>
                                        <p:tgtEl>
                                          <p:spTgt spid="44"/>
                                        </p:tgtEl>
                                        <p:attrNameLst>
                                          <p:attrName>ppt_x</p:attrName>
                                        </p:attrNameLst>
                                      </p:cBhvr>
                                      <p:tavLst>
                                        <p:tav tm="0">
                                          <p:val>
                                            <p:strVal val="#ppt_x"/>
                                          </p:val>
                                        </p:tav>
                                        <p:tav tm="100000">
                                          <p:val>
                                            <p:strVal val="#ppt_x"/>
                                          </p:val>
                                        </p:tav>
                                      </p:tavLst>
                                    </p:anim>
                                    <p:anim calcmode="lin" valueType="num">
                                      <p:cBhvr>
                                        <p:cTn id="67" dur="1000" fill="hold"/>
                                        <p:tgtEl>
                                          <p:spTgt spid="44"/>
                                        </p:tgtEl>
                                        <p:attrNameLst>
                                          <p:attrName>ppt_y</p:attrName>
                                        </p:attrNameLst>
                                      </p:cBhvr>
                                      <p:tavLst>
                                        <p:tav tm="0">
                                          <p:val>
                                            <p:strVal val="#ppt_y+.1"/>
                                          </p:val>
                                        </p:tav>
                                        <p:tav tm="100000">
                                          <p:val>
                                            <p:strVal val="#ppt_y"/>
                                          </p:val>
                                        </p:tav>
                                      </p:tavLst>
                                    </p:anim>
                                  </p:childTnLst>
                                </p:cTn>
                              </p:par>
                              <p:par>
                                <p:cTn id="68" presetID="22" presetClass="entr" presetSubtype="1" fill="hold" grpId="0" nodeType="withEffect">
                                  <p:stCondLst>
                                    <p:cond delay="9000"/>
                                  </p:stCondLst>
                                  <p:childTnLst>
                                    <p:set>
                                      <p:cBhvr>
                                        <p:cTn id="69" dur="1" fill="hold">
                                          <p:stCondLst>
                                            <p:cond delay="0"/>
                                          </p:stCondLst>
                                        </p:cTn>
                                        <p:tgtEl>
                                          <p:spTgt spid="45"/>
                                        </p:tgtEl>
                                        <p:attrNameLst>
                                          <p:attrName>style.visibility</p:attrName>
                                        </p:attrNameLst>
                                      </p:cBhvr>
                                      <p:to>
                                        <p:strVal val="visible"/>
                                      </p:to>
                                    </p:set>
                                    <p:animEffect transition="in" filter="wipe(up)">
                                      <p:cBhvr>
                                        <p:cTn id="70" dur="1250"/>
                                        <p:tgtEl>
                                          <p:spTgt spid="45"/>
                                        </p:tgtEl>
                                      </p:cBhvr>
                                    </p:animEffect>
                                  </p:childTnLst>
                                </p:cTn>
                              </p:par>
                              <p:par>
                                <p:cTn id="71" presetID="42" presetClass="entr" presetSubtype="0" fill="hold" grpId="0" nodeType="withEffect">
                                  <p:stCondLst>
                                    <p:cond delay="1025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1000"/>
                                        <p:tgtEl>
                                          <p:spTgt spid="46"/>
                                        </p:tgtEl>
                                      </p:cBhvr>
                                    </p:animEffect>
                                    <p:anim calcmode="lin" valueType="num">
                                      <p:cBhvr>
                                        <p:cTn id="74" dur="1000" fill="hold"/>
                                        <p:tgtEl>
                                          <p:spTgt spid="46"/>
                                        </p:tgtEl>
                                        <p:attrNameLst>
                                          <p:attrName>ppt_x</p:attrName>
                                        </p:attrNameLst>
                                      </p:cBhvr>
                                      <p:tavLst>
                                        <p:tav tm="0">
                                          <p:val>
                                            <p:strVal val="#ppt_x"/>
                                          </p:val>
                                        </p:tav>
                                        <p:tav tm="100000">
                                          <p:val>
                                            <p:strVal val="#ppt_x"/>
                                          </p:val>
                                        </p:tav>
                                      </p:tavLst>
                                    </p:anim>
                                    <p:anim calcmode="lin" valueType="num">
                                      <p:cBhvr>
                                        <p:cTn id="75" dur="1000" fill="hold"/>
                                        <p:tgtEl>
                                          <p:spTgt spid="46"/>
                                        </p:tgtEl>
                                        <p:attrNameLst>
                                          <p:attrName>ppt_y</p:attrName>
                                        </p:attrNameLst>
                                      </p:cBhvr>
                                      <p:tavLst>
                                        <p:tav tm="0">
                                          <p:val>
                                            <p:strVal val="#ppt_y+.1"/>
                                          </p:val>
                                        </p:tav>
                                        <p:tav tm="100000">
                                          <p:val>
                                            <p:strVal val="#ppt_y"/>
                                          </p:val>
                                        </p:tav>
                                      </p:tavLst>
                                    </p:anim>
                                  </p:childTnLst>
                                </p:cTn>
                              </p:par>
                              <p:par>
                                <p:cTn id="76" presetID="22" presetClass="entr" presetSubtype="1" fill="hold" grpId="0" nodeType="withEffect">
                                  <p:stCondLst>
                                    <p:cond delay="11000"/>
                                  </p:stCondLst>
                                  <p:childTnLst>
                                    <p:set>
                                      <p:cBhvr>
                                        <p:cTn id="77" dur="1" fill="hold">
                                          <p:stCondLst>
                                            <p:cond delay="0"/>
                                          </p:stCondLst>
                                        </p:cTn>
                                        <p:tgtEl>
                                          <p:spTgt spid="47"/>
                                        </p:tgtEl>
                                        <p:attrNameLst>
                                          <p:attrName>style.visibility</p:attrName>
                                        </p:attrNameLst>
                                      </p:cBhvr>
                                      <p:to>
                                        <p:strVal val="visible"/>
                                      </p:to>
                                    </p:set>
                                    <p:animEffect transition="in" filter="wipe(up)">
                                      <p:cBhvr>
                                        <p:cTn id="78" dur="1250"/>
                                        <p:tgtEl>
                                          <p:spTgt spid="47"/>
                                        </p:tgtEl>
                                      </p:cBhvr>
                                    </p:animEffect>
                                  </p:childTnLst>
                                </p:cTn>
                              </p:par>
                              <p:par>
                                <p:cTn id="79" presetID="26" presetClass="emph" presetSubtype="0" fill="hold" nodeType="withEffect">
                                  <p:stCondLst>
                                    <p:cond delay="12250"/>
                                  </p:stCondLst>
                                  <p:childTnLst>
                                    <p:animEffect transition="out" filter="fade">
                                      <p:cBhvr>
                                        <p:cTn id="80" dur="500" tmFilter="0, 0; .2, .5; .8, .5; 1, 0"/>
                                        <p:tgtEl>
                                          <p:spTgt spid="22"/>
                                        </p:tgtEl>
                                      </p:cBhvr>
                                    </p:animEffect>
                                    <p:animScale>
                                      <p:cBhvr>
                                        <p:cTn id="81" dur="250" autoRev="1" fill="hold"/>
                                        <p:tgtEl>
                                          <p:spTgt spid="22"/>
                                        </p:tgtEl>
                                      </p:cBhvr>
                                      <p:by x="105000" y="105000"/>
                                    </p:animScale>
                                  </p:childTnLst>
                                </p:cTn>
                              </p:par>
                              <p:par>
                                <p:cTn id="82" presetID="42" presetClass="entr" presetSubtype="0" fill="hold" grpId="0" nodeType="withEffect">
                                  <p:stCondLst>
                                    <p:cond delay="1225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par>
                                <p:cTn id="87" presetID="22" presetClass="entr" presetSubtype="1" fill="hold" grpId="0" nodeType="withEffect">
                                  <p:stCondLst>
                                    <p:cond delay="13250"/>
                                  </p:stCondLst>
                                  <p:childTnLst>
                                    <p:set>
                                      <p:cBhvr>
                                        <p:cTn id="88" dur="1" fill="hold">
                                          <p:stCondLst>
                                            <p:cond delay="0"/>
                                          </p:stCondLst>
                                        </p:cTn>
                                        <p:tgtEl>
                                          <p:spTgt spid="49"/>
                                        </p:tgtEl>
                                        <p:attrNameLst>
                                          <p:attrName>style.visibility</p:attrName>
                                        </p:attrNameLst>
                                      </p:cBhvr>
                                      <p:to>
                                        <p:strVal val="visible"/>
                                      </p:to>
                                    </p:set>
                                    <p:animEffect transition="in" filter="wipe(up)">
                                      <p:cBhvr>
                                        <p:cTn id="89" dur="1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P spid="4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0" y="6302326"/>
            <a:ext cx="12192000" cy="675249"/>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flipH="1">
            <a:off x="0" y="6355554"/>
            <a:ext cx="12192000" cy="6260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1CD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p:cNvPicPr>
            <a:picLocks noChangeAspect="1"/>
          </p:cNvPicPr>
          <p:nvPr/>
        </p:nvPicPr>
        <p:blipFill rotWithShape="1">
          <a:blip r:embed="rId3" cstate="print">
            <a:extLst>
              <a:ext uri="{28A0092B-C50C-407E-A947-70E740481C1C}">
                <a14:useLocalDpi xmlns:a14="http://schemas.microsoft.com/office/drawing/2010/main" val="0"/>
              </a:ext>
            </a:extLst>
          </a:blip>
          <a:srcRect t="38159" b="42760"/>
          <a:stretch/>
        </p:blipFill>
        <p:spPr>
          <a:xfrm flipH="1">
            <a:off x="1927653" y="679622"/>
            <a:ext cx="5641661" cy="605481"/>
          </a:xfrm>
          <a:prstGeom prst="rect">
            <a:avLst/>
          </a:prstGeom>
        </p:spPr>
      </p:pic>
      <p:sp>
        <p:nvSpPr>
          <p:cNvPr id="6" name="圆角矩形 5"/>
          <p:cNvSpPr/>
          <p:nvPr/>
        </p:nvSpPr>
        <p:spPr>
          <a:xfrm>
            <a:off x="1126416" y="1270169"/>
            <a:ext cx="6250567" cy="4523874"/>
          </a:xfrm>
          <a:prstGeom prst="roundRect">
            <a:avLst>
              <a:gd name="adj" fmla="val 732"/>
            </a:avLst>
          </a:prstGeom>
          <a:solidFill>
            <a:schemeClr val="bg1">
              <a:alpha val="35000"/>
            </a:scheme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3"/>
          <p:cNvSpPr txBox="1"/>
          <p:nvPr/>
        </p:nvSpPr>
        <p:spPr>
          <a:xfrm>
            <a:off x="1732583" y="2578554"/>
            <a:ext cx="5286055" cy="2246769"/>
          </a:xfrm>
          <a:prstGeom prst="rect">
            <a:avLst/>
          </a:prstGeom>
          <a:noFill/>
        </p:spPr>
        <p:txBody>
          <a:bodyPr wrap="square" rtlCol="0">
            <a:spAutoFit/>
          </a:bodyPr>
          <a:lstStyle/>
          <a:p>
            <a:pPr>
              <a:lnSpc>
                <a:spcPct val="200000"/>
              </a:lnSpc>
            </a:pPr>
            <a:r>
              <a:rPr lang="zh-CN" altLang="en-US" sz="1400" dirty="0" smtClean="0">
                <a:solidFill>
                  <a:schemeClr val="bg1"/>
                </a:solidFill>
                <a:latin typeface="微软雅黑" panose="020B0503020204020204" pitchFamily="34" charset="-122"/>
                <a:ea typeface="微软雅黑" panose="020B0503020204020204" pitchFamily="34" charset="-122"/>
              </a:rPr>
              <a:t>              在班级管理中，我努力将自己“与人为善”的爱心和班集体“普遍的友爱倾注给个人习惯不太好以及班成绩偏差的学生，给他们以更多的关注，更多的投入。在班集体中，我注意精心营造一种平等，和谐，友爱的气氛，让他们感受到自己在班上有一席之地，同时也有利于克服他们想家的心理。</a:t>
            </a:r>
            <a:endParaRPr lang="zh-CN" altLang="en-US" sz="14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2323" y="320608"/>
            <a:ext cx="2996975" cy="1997983"/>
          </a:xfrm>
          <a:prstGeom prst="rect">
            <a:avLst/>
          </a:prstGeom>
          <a:ln>
            <a:solidFill>
              <a:schemeClr val="bg1"/>
            </a:solidFill>
          </a:ln>
        </p:spPr>
      </p:pic>
      <p:sp>
        <p:nvSpPr>
          <p:cNvPr id="4" name="TextBox 2"/>
          <p:cNvSpPr txBox="1"/>
          <p:nvPr/>
        </p:nvSpPr>
        <p:spPr>
          <a:xfrm>
            <a:off x="2910830" y="1941492"/>
            <a:ext cx="2954655" cy="461665"/>
          </a:xfrm>
          <a:prstGeom prst="rect">
            <a:avLst/>
          </a:prstGeom>
          <a:noFill/>
        </p:spPr>
        <p:txBody>
          <a:bodyPr wrap="none"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与人为善，爱心传递</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1164" y="2453426"/>
            <a:ext cx="3007490" cy="2007363"/>
          </a:xfrm>
          <a:prstGeom prst="rect">
            <a:avLst/>
          </a:prstGeom>
          <a:ln>
            <a:solidFill>
              <a:schemeClr val="bg1"/>
            </a:solidFill>
          </a:ln>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5075" y="4606717"/>
            <a:ext cx="3037998" cy="2016505"/>
          </a:xfrm>
          <a:prstGeom prst="rect">
            <a:avLst/>
          </a:prstGeom>
          <a:ln>
            <a:solidFill>
              <a:schemeClr val="bg1"/>
            </a:solidFill>
          </a:ln>
        </p:spPr>
      </p:pic>
      <p:grpSp>
        <p:nvGrpSpPr>
          <p:cNvPr id="12" name="组合 11"/>
          <p:cNvGrpSpPr/>
          <p:nvPr/>
        </p:nvGrpSpPr>
        <p:grpSpPr>
          <a:xfrm>
            <a:off x="614073" y="359083"/>
            <a:ext cx="1284558" cy="1284558"/>
            <a:chOff x="2132930" y="1035327"/>
            <a:chExt cx="1307248" cy="1307248"/>
          </a:xfrm>
        </p:grpSpPr>
        <p:grpSp>
          <p:nvGrpSpPr>
            <p:cNvPr id="13" name="组合 12"/>
            <p:cNvGrpSpPr/>
            <p:nvPr/>
          </p:nvGrpSpPr>
          <p:grpSpPr>
            <a:xfrm rot="20755360">
              <a:off x="2132930" y="1035327"/>
              <a:ext cx="1307248" cy="1307248"/>
              <a:chOff x="5153025" y="4019551"/>
              <a:chExt cx="1866899" cy="1866899"/>
            </a:xfrm>
          </p:grpSpPr>
          <p:sp>
            <p:nvSpPr>
              <p:cNvPr id="15" name="椭圆 14"/>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6050915" y="4019551"/>
                <a:ext cx="71120" cy="1866899"/>
                <a:chOff x="6072187" y="3914775"/>
                <a:chExt cx="0" cy="2143125"/>
              </a:xfrm>
            </p:grpSpPr>
            <p:cxnSp>
              <p:nvCxnSpPr>
                <p:cNvPr id="26" name="直接连接符 25"/>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rot="16200000">
                <a:off x="6050915" y="4019551"/>
                <a:ext cx="71120" cy="1866899"/>
                <a:chOff x="6072187" y="3914775"/>
                <a:chExt cx="0" cy="2143125"/>
              </a:xfrm>
            </p:grpSpPr>
            <p:cxnSp>
              <p:nvCxnSpPr>
                <p:cNvPr id="24" name="直接连接符 23"/>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rot="2700000">
                <a:off x="6050915" y="4019551"/>
                <a:ext cx="71120" cy="1866899"/>
                <a:chOff x="6072187" y="3914775"/>
                <a:chExt cx="0" cy="2143125"/>
              </a:xfrm>
            </p:grpSpPr>
            <p:cxnSp>
              <p:nvCxnSpPr>
                <p:cNvPr id="22" name="直接连接符 21"/>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rot="18900000" flipH="1">
                <a:off x="6050915" y="4019551"/>
                <a:ext cx="71120" cy="1866899"/>
                <a:chOff x="6072187" y="3914775"/>
                <a:chExt cx="0" cy="2143125"/>
              </a:xfrm>
            </p:grpSpPr>
            <p:cxnSp>
              <p:nvCxnSpPr>
                <p:cNvPr id="20" name="直接连接符 19"/>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14" name="弧形 13"/>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9" name="组合 8"/>
          <p:cNvGrpSpPr/>
          <p:nvPr/>
        </p:nvGrpSpPr>
        <p:grpSpPr>
          <a:xfrm flipH="1">
            <a:off x="661789" y="705551"/>
            <a:ext cx="2279120" cy="1429457"/>
            <a:chOff x="594424" y="1153191"/>
            <a:chExt cx="2605976" cy="1634460"/>
          </a:xfrm>
        </p:grpSpPr>
        <p:sp>
          <p:nvSpPr>
            <p:cNvPr id="10" name="任意多边形 9"/>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189553440"/>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15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ppt_x"/>
                                              </p:val>
                                            </p:tav>
                                            <p:tav tm="100000">
                                              <p:val>
                                                <p:strVal val="#ppt_x"/>
                                              </p:val>
                                            </p:tav>
                                          </p:tavLst>
                                        </p:anim>
                                        <p:anim calcmode="lin" valueType="num">
                                          <p:cBhvr additive="base">
                                            <p:cTn id="18" dur="10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20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ppt_x"/>
                                              </p:val>
                                            </p:tav>
                                            <p:tav tm="100000">
                                              <p:val>
                                                <p:strVal val="#ppt_x"/>
                                              </p:val>
                                            </p:tav>
                                          </p:tavLst>
                                        </p:anim>
                                        <p:anim calcmode="lin" valueType="num">
                                          <p:cBhvr additive="base">
                                            <p:cTn id="22" dur="10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25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par>
                                    <p:cTn id="27" presetID="47" presetClass="entr" presetSubtype="0" fill="hold" grpId="0" nodeType="withEffect">
                                      <p:stCondLst>
                                        <p:cond delay="325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2" presetClass="entr" presetSubtype="1" fill="hold" nodeType="withEffect" p14:presetBounceEnd="50000">
                                      <p:stCondLst>
                                        <p:cond delay="4250"/>
                                      </p:stCondLst>
                                      <p:childTnLst>
                                        <p:set>
                                          <p:cBhvr>
                                            <p:cTn id="33" dur="1" fill="hold">
                                              <p:stCondLst>
                                                <p:cond delay="0"/>
                                              </p:stCondLst>
                                            </p:cTn>
                                            <p:tgtEl>
                                              <p:spTgt spid="9"/>
                                            </p:tgtEl>
                                            <p:attrNameLst>
                                              <p:attrName>style.visibility</p:attrName>
                                            </p:attrNameLst>
                                          </p:cBhvr>
                                          <p:to>
                                            <p:strVal val="visible"/>
                                          </p:to>
                                        </p:set>
                                        <p:anim calcmode="lin" valueType="num" p14:bounceEnd="50000">
                                          <p:cBhvr additive="base">
                                            <p:cTn id="34" dur="125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35" dur="1250" fill="hold"/>
                                            <p:tgtEl>
                                              <p:spTgt spid="9"/>
                                            </p:tgtEl>
                                            <p:attrNameLst>
                                              <p:attrName>ppt_y</p:attrName>
                                            </p:attrNameLst>
                                          </p:cBhvr>
                                          <p:tavLst>
                                            <p:tav tm="0">
                                              <p:val>
                                                <p:strVal val="0-#ppt_h/2"/>
                                              </p:val>
                                            </p:tav>
                                            <p:tav tm="100000">
                                              <p:val>
                                                <p:strVal val="#ppt_y"/>
                                              </p:val>
                                            </p:tav>
                                          </p:tavLst>
                                        </p:anim>
                                      </p:childTnLst>
                                    </p:cTn>
                                  </p:par>
                                  <p:par>
                                    <p:cTn id="36" presetID="10" presetClass="entr" presetSubtype="0" fill="hold" nodeType="withEffect">
                                      <p:stCondLst>
                                        <p:cond delay="500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8" presetClass="emph" presetSubtype="0" fill="hold" nodeType="withEffect">
                                      <p:stCondLst>
                                        <p:cond delay="5500"/>
                                      </p:stCondLst>
                                      <p:childTnLst>
                                        <p:animRot by="5400000">
                                          <p:cBhvr>
                                            <p:cTn id="40" dur="5000" fill="hold"/>
                                            <p:tgtEl>
                                              <p:spTgt spid="12"/>
                                            </p:tgtEl>
                                            <p:attrNameLst>
                                              <p:attrName>r</p:attrName>
                                            </p:attrNameLst>
                                          </p:cBhvr>
                                        </p:animRot>
                                      </p:childTnLst>
                                    </p:cTn>
                                  </p:par>
                                  <p:par>
                                    <p:cTn id="41" presetID="42" presetClass="entr" presetSubtype="0" fill="hold" nodeType="withEffect">
                                      <p:stCondLst>
                                        <p:cond delay="550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650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par>
                                    <p:cTn id="51" presetID="22" presetClass="entr" presetSubtype="1" fill="hold" grpId="0" nodeType="withEffect">
                                      <p:stCondLst>
                                        <p:cond delay="7500"/>
                                      </p:stCondLst>
                                      <p:childTnLst>
                                        <p:set>
                                          <p:cBhvr>
                                            <p:cTn id="52" dur="1" fill="hold">
                                              <p:stCondLst>
                                                <p:cond delay="0"/>
                                              </p:stCondLst>
                                            </p:cTn>
                                            <p:tgtEl>
                                              <p:spTgt spid="2"/>
                                            </p:tgtEl>
                                            <p:attrNameLst>
                                              <p:attrName>style.visibility</p:attrName>
                                            </p:attrNameLst>
                                          </p:cBhvr>
                                          <p:to>
                                            <p:strVal val="visible"/>
                                          </p:to>
                                        </p:set>
                                        <p:animEffect transition="in" filter="wipe(up)">
                                          <p:cBhvr>
                                            <p:cTn id="53"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6" grpId="0" animBg="1"/>
          <p:bldP spid="2"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15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ppt_x"/>
                                              </p:val>
                                            </p:tav>
                                            <p:tav tm="100000">
                                              <p:val>
                                                <p:strVal val="#ppt_x"/>
                                              </p:val>
                                            </p:tav>
                                          </p:tavLst>
                                        </p:anim>
                                        <p:anim calcmode="lin" valueType="num">
                                          <p:cBhvr additive="base">
                                            <p:cTn id="18" dur="10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20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ppt_x"/>
                                              </p:val>
                                            </p:tav>
                                            <p:tav tm="100000">
                                              <p:val>
                                                <p:strVal val="#ppt_x"/>
                                              </p:val>
                                            </p:tav>
                                          </p:tavLst>
                                        </p:anim>
                                        <p:anim calcmode="lin" valueType="num">
                                          <p:cBhvr additive="base">
                                            <p:cTn id="22" dur="10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25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par>
                                    <p:cTn id="27" presetID="47" presetClass="entr" presetSubtype="0" fill="hold" grpId="0" nodeType="withEffect">
                                      <p:stCondLst>
                                        <p:cond delay="325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2" presetClass="entr" presetSubtype="1" fill="hold" nodeType="withEffect">
                                      <p:stCondLst>
                                        <p:cond delay="425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1250" fill="hold"/>
                                            <p:tgtEl>
                                              <p:spTgt spid="9"/>
                                            </p:tgtEl>
                                            <p:attrNameLst>
                                              <p:attrName>ppt_x</p:attrName>
                                            </p:attrNameLst>
                                          </p:cBhvr>
                                          <p:tavLst>
                                            <p:tav tm="0">
                                              <p:val>
                                                <p:strVal val="#ppt_x"/>
                                              </p:val>
                                            </p:tav>
                                            <p:tav tm="100000">
                                              <p:val>
                                                <p:strVal val="#ppt_x"/>
                                              </p:val>
                                            </p:tav>
                                          </p:tavLst>
                                        </p:anim>
                                        <p:anim calcmode="lin" valueType="num">
                                          <p:cBhvr additive="base">
                                            <p:cTn id="35" dur="1250" fill="hold"/>
                                            <p:tgtEl>
                                              <p:spTgt spid="9"/>
                                            </p:tgtEl>
                                            <p:attrNameLst>
                                              <p:attrName>ppt_y</p:attrName>
                                            </p:attrNameLst>
                                          </p:cBhvr>
                                          <p:tavLst>
                                            <p:tav tm="0">
                                              <p:val>
                                                <p:strVal val="0-#ppt_h/2"/>
                                              </p:val>
                                            </p:tav>
                                            <p:tav tm="100000">
                                              <p:val>
                                                <p:strVal val="#ppt_y"/>
                                              </p:val>
                                            </p:tav>
                                          </p:tavLst>
                                        </p:anim>
                                      </p:childTnLst>
                                    </p:cTn>
                                  </p:par>
                                  <p:par>
                                    <p:cTn id="36" presetID="10" presetClass="entr" presetSubtype="0" fill="hold" nodeType="withEffect">
                                      <p:stCondLst>
                                        <p:cond delay="500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8" presetClass="emph" presetSubtype="0" fill="hold" nodeType="withEffect">
                                      <p:stCondLst>
                                        <p:cond delay="5500"/>
                                      </p:stCondLst>
                                      <p:childTnLst>
                                        <p:animRot by="5400000">
                                          <p:cBhvr>
                                            <p:cTn id="40" dur="5000" fill="hold"/>
                                            <p:tgtEl>
                                              <p:spTgt spid="12"/>
                                            </p:tgtEl>
                                            <p:attrNameLst>
                                              <p:attrName>r</p:attrName>
                                            </p:attrNameLst>
                                          </p:cBhvr>
                                        </p:animRot>
                                      </p:childTnLst>
                                    </p:cTn>
                                  </p:par>
                                  <p:par>
                                    <p:cTn id="41" presetID="42" presetClass="entr" presetSubtype="0" fill="hold" nodeType="withEffect">
                                      <p:stCondLst>
                                        <p:cond delay="550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650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par>
                                    <p:cTn id="51" presetID="22" presetClass="entr" presetSubtype="1" fill="hold" grpId="0" nodeType="withEffect">
                                      <p:stCondLst>
                                        <p:cond delay="7500"/>
                                      </p:stCondLst>
                                      <p:childTnLst>
                                        <p:set>
                                          <p:cBhvr>
                                            <p:cTn id="52" dur="1" fill="hold">
                                              <p:stCondLst>
                                                <p:cond delay="0"/>
                                              </p:stCondLst>
                                            </p:cTn>
                                            <p:tgtEl>
                                              <p:spTgt spid="2"/>
                                            </p:tgtEl>
                                            <p:attrNameLst>
                                              <p:attrName>style.visibility</p:attrName>
                                            </p:attrNameLst>
                                          </p:cBhvr>
                                          <p:to>
                                            <p:strVal val="visible"/>
                                          </p:to>
                                        </p:set>
                                        <p:animEffect transition="in" filter="wipe(up)">
                                          <p:cBhvr>
                                            <p:cTn id="53"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6" grpId="0" animBg="1"/>
          <p:bldP spid="2" grpId="0"/>
          <p:bldP spid="4"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52400"/>
            <a:ext cx="12192000" cy="70104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 name="组合 86"/>
          <p:cNvGrpSpPr/>
          <p:nvPr/>
        </p:nvGrpSpPr>
        <p:grpSpPr>
          <a:xfrm rot="19781084">
            <a:off x="7110810" y="3657732"/>
            <a:ext cx="6400536" cy="6400536"/>
            <a:chOff x="2926928" y="1662109"/>
            <a:chExt cx="7213504" cy="7213504"/>
          </a:xfrm>
        </p:grpSpPr>
        <p:sp>
          <p:nvSpPr>
            <p:cNvPr id="88" name="弧形 87"/>
            <p:cNvSpPr/>
            <p:nvPr/>
          </p:nvSpPr>
          <p:spPr>
            <a:xfrm>
              <a:off x="3704970" y="2049511"/>
              <a:ext cx="5852160" cy="5852160"/>
            </a:xfrm>
            <a:prstGeom prst="arc">
              <a:avLst>
                <a:gd name="adj1" fmla="val 12896403"/>
                <a:gd name="adj2" fmla="val 10133"/>
              </a:avLst>
            </a:prstGeom>
            <a:ln w="254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9" name="弧形 88"/>
            <p:cNvSpPr/>
            <p:nvPr/>
          </p:nvSpPr>
          <p:spPr>
            <a:xfrm>
              <a:off x="3513852" y="1955556"/>
              <a:ext cx="6197699" cy="6197699"/>
            </a:xfrm>
            <a:prstGeom prst="arc">
              <a:avLst>
                <a:gd name="adj1" fmla="val 12978761"/>
                <a:gd name="adj2" fmla="val 20767141"/>
              </a:avLst>
            </a:prstGeom>
            <a:ln w="254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0" name="弧形 89"/>
            <p:cNvSpPr/>
            <p:nvPr/>
          </p:nvSpPr>
          <p:spPr>
            <a:xfrm>
              <a:off x="3334777" y="1872224"/>
              <a:ext cx="6525946" cy="6525946"/>
            </a:xfrm>
            <a:prstGeom prst="arc">
              <a:avLst>
                <a:gd name="adj1" fmla="val 12609225"/>
                <a:gd name="adj2" fmla="val 20865703"/>
              </a:avLst>
            </a:prstGeom>
            <a:ln w="25400">
              <a:solidFill>
                <a:srgbClr val="FFE28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1" name="弧形 90"/>
            <p:cNvSpPr/>
            <p:nvPr/>
          </p:nvSpPr>
          <p:spPr>
            <a:xfrm>
              <a:off x="3169038" y="1766080"/>
              <a:ext cx="6819023" cy="6819023"/>
            </a:xfrm>
            <a:prstGeom prst="arc">
              <a:avLst>
                <a:gd name="adj1" fmla="val 12702920"/>
                <a:gd name="adj2" fmla="val 20806087"/>
              </a:avLst>
            </a:prstGeom>
            <a:ln w="25400">
              <a:solidFill>
                <a:srgbClr val="FECFA8"/>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弧形 91"/>
            <p:cNvSpPr/>
            <p:nvPr/>
          </p:nvSpPr>
          <p:spPr>
            <a:xfrm>
              <a:off x="2926928" y="1662109"/>
              <a:ext cx="7213504" cy="7213504"/>
            </a:xfrm>
            <a:prstGeom prst="arc">
              <a:avLst>
                <a:gd name="adj1" fmla="val 12760739"/>
                <a:gd name="adj2" fmla="val 20631879"/>
              </a:avLst>
            </a:prstGeom>
            <a:ln w="25400">
              <a:solidFill>
                <a:srgbClr val="FFB7C3"/>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19347" t="42269" r="25874" b="19399"/>
          <a:stretch/>
        </p:blipFill>
        <p:spPr>
          <a:xfrm>
            <a:off x="8557845" y="2491528"/>
            <a:ext cx="2813538" cy="1107456"/>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284" t="59567" r="183"/>
          <a:stretch/>
        </p:blipFill>
        <p:spPr>
          <a:xfrm>
            <a:off x="1008183" y="3962400"/>
            <a:ext cx="10631551" cy="2429313"/>
          </a:xfrm>
          <a:prstGeom prst="rect">
            <a:avLst/>
          </a:prstGeom>
          <a:effectLst>
            <a:outerShdw blurRad="165100" dir="16200000" rotWithShape="0">
              <a:schemeClr val="bg1">
                <a:alpha val="90000"/>
              </a:schemeClr>
            </a:outerShdw>
          </a:effectLst>
        </p:spPr>
      </p:pic>
      <p:sp>
        <p:nvSpPr>
          <p:cNvPr id="2" name="文本框 1"/>
          <p:cNvSpPr txBox="1"/>
          <p:nvPr/>
        </p:nvSpPr>
        <p:spPr>
          <a:xfrm>
            <a:off x="2886730" y="2825897"/>
            <a:ext cx="5725929" cy="830997"/>
          </a:xfrm>
          <a:prstGeom prst="rect">
            <a:avLst/>
          </a:prstGeom>
          <a:noFill/>
        </p:spPr>
        <p:txBody>
          <a:bodyPr wrap="square" rtlCol="0">
            <a:spAutoFit/>
          </a:bodyPr>
          <a:lstStyle/>
          <a:p>
            <a:pPr algn="dist"/>
            <a:r>
              <a:rPr lang="zh-CN" altLang="en-US" sz="4800" b="1" dirty="0" smtClean="0">
                <a:solidFill>
                  <a:schemeClr val="bg1"/>
                </a:solidFill>
                <a:effectLst>
                  <a:reflection blurRad="177800" stA="60000" endA="900" endPos="58000" dist="76200" dir="5400000" sy="-100000" algn="bl" rotWithShape="0"/>
                </a:effectLst>
                <a:latin typeface="微软雅黑" panose="020B0503020204020204" pitchFamily="34" charset="-122"/>
                <a:ea typeface="微软雅黑" panose="020B0503020204020204" pitchFamily="34" charset="-122"/>
              </a:rPr>
              <a:t>感谢倾听，恳请批评</a:t>
            </a:r>
            <a:endParaRPr lang="zh-CN" altLang="en-US" sz="4800" b="1" dirty="0">
              <a:solidFill>
                <a:schemeClr val="bg1"/>
              </a:solidFill>
              <a:effectLst>
                <a:reflection blurRad="177800" stA="60000" endA="900" endPos="58000" dist="76200" dir="5400000" sy="-100000" algn="bl" rotWithShape="0"/>
              </a:effectLst>
              <a:latin typeface="微软雅黑" panose="020B0503020204020204" pitchFamily="34" charset="-122"/>
              <a:ea typeface="微软雅黑" panose="020B0503020204020204" pitchFamily="34" charset="-122"/>
            </a:endParaRPr>
          </a:p>
        </p:txBody>
      </p:sp>
      <p:grpSp>
        <p:nvGrpSpPr>
          <p:cNvPr id="4" name="组合 3"/>
          <p:cNvGrpSpPr/>
          <p:nvPr/>
        </p:nvGrpSpPr>
        <p:grpSpPr>
          <a:xfrm>
            <a:off x="1" y="4537569"/>
            <a:ext cx="12191999" cy="2326243"/>
            <a:chOff x="1" y="4546271"/>
            <a:chExt cx="12191999" cy="2326243"/>
          </a:xfrm>
        </p:grpSpPr>
        <p:sp>
          <p:nvSpPr>
            <p:cNvPr id="5"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rot="19652793">
            <a:off x="3749988" y="1523812"/>
            <a:ext cx="601603" cy="609821"/>
            <a:chOff x="2817684" y="410418"/>
            <a:chExt cx="604235" cy="612489"/>
          </a:xfrm>
        </p:grpSpPr>
        <p:grpSp>
          <p:nvGrpSpPr>
            <p:cNvPr id="10" name="组合 9"/>
            <p:cNvGrpSpPr/>
            <p:nvPr/>
          </p:nvGrpSpPr>
          <p:grpSpPr>
            <a:xfrm rot="21335217">
              <a:off x="2817684" y="410418"/>
              <a:ext cx="604235" cy="612489"/>
              <a:chOff x="7973451" y="5027358"/>
              <a:chExt cx="1573291" cy="1594779"/>
            </a:xfrm>
          </p:grpSpPr>
          <p:sp>
            <p:nvSpPr>
              <p:cNvPr id="12"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13"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11" name="弧形 10"/>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7" name="组合 16"/>
          <p:cNvGrpSpPr/>
          <p:nvPr/>
        </p:nvGrpSpPr>
        <p:grpSpPr>
          <a:xfrm>
            <a:off x="969628" y="1606811"/>
            <a:ext cx="2230454" cy="1398934"/>
            <a:chOff x="594424" y="1153191"/>
            <a:chExt cx="2605976" cy="1634460"/>
          </a:xfrm>
        </p:grpSpPr>
        <p:sp>
          <p:nvSpPr>
            <p:cNvPr id="18" name="任意多边形 1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rot="2224307">
            <a:off x="1360629" y="653724"/>
            <a:ext cx="379384" cy="372408"/>
            <a:chOff x="10646778" y="4753862"/>
            <a:chExt cx="751521" cy="737702"/>
          </a:xfrm>
        </p:grpSpPr>
        <p:sp>
          <p:nvSpPr>
            <p:cNvPr id="2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0646778" y="4762829"/>
              <a:ext cx="749726" cy="728735"/>
              <a:chOff x="11012539" y="4493889"/>
              <a:chExt cx="749726" cy="728735"/>
            </a:xfrm>
          </p:grpSpPr>
          <p:sp>
            <p:nvSpPr>
              <p:cNvPr id="2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 name="组合 31"/>
          <p:cNvGrpSpPr/>
          <p:nvPr/>
        </p:nvGrpSpPr>
        <p:grpSpPr>
          <a:xfrm rot="1562261">
            <a:off x="3348263" y="487904"/>
            <a:ext cx="466601" cy="458021"/>
            <a:chOff x="10646778" y="4753862"/>
            <a:chExt cx="751521" cy="737702"/>
          </a:xfrm>
        </p:grpSpPr>
        <p:sp>
          <p:nvSpPr>
            <p:cNvPr id="3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10646778" y="4762829"/>
              <a:ext cx="749726" cy="728735"/>
              <a:chOff x="11012539" y="4493889"/>
              <a:chExt cx="749726" cy="728735"/>
            </a:xfrm>
          </p:grpSpPr>
          <p:sp>
            <p:nvSpPr>
              <p:cNvPr id="3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4" name="弧形 83"/>
          <p:cNvSpPr/>
          <p:nvPr/>
        </p:nvSpPr>
        <p:spPr>
          <a:xfrm rot="17645248">
            <a:off x="2670384" y="1769256"/>
            <a:ext cx="1905358" cy="1905358"/>
          </a:xfrm>
          <a:prstGeom prst="arc">
            <a:avLst>
              <a:gd name="adj1" fmla="val 17218111"/>
              <a:gd name="adj2" fmla="val 20438047"/>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5" name="弧形 84"/>
          <p:cNvSpPr/>
          <p:nvPr/>
        </p:nvSpPr>
        <p:spPr>
          <a:xfrm rot="6270057" flipH="1">
            <a:off x="922253" y="892771"/>
            <a:ext cx="993004" cy="993004"/>
          </a:xfrm>
          <a:prstGeom prst="arc">
            <a:avLst>
              <a:gd name="adj1" fmla="val 16200000"/>
              <a:gd name="adj2" fmla="val 20531645"/>
            </a:avLst>
          </a:prstGeom>
          <a:ln>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6" name="弧形 85"/>
          <p:cNvSpPr/>
          <p:nvPr/>
        </p:nvSpPr>
        <p:spPr>
          <a:xfrm rot="18280354">
            <a:off x="1985689" y="1135306"/>
            <a:ext cx="2895013" cy="2009852"/>
          </a:xfrm>
          <a:prstGeom prst="arc">
            <a:avLst>
              <a:gd name="adj1" fmla="val 15659802"/>
              <a:gd name="adj2" fmla="val 18892968"/>
            </a:avLst>
          </a:prstGeom>
          <a:ln>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78" name="组合 77"/>
          <p:cNvGrpSpPr/>
          <p:nvPr/>
        </p:nvGrpSpPr>
        <p:grpSpPr>
          <a:xfrm rot="920444">
            <a:off x="8928545" y="3352533"/>
            <a:ext cx="577446" cy="566828"/>
            <a:chOff x="10646778" y="4753862"/>
            <a:chExt cx="751521" cy="737702"/>
          </a:xfrm>
        </p:grpSpPr>
        <p:sp>
          <p:nvSpPr>
            <p:cNvPr id="7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组合 79"/>
            <p:cNvGrpSpPr/>
            <p:nvPr/>
          </p:nvGrpSpPr>
          <p:grpSpPr>
            <a:xfrm>
              <a:off x="10646778" y="4762829"/>
              <a:ext cx="749726" cy="728735"/>
              <a:chOff x="11012539" y="4493889"/>
              <a:chExt cx="749726" cy="728735"/>
            </a:xfrm>
          </p:grpSpPr>
          <p:sp>
            <p:nvSpPr>
              <p:cNvPr id="8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446926299"/>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225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350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450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2250"/>
                                            <p:tgtEl>
                                              <p:spTgt spid="2"/>
                                            </p:tgtEl>
                                          </p:cBhvr>
                                        </p:animEffect>
                                      </p:childTnLst>
                                    </p:cTn>
                                  </p:par>
                                  <p:par>
                                    <p:cTn id="25" presetID="2" presetClass="exit" presetSubtype="2" fill="hold" nodeType="withEffect">
                                      <p:stCondLst>
                                        <p:cond delay="5500"/>
                                      </p:stCondLst>
                                      <p:childTnLst>
                                        <p:anim calcmode="lin" valueType="num">
                                          <p:cBhvr additive="base">
                                            <p:cTn id="26" dur="1750"/>
                                            <p:tgtEl>
                                              <p:spTgt spid="16"/>
                                            </p:tgtEl>
                                            <p:attrNameLst>
                                              <p:attrName>ppt_x</p:attrName>
                                            </p:attrNameLst>
                                          </p:cBhvr>
                                          <p:tavLst>
                                            <p:tav tm="0">
                                              <p:val>
                                                <p:strVal val="ppt_x"/>
                                              </p:val>
                                            </p:tav>
                                            <p:tav tm="100000">
                                              <p:val>
                                                <p:strVal val="1+ppt_w/2"/>
                                              </p:val>
                                            </p:tav>
                                          </p:tavLst>
                                        </p:anim>
                                        <p:anim calcmode="lin" valueType="num">
                                          <p:cBhvr additive="base">
                                            <p:cTn id="27" dur="1750"/>
                                            <p:tgtEl>
                                              <p:spTgt spid="16"/>
                                            </p:tgtEl>
                                            <p:attrNameLst>
                                              <p:attrName>ppt_y</p:attrName>
                                            </p:attrNameLst>
                                          </p:cBhvr>
                                          <p:tavLst>
                                            <p:tav tm="0">
                                              <p:val>
                                                <p:strVal val="ppt_y"/>
                                              </p:val>
                                            </p:tav>
                                            <p:tav tm="100000">
                                              <p:val>
                                                <p:strVal val="ppt_y"/>
                                              </p:val>
                                            </p:tav>
                                          </p:tavLst>
                                        </p:anim>
                                        <p:set>
                                          <p:cBhvr>
                                            <p:cTn id="28" dur="1" fill="hold">
                                              <p:stCondLst>
                                                <p:cond delay="1749"/>
                                              </p:stCondLst>
                                            </p:cTn>
                                            <p:tgtEl>
                                              <p:spTgt spid="16"/>
                                            </p:tgtEl>
                                            <p:attrNameLst>
                                              <p:attrName>style.visibility</p:attrName>
                                            </p:attrNameLst>
                                          </p:cBhvr>
                                          <p:to>
                                            <p:strVal val="hidden"/>
                                          </p:to>
                                        </p:set>
                                      </p:childTnLst>
                                    </p:cTn>
                                  </p:par>
                                  <p:par>
                                    <p:cTn id="29" presetID="2" presetClass="entr" presetSubtype="4" fill="hold" nodeType="withEffect" p14:presetBounceEnd="50000">
                                      <p:stCondLst>
                                        <p:cond delay="7250"/>
                                      </p:stCondLst>
                                      <p:childTnLst>
                                        <p:set>
                                          <p:cBhvr>
                                            <p:cTn id="30" dur="1" fill="hold">
                                              <p:stCondLst>
                                                <p:cond delay="0"/>
                                              </p:stCondLst>
                                            </p:cTn>
                                            <p:tgtEl>
                                              <p:spTgt spid="17"/>
                                            </p:tgtEl>
                                            <p:attrNameLst>
                                              <p:attrName>style.visibility</p:attrName>
                                            </p:attrNameLst>
                                          </p:cBhvr>
                                          <p:to>
                                            <p:strVal val="visible"/>
                                          </p:to>
                                        </p:set>
                                        <p:anim calcmode="lin" valueType="num" p14:bounceEnd="50000">
                                          <p:cBhvr additive="base">
                                            <p:cTn id="31" dur="1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32" dur="1500" fill="hold"/>
                                            <p:tgtEl>
                                              <p:spTgt spid="17"/>
                                            </p:tgtEl>
                                            <p:attrNameLst>
                                              <p:attrName>ppt_y</p:attrName>
                                            </p:attrNameLst>
                                          </p:cBhvr>
                                          <p:tavLst>
                                            <p:tav tm="0">
                                              <p:val>
                                                <p:strVal val="1+#ppt_h/2"/>
                                              </p:val>
                                            </p:tav>
                                            <p:tav tm="100000">
                                              <p:val>
                                                <p:strVal val="#ppt_y"/>
                                              </p:val>
                                            </p:tav>
                                          </p:tavLst>
                                        </p:anim>
                                      </p:childTnLst>
                                    </p:cTn>
                                  </p:par>
                                  <p:par>
                                    <p:cTn id="33" presetID="22" presetClass="entr" presetSubtype="4" fill="hold" grpId="0" nodeType="withEffect">
                                      <p:stCondLst>
                                        <p:cond delay="8750"/>
                                      </p:stCondLst>
                                      <p:childTnLst>
                                        <p:set>
                                          <p:cBhvr>
                                            <p:cTn id="34" dur="1" fill="hold">
                                              <p:stCondLst>
                                                <p:cond delay="0"/>
                                              </p:stCondLst>
                                            </p:cTn>
                                            <p:tgtEl>
                                              <p:spTgt spid="84"/>
                                            </p:tgtEl>
                                            <p:attrNameLst>
                                              <p:attrName>style.visibility</p:attrName>
                                            </p:attrNameLst>
                                          </p:cBhvr>
                                          <p:to>
                                            <p:strVal val="visible"/>
                                          </p:to>
                                        </p:set>
                                        <p:animEffect transition="in" filter="wipe(down)">
                                          <p:cBhvr>
                                            <p:cTn id="35" dur="500"/>
                                            <p:tgtEl>
                                              <p:spTgt spid="84"/>
                                            </p:tgtEl>
                                          </p:cBhvr>
                                        </p:animEffect>
                                      </p:childTnLst>
                                    </p:cTn>
                                  </p:par>
                                  <p:par>
                                    <p:cTn id="36" presetID="53" presetClass="entr" presetSubtype="16" fill="hold" nodeType="withEffect">
                                      <p:stCondLst>
                                        <p:cond delay="900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22" presetClass="entr" presetSubtype="4" fill="hold" grpId="0" nodeType="withEffect">
                                      <p:stCondLst>
                                        <p:cond delay="9000"/>
                                      </p:stCondLst>
                                      <p:childTnLst>
                                        <p:set>
                                          <p:cBhvr>
                                            <p:cTn id="42" dur="1" fill="hold">
                                              <p:stCondLst>
                                                <p:cond delay="0"/>
                                              </p:stCondLst>
                                            </p:cTn>
                                            <p:tgtEl>
                                              <p:spTgt spid="86"/>
                                            </p:tgtEl>
                                            <p:attrNameLst>
                                              <p:attrName>style.visibility</p:attrName>
                                            </p:attrNameLst>
                                          </p:cBhvr>
                                          <p:to>
                                            <p:strVal val="visible"/>
                                          </p:to>
                                        </p:set>
                                        <p:animEffect transition="in" filter="wipe(down)">
                                          <p:cBhvr>
                                            <p:cTn id="43" dur="500"/>
                                            <p:tgtEl>
                                              <p:spTgt spid="86"/>
                                            </p:tgtEl>
                                          </p:cBhvr>
                                        </p:animEffect>
                                      </p:childTnLst>
                                    </p:cTn>
                                  </p:par>
                                  <p:par>
                                    <p:cTn id="44" presetID="53" presetClass="entr" presetSubtype="16" fill="hold" nodeType="withEffect">
                                      <p:stCondLst>
                                        <p:cond delay="950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par>
                                    <p:cTn id="49" presetID="22" presetClass="entr" presetSubtype="4" fill="hold" grpId="0" nodeType="withEffect">
                                      <p:stCondLst>
                                        <p:cond delay="9500"/>
                                      </p:stCondLst>
                                      <p:childTnLst>
                                        <p:set>
                                          <p:cBhvr>
                                            <p:cTn id="50" dur="1" fill="hold">
                                              <p:stCondLst>
                                                <p:cond delay="0"/>
                                              </p:stCondLst>
                                            </p:cTn>
                                            <p:tgtEl>
                                              <p:spTgt spid="85"/>
                                            </p:tgtEl>
                                            <p:attrNameLst>
                                              <p:attrName>style.visibility</p:attrName>
                                            </p:attrNameLst>
                                          </p:cBhvr>
                                          <p:to>
                                            <p:strVal val="visible"/>
                                          </p:to>
                                        </p:set>
                                        <p:animEffect transition="in" filter="wipe(down)">
                                          <p:cBhvr>
                                            <p:cTn id="51" dur="500"/>
                                            <p:tgtEl>
                                              <p:spTgt spid="85"/>
                                            </p:tgtEl>
                                          </p:cBhvr>
                                        </p:animEffect>
                                      </p:childTnLst>
                                    </p:cTn>
                                  </p:par>
                                  <p:par>
                                    <p:cTn id="52" presetID="53" presetClass="entr" presetSubtype="16" fill="hold" nodeType="withEffect">
                                      <p:stCondLst>
                                        <p:cond delay="1000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26" presetClass="emph" presetSubtype="0" fill="hold" grpId="1" nodeType="withEffect">
                                      <p:stCondLst>
                                        <p:cond delay="10500"/>
                                      </p:stCondLst>
                                      <p:childTnLst>
                                        <p:animEffect transition="out" filter="fade">
                                          <p:cBhvr>
                                            <p:cTn id="58" dur="750" tmFilter="0, 0; .2, .5; .8, .5; 1, 0"/>
                                            <p:tgtEl>
                                              <p:spTgt spid="2"/>
                                            </p:tgtEl>
                                          </p:cBhvr>
                                        </p:animEffect>
                                        <p:animScale>
                                          <p:cBhvr>
                                            <p:cTn id="59" dur="375" autoRev="1" fill="hold"/>
                                            <p:tgtEl>
                                              <p:spTgt spid="2"/>
                                            </p:tgtEl>
                                          </p:cBhvr>
                                          <p:by x="105000" y="105000"/>
                                        </p:animScale>
                                      </p:childTnLst>
                                    </p:cTn>
                                  </p:par>
                                  <p:par>
                                    <p:cTn id="60" presetID="53" presetClass="entr" presetSubtype="16" fill="hold" nodeType="withEffect">
                                      <p:stCondLst>
                                        <p:cond delay="11250"/>
                                      </p:stCondLst>
                                      <p:childTnLst>
                                        <p:set>
                                          <p:cBhvr>
                                            <p:cTn id="61" dur="1" fill="hold">
                                              <p:stCondLst>
                                                <p:cond delay="0"/>
                                              </p:stCondLst>
                                            </p:cTn>
                                            <p:tgtEl>
                                              <p:spTgt spid="78"/>
                                            </p:tgtEl>
                                            <p:attrNameLst>
                                              <p:attrName>style.visibility</p:attrName>
                                            </p:attrNameLst>
                                          </p:cBhvr>
                                          <p:to>
                                            <p:strVal val="visible"/>
                                          </p:to>
                                        </p:set>
                                        <p:anim calcmode="lin" valueType="num">
                                          <p:cBhvr>
                                            <p:cTn id="62" dur="750" fill="hold"/>
                                            <p:tgtEl>
                                              <p:spTgt spid="78"/>
                                            </p:tgtEl>
                                            <p:attrNameLst>
                                              <p:attrName>ppt_w</p:attrName>
                                            </p:attrNameLst>
                                          </p:cBhvr>
                                          <p:tavLst>
                                            <p:tav tm="0">
                                              <p:val>
                                                <p:fltVal val="0"/>
                                              </p:val>
                                            </p:tav>
                                            <p:tav tm="100000">
                                              <p:val>
                                                <p:strVal val="#ppt_w"/>
                                              </p:val>
                                            </p:tav>
                                          </p:tavLst>
                                        </p:anim>
                                        <p:anim calcmode="lin" valueType="num">
                                          <p:cBhvr>
                                            <p:cTn id="63" dur="750" fill="hold"/>
                                            <p:tgtEl>
                                              <p:spTgt spid="78"/>
                                            </p:tgtEl>
                                            <p:attrNameLst>
                                              <p:attrName>ppt_h</p:attrName>
                                            </p:attrNameLst>
                                          </p:cBhvr>
                                          <p:tavLst>
                                            <p:tav tm="0">
                                              <p:val>
                                                <p:fltVal val="0"/>
                                              </p:val>
                                            </p:tav>
                                            <p:tav tm="100000">
                                              <p:val>
                                                <p:strVal val="#ppt_h"/>
                                              </p:val>
                                            </p:tav>
                                          </p:tavLst>
                                        </p:anim>
                                        <p:animEffect transition="in" filter="fade">
                                          <p:cBhvr>
                                            <p:cTn id="64" dur="750"/>
                                            <p:tgtEl>
                                              <p:spTgt spid="78"/>
                                            </p:tgtEl>
                                          </p:cBhvr>
                                        </p:animEffect>
                                      </p:childTnLst>
                                    </p:cTn>
                                  </p:par>
                                  <p:par>
                                    <p:cTn id="65" presetID="8" presetClass="emph" presetSubtype="0" fill="hold" nodeType="withEffect">
                                      <p:stCondLst>
                                        <p:cond delay="11750"/>
                                      </p:stCondLst>
                                      <p:childTnLst>
                                        <p:animRot by="10800000">
                                          <p:cBhvr>
                                            <p:cTn id="66" dur="4750" fill="hold"/>
                                            <p:tgtEl>
                                              <p:spTgt spid="7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4" grpId="0" animBg="1"/>
          <p:bldP spid="85" grpId="0" animBg="1"/>
          <p:bldP spid="8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225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350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450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2250"/>
                                            <p:tgtEl>
                                              <p:spTgt spid="2"/>
                                            </p:tgtEl>
                                          </p:cBhvr>
                                        </p:animEffect>
                                      </p:childTnLst>
                                    </p:cTn>
                                  </p:par>
                                  <p:par>
                                    <p:cTn id="25" presetID="2" presetClass="exit" presetSubtype="2" fill="hold" nodeType="withEffect">
                                      <p:stCondLst>
                                        <p:cond delay="5500"/>
                                      </p:stCondLst>
                                      <p:childTnLst>
                                        <p:anim calcmode="lin" valueType="num">
                                          <p:cBhvr additive="base">
                                            <p:cTn id="26" dur="1750"/>
                                            <p:tgtEl>
                                              <p:spTgt spid="16"/>
                                            </p:tgtEl>
                                            <p:attrNameLst>
                                              <p:attrName>ppt_x</p:attrName>
                                            </p:attrNameLst>
                                          </p:cBhvr>
                                          <p:tavLst>
                                            <p:tav tm="0">
                                              <p:val>
                                                <p:strVal val="ppt_x"/>
                                              </p:val>
                                            </p:tav>
                                            <p:tav tm="100000">
                                              <p:val>
                                                <p:strVal val="1+ppt_w/2"/>
                                              </p:val>
                                            </p:tav>
                                          </p:tavLst>
                                        </p:anim>
                                        <p:anim calcmode="lin" valueType="num">
                                          <p:cBhvr additive="base">
                                            <p:cTn id="27" dur="1750"/>
                                            <p:tgtEl>
                                              <p:spTgt spid="16"/>
                                            </p:tgtEl>
                                            <p:attrNameLst>
                                              <p:attrName>ppt_y</p:attrName>
                                            </p:attrNameLst>
                                          </p:cBhvr>
                                          <p:tavLst>
                                            <p:tav tm="0">
                                              <p:val>
                                                <p:strVal val="ppt_y"/>
                                              </p:val>
                                            </p:tav>
                                            <p:tav tm="100000">
                                              <p:val>
                                                <p:strVal val="ppt_y"/>
                                              </p:val>
                                            </p:tav>
                                          </p:tavLst>
                                        </p:anim>
                                        <p:set>
                                          <p:cBhvr>
                                            <p:cTn id="28" dur="1" fill="hold">
                                              <p:stCondLst>
                                                <p:cond delay="1749"/>
                                              </p:stCondLst>
                                            </p:cTn>
                                            <p:tgtEl>
                                              <p:spTgt spid="16"/>
                                            </p:tgtEl>
                                            <p:attrNameLst>
                                              <p:attrName>style.visibility</p:attrName>
                                            </p:attrNameLst>
                                          </p:cBhvr>
                                          <p:to>
                                            <p:strVal val="hidden"/>
                                          </p:to>
                                        </p:set>
                                      </p:childTnLst>
                                    </p:cTn>
                                  </p:par>
                                  <p:par>
                                    <p:cTn id="29" presetID="2" presetClass="entr" presetSubtype="4" fill="hold" nodeType="withEffect">
                                      <p:stCondLst>
                                        <p:cond delay="725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500" fill="hold"/>
                                            <p:tgtEl>
                                              <p:spTgt spid="17"/>
                                            </p:tgtEl>
                                            <p:attrNameLst>
                                              <p:attrName>ppt_x</p:attrName>
                                            </p:attrNameLst>
                                          </p:cBhvr>
                                          <p:tavLst>
                                            <p:tav tm="0">
                                              <p:val>
                                                <p:strVal val="#ppt_x"/>
                                              </p:val>
                                            </p:tav>
                                            <p:tav tm="100000">
                                              <p:val>
                                                <p:strVal val="#ppt_x"/>
                                              </p:val>
                                            </p:tav>
                                          </p:tavLst>
                                        </p:anim>
                                        <p:anim calcmode="lin" valueType="num">
                                          <p:cBhvr additive="base">
                                            <p:cTn id="32" dur="1500" fill="hold"/>
                                            <p:tgtEl>
                                              <p:spTgt spid="17"/>
                                            </p:tgtEl>
                                            <p:attrNameLst>
                                              <p:attrName>ppt_y</p:attrName>
                                            </p:attrNameLst>
                                          </p:cBhvr>
                                          <p:tavLst>
                                            <p:tav tm="0">
                                              <p:val>
                                                <p:strVal val="1+#ppt_h/2"/>
                                              </p:val>
                                            </p:tav>
                                            <p:tav tm="100000">
                                              <p:val>
                                                <p:strVal val="#ppt_y"/>
                                              </p:val>
                                            </p:tav>
                                          </p:tavLst>
                                        </p:anim>
                                      </p:childTnLst>
                                    </p:cTn>
                                  </p:par>
                                  <p:par>
                                    <p:cTn id="33" presetID="22" presetClass="entr" presetSubtype="4" fill="hold" grpId="0" nodeType="withEffect">
                                      <p:stCondLst>
                                        <p:cond delay="8750"/>
                                      </p:stCondLst>
                                      <p:childTnLst>
                                        <p:set>
                                          <p:cBhvr>
                                            <p:cTn id="34" dur="1" fill="hold">
                                              <p:stCondLst>
                                                <p:cond delay="0"/>
                                              </p:stCondLst>
                                            </p:cTn>
                                            <p:tgtEl>
                                              <p:spTgt spid="84"/>
                                            </p:tgtEl>
                                            <p:attrNameLst>
                                              <p:attrName>style.visibility</p:attrName>
                                            </p:attrNameLst>
                                          </p:cBhvr>
                                          <p:to>
                                            <p:strVal val="visible"/>
                                          </p:to>
                                        </p:set>
                                        <p:animEffect transition="in" filter="wipe(down)">
                                          <p:cBhvr>
                                            <p:cTn id="35" dur="500"/>
                                            <p:tgtEl>
                                              <p:spTgt spid="84"/>
                                            </p:tgtEl>
                                          </p:cBhvr>
                                        </p:animEffect>
                                      </p:childTnLst>
                                    </p:cTn>
                                  </p:par>
                                  <p:par>
                                    <p:cTn id="36" presetID="53" presetClass="entr" presetSubtype="16" fill="hold" nodeType="withEffect">
                                      <p:stCondLst>
                                        <p:cond delay="900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22" presetClass="entr" presetSubtype="4" fill="hold" grpId="0" nodeType="withEffect">
                                      <p:stCondLst>
                                        <p:cond delay="9000"/>
                                      </p:stCondLst>
                                      <p:childTnLst>
                                        <p:set>
                                          <p:cBhvr>
                                            <p:cTn id="42" dur="1" fill="hold">
                                              <p:stCondLst>
                                                <p:cond delay="0"/>
                                              </p:stCondLst>
                                            </p:cTn>
                                            <p:tgtEl>
                                              <p:spTgt spid="86"/>
                                            </p:tgtEl>
                                            <p:attrNameLst>
                                              <p:attrName>style.visibility</p:attrName>
                                            </p:attrNameLst>
                                          </p:cBhvr>
                                          <p:to>
                                            <p:strVal val="visible"/>
                                          </p:to>
                                        </p:set>
                                        <p:animEffect transition="in" filter="wipe(down)">
                                          <p:cBhvr>
                                            <p:cTn id="43" dur="500"/>
                                            <p:tgtEl>
                                              <p:spTgt spid="86"/>
                                            </p:tgtEl>
                                          </p:cBhvr>
                                        </p:animEffect>
                                      </p:childTnLst>
                                    </p:cTn>
                                  </p:par>
                                  <p:par>
                                    <p:cTn id="44" presetID="53" presetClass="entr" presetSubtype="16" fill="hold" nodeType="withEffect">
                                      <p:stCondLst>
                                        <p:cond delay="950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par>
                                    <p:cTn id="49" presetID="22" presetClass="entr" presetSubtype="4" fill="hold" grpId="0" nodeType="withEffect">
                                      <p:stCondLst>
                                        <p:cond delay="9500"/>
                                      </p:stCondLst>
                                      <p:childTnLst>
                                        <p:set>
                                          <p:cBhvr>
                                            <p:cTn id="50" dur="1" fill="hold">
                                              <p:stCondLst>
                                                <p:cond delay="0"/>
                                              </p:stCondLst>
                                            </p:cTn>
                                            <p:tgtEl>
                                              <p:spTgt spid="85"/>
                                            </p:tgtEl>
                                            <p:attrNameLst>
                                              <p:attrName>style.visibility</p:attrName>
                                            </p:attrNameLst>
                                          </p:cBhvr>
                                          <p:to>
                                            <p:strVal val="visible"/>
                                          </p:to>
                                        </p:set>
                                        <p:animEffect transition="in" filter="wipe(down)">
                                          <p:cBhvr>
                                            <p:cTn id="51" dur="500"/>
                                            <p:tgtEl>
                                              <p:spTgt spid="85"/>
                                            </p:tgtEl>
                                          </p:cBhvr>
                                        </p:animEffect>
                                      </p:childTnLst>
                                    </p:cTn>
                                  </p:par>
                                  <p:par>
                                    <p:cTn id="52" presetID="53" presetClass="entr" presetSubtype="16" fill="hold" nodeType="withEffect">
                                      <p:stCondLst>
                                        <p:cond delay="1000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26" presetClass="emph" presetSubtype="0" fill="hold" grpId="1" nodeType="withEffect">
                                      <p:stCondLst>
                                        <p:cond delay="10500"/>
                                      </p:stCondLst>
                                      <p:childTnLst>
                                        <p:animEffect transition="out" filter="fade">
                                          <p:cBhvr>
                                            <p:cTn id="58" dur="750" tmFilter="0, 0; .2, .5; .8, .5; 1, 0"/>
                                            <p:tgtEl>
                                              <p:spTgt spid="2"/>
                                            </p:tgtEl>
                                          </p:cBhvr>
                                        </p:animEffect>
                                        <p:animScale>
                                          <p:cBhvr>
                                            <p:cTn id="59" dur="375" autoRev="1" fill="hold"/>
                                            <p:tgtEl>
                                              <p:spTgt spid="2"/>
                                            </p:tgtEl>
                                          </p:cBhvr>
                                          <p:by x="105000" y="105000"/>
                                        </p:animScale>
                                      </p:childTnLst>
                                    </p:cTn>
                                  </p:par>
                                  <p:par>
                                    <p:cTn id="60" presetID="53" presetClass="entr" presetSubtype="16" fill="hold" nodeType="withEffect">
                                      <p:stCondLst>
                                        <p:cond delay="11250"/>
                                      </p:stCondLst>
                                      <p:childTnLst>
                                        <p:set>
                                          <p:cBhvr>
                                            <p:cTn id="61" dur="1" fill="hold">
                                              <p:stCondLst>
                                                <p:cond delay="0"/>
                                              </p:stCondLst>
                                            </p:cTn>
                                            <p:tgtEl>
                                              <p:spTgt spid="78"/>
                                            </p:tgtEl>
                                            <p:attrNameLst>
                                              <p:attrName>style.visibility</p:attrName>
                                            </p:attrNameLst>
                                          </p:cBhvr>
                                          <p:to>
                                            <p:strVal val="visible"/>
                                          </p:to>
                                        </p:set>
                                        <p:anim calcmode="lin" valueType="num">
                                          <p:cBhvr>
                                            <p:cTn id="62" dur="750" fill="hold"/>
                                            <p:tgtEl>
                                              <p:spTgt spid="78"/>
                                            </p:tgtEl>
                                            <p:attrNameLst>
                                              <p:attrName>ppt_w</p:attrName>
                                            </p:attrNameLst>
                                          </p:cBhvr>
                                          <p:tavLst>
                                            <p:tav tm="0">
                                              <p:val>
                                                <p:fltVal val="0"/>
                                              </p:val>
                                            </p:tav>
                                            <p:tav tm="100000">
                                              <p:val>
                                                <p:strVal val="#ppt_w"/>
                                              </p:val>
                                            </p:tav>
                                          </p:tavLst>
                                        </p:anim>
                                        <p:anim calcmode="lin" valueType="num">
                                          <p:cBhvr>
                                            <p:cTn id="63" dur="750" fill="hold"/>
                                            <p:tgtEl>
                                              <p:spTgt spid="78"/>
                                            </p:tgtEl>
                                            <p:attrNameLst>
                                              <p:attrName>ppt_h</p:attrName>
                                            </p:attrNameLst>
                                          </p:cBhvr>
                                          <p:tavLst>
                                            <p:tav tm="0">
                                              <p:val>
                                                <p:fltVal val="0"/>
                                              </p:val>
                                            </p:tav>
                                            <p:tav tm="100000">
                                              <p:val>
                                                <p:strVal val="#ppt_h"/>
                                              </p:val>
                                            </p:tav>
                                          </p:tavLst>
                                        </p:anim>
                                        <p:animEffect transition="in" filter="fade">
                                          <p:cBhvr>
                                            <p:cTn id="64" dur="750"/>
                                            <p:tgtEl>
                                              <p:spTgt spid="78"/>
                                            </p:tgtEl>
                                          </p:cBhvr>
                                        </p:animEffect>
                                      </p:childTnLst>
                                    </p:cTn>
                                  </p:par>
                                  <p:par>
                                    <p:cTn id="65" presetID="8" presetClass="emph" presetSubtype="0" fill="hold" nodeType="withEffect">
                                      <p:stCondLst>
                                        <p:cond delay="11750"/>
                                      </p:stCondLst>
                                      <p:childTnLst>
                                        <p:animRot by="10800000">
                                          <p:cBhvr>
                                            <p:cTn id="66" dur="4750" fill="hold"/>
                                            <p:tgtEl>
                                              <p:spTgt spid="7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4" grpId="0" animBg="1"/>
          <p:bldP spid="85" grpId="0" animBg="1"/>
          <p:bldP spid="86"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0"/>
            <a:ext cx="12192000" cy="6950242"/>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746898" y="2446093"/>
            <a:ext cx="1643449" cy="1643449"/>
          </a:xfrm>
          <a:prstGeom prst="ellipse">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2364368" y="3055690"/>
            <a:ext cx="1643449" cy="630195"/>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5394245" y="3389323"/>
            <a:ext cx="1492696" cy="402124"/>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057797" y="4911213"/>
            <a:ext cx="1220057"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班级介绍</a:t>
            </a:r>
          </a:p>
        </p:txBody>
      </p:sp>
      <p:sp>
        <p:nvSpPr>
          <p:cNvPr id="10" name="文本框 9"/>
          <p:cNvSpPr txBox="1"/>
          <p:nvPr/>
        </p:nvSpPr>
        <p:spPr>
          <a:xfrm>
            <a:off x="6655736" y="4354664"/>
            <a:ext cx="2120274"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给</a:t>
            </a:r>
            <a:r>
              <a:rPr lang="zh-CN" altLang="en-US" sz="2000" b="1" dirty="0" smtClean="0">
                <a:solidFill>
                  <a:schemeClr val="bg1"/>
                </a:solidFill>
                <a:latin typeface="微软雅黑" panose="020B0503020204020204" pitchFamily="34" charset="-122"/>
                <a:ea typeface="微软雅黑" panose="020B0503020204020204" pitchFamily="34" charset="-122"/>
              </a:rPr>
              <a:t>家长们的建议</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892461" y="3731906"/>
            <a:ext cx="1810634"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家长会的意义</a:t>
            </a:r>
            <a:endParaRPr lang="zh-CN" altLang="en-US" sz="2000" b="1" dirty="0"/>
          </a:p>
        </p:txBody>
      </p:sp>
      <p:sp>
        <p:nvSpPr>
          <p:cNvPr id="12" name="文本框 11"/>
          <p:cNvSpPr txBox="1"/>
          <p:nvPr/>
        </p:nvSpPr>
        <p:spPr>
          <a:xfrm>
            <a:off x="9894307" y="4667617"/>
            <a:ext cx="1758717" cy="707886"/>
          </a:xfrm>
          <a:prstGeom prst="rect">
            <a:avLst/>
          </a:prstGeom>
          <a:noFill/>
        </p:spPr>
        <p:txBody>
          <a:bodyPr wrap="square"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新学期的</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r>
              <a:rPr lang="zh-CN" altLang="en-US" sz="2000" b="1" dirty="0" smtClean="0">
                <a:solidFill>
                  <a:schemeClr val="bg1"/>
                </a:solidFill>
                <a:latin typeface="微软雅黑" panose="020B0503020204020204" pitchFamily="34" charset="-122"/>
                <a:ea typeface="微软雅黑" panose="020B0503020204020204" pitchFamily="34" charset="-122"/>
              </a:rPr>
              <a:t>工作安排</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13" name="十字星 12"/>
          <p:cNvSpPr/>
          <p:nvPr/>
        </p:nvSpPr>
        <p:spPr>
          <a:xfrm>
            <a:off x="4928593" y="3031727"/>
            <a:ext cx="317500" cy="317500"/>
          </a:xfrm>
          <a:prstGeom prst="star4">
            <a:avLst/>
          </a:prstGeom>
          <a:solidFill>
            <a:srgbClr val="D6F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F133"/>
              </a:solidFill>
            </a:endParaRPr>
          </a:p>
        </p:txBody>
      </p:sp>
      <p:sp>
        <p:nvSpPr>
          <p:cNvPr id="14" name="十字星 13"/>
          <p:cNvSpPr/>
          <p:nvPr/>
        </p:nvSpPr>
        <p:spPr>
          <a:xfrm>
            <a:off x="7898920" y="2458028"/>
            <a:ext cx="317500" cy="317500"/>
          </a:xfrm>
          <a:prstGeom prst="star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十字星 14"/>
          <p:cNvSpPr/>
          <p:nvPr/>
        </p:nvSpPr>
        <p:spPr>
          <a:xfrm rot="1004115">
            <a:off x="10998075" y="3056531"/>
            <a:ext cx="317500" cy="317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1234394" y="2101417"/>
            <a:ext cx="1172591" cy="1179462"/>
            <a:chOff x="1267237" y="4149067"/>
            <a:chExt cx="1172591" cy="1179462"/>
          </a:xfrm>
        </p:grpSpPr>
        <p:sp>
          <p:nvSpPr>
            <p:cNvPr id="17"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496257" y="4521472"/>
              <a:ext cx="729687" cy="584775"/>
            </a:xfrm>
            <a:prstGeom prst="rect">
              <a:avLst/>
            </a:prstGeom>
            <a:noFill/>
            <a:ln>
              <a:noFill/>
            </a:ln>
          </p:spPr>
          <p:txBody>
            <a:bodyPr wrap="none" rtlCol="0">
              <a:spAutoFit/>
            </a:bodyPr>
            <a:lstStyle/>
            <a:p>
              <a:r>
                <a:rPr lang="en-US" altLang="zh-CN" sz="3200" dirty="0" smtClean="0">
                  <a:ln w="25400">
                    <a:solidFill>
                      <a:srgbClr val="FF8FA7"/>
                    </a:solidFill>
                  </a:ln>
                  <a:solidFill>
                    <a:schemeClr val="bg1"/>
                  </a:solidFill>
                  <a:latin typeface="方正超粗黑简体" panose="03000509000000000000" pitchFamily="65" charset="-122"/>
                  <a:ea typeface="方正超粗黑简体" panose="03000509000000000000" pitchFamily="65" charset="-122"/>
                </a:rPr>
                <a:t>01</a:t>
              </a:r>
              <a:endParaRPr lang="zh-CN" altLang="en-US" sz="3200" dirty="0">
                <a:ln w="25400">
                  <a:solidFill>
                    <a:srgbClr val="FF8FA7"/>
                  </a:solidFill>
                </a:ln>
                <a:solidFill>
                  <a:schemeClr val="bg1"/>
                </a:solidFill>
                <a:latin typeface="方正超粗黑简体" panose="03000509000000000000" pitchFamily="65" charset="-122"/>
                <a:ea typeface="方正超粗黑简体" panose="03000509000000000000" pitchFamily="65" charset="-122"/>
              </a:endParaRPr>
            </a:p>
          </p:txBody>
        </p:sp>
      </p:grpSp>
      <p:grpSp>
        <p:nvGrpSpPr>
          <p:cNvPr id="19" name="组合 18"/>
          <p:cNvGrpSpPr/>
          <p:nvPr/>
        </p:nvGrpSpPr>
        <p:grpSpPr>
          <a:xfrm>
            <a:off x="4131336" y="3358256"/>
            <a:ext cx="1133041" cy="1139680"/>
            <a:chOff x="4287746" y="3033409"/>
            <a:chExt cx="1133041" cy="1139680"/>
          </a:xfrm>
        </p:grpSpPr>
        <p:sp>
          <p:nvSpPr>
            <p:cNvPr id="20" name="五角星 2"/>
            <p:cNvSpPr/>
            <p:nvPr/>
          </p:nvSpPr>
          <p:spPr>
            <a:xfrm rot="20712691">
              <a:off x="4287746" y="3033409"/>
              <a:ext cx="1133041" cy="11396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5E80E"/>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4493999" y="3307130"/>
              <a:ext cx="729687" cy="584775"/>
            </a:xfrm>
            <a:prstGeom prst="rect">
              <a:avLst/>
            </a:prstGeom>
            <a:noFill/>
            <a:ln>
              <a:noFill/>
            </a:ln>
          </p:spPr>
          <p:txBody>
            <a:bodyPr wrap="none" rtlCol="0">
              <a:spAutoFit/>
            </a:bodyPr>
            <a:lstStyle/>
            <a:p>
              <a:r>
                <a:rPr lang="en-US" altLang="zh-CN" sz="3200" dirty="0" smtClean="0">
                  <a:ln w="25400">
                    <a:solidFill>
                      <a:schemeClr val="bg1"/>
                    </a:solidFill>
                  </a:ln>
                  <a:solidFill>
                    <a:srgbClr val="F5AF01"/>
                  </a:solidFill>
                  <a:latin typeface="方正超粗黑简体" panose="03000509000000000000" pitchFamily="65" charset="-122"/>
                  <a:ea typeface="方正超粗黑简体" panose="03000509000000000000" pitchFamily="65" charset="-122"/>
                </a:rPr>
                <a:t>02</a:t>
              </a:r>
              <a:endParaRPr lang="zh-CN" altLang="en-US" sz="3200" dirty="0">
                <a:ln w="25400">
                  <a:solidFill>
                    <a:schemeClr val="bg1"/>
                  </a:solidFill>
                </a:ln>
                <a:solidFill>
                  <a:srgbClr val="F5AF01"/>
                </a:solidFill>
                <a:latin typeface="方正超粗黑简体" panose="03000509000000000000" pitchFamily="65" charset="-122"/>
                <a:ea typeface="方正超粗黑简体" panose="03000509000000000000" pitchFamily="65" charset="-122"/>
              </a:endParaRPr>
            </a:p>
          </p:txBody>
        </p:sp>
      </p:grpSp>
      <p:grpSp>
        <p:nvGrpSpPr>
          <p:cNvPr id="22" name="组合 21"/>
          <p:cNvGrpSpPr/>
          <p:nvPr/>
        </p:nvGrpSpPr>
        <p:grpSpPr>
          <a:xfrm>
            <a:off x="6947336" y="2636878"/>
            <a:ext cx="1172591" cy="1179462"/>
            <a:chOff x="7103746" y="2312031"/>
            <a:chExt cx="1172591" cy="1179462"/>
          </a:xfrm>
        </p:grpSpPr>
        <p:sp>
          <p:nvSpPr>
            <p:cNvPr id="23" name="五角星 2"/>
            <p:cNvSpPr/>
            <p:nvPr/>
          </p:nvSpPr>
          <p:spPr>
            <a:xfrm rot="21134272">
              <a:off x="7103746" y="2312031"/>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7342314" y="2649400"/>
              <a:ext cx="729687" cy="584775"/>
            </a:xfrm>
            <a:prstGeom prst="rect">
              <a:avLst/>
            </a:prstGeom>
            <a:noFill/>
            <a:ln>
              <a:noFill/>
            </a:ln>
          </p:spPr>
          <p:txBody>
            <a:bodyPr wrap="none" rtlCol="0">
              <a:spAutoFit/>
            </a:bodyPr>
            <a:lstStyle/>
            <a:p>
              <a:r>
                <a:rPr lang="en-US" altLang="zh-CN" sz="3200" dirty="0" smtClean="0">
                  <a:ln w="25400">
                    <a:solidFill>
                      <a:schemeClr val="bg1"/>
                    </a:solidFill>
                  </a:ln>
                  <a:solidFill>
                    <a:srgbClr val="76CE0C"/>
                  </a:solidFill>
                  <a:latin typeface="方正超粗黑简体" panose="03000509000000000000" pitchFamily="65" charset="-122"/>
                  <a:ea typeface="方正超粗黑简体" panose="03000509000000000000" pitchFamily="65" charset="-122"/>
                </a:rPr>
                <a:t>03</a:t>
              </a:r>
              <a:endParaRPr lang="zh-CN" altLang="en-US" sz="3200" dirty="0">
                <a:ln w="25400">
                  <a:solidFill>
                    <a:schemeClr val="bg1"/>
                  </a:solidFill>
                </a:ln>
                <a:solidFill>
                  <a:srgbClr val="76CE0C"/>
                </a:solidFill>
                <a:latin typeface="方正超粗黑简体" panose="03000509000000000000" pitchFamily="65" charset="-122"/>
                <a:ea typeface="方正超粗黑简体" panose="03000509000000000000" pitchFamily="65" charset="-122"/>
              </a:endParaRPr>
            </a:p>
          </p:txBody>
        </p:sp>
      </p:grpSp>
      <p:grpSp>
        <p:nvGrpSpPr>
          <p:cNvPr id="25" name="组合 24"/>
          <p:cNvGrpSpPr/>
          <p:nvPr/>
        </p:nvGrpSpPr>
        <p:grpSpPr>
          <a:xfrm>
            <a:off x="9954148" y="3098195"/>
            <a:ext cx="1172591" cy="1179462"/>
            <a:chOff x="10110558" y="2773348"/>
            <a:chExt cx="1172591" cy="1179462"/>
          </a:xfrm>
        </p:grpSpPr>
        <p:sp>
          <p:nvSpPr>
            <p:cNvPr id="26" name="五角星 2"/>
            <p:cNvSpPr/>
            <p:nvPr/>
          </p:nvSpPr>
          <p:spPr>
            <a:xfrm rot="1517109">
              <a:off x="10110558" y="2773348"/>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5B76"/>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FF798F"/>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0315548" y="3143073"/>
              <a:ext cx="729687" cy="584775"/>
            </a:xfrm>
            <a:prstGeom prst="rect">
              <a:avLst/>
            </a:prstGeom>
            <a:noFill/>
            <a:ln>
              <a:noFill/>
            </a:ln>
          </p:spPr>
          <p:txBody>
            <a:bodyPr wrap="none" rtlCol="0">
              <a:spAutoFit/>
            </a:bodyPr>
            <a:lstStyle/>
            <a:p>
              <a:r>
                <a:rPr lang="en-US" altLang="zh-CN" sz="3200" dirty="0" smtClean="0">
                  <a:ln w="25400">
                    <a:solidFill>
                      <a:schemeClr val="bg1"/>
                    </a:solidFill>
                  </a:ln>
                  <a:solidFill>
                    <a:srgbClr val="19B4C9"/>
                  </a:solidFill>
                  <a:latin typeface="方正超粗黑简体" panose="03000509000000000000" pitchFamily="65" charset="-122"/>
                  <a:ea typeface="方正超粗黑简体" panose="03000509000000000000" pitchFamily="65" charset="-122"/>
                </a:rPr>
                <a:t>04</a:t>
              </a:r>
              <a:endParaRPr lang="zh-CN" altLang="en-US" sz="3200" dirty="0">
                <a:ln w="25400">
                  <a:solidFill>
                    <a:schemeClr val="bg1"/>
                  </a:solidFill>
                </a:ln>
                <a:solidFill>
                  <a:srgbClr val="19B4C9"/>
                </a:solidFill>
                <a:latin typeface="方正超粗黑简体" panose="03000509000000000000" pitchFamily="65" charset="-122"/>
                <a:ea typeface="方正超粗黑简体" panose="03000509000000000000" pitchFamily="65" charset="-122"/>
              </a:endParaRPr>
            </a:p>
          </p:txBody>
        </p:sp>
      </p:grpSp>
      <p:sp>
        <p:nvSpPr>
          <p:cNvPr id="28" name="椭圆 27"/>
          <p:cNvSpPr/>
          <p:nvPr/>
        </p:nvSpPr>
        <p:spPr>
          <a:xfrm>
            <a:off x="1017481" y="1906513"/>
            <a:ext cx="1643449" cy="1643449"/>
          </a:xfrm>
          <a:prstGeom prst="ellipse">
            <a:avLst/>
          </a:prstGeom>
          <a:noFill/>
          <a:ln>
            <a:solidFill>
              <a:srgbClr val="22F1F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十字星 28"/>
          <p:cNvSpPr/>
          <p:nvPr/>
        </p:nvSpPr>
        <p:spPr>
          <a:xfrm rot="20953261">
            <a:off x="2208354" y="1920255"/>
            <a:ext cx="317500" cy="317500"/>
          </a:xfrm>
          <a:prstGeom prst="star4">
            <a:avLst/>
          </a:prstGeom>
          <a:solidFill>
            <a:srgbClr val="06E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3863654" y="3158665"/>
            <a:ext cx="1643449" cy="1643449"/>
          </a:xfrm>
          <a:prstGeom prst="ellipse">
            <a:avLst/>
          </a:prstGeom>
          <a:noFill/>
          <a:ln>
            <a:solidFill>
              <a:srgbClr val="D6F1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9667212" y="2882699"/>
            <a:ext cx="164344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a:off x="8394188" y="3237473"/>
            <a:ext cx="1251563" cy="292326"/>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5481670" y="1309493"/>
            <a:ext cx="1616962" cy="830997"/>
          </a:xfrm>
          <a:prstGeom prst="rect">
            <a:avLst/>
          </a:prstGeom>
          <a:noFill/>
        </p:spPr>
        <p:txBody>
          <a:bodyPr wrap="square" rtlCol="0">
            <a:spAutoFit/>
          </a:bodyPr>
          <a:lstStyle/>
          <a:p>
            <a:pPr algn="dist"/>
            <a:r>
              <a:rPr lang="zh-CN" altLang="en-US" sz="4800" dirty="0" smtClean="0">
                <a:solidFill>
                  <a:srgbClr val="FFFF00"/>
                </a:solidFill>
                <a:latin typeface="方正粗圆_GBK" panose="03000509000000000000" pitchFamily="65" charset="-122"/>
                <a:ea typeface="方正粗圆_GBK" panose="03000509000000000000" pitchFamily="65" charset="-122"/>
              </a:rPr>
              <a:t>目录</a:t>
            </a:r>
            <a:endParaRPr lang="zh-CN" altLang="en-US" sz="4800" dirty="0">
              <a:solidFill>
                <a:srgbClr val="FFFF00"/>
              </a:solidFill>
              <a:latin typeface="方正粗圆_GBK" panose="03000509000000000000" pitchFamily="65" charset="-122"/>
              <a:ea typeface="方正粗圆_GBK" panose="03000509000000000000" pitchFamily="65" charset="-122"/>
            </a:endParaRPr>
          </a:p>
        </p:txBody>
      </p:sp>
      <p:grpSp>
        <p:nvGrpSpPr>
          <p:cNvPr id="34" name="组合 33"/>
          <p:cNvGrpSpPr/>
          <p:nvPr/>
        </p:nvGrpSpPr>
        <p:grpSpPr>
          <a:xfrm flipV="1">
            <a:off x="1" y="0"/>
            <a:ext cx="12191999" cy="2326243"/>
            <a:chOff x="1" y="4546271"/>
            <a:chExt cx="12191999" cy="2326243"/>
          </a:xfrm>
        </p:grpSpPr>
        <p:sp>
          <p:nvSpPr>
            <p:cNvPr id="35" name="任意多边形 3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文本框 43"/>
          <p:cNvSpPr txBox="1"/>
          <p:nvPr/>
        </p:nvSpPr>
        <p:spPr>
          <a:xfrm>
            <a:off x="5558590" y="2057400"/>
            <a:ext cx="1320170" cy="400110"/>
          </a:xfrm>
          <a:prstGeom prst="rect">
            <a:avLst/>
          </a:prstGeom>
          <a:noFill/>
        </p:spPr>
        <p:txBody>
          <a:bodyPr wrap="none" rtlCol="0">
            <a:spAutoFit/>
          </a:bodyPr>
          <a:lstStyle/>
          <a:p>
            <a:r>
              <a:rPr lang="en-US" altLang="zh-CN" sz="2000" dirty="0" smtClean="0">
                <a:solidFill>
                  <a:srgbClr val="22F1F6"/>
                </a:solidFill>
                <a:latin typeface="微软雅黑" panose="020B0503020204020204" pitchFamily="34" charset="-122"/>
              </a:rPr>
              <a:t>Directory</a:t>
            </a:r>
            <a:endParaRPr lang="zh-CN" altLang="en-US" sz="2000" dirty="0">
              <a:solidFill>
                <a:srgbClr val="22F1F6"/>
              </a:solidFill>
              <a:latin typeface="微软雅黑" panose="020B0503020204020204" pitchFamily="34" charset="-122"/>
            </a:endParaRPr>
          </a:p>
        </p:txBody>
      </p:sp>
      <p:grpSp>
        <p:nvGrpSpPr>
          <p:cNvPr id="45" name="组合 44"/>
          <p:cNvGrpSpPr/>
          <p:nvPr/>
        </p:nvGrpSpPr>
        <p:grpSpPr>
          <a:xfrm rot="1845734">
            <a:off x="4133066" y="1171555"/>
            <a:ext cx="1270929" cy="938559"/>
            <a:chOff x="467955" y="825830"/>
            <a:chExt cx="1688486" cy="1246918"/>
          </a:xfrm>
        </p:grpSpPr>
        <p:sp>
          <p:nvSpPr>
            <p:cNvPr id="46"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7"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48" name="组合 47"/>
            <p:cNvGrpSpPr/>
            <p:nvPr/>
          </p:nvGrpSpPr>
          <p:grpSpPr>
            <a:xfrm rot="21335217">
              <a:off x="1363234" y="825830"/>
              <a:ext cx="793207" cy="804046"/>
              <a:chOff x="7973454" y="5027358"/>
              <a:chExt cx="1573288" cy="1594782"/>
            </a:xfrm>
          </p:grpSpPr>
          <p:sp>
            <p:nvSpPr>
              <p:cNvPr id="50"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3" name="图片 52"/>
          <p:cNvPicPr>
            <a:picLocks noChangeAspect="1"/>
          </p:cNvPicPr>
          <p:nvPr/>
        </p:nvPicPr>
        <p:blipFill rotWithShape="1">
          <a:blip r:embed="rId3">
            <a:extLst>
              <a:ext uri="{28A0092B-C50C-407E-A947-70E740481C1C}">
                <a14:useLocalDpi xmlns:a14="http://schemas.microsoft.com/office/drawing/2010/main" val="0"/>
              </a:ext>
            </a:extLst>
          </a:blip>
          <a:srcRect t="38159" b="42760"/>
          <a:stretch/>
        </p:blipFill>
        <p:spPr>
          <a:xfrm>
            <a:off x="1084768" y="5872253"/>
            <a:ext cx="10058400" cy="1079500"/>
          </a:xfrm>
          <a:prstGeom prst="rect">
            <a:avLst/>
          </a:prstGeom>
        </p:spPr>
      </p:pic>
    </p:spTree>
    <p:extLst>
      <p:ext uri="{BB962C8B-B14F-4D97-AF65-F5344CB8AC3E}">
        <p14:creationId xmlns:p14="http://schemas.microsoft.com/office/powerpoint/2010/main" val="1844471669"/>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250"/>
                                        <p:tgtEl>
                                          <p:spTgt spid="53"/>
                                        </p:tgtEl>
                                      </p:cBhvr>
                                    </p:animEffect>
                                    <p:anim calcmode="lin" valueType="num">
                                      <p:cBhvr>
                                        <p:cTn id="13" dur="1250" fill="hold"/>
                                        <p:tgtEl>
                                          <p:spTgt spid="53"/>
                                        </p:tgtEl>
                                        <p:attrNameLst>
                                          <p:attrName>ppt_x</p:attrName>
                                        </p:attrNameLst>
                                      </p:cBhvr>
                                      <p:tavLst>
                                        <p:tav tm="0">
                                          <p:val>
                                            <p:strVal val="#ppt_x"/>
                                          </p:val>
                                        </p:tav>
                                        <p:tav tm="100000">
                                          <p:val>
                                            <p:strVal val="#ppt_x"/>
                                          </p:val>
                                        </p:tav>
                                      </p:tavLst>
                                    </p:anim>
                                    <p:anim calcmode="lin" valueType="num">
                                      <p:cBhvr>
                                        <p:cTn id="14" dur="1250" fill="hold"/>
                                        <p:tgtEl>
                                          <p:spTgt spid="53"/>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175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1000"/>
                                        <p:tgtEl>
                                          <p:spTgt spid="45"/>
                                        </p:tgtEl>
                                      </p:cBhvr>
                                    </p:animEffect>
                                  </p:childTnLst>
                                </p:cTn>
                              </p:par>
                              <p:par>
                                <p:cTn id="18" presetID="42" presetClass="entr" presetSubtype="0" fill="hold" grpId="0" nodeType="withEffect">
                                  <p:stCondLst>
                                    <p:cond delay="2500"/>
                                  </p:stCondLst>
                                  <p:iterate type="lt">
                                    <p:tmPct val="20000"/>
                                  </p:iterate>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par>
                                <p:cTn id="23" presetID="22" presetClass="entr" presetSubtype="8" fill="hold" grpId="0" nodeType="withEffect">
                                  <p:stCondLst>
                                    <p:cond delay="375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1250"/>
                                        <p:tgtEl>
                                          <p:spTgt spid="44"/>
                                        </p:tgtEl>
                                      </p:cBhvr>
                                    </p:animEffect>
                                  </p:childTnLst>
                                </p:cTn>
                              </p:par>
                              <p:par>
                                <p:cTn id="26" presetID="31" presetClass="entr" presetSubtype="0" fill="hold" grpId="0" nodeType="withEffect">
                                  <p:stCondLst>
                                    <p:cond delay="5000"/>
                                  </p:stCondLst>
                                  <p:childTnLst>
                                    <p:set>
                                      <p:cBhvr>
                                        <p:cTn id="27" dur="1" fill="hold">
                                          <p:stCondLst>
                                            <p:cond delay="0"/>
                                          </p:stCondLst>
                                        </p:cTn>
                                        <p:tgtEl>
                                          <p:spTgt spid="29"/>
                                        </p:tgtEl>
                                        <p:attrNameLst>
                                          <p:attrName>style.visibility</p:attrName>
                                        </p:attrNameLst>
                                      </p:cBhvr>
                                      <p:to>
                                        <p:strVal val="visible"/>
                                      </p:to>
                                    </p:set>
                                    <p:anim calcmode="lin" valueType="num">
                                      <p:cBhvr>
                                        <p:cTn id="28" dur="1000" fill="hold"/>
                                        <p:tgtEl>
                                          <p:spTgt spid="29"/>
                                        </p:tgtEl>
                                        <p:attrNameLst>
                                          <p:attrName>ppt_w</p:attrName>
                                        </p:attrNameLst>
                                      </p:cBhvr>
                                      <p:tavLst>
                                        <p:tav tm="0">
                                          <p:val>
                                            <p:fltVal val="0"/>
                                          </p:val>
                                        </p:tav>
                                        <p:tav tm="100000">
                                          <p:val>
                                            <p:strVal val="#ppt_w"/>
                                          </p:val>
                                        </p:tav>
                                      </p:tavLst>
                                    </p:anim>
                                    <p:anim calcmode="lin" valueType="num">
                                      <p:cBhvr>
                                        <p:cTn id="29" dur="1000" fill="hold"/>
                                        <p:tgtEl>
                                          <p:spTgt spid="29"/>
                                        </p:tgtEl>
                                        <p:attrNameLst>
                                          <p:attrName>ppt_h</p:attrName>
                                        </p:attrNameLst>
                                      </p:cBhvr>
                                      <p:tavLst>
                                        <p:tav tm="0">
                                          <p:val>
                                            <p:fltVal val="0"/>
                                          </p:val>
                                        </p:tav>
                                        <p:tav tm="100000">
                                          <p:val>
                                            <p:strVal val="#ppt_h"/>
                                          </p:val>
                                        </p:tav>
                                      </p:tavLst>
                                    </p:anim>
                                    <p:anim calcmode="lin" valueType="num">
                                      <p:cBhvr>
                                        <p:cTn id="30" dur="1000" fill="hold"/>
                                        <p:tgtEl>
                                          <p:spTgt spid="29"/>
                                        </p:tgtEl>
                                        <p:attrNameLst>
                                          <p:attrName>style.rotation</p:attrName>
                                        </p:attrNameLst>
                                      </p:cBhvr>
                                      <p:tavLst>
                                        <p:tav tm="0">
                                          <p:val>
                                            <p:fltVal val="90"/>
                                          </p:val>
                                        </p:tav>
                                        <p:tav tm="100000">
                                          <p:val>
                                            <p:fltVal val="0"/>
                                          </p:val>
                                        </p:tav>
                                      </p:tavLst>
                                    </p:anim>
                                    <p:animEffect transition="in" filter="fade">
                                      <p:cBhvr>
                                        <p:cTn id="31" dur="1000"/>
                                        <p:tgtEl>
                                          <p:spTgt spid="29"/>
                                        </p:tgtEl>
                                      </p:cBhvr>
                                    </p:animEffect>
                                  </p:childTnLst>
                                </p:cTn>
                              </p:par>
                              <p:par>
                                <p:cTn id="32" presetID="53" presetClass="entr" presetSubtype="16" fill="hold" nodeType="withEffect">
                                  <p:stCondLst>
                                    <p:cond delay="60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750" fill="hold"/>
                                        <p:tgtEl>
                                          <p:spTgt spid="16"/>
                                        </p:tgtEl>
                                        <p:attrNameLst>
                                          <p:attrName>ppt_w</p:attrName>
                                        </p:attrNameLst>
                                      </p:cBhvr>
                                      <p:tavLst>
                                        <p:tav tm="0">
                                          <p:val>
                                            <p:fltVal val="0"/>
                                          </p:val>
                                        </p:tav>
                                        <p:tav tm="100000">
                                          <p:val>
                                            <p:strVal val="#ppt_w"/>
                                          </p:val>
                                        </p:tav>
                                      </p:tavLst>
                                    </p:anim>
                                    <p:anim calcmode="lin" valueType="num">
                                      <p:cBhvr>
                                        <p:cTn id="35" dur="750" fill="hold"/>
                                        <p:tgtEl>
                                          <p:spTgt spid="16"/>
                                        </p:tgtEl>
                                        <p:attrNameLst>
                                          <p:attrName>ppt_h</p:attrName>
                                        </p:attrNameLst>
                                      </p:cBhvr>
                                      <p:tavLst>
                                        <p:tav tm="0">
                                          <p:val>
                                            <p:fltVal val="0"/>
                                          </p:val>
                                        </p:tav>
                                        <p:tav tm="100000">
                                          <p:val>
                                            <p:strVal val="#ppt_h"/>
                                          </p:val>
                                        </p:tav>
                                      </p:tavLst>
                                    </p:anim>
                                    <p:animEffect transition="in" filter="fade">
                                      <p:cBhvr>
                                        <p:cTn id="36" dur="750"/>
                                        <p:tgtEl>
                                          <p:spTgt spid="16"/>
                                        </p:tgtEl>
                                      </p:cBhvr>
                                    </p:animEffect>
                                  </p:childTnLst>
                                </p:cTn>
                              </p:par>
                              <p:par>
                                <p:cTn id="37" presetID="53" presetClass="entr" presetSubtype="16" fill="hold" grpId="0" nodeType="withEffect">
                                  <p:stCondLst>
                                    <p:cond delay="675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childTnLst>
                                </p:cTn>
                              </p:par>
                              <p:par>
                                <p:cTn id="42" presetID="8" presetClass="emph" presetSubtype="0" fill="hold" grpId="1" nodeType="withEffect">
                                  <p:stCondLst>
                                    <p:cond delay="7250"/>
                                  </p:stCondLst>
                                  <p:childTnLst>
                                    <p:animRot by="21600000">
                                      <p:cBhvr>
                                        <p:cTn id="43" dur="11500" fill="hold"/>
                                        <p:tgtEl>
                                          <p:spTgt spid="28"/>
                                        </p:tgtEl>
                                        <p:attrNameLst>
                                          <p:attrName>r</p:attrName>
                                        </p:attrNameLst>
                                      </p:cBhvr>
                                    </p:animRot>
                                  </p:childTnLst>
                                </p:cTn>
                              </p:par>
                              <p:par>
                                <p:cTn id="44" presetID="22" presetClass="entr" presetSubtype="8" fill="hold" nodeType="withEffect">
                                  <p:stCondLst>
                                    <p:cond delay="725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par>
                                <p:cTn id="47" presetID="31" presetClass="entr" presetSubtype="0" fill="hold" grpId="0" nodeType="withEffect">
                                  <p:stCondLst>
                                    <p:cond delay="775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par>
                                <p:cTn id="53" presetID="53" presetClass="entr" presetSubtype="16" fill="hold" nodeType="withEffect">
                                  <p:stCondLst>
                                    <p:cond delay="875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par>
                                <p:cTn id="58" presetID="53" presetClass="entr" presetSubtype="16" fill="hold" grpId="0" nodeType="withEffect">
                                  <p:stCondLst>
                                    <p:cond delay="9250"/>
                                  </p:stCondLst>
                                  <p:childTnLst>
                                    <p:set>
                                      <p:cBhvr>
                                        <p:cTn id="59" dur="1" fill="hold">
                                          <p:stCondLst>
                                            <p:cond delay="0"/>
                                          </p:stCondLst>
                                        </p:cTn>
                                        <p:tgtEl>
                                          <p:spTgt spid="30"/>
                                        </p:tgtEl>
                                        <p:attrNameLst>
                                          <p:attrName>style.visibility</p:attrName>
                                        </p:attrNameLst>
                                      </p:cBhvr>
                                      <p:to>
                                        <p:strVal val="visible"/>
                                      </p:to>
                                    </p:set>
                                    <p:anim calcmode="lin" valueType="num">
                                      <p:cBhvr>
                                        <p:cTn id="60" dur="500" fill="hold"/>
                                        <p:tgtEl>
                                          <p:spTgt spid="30"/>
                                        </p:tgtEl>
                                        <p:attrNameLst>
                                          <p:attrName>ppt_w</p:attrName>
                                        </p:attrNameLst>
                                      </p:cBhvr>
                                      <p:tavLst>
                                        <p:tav tm="0">
                                          <p:val>
                                            <p:fltVal val="0"/>
                                          </p:val>
                                        </p:tav>
                                        <p:tav tm="100000">
                                          <p:val>
                                            <p:strVal val="#ppt_w"/>
                                          </p:val>
                                        </p:tav>
                                      </p:tavLst>
                                    </p:anim>
                                    <p:anim calcmode="lin" valueType="num">
                                      <p:cBhvr>
                                        <p:cTn id="61" dur="500" fill="hold"/>
                                        <p:tgtEl>
                                          <p:spTgt spid="30"/>
                                        </p:tgtEl>
                                        <p:attrNameLst>
                                          <p:attrName>ppt_h</p:attrName>
                                        </p:attrNameLst>
                                      </p:cBhvr>
                                      <p:tavLst>
                                        <p:tav tm="0">
                                          <p:val>
                                            <p:fltVal val="0"/>
                                          </p:val>
                                        </p:tav>
                                        <p:tav tm="100000">
                                          <p:val>
                                            <p:strVal val="#ppt_h"/>
                                          </p:val>
                                        </p:tav>
                                      </p:tavLst>
                                    </p:anim>
                                    <p:animEffect transition="in" filter="fade">
                                      <p:cBhvr>
                                        <p:cTn id="62" dur="500"/>
                                        <p:tgtEl>
                                          <p:spTgt spid="30"/>
                                        </p:tgtEl>
                                      </p:cBhvr>
                                    </p:animEffect>
                                  </p:childTnLst>
                                </p:cTn>
                              </p:par>
                              <p:par>
                                <p:cTn id="63" presetID="8" presetClass="emph" presetSubtype="0" fill="hold" grpId="1" nodeType="withEffect">
                                  <p:stCondLst>
                                    <p:cond delay="9750"/>
                                  </p:stCondLst>
                                  <p:childTnLst>
                                    <p:animRot by="21600000">
                                      <p:cBhvr>
                                        <p:cTn id="64" dur="9500" fill="hold"/>
                                        <p:tgtEl>
                                          <p:spTgt spid="30"/>
                                        </p:tgtEl>
                                        <p:attrNameLst>
                                          <p:attrName>r</p:attrName>
                                        </p:attrNameLst>
                                      </p:cBhvr>
                                    </p:animRot>
                                  </p:childTnLst>
                                </p:cTn>
                              </p:par>
                              <p:par>
                                <p:cTn id="65" presetID="22" presetClass="entr" presetSubtype="8" fill="hold" nodeType="withEffect">
                                  <p:stCondLst>
                                    <p:cond delay="975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par>
                                <p:cTn id="68" presetID="31" presetClass="entr" presetSubtype="0" fill="hold" grpId="0" nodeType="withEffect">
                                  <p:stCondLst>
                                    <p:cond delay="10250"/>
                                  </p:stCondLst>
                                  <p:childTnLst>
                                    <p:set>
                                      <p:cBhvr>
                                        <p:cTn id="69" dur="1" fill="hold">
                                          <p:stCondLst>
                                            <p:cond delay="0"/>
                                          </p:stCondLst>
                                        </p:cTn>
                                        <p:tgtEl>
                                          <p:spTgt spid="14"/>
                                        </p:tgtEl>
                                        <p:attrNameLst>
                                          <p:attrName>style.visibility</p:attrName>
                                        </p:attrNameLst>
                                      </p:cBhvr>
                                      <p:to>
                                        <p:strVal val="visible"/>
                                      </p:to>
                                    </p:set>
                                    <p:anim calcmode="lin" valueType="num">
                                      <p:cBhvr>
                                        <p:cTn id="70" dur="1000" fill="hold"/>
                                        <p:tgtEl>
                                          <p:spTgt spid="14"/>
                                        </p:tgtEl>
                                        <p:attrNameLst>
                                          <p:attrName>ppt_w</p:attrName>
                                        </p:attrNameLst>
                                      </p:cBhvr>
                                      <p:tavLst>
                                        <p:tav tm="0">
                                          <p:val>
                                            <p:fltVal val="0"/>
                                          </p:val>
                                        </p:tav>
                                        <p:tav tm="100000">
                                          <p:val>
                                            <p:strVal val="#ppt_w"/>
                                          </p:val>
                                        </p:tav>
                                      </p:tavLst>
                                    </p:anim>
                                    <p:anim calcmode="lin" valueType="num">
                                      <p:cBhvr>
                                        <p:cTn id="71" dur="1000" fill="hold"/>
                                        <p:tgtEl>
                                          <p:spTgt spid="14"/>
                                        </p:tgtEl>
                                        <p:attrNameLst>
                                          <p:attrName>ppt_h</p:attrName>
                                        </p:attrNameLst>
                                      </p:cBhvr>
                                      <p:tavLst>
                                        <p:tav tm="0">
                                          <p:val>
                                            <p:fltVal val="0"/>
                                          </p:val>
                                        </p:tav>
                                        <p:tav tm="100000">
                                          <p:val>
                                            <p:strVal val="#ppt_h"/>
                                          </p:val>
                                        </p:tav>
                                      </p:tavLst>
                                    </p:anim>
                                    <p:anim calcmode="lin" valueType="num">
                                      <p:cBhvr>
                                        <p:cTn id="72" dur="1000" fill="hold"/>
                                        <p:tgtEl>
                                          <p:spTgt spid="14"/>
                                        </p:tgtEl>
                                        <p:attrNameLst>
                                          <p:attrName>style.rotation</p:attrName>
                                        </p:attrNameLst>
                                      </p:cBhvr>
                                      <p:tavLst>
                                        <p:tav tm="0">
                                          <p:val>
                                            <p:fltVal val="90"/>
                                          </p:val>
                                        </p:tav>
                                        <p:tav tm="100000">
                                          <p:val>
                                            <p:fltVal val="0"/>
                                          </p:val>
                                        </p:tav>
                                      </p:tavLst>
                                    </p:anim>
                                    <p:animEffect transition="in" filter="fade">
                                      <p:cBhvr>
                                        <p:cTn id="73" dur="1000"/>
                                        <p:tgtEl>
                                          <p:spTgt spid="14"/>
                                        </p:tgtEl>
                                      </p:cBhvr>
                                    </p:animEffect>
                                  </p:childTnLst>
                                </p:cTn>
                              </p:par>
                              <p:par>
                                <p:cTn id="74" presetID="53" presetClass="entr" presetSubtype="16" fill="hold" nodeType="withEffect">
                                  <p:stCondLst>
                                    <p:cond delay="1125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par>
                                <p:cTn id="79" presetID="53" presetClass="entr" presetSubtype="16" fill="hold" grpId="0" nodeType="withEffect">
                                  <p:stCondLst>
                                    <p:cond delay="11750"/>
                                  </p:stCondLst>
                                  <p:childTnLst>
                                    <p:set>
                                      <p:cBhvr>
                                        <p:cTn id="80" dur="1" fill="hold">
                                          <p:stCondLst>
                                            <p:cond delay="0"/>
                                          </p:stCondLst>
                                        </p:cTn>
                                        <p:tgtEl>
                                          <p:spTgt spid="6"/>
                                        </p:tgtEl>
                                        <p:attrNameLst>
                                          <p:attrName>style.visibility</p:attrName>
                                        </p:attrNameLst>
                                      </p:cBhvr>
                                      <p:to>
                                        <p:strVal val="visible"/>
                                      </p:to>
                                    </p:set>
                                    <p:anim calcmode="lin" valueType="num">
                                      <p:cBhvr>
                                        <p:cTn id="81" dur="500" fill="hold"/>
                                        <p:tgtEl>
                                          <p:spTgt spid="6"/>
                                        </p:tgtEl>
                                        <p:attrNameLst>
                                          <p:attrName>ppt_w</p:attrName>
                                        </p:attrNameLst>
                                      </p:cBhvr>
                                      <p:tavLst>
                                        <p:tav tm="0">
                                          <p:val>
                                            <p:fltVal val="0"/>
                                          </p:val>
                                        </p:tav>
                                        <p:tav tm="100000">
                                          <p:val>
                                            <p:strVal val="#ppt_w"/>
                                          </p:val>
                                        </p:tav>
                                      </p:tavLst>
                                    </p:anim>
                                    <p:anim calcmode="lin" valueType="num">
                                      <p:cBhvr>
                                        <p:cTn id="82" dur="500" fill="hold"/>
                                        <p:tgtEl>
                                          <p:spTgt spid="6"/>
                                        </p:tgtEl>
                                        <p:attrNameLst>
                                          <p:attrName>ppt_h</p:attrName>
                                        </p:attrNameLst>
                                      </p:cBhvr>
                                      <p:tavLst>
                                        <p:tav tm="0">
                                          <p:val>
                                            <p:fltVal val="0"/>
                                          </p:val>
                                        </p:tav>
                                        <p:tav tm="100000">
                                          <p:val>
                                            <p:strVal val="#ppt_h"/>
                                          </p:val>
                                        </p:tav>
                                      </p:tavLst>
                                    </p:anim>
                                    <p:animEffect transition="in" filter="fade">
                                      <p:cBhvr>
                                        <p:cTn id="83" dur="500"/>
                                        <p:tgtEl>
                                          <p:spTgt spid="6"/>
                                        </p:tgtEl>
                                      </p:cBhvr>
                                    </p:animEffect>
                                  </p:childTnLst>
                                </p:cTn>
                              </p:par>
                              <p:par>
                                <p:cTn id="84" presetID="8" presetClass="emph" presetSubtype="0" fill="hold" grpId="1" nodeType="withEffect">
                                  <p:stCondLst>
                                    <p:cond delay="12250"/>
                                  </p:stCondLst>
                                  <p:childTnLst>
                                    <p:animRot by="10800000">
                                      <p:cBhvr>
                                        <p:cTn id="85" dur="7000" fill="hold"/>
                                        <p:tgtEl>
                                          <p:spTgt spid="6"/>
                                        </p:tgtEl>
                                        <p:attrNameLst>
                                          <p:attrName>r</p:attrName>
                                        </p:attrNameLst>
                                      </p:cBhvr>
                                    </p:animRot>
                                  </p:childTnLst>
                                </p:cTn>
                              </p:par>
                              <p:par>
                                <p:cTn id="86" presetID="22" presetClass="entr" presetSubtype="8" fill="hold" nodeType="withEffect">
                                  <p:stCondLst>
                                    <p:cond delay="12250"/>
                                  </p:stCondLst>
                                  <p:childTnLst>
                                    <p:set>
                                      <p:cBhvr>
                                        <p:cTn id="87" dur="1" fill="hold">
                                          <p:stCondLst>
                                            <p:cond delay="0"/>
                                          </p:stCondLst>
                                        </p:cTn>
                                        <p:tgtEl>
                                          <p:spTgt spid="33"/>
                                        </p:tgtEl>
                                        <p:attrNameLst>
                                          <p:attrName>style.visibility</p:attrName>
                                        </p:attrNameLst>
                                      </p:cBhvr>
                                      <p:to>
                                        <p:strVal val="visible"/>
                                      </p:to>
                                    </p:set>
                                    <p:animEffect transition="in" filter="wipe(left)">
                                      <p:cBhvr>
                                        <p:cTn id="88" dur="500"/>
                                        <p:tgtEl>
                                          <p:spTgt spid="33"/>
                                        </p:tgtEl>
                                      </p:cBhvr>
                                    </p:animEffect>
                                  </p:childTnLst>
                                </p:cTn>
                              </p:par>
                              <p:par>
                                <p:cTn id="89" presetID="31" presetClass="entr" presetSubtype="0" fill="hold" grpId="0" nodeType="withEffect">
                                  <p:stCondLst>
                                    <p:cond delay="12750"/>
                                  </p:stCondLst>
                                  <p:childTnLst>
                                    <p:set>
                                      <p:cBhvr>
                                        <p:cTn id="90" dur="1" fill="hold">
                                          <p:stCondLst>
                                            <p:cond delay="0"/>
                                          </p:stCondLst>
                                        </p:cTn>
                                        <p:tgtEl>
                                          <p:spTgt spid="15"/>
                                        </p:tgtEl>
                                        <p:attrNameLst>
                                          <p:attrName>style.visibility</p:attrName>
                                        </p:attrNameLst>
                                      </p:cBhvr>
                                      <p:to>
                                        <p:strVal val="visible"/>
                                      </p:to>
                                    </p:set>
                                    <p:anim calcmode="lin" valueType="num">
                                      <p:cBhvr>
                                        <p:cTn id="91" dur="1000" fill="hold"/>
                                        <p:tgtEl>
                                          <p:spTgt spid="15"/>
                                        </p:tgtEl>
                                        <p:attrNameLst>
                                          <p:attrName>ppt_w</p:attrName>
                                        </p:attrNameLst>
                                      </p:cBhvr>
                                      <p:tavLst>
                                        <p:tav tm="0">
                                          <p:val>
                                            <p:fltVal val="0"/>
                                          </p:val>
                                        </p:tav>
                                        <p:tav tm="100000">
                                          <p:val>
                                            <p:strVal val="#ppt_w"/>
                                          </p:val>
                                        </p:tav>
                                      </p:tavLst>
                                    </p:anim>
                                    <p:anim calcmode="lin" valueType="num">
                                      <p:cBhvr>
                                        <p:cTn id="92" dur="1000" fill="hold"/>
                                        <p:tgtEl>
                                          <p:spTgt spid="15"/>
                                        </p:tgtEl>
                                        <p:attrNameLst>
                                          <p:attrName>ppt_h</p:attrName>
                                        </p:attrNameLst>
                                      </p:cBhvr>
                                      <p:tavLst>
                                        <p:tav tm="0">
                                          <p:val>
                                            <p:fltVal val="0"/>
                                          </p:val>
                                        </p:tav>
                                        <p:tav tm="100000">
                                          <p:val>
                                            <p:strVal val="#ppt_h"/>
                                          </p:val>
                                        </p:tav>
                                      </p:tavLst>
                                    </p:anim>
                                    <p:anim calcmode="lin" valueType="num">
                                      <p:cBhvr>
                                        <p:cTn id="93" dur="1000" fill="hold"/>
                                        <p:tgtEl>
                                          <p:spTgt spid="15"/>
                                        </p:tgtEl>
                                        <p:attrNameLst>
                                          <p:attrName>style.rotation</p:attrName>
                                        </p:attrNameLst>
                                      </p:cBhvr>
                                      <p:tavLst>
                                        <p:tav tm="0">
                                          <p:val>
                                            <p:fltVal val="90"/>
                                          </p:val>
                                        </p:tav>
                                        <p:tav tm="100000">
                                          <p:val>
                                            <p:fltVal val="0"/>
                                          </p:val>
                                        </p:tav>
                                      </p:tavLst>
                                    </p:anim>
                                    <p:animEffect transition="in" filter="fade">
                                      <p:cBhvr>
                                        <p:cTn id="94" dur="1000"/>
                                        <p:tgtEl>
                                          <p:spTgt spid="15"/>
                                        </p:tgtEl>
                                      </p:cBhvr>
                                    </p:animEffect>
                                  </p:childTnLst>
                                </p:cTn>
                              </p:par>
                              <p:par>
                                <p:cTn id="95" presetID="53" presetClass="entr" presetSubtype="16" fill="hold" grpId="0" nodeType="withEffect">
                                  <p:stCondLst>
                                    <p:cond delay="1350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childTnLst>
                                </p:cTn>
                              </p:par>
                              <p:par>
                                <p:cTn id="100" presetID="53" presetClass="entr" presetSubtype="16" fill="hold" nodeType="withEffect">
                                  <p:stCondLst>
                                    <p:cond delay="14000"/>
                                  </p:stCondLst>
                                  <p:childTnLst>
                                    <p:set>
                                      <p:cBhvr>
                                        <p:cTn id="101" dur="1" fill="hold">
                                          <p:stCondLst>
                                            <p:cond delay="0"/>
                                          </p:stCondLst>
                                        </p:cTn>
                                        <p:tgtEl>
                                          <p:spTgt spid="25"/>
                                        </p:tgtEl>
                                        <p:attrNameLst>
                                          <p:attrName>style.visibility</p:attrName>
                                        </p:attrNameLst>
                                      </p:cBhvr>
                                      <p:to>
                                        <p:strVal val="visible"/>
                                      </p:to>
                                    </p:set>
                                    <p:anim calcmode="lin" valueType="num">
                                      <p:cBhvr>
                                        <p:cTn id="102" dur="500" fill="hold"/>
                                        <p:tgtEl>
                                          <p:spTgt spid="25"/>
                                        </p:tgtEl>
                                        <p:attrNameLst>
                                          <p:attrName>ppt_w</p:attrName>
                                        </p:attrNameLst>
                                      </p:cBhvr>
                                      <p:tavLst>
                                        <p:tav tm="0">
                                          <p:val>
                                            <p:fltVal val="0"/>
                                          </p:val>
                                        </p:tav>
                                        <p:tav tm="100000">
                                          <p:val>
                                            <p:strVal val="#ppt_w"/>
                                          </p:val>
                                        </p:tav>
                                      </p:tavLst>
                                    </p:anim>
                                    <p:anim calcmode="lin" valueType="num">
                                      <p:cBhvr>
                                        <p:cTn id="103" dur="500" fill="hold"/>
                                        <p:tgtEl>
                                          <p:spTgt spid="25"/>
                                        </p:tgtEl>
                                        <p:attrNameLst>
                                          <p:attrName>ppt_h</p:attrName>
                                        </p:attrNameLst>
                                      </p:cBhvr>
                                      <p:tavLst>
                                        <p:tav tm="0">
                                          <p:val>
                                            <p:fltVal val="0"/>
                                          </p:val>
                                        </p:tav>
                                        <p:tav tm="100000">
                                          <p:val>
                                            <p:strVal val="#ppt_h"/>
                                          </p:val>
                                        </p:tav>
                                      </p:tavLst>
                                    </p:anim>
                                    <p:animEffect transition="in" filter="fade">
                                      <p:cBhvr>
                                        <p:cTn id="104" dur="500"/>
                                        <p:tgtEl>
                                          <p:spTgt spid="25"/>
                                        </p:tgtEl>
                                      </p:cBhvr>
                                    </p:animEffect>
                                  </p:childTnLst>
                                </p:cTn>
                              </p:par>
                              <p:par>
                                <p:cTn id="105" presetID="8" presetClass="emph" presetSubtype="0" fill="hold" grpId="1" nodeType="withEffect">
                                  <p:stCondLst>
                                    <p:cond delay="14250"/>
                                  </p:stCondLst>
                                  <p:childTnLst>
                                    <p:animRot by="5400000">
                                      <p:cBhvr>
                                        <p:cTn id="106" dur="4500" fill="hold"/>
                                        <p:tgtEl>
                                          <p:spTgt spid="31"/>
                                        </p:tgtEl>
                                        <p:attrNameLst>
                                          <p:attrName>r</p:attrName>
                                        </p:attrNameLst>
                                      </p:cBhvr>
                                    </p:animRot>
                                  </p:childTnLst>
                                </p:cTn>
                              </p:par>
                              <p:par>
                                <p:cTn id="107" presetID="42" presetClass="entr" presetSubtype="0" fill="hold" grpId="0" nodeType="withEffect">
                                  <p:stCondLst>
                                    <p:cond delay="1475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15500"/>
                                  </p:stCondLst>
                                  <p:childTnLst>
                                    <p:set>
                                      <p:cBhvr>
                                        <p:cTn id="113" dur="1" fill="hold">
                                          <p:stCondLst>
                                            <p:cond delay="0"/>
                                          </p:stCondLst>
                                        </p:cTn>
                                        <p:tgtEl>
                                          <p:spTgt spid="9"/>
                                        </p:tgtEl>
                                        <p:attrNameLst>
                                          <p:attrName>style.visibility</p:attrName>
                                        </p:attrNameLst>
                                      </p:cBhvr>
                                      <p:to>
                                        <p:strVal val="visible"/>
                                      </p:to>
                                    </p:set>
                                    <p:animEffect transition="in" filter="fade">
                                      <p:cBhvr>
                                        <p:cTn id="114" dur="1000"/>
                                        <p:tgtEl>
                                          <p:spTgt spid="9"/>
                                        </p:tgtEl>
                                      </p:cBhvr>
                                    </p:animEffect>
                                    <p:anim calcmode="lin" valueType="num">
                                      <p:cBhvr>
                                        <p:cTn id="115" dur="1000" fill="hold"/>
                                        <p:tgtEl>
                                          <p:spTgt spid="9"/>
                                        </p:tgtEl>
                                        <p:attrNameLst>
                                          <p:attrName>ppt_x</p:attrName>
                                        </p:attrNameLst>
                                      </p:cBhvr>
                                      <p:tavLst>
                                        <p:tav tm="0">
                                          <p:val>
                                            <p:strVal val="#ppt_x"/>
                                          </p:val>
                                        </p:tav>
                                        <p:tav tm="100000">
                                          <p:val>
                                            <p:strVal val="#ppt_x"/>
                                          </p:val>
                                        </p:tav>
                                      </p:tavLst>
                                    </p:anim>
                                    <p:anim calcmode="lin" valueType="num">
                                      <p:cBhvr>
                                        <p:cTn id="116" dur="1000" fill="hold"/>
                                        <p:tgtEl>
                                          <p:spTgt spid="9"/>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16250"/>
                                  </p:stCondLst>
                                  <p:childTnLst>
                                    <p:set>
                                      <p:cBhvr>
                                        <p:cTn id="118" dur="1" fill="hold">
                                          <p:stCondLst>
                                            <p:cond delay="0"/>
                                          </p:stCondLst>
                                        </p:cTn>
                                        <p:tgtEl>
                                          <p:spTgt spid="10"/>
                                        </p:tgtEl>
                                        <p:attrNameLst>
                                          <p:attrName>style.visibility</p:attrName>
                                        </p:attrNameLst>
                                      </p:cBhvr>
                                      <p:to>
                                        <p:strVal val="visible"/>
                                      </p:to>
                                    </p:set>
                                    <p:animEffect transition="in" filter="fade">
                                      <p:cBhvr>
                                        <p:cTn id="119" dur="1000"/>
                                        <p:tgtEl>
                                          <p:spTgt spid="10"/>
                                        </p:tgtEl>
                                      </p:cBhvr>
                                    </p:animEffect>
                                    <p:anim calcmode="lin" valueType="num">
                                      <p:cBhvr>
                                        <p:cTn id="120" dur="1000" fill="hold"/>
                                        <p:tgtEl>
                                          <p:spTgt spid="10"/>
                                        </p:tgtEl>
                                        <p:attrNameLst>
                                          <p:attrName>ppt_x</p:attrName>
                                        </p:attrNameLst>
                                      </p:cBhvr>
                                      <p:tavLst>
                                        <p:tav tm="0">
                                          <p:val>
                                            <p:strVal val="#ppt_x"/>
                                          </p:val>
                                        </p:tav>
                                        <p:tav tm="100000">
                                          <p:val>
                                            <p:strVal val="#ppt_x"/>
                                          </p:val>
                                        </p:tav>
                                      </p:tavLst>
                                    </p:anim>
                                    <p:anim calcmode="lin" valueType="num">
                                      <p:cBhvr>
                                        <p:cTn id="121" dur="1000" fill="hold"/>
                                        <p:tgtEl>
                                          <p:spTgt spid="10"/>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17000"/>
                                  </p:stCondLst>
                                  <p:childTnLst>
                                    <p:set>
                                      <p:cBhvr>
                                        <p:cTn id="123" dur="1" fill="hold">
                                          <p:stCondLst>
                                            <p:cond delay="0"/>
                                          </p:stCondLst>
                                        </p:cTn>
                                        <p:tgtEl>
                                          <p:spTgt spid="12"/>
                                        </p:tgtEl>
                                        <p:attrNameLst>
                                          <p:attrName>style.visibility</p:attrName>
                                        </p:attrNameLst>
                                      </p:cBhvr>
                                      <p:to>
                                        <p:strVal val="visible"/>
                                      </p:to>
                                    </p:set>
                                    <p:animEffect transition="in" filter="fade">
                                      <p:cBhvr>
                                        <p:cTn id="124" dur="1000"/>
                                        <p:tgtEl>
                                          <p:spTgt spid="12"/>
                                        </p:tgtEl>
                                      </p:cBhvr>
                                    </p:animEffect>
                                    <p:anim calcmode="lin" valueType="num">
                                      <p:cBhvr>
                                        <p:cTn id="125" dur="1000" fill="hold"/>
                                        <p:tgtEl>
                                          <p:spTgt spid="12"/>
                                        </p:tgtEl>
                                        <p:attrNameLst>
                                          <p:attrName>ppt_x</p:attrName>
                                        </p:attrNameLst>
                                      </p:cBhvr>
                                      <p:tavLst>
                                        <p:tav tm="0">
                                          <p:val>
                                            <p:strVal val="#ppt_x"/>
                                          </p:val>
                                        </p:tav>
                                        <p:tav tm="100000">
                                          <p:val>
                                            <p:strVal val="#ppt_x"/>
                                          </p:val>
                                        </p:tav>
                                      </p:tavLst>
                                    </p:anim>
                                    <p:anim calcmode="lin" valueType="num">
                                      <p:cBhvr>
                                        <p:cTn id="1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p:bldP spid="10" grpId="0"/>
      <p:bldP spid="11" grpId="0"/>
      <p:bldP spid="12" grpId="0"/>
      <p:bldP spid="13" grpId="0" animBg="1"/>
      <p:bldP spid="14" grpId="0" animBg="1"/>
      <p:bldP spid="15" grpId="0" animBg="1"/>
      <p:bldP spid="28" grpId="0" animBg="1"/>
      <p:bldP spid="28" grpId="1" animBg="1"/>
      <p:bldP spid="29" grpId="0" animBg="1"/>
      <p:bldP spid="30" grpId="0" animBg="1"/>
      <p:bldP spid="30" grpId="1" animBg="1"/>
      <p:bldP spid="31" grpId="0" animBg="1"/>
      <p:bldP spid="31" grpId="1" animBg="1"/>
      <p:bldP spid="37"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3724506" y="0"/>
            <a:ext cx="846749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3" name="组合 92"/>
          <p:cNvGrpSpPr/>
          <p:nvPr/>
        </p:nvGrpSpPr>
        <p:grpSpPr>
          <a:xfrm>
            <a:off x="1126073" y="936505"/>
            <a:ext cx="4817525" cy="4817525"/>
            <a:chOff x="3051715" y="1629522"/>
            <a:chExt cx="7107908" cy="7107908"/>
          </a:xfrm>
        </p:grpSpPr>
        <p:sp>
          <p:nvSpPr>
            <p:cNvPr id="94" name="弧形 93"/>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5" name="弧形 94"/>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6" name="弧形 95"/>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7" name="弧形 96"/>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8" name="弧形 97"/>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83" name="任意多边形 82"/>
          <p:cNvSpPr/>
          <p:nvPr/>
        </p:nvSpPr>
        <p:spPr>
          <a:xfrm rot="5400000">
            <a:off x="1372052" y="935198"/>
            <a:ext cx="1975995" cy="4720095"/>
          </a:xfrm>
          <a:custGeom>
            <a:avLst/>
            <a:gdLst>
              <a:gd name="connsiteX0" fmla="*/ 0 w 1975995"/>
              <a:gd name="connsiteY0" fmla="*/ 1141593 h 4720095"/>
              <a:gd name="connsiteX1" fmla="*/ 0 w 1975995"/>
              <a:gd name="connsiteY1" fmla="*/ 987997 h 4720095"/>
              <a:gd name="connsiteX2" fmla="*/ 987997 w 1975995"/>
              <a:gd name="connsiteY2" fmla="*/ 0 h 4720095"/>
              <a:gd name="connsiteX3" fmla="*/ 1975994 w 1975995"/>
              <a:gd name="connsiteY3" fmla="*/ 987997 h 4720095"/>
              <a:gd name="connsiteX4" fmla="*/ 1975994 w 1975995"/>
              <a:gd name="connsiteY4" fmla="*/ 1095950 h 4720095"/>
              <a:gd name="connsiteX5" fmla="*/ 1975995 w 1975995"/>
              <a:gd name="connsiteY5" fmla="*/ 1095950 h 4720095"/>
              <a:gd name="connsiteX6" fmla="*/ 1975995 w 1975995"/>
              <a:gd name="connsiteY6" fmla="*/ 4720095 h 4720095"/>
              <a:gd name="connsiteX7" fmla="*/ 2815 w 1975995"/>
              <a:gd name="connsiteY7" fmla="*/ 4720095 h 4720095"/>
              <a:gd name="connsiteX8" fmla="*/ 2815 w 1975995"/>
              <a:gd name="connsiteY8" fmla="*/ 1197340 h 472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995" h="47200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20B6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 name="组合 2"/>
          <p:cNvGrpSpPr/>
          <p:nvPr/>
        </p:nvGrpSpPr>
        <p:grpSpPr>
          <a:xfrm>
            <a:off x="3110732" y="2662891"/>
            <a:ext cx="1172591" cy="1179462"/>
            <a:chOff x="1267237" y="4149067"/>
            <a:chExt cx="1172591" cy="1179462"/>
          </a:xfrm>
        </p:grpSpPr>
        <p:sp>
          <p:nvSpPr>
            <p:cNvPr id="4"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496257" y="4521472"/>
              <a:ext cx="729687" cy="584775"/>
            </a:xfrm>
            <a:prstGeom prst="rect">
              <a:avLst/>
            </a:prstGeom>
            <a:noFill/>
            <a:ln>
              <a:noFill/>
            </a:ln>
          </p:spPr>
          <p:txBody>
            <a:bodyPr wrap="none" rtlCol="0">
              <a:spAutoFit/>
            </a:bodyPr>
            <a:lstStyle/>
            <a:p>
              <a:r>
                <a:rPr lang="en-US" altLang="zh-CN" sz="3200" dirty="0" smtClean="0">
                  <a:ln w="25400">
                    <a:solidFill>
                      <a:srgbClr val="FF8FA7"/>
                    </a:solidFill>
                  </a:ln>
                  <a:solidFill>
                    <a:schemeClr val="bg1"/>
                  </a:solidFill>
                  <a:latin typeface="方正超粗黑简体" panose="03000509000000000000" pitchFamily="65" charset="-122"/>
                  <a:ea typeface="方正超粗黑简体" panose="03000509000000000000" pitchFamily="65" charset="-122"/>
                </a:rPr>
                <a:t>01</a:t>
              </a:r>
              <a:endParaRPr lang="zh-CN" altLang="en-US" sz="3200" dirty="0">
                <a:ln w="25400">
                  <a:solidFill>
                    <a:srgbClr val="FF8FA7"/>
                  </a:solidFill>
                </a:ln>
                <a:solidFill>
                  <a:schemeClr val="bg1"/>
                </a:solidFill>
                <a:latin typeface="方正超粗黑简体" panose="03000509000000000000" pitchFamily="65" charset="-122"/>
                <a:ea typeface="方正超粗黑简体" panose="03000509000000000000" pitchFamily="65" charset="-122"/>
              </a:endParaRPr>
            </a:p>
          </p:txBody>
        </p:sp>
      </p:grpSp>
      <p:sp>
        <p:nvSpPr>
          <p:cNvPr id="6" name="椭圆 5"/>
          <p:cNvSpPr/>
          <p:nvPr/>
        </p:nvSpPr>
        <p:spPr>
          <a:xfrm>
            <a:off x="2893819" y="2467987"/>
            <a:ext cx="1643449" cy="1643449"/>
          </a:xfrm>
          <a:prstGeom prst="ellipse">
            <a:avLst/>
          </a:prstGeom>
          <a:noFill/>
          <a:ln>
            <a:solidFill>
              <a:srgbClr val="22F1F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十字星 6"/>
          <p:cNvSpPr/>
          <p:nvPr/>
        </p:nvSpPr>
        <p:spPr>
          <a:xfrm rot="20953261">
            <a:off x="5066377" y="689630"/>
            <a:ext cx="566841" cy="566841"/>
          </a:xfrm>
          <a:prstGeom prst="star4">
            <a:avLst/>
          </a:prstGeom>
          <a:solidFill>
            <a:srgbClr val="06E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013505" y="2620720"/>
            <a:ext cx="1754489" cy="144655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家长会的</a:t>
            </a:r>
            <a:r>
              <a:rPr lang="zh-CN" altLang="en-US" sz="6000" b="1" dirty="0">
                <a:solidFill>
                  <a:schemeClr val="bg1"/>
                </a:solidFill>
                <a:latin typeface="微软雅黑" panose="020B0503020204020204" pitchFamily="34" charset="-122"/>
                <a:ea typeface="微软雅黑" panose="020B0503020204020204" pitchFamily="34" charset="-122"/>
              </a:rPr>
              <a:t>意义</a:t>
            </a:r>
            <a:endParaRPr lang="zh-CN" altLang="en-US" sz="6000" b="1" dirty="0">
              <a:solidFill>
                <a:schemeClr val="bg1"/>
              </a:solidFill>
            </a:endParaRPr>
          </a:p>
        </p:txBody>
      </p:sp>
      <p:grpSp>
        <p:nvGrpSpPr>
          <p:cNvPr id="78" name="组合 77"/>
          <p:cNvGrpSpPr/>
          <p:nvPr/>
        </p:nvGrpSpPr>
        <p:grpSpPr>
          <a:xfrm>
            <a:off x="6625838" y="3650954"/>
            <a:ext cx="1177219" cy="1194956"/>
            <a:chOff x="9272337" y="-1404832"/>
            <a:chExt cx="1597009" cy="1621072"/>
          </a:xfrm>
        </p:grpSpPr>
        <p:sp>
          <p:nvSpPr>
            <p:cNvPr id="66" name="椭圆 65"/>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9272337" y="-1404832"/>
              <a:ext cx="1597009" cy="1597009"/>
              <a:chOff x="9437178" y="1562958"/>
              <a:chExt cx="1597009" cy="1597009"/>
            </a:xfrm>
          </p:grpSpPr>
          <p:sp>
            <p:nvSpPr>
              <p:cNvPr id="34" name="椭圆 33"/>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l="50000" t="-80000" r="50000" b="180000"/>
                </a:path>
                <a:tileRect/>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弧形 36"/>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弧形 37"/>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0" name="TextBox 1"/>
            <p:cNvSpPr txBox="1"/>
            <p:nvPr/>
          </p:nvSpPr>
          <p:spPr>
            <a:xfrm>
              <a:off x="9541021" y="-958976"/>
              <a:ext cx="1286735" cy="709798"/>
            </a:xfrm>
            <a:prstGeom prst="rect">
              <a:avLst/>
            </a:prstGeom>
            <a:noFill/>
            <a:effectLst/>
          </p:spPr>
          <p:txBody>
            <a:bodyPr wrap="square" rtlCol="0">
              <a:spAutoFit/>
            </a:bodyPr>
            <a:lstStyle/>
            <a:p>
              <a:r>
                <a:rPr lang="zh-CN" altLang="en-US" sz="2800" b="1" dirty="0" smtClean="0">
                  <a:solidFill>
                    <a:srgbClr val="FFFF00"/>
                  </a:solidFill>
                  <a:effectLst>
                    <a:outerShdw blurRad="177800" dist="50800" dir="16620000" sx="93000" sy="93000" rotWithShape="0">
                      <a:srgbClr val="20B6BE"/>
                    </a:outerShdw>
                  </a:effectLst>
                  <a:latin typeface="微软雅黑" panose="020B0503020204020204" pitchFamily="34" charset="-122"/>
                  <a:ea typeface="微软雅黑" panose="020B0503020204020204" pitchFamily="34" charset="-122"/>
                </a:rPr>
                <a:t>理念</a:t>
              </a:r>
              <a:endParaRPr lang="zh-CN" altLang="en-US" sz="2800" dirty="0">
                <a:solidFill>
                  <a:srgbClr val="FFFF00"/>
                </a:solidFill>
                <a:effectLst>
                  <a:outerShdw blurRad="177800" dist="50800" dir="16620000" sx="93000" sy="93000" rotWithShape="0">
                    <a:srgbClr val="20B6BE"/>
                  </a:outerShdw>
                </a:effectLst>
              </a:endParaRPr>
            </a:p>
          </p:txBody>
        </p:sp>
      </p:grpSp>
      <p:grpSp>
        <p:nvGrpSpPr>
          <p:cNvPr id="73" name="组合 72"/>
          <p:cNvGrpSpPr/>
          <p:nvPr/>
        </p:nvGrpSpPr>
        <p:grpSpPr>
          <a:xfrm>
            <a:off x="5970085" y="602166"/>
            <a:ext cx="1180837" cy="1183131"/>
            <a:chOff x="11934016" y="4450536"/>
            <a:chExt cx="1601919" cy="1605030"/>
          </a:xfrm>
        </p:grpSpPr>
        <p:sp>
          <p:nvSpPr>
            <p:cNvPr id="71" name="椭圆 70"/>
            <p:cNvSpPr/>
            <p:nvPr/>
          </p:nvSpPr>
          <p:spPr>
            <a:xfrm>
              <a:off x="11934016" y="4450536"/>
              <a:ext cx="1593898" cy="1593898"/>
            </a:xfrm>
            <a:prstGeom prst="ellipse">
              <a:avLst/>
            </a:prstGeom>
            <a:solidFill>
              <a:srgbClr val="FF97B8"/>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11938926" y="4458557"/>
              <a:ext cx="1597009" cy="1597009"/>
              <a:chOff x="9437178" y="1562958"/>
              <a:chExt cx="1597009" cy="1597009"/>
            </a:xfrm>
          </p:grpSpPr>
          <p:sp>
            <p:nvSpPr>
              <p:cNvPr id="42" name="椭圆 41"/>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9440289" y="1562958"/>
                <a:ext cx="1593898" cy="1593898"/>
              </a:xfrm>
              <a:prstGeom prst="ellipse">
                <a:avLst/>
              </a:prstGeom>
              <a:gradFill flip="none" rotWithShape="1">
                <a:gsLst>
                  <a:gs pos="0">
                    <a:schemeClr val="bg1"/>
                  </a:gs>
                  <a:gs pos="40000">
                    <a:srgbClr val="FFA3C4"/>
                  </a:gs>
                  <a:gs pos="100000">
                    <a:srgbClr val="FF7593"/>
                  </a:gs>
                </a:gsLst>
                <a:path path="circle">
                  <a:fillToRect l="50000" t="-80000" r="50000" b="180000"/>
                </a:path>
                <a:tileRect/>
              </a:gradFill>
              <a:ln w="31750">
                <a:solidFill>
                  <a:srgbClr val="FFD1E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弧形 43"/>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弧形 44"/>
              <p:cNvSpPr/>
              <p:nvPr/>
            </p:nvSpPr>
            <p:spPr>
              <a:xfrm rot="17283909">
                <a:off x="9629644" y="1685173"/>
                <a:ext cx="1382557" cy="1382557"/>
              </a:xfrm>
              <a:prstGeom prst="arc">
                <a:avLst>
                  <a:gd name="adj1" fmla="val 18582933"/>
                  <a:gd name="adj2" fmla="val 19067742"/>
                </a:avLst>
              </a:prstGeom>
              <a:ln w="127000" cap="rnd">
                <a:solidFill>
                  <a:schemeClr val="bg1">
                    <a:alpha val="8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7" name="TextBox 10"/>
            <p:cNvSpPr txBox="1"/>
            <p:nvPr/>
          </p:nvSpPr>
          <p:spPr>
            <a:xfrm>
              <a:off x="12174641" y="4879361"/>
              <a:ext cx="1224751" cy="709798"/>
            </a:xfrm>
            <a:prstGeom prst="rect">
              <a:avLst/>
            </a:prstGeom>
            <a:noFill/>
            <a:effectLst>
              <a:glow rad="139700">
                <a:schemeClr val="bg1">
                  <a:alpha val="40000"/>
                </a:schemeClr>
              </a:glow>
              <a:outerShdw blurRad="152400" dist="152400" sx="102000" sy="102000" algn="ctr" rotWithShape="0">
                <a:prstClr val="black">
                  <a:alpha val="53000"/>
                </a:prstClr>
              </a:outerShdw>
            </a:effectLst>
          </p:spPr>
          <p:txBody>
            <a:bodyPr wrap="none">
              <a:spAutoFit/>
            </a:bodyPr>
            <a:lstStyle/>
            <a:p>
              <a:pPr algn="ctr" fontAlgn="auto">
                <a:spcBef>
                  <a:spcPts val="0"/>
                </a:spcBef>
                <a:spcAft>
                  <a:spcPts val="0"/>
                </a:spcAft>
                <a:defRPr/>
              </a:pPr>
              <a:r>
                <a:rPr lang="zh-CN" altLang="en-US" sz="2800" b="1" dirty="0" smtClean="0">
                  <a:solidFill>
                    <a:schemeClr val="bg1"/>
                  </a:solidFill>
                  <a:effectLst>
                    <a:outerShdw blurRad="50800" dist="38100" algn="l" rotWithShape="0">
                      <a:prstClr val="black">
                        <a:alpha val="40000"/>
                      </a:prstClr>
                    </a:outerShdw>
                  </a:effectLst>
                  <a:latin typeface="微软雅黑" pitchFamily="34" charset="-122"/>
                  <a:ea typeface="微软雅黑" pitchFamily="34" charset="-122"/>
                </a:rPr>
                <a:t>目的</a:t>
              </a:r>
              <a:endParaRPr lang="zh-CN" altLang="en-US" sz="2800" b="1" dirty="0">
                <a:solidFill>
                  <a:schemeClr val="bg1"/>
                </a:solidFill>
                <a:effectLst>
                  <a:outerShdw blurRad="50800" dist="38100" algn="l" rotWithShape="0">
                    <a:prstClr val="black">
                      <a:alpha val="40000"/>
                    </a:prstClr>
                  </a:outerShdw>
                </a:effectLst>
                <a:latin typeface="微软雅黑" pitchFamily="34" charset="-122"/>
                <a:ea typeface="微软雅黑" pitchFamily="34" charset="-122"/>
              </a:endParaRPr>
            </a:p>
          </p:txBody>
        </p:sp>
      </p:grpSp>
      <p:grpSp>
        <p:nvGrpSpPr>
          <p:cNvPr id="76" name="组合 75"/>
          <p:cNvGrpSpPr/>
          <p:nvPr/>
        </p:nvGrpSpPr>
        <p:grpSpPr>
          <a:xfrm>
            <a:off x="5541020" y="4998096"/>
            <a:ext cx="1228174" cy="1279160"/>
            <a:chOff x="7953284" y="6299301"/>
            <a:chExt cx="1666136" cy="1735302"/>
          </a:xfrm>
        </p:grpSpPr>
        <p:sp>
          <p:nvSpPr>
            <p:cNvPr id="72" name="椭圆 71"/>
            <p:cNvSpPr/>
            <p:nvPr/>
          </p:nvSpPr>
          <p:spPr>
            <a:xfrm>
              <a:off x="7963595" y="6303399"/>
              <a:ext cx="1593898" cy="1593898"/>
            </a:xfrm>
            <a:prstGeom prst="ellipse">
              <a:avLst/>
            </a:prstGeom>
            <a:solidFill>
              <a:srgbClr val="FFC000"/>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7953284" y="6299301"/>
              <a:ext cx="1666136" cy="1735302"/>
              <a:chOff x="8402463" y="4859938"/>
              <a:chExt cx="1666136" cy="1735302"/>
            </a:xfrm>
          </p:grpSpPr>
          <p:grpSp>
            <p:nvGrpSpPr>
              <p:cNvPr id="54" name="组合 53"/>
              <p:cNvGrpSpPr/>
              <p:nvPr/>
            </p:nvGrpSpPr>
            <p:grpSpPr>
              <a:xfrm>
                <a:off x="8402463" y="4859938"/>
                <a:ext cx="1597009" cy="1597009"/>
                <a:chOff x="9437178" y="1562958"/>
                <a:chExt cx="1597009" cy="1597009"/>
              </a:xfrm>
            </p:grpSpPr>
            <p:sp>
              <p:nvSpPr>
                <p:cNvPr id="55" name="椭圆 54"/>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9440289" y="1562958"/>
                  <a:ext cx="1593898" cy="1593898"/>
                </a:xfrm>
                <a:prstGeom prst="ellipse">
                  <a:avLst/>
                </a:prstGeom>
                <a:gradFill flip="none" rotWithShape="1">
                  <a:gsLst>
                    <a:gs pos="0">
                      <a:srgbClr val="FFC000"/>
                    </a:gs>
                    <a:gs pos="40000">
                      <a:srgbClr val="FFFF00"/>
                    </a:gs>
                    <a:gs pos="96000">
                      <a:srgbClr val="FFC000"/>
                    </a:gs>
                  </a:gsLst>
                  <a:path path="circle">
                    <a:fillToRect l="50000" t="-80000" r="50000" b="180000"/>
                  </a:path>
                  <a:tileRect/>
                </a:gradFill>
                <a:ln w="317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弧形 56"/>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弧形 57"/>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0" name="矩形 59"/>
              <p:cNvSpPr/>
              <p:nvPr/>
            </p:nvSpPr>
            <p:spPr>
              <a:xfrm>
                <a:off x="8632828" y="5300903"/>
                <a:ext cx="1435771" cy="1294337"/>
              </a:xfrm>
              <a:prstGeom prst="rect">
                <a:avLst/>
              </a:prstGeom>
              <a:effectLst>
                <a:outerShdw blurRad="50800" dist="38100" dir="5400000" algn="t" rotWithShape="0">
                  <a:srgbClr val="F9A601">
                    <a:alpha val="92941"/>
                  </a:srgbClr>
                </a:outerShdw>
              </a:effectLst>
            </p:spPr>
            <p:txBody>
              <a:bodyPr wrap="square">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管理</a:t>
                </a:r>
                <a:r>
                  <a:rPr lang="zh-CN" altLang="en-US" sz="2800" dirty="0">
                    <a:solidFill>
                      <a:schemeClr val="bg1"/>
                    </a:solidFill>
                  </a:rPr>
                  <a:t/>
                </a:r>
                <a:br>
                  <a:rPr lang="zh-CN" altLang="en-US" sz="2800" dirty="0">
                    <a:solidFill>
                      <a:schemeClr val="bg1"/>
                    </a:solidFill>
                  </a:rPr>
                </a:br>
                <a:endParaRPr lang="zh-CN" altLang="en-US" sz="2800" dirty="0">
                  <a:solidFill>
                    <a:schemeClr val="bg1"/>
                  </a:solidFill>
                </a:endParaRPr>
              </a:p>
            </p:txBody>
          </p:sp>
        </p:grpSp>
      </p:grpSp>
      <p:grpSp>
        <p:nvGrpSpPr>
          <p:cNvPr id="77" name="组合 76"/>
          <p:cNvGrpSpPr/>
          <p:nvPr/>
        </p:nvGrpSpPr>
        <p:grpSpPr>
          <a:xfrm>
            <a:off x="6782602" y="2006281"/>
            <a:ext cx="1177219" cy="1183132"/>
            <a:chOff x="6204695" y="728767"/>
            <a:chExt cx="1597009" cy="1605031"/>
          </a:xfrm>
        </p:grpSpPr>
        <p:sp>
          <p:nvSpPr>
            <p:cNvPr id="75" name="椭圆 74"/>
            <p:cNvSpPr/>
            <p:nvPr/>
          </p:nvSpPr>
          <p:spPr>
            <a:xfrm>
              <a:off x="6206985" y="728767"/>
              <a:ext cx="1593898" cy="1593898"/>
            </a:xfrm>
            <a:prstGeom prst="ellipse">
              <a:avLst/>
            </a:prstGeom>
            <a:solidFill>
              <a:srgbClr val="9FB70D"/>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6204695" y="736789"/>
              <a:ext cx="1597009" cy="1597009"/>
              <a:chOff x="6092400" y="4779400"/>
              <a:chExt cx="1597009" cy="1597009"/>
            </a:xfrm>
          </p:grpSpPr>
          <p:grpSp>
            <p:nvGrpSpPr>
              <p:cNvPr id="49" name="组合 48"/>
              <p:cNvGrpSpPr/>
              <p:nvPr/>
            </p:nvGrpSpPr>
            <p:grpSpPr>
              <a:xfrm>
                <a:off x="6092400" y="4779400"/>
                <a:ext cx="1597009" cy="1597009"/>
                <a:chOff x="9437178" y="1562958"/>
                <a:chExt cx="1597009" cy="1597009"/>
              </a:xfrm>
            </p:grpSpPr>
            <p:sp>
              <p:nvSpPr>
                <p:cNvPr id="50" name="椭圆 49"/>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9440289" y="1562958"/>
                  <a:ext cx="1593898" cy="1593898"/>
                </a:xfrm>
                <a:prstGeom prst="ellipse">
                  <a:avLst/>
                </a:prstGeom>
                <a:gradFill flip="none" rotWithShape="1">
                  <a:gsLst>
                    <a:gs pos="0">
                      <a:schemeClr val="accent3"/>
                    </a:gs>
                    <a:gs pos="40000">
                      <a:srgbClr val="D6F133"/>
                    </a:gs>
                    <a:gs pos="100000">
                      <a:srgbClr val="92D050"/>
                    </a:gs>
                  </a:gsLst>
                  <a:path path="circle">
                    <a:fillToRect l="50000" t="-80000" r="50000" b="180000"/>
                  </a:path>
                  <a:tileRect/>
                </a:gradFill>
                <a:ln w="31750">
                  <a:solidFill>
                    <a:srgbClr val="D6F13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弧形 51"/>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弧形 52"/>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1" name="TextBox 322"/>
              <p:cNvSpPr txBox="1"/>
              <p:nvPr/>
            </p:nvSpPr>
            <p:spPr>
              <a:xfrm>
                <a:off x="6313571" y="5198646"/>
                <a:ext cx="1362874" cy="709797"/>
              </a:xfrm>
              <a:prstGeom prst="rect">
                <a:avLst/>
              </a:prstGeom>
              <a:effectLst>
                <a:outerShdw blurRad="50800" dist="38100" dir="5400000" algn="t" rotWithShape="0">
                  <a:srgbClr val="9FB70D">
                    <a:alpha val="93000"/>
                  </a:srgbClr>
                </a:outerShdw>
              </a:effectLst>
            </p:spPr>
            <p:txBody>
              <a:bodyPr wrap="square">
                <a:spAutoFit/>
              </a:bodyPr>
              <a:lstStyle>
                <a:defPPr>
                  <a:defRPr lang="zh-CN"/>
                </a:defPPr>
                <a:lvl1pPr>
                  <a:defRPr sz="4000" b="1">
                    <a:solidFill>
                      <a:srgbClr val="22F1F6"/>
                    </a:solidFill>
                    <a:latin typeface="微软雅黑" panose="020B0503020204020204" pitchFamily="34" charset="-122"/>
                    <a:ea typeface="微软雅黑" panose="020B0503020204020204" pitchFamily="34" charset="-122"/>
                  </a:defRPr>
                </a:lvl1pPr>
              </a:lstStyle>
              <a:p>
                <a:r>
                  <a:rPr lang="zh-CN" altLang="en-US" sz="2800" dirty="0" smtClean="0">
                    <a:solidFill>
                      <a:schemeClr val="bg1"/>
                    </a:solidFill>
                  </a:rPr>
                  <a:t>愿望</a:t>
                </a:r>
                <a:endParaRPr lang="zh-CN" altLang="en-US" sz="2800" dirty="0">
                  <a:solidFill>
                    <a:schemeClr val="bg1"/>
                  </a:solidFill>
                </a:endParaRPr>
              </a:p>
            </p:txBody>
          </p:sp>
        </p:grpSp>
      </p:grpSp>
      <p:pic>
        <p:nvPicPr>
          <p:cNvPr id="81" name="图片 80"/>
          <p:cNvPicPr>
            <a:picLocks noChangeAspect="1"/>
          </p:cNvPicPr>
          <p:nvPr/>
        </p:nvPicPr>
        <p:blipFill rotWithShape="1">
          <a:blip r:embed="rId3" cstate="print">
            <a:extLst>
              <a:ext uri="{28A0092B-C50C-407E-A947-70E740481C1C}">
                <a14:useLocalDpi xmlns:a14="http://schemas.microsoft.com/office/drawing/2010/main" val="0"/>
              </a:ext>
            </a:extLst>
          </a:blip>
          <a:srcRect l="26795" t="15027" r="49282" b="11253"/>
          <a:stretch/>
        </p:blipFill>
        <p:spPr>
          <a:xfrm>
            <a:off x="3951658" y="2159656"/>
            <a:ext cx="749431" cy="1299014"/>
          </a:xfrm>
          <a:prstGeom prst="rect">
            <a:avLst/>
          </a:prstGeom>
        </p:spPr>
      </p:pic>
      <p:grpSp>
        <p:nvGrpSpPr>
          <p:cNvPr id="9" name="组合 8"/>
          <p:cNvGrpSpPr/>
          <p:nvPr/>
        </p:nvGrpSpPr>
        <p:grpSpPr>
          <a:xfrm flipH="1">
            <a:off x="3874544" y="2968474"/>
            <a:ext cx="2414421" cy="1514317"/>
            <a:chOff x="594424" y="1153191"/>
            <a:chExt cx="2605976" cy="1634460"/>
          </a:xfrm>
        </p:grpSpPr>
        <p:sp>
          <p:nvSpPr>
            <p:cNvPr id="10" name="任意多边形 9"/>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2" name="TextBox 3"/>
          <p:cNvSpPr txBox="1"/>
          <p:nvPr/>
        </p:nvSpPr>
        <p:spPr>
          <a:xfrm>
            <a:off x="456442" y="4485255"/>
            <a:ext cx="4599403" cy="830997"/>
          </a:xfrm>
          <a:prstGeom prst="rect">
            <a:avLst/>
          </a:prstGeom>
          <a:noFill/>
        </p:spPr>
        <p:txBody>
          <a:bodyPr wrap="square" rtlCol="0">
            <a:spAutoFit/>
          </a:bodyPr>
          <a:lstStyle/>
          <a:p>
            <a:r>
              <a:rPr lang="zh-CN" altLang="en-US" sz="2400" dirty="0" smtClean="0">
                <a:solidFill>
                  <a:srgbClr val="20B6BE"/>
                </a:solidFill>
                <a:effectLst/>
                <a:latin typeface="微软雅黑" panose="020B0503020204020204" pitchFamily="34" charset="-122"/>
                <a:ea typeface="微软雅黑" panose="020B0503020204020204" pitchFamily="34" charset="-122"/>
              </a:rPr>
              <a:t>促进</a:t>
            </a:r>
            <a:r>
              <a:rPr lang="zh-CN" altLang="en-US" sz="2400" b="1" dirty="0" smtClean="0">
                <a:solidFill>
                  <a:srgbClr val="20B6BE"/>
                </a:solidFill>
                <a:effectLst/>
                <a:latin typeface="微软雅黑" panose="020B0503020204020204" pitchFamily="34" charset="-122"/>
                <a:ea typeface="微软雅黑" panose="020B0503020204020204" pitchFamily="34" charset="-122"/>
              </a:rPr>
              <a:t>交流</a:t>
            </a:r>
            <a:r>
              <a:rPr lang="zh-CN" altLang="en-US" sz="2400" dirty="0">
                <a:solidFill>
                  <a:srgbClr val="20B6BE"/>
                </a:solidFill>
                <a:effectLst/>
                <a:latin typeface="微软雅黑" panose="020B0503020204020204" pitchFamily="34" charset="-122"/>
                <a:ea typeface="微软雅黑" panose="020B0503020204020204" pitchFamily="34" charset="-122"/>
              </a:rPr>
              <a:t>与</a:t>
            </a:r>
            <a:r>
              <a:rPr lang="zh-CN" altLang="en-US" sz="2400" b="1" dirty="0">
                <a:solidFill>
                  <a:srgbClr val="20B6BE"/>
                </a:solidFill>
                <a:effectLst/>
                <a:latin typeface="微软雅黑" panose="020B0503020204020204" pitchFamily="34" charset="-122"/>
                <a:ea typeface="微软雅黑" panose="020B0503020204020204" pitchFamily="34" charset="-122"/>
              </a:rPr>
              <a:t>合作</a:t>
            </a:r>
            <a:r>
              <a:rPr lang="zh-CN" altLang="en-US" sz="2400" dirty="0" smtClean="0">
                <a:solidFill>
                  <a:srgbClr val="20B6BE"/>
                </a:solidFill>
                <a:effectLst/>
                <a:latin typeface="微软雅黑" panose="020B0503020204020204" pitchFamily="34" charset="-122"/>
                <a:ea typeface="微软雅黑" panose="020B0503020204020204" pitchFamily="34" charset="-122"/>
              </a:rPr>
              <a:t>，达成</a:t>
            </a:r>
            <a:r>
              <a:rPr lang="zh-CN" altLang="en-US" sz="2400" dirty="0">
                <a:solidFill>
                  <a:srgbClr val="20B6BE"/>
                </a:solidFill>
                <a:effectLst/>
                <a:latin typeface="微软雅黑" panose="020B0503020204020204" pitchFamily="34" charset="-122"/>
                <a:ea typeface="微软雅黑" panose="020B0503020204020204" pitchFamily="34" charset="-122"/>
              </a:rPr>
              <a:t>教育</a:t>
            </a:r>
            <a:r>
              <a:rPr lang="zh-CN" altLang="en-US" sz="2400" b="1" dirty="0">
                <a:solidFill>
                  <a:srgbClr val="20B6BE"/>
                </a:solidFill>
                <a:effectLst/>
                <a:latin typeface="微软雅黑" panose="020B0503020204020204" pitchFamily="34" charset="-122"/>
                <a:ea typeface="微软雅黑" panose="020B0503020204020204" pitchFamily="34" charset="-122"/>
              </a:rPr>
              <a:t>共识</a:t>
            </a:r>
            <a:r>
              <a:rPr lang="zh-CN" altLang="en-US" sz="2400" dirty="0">
                <a:solidFill>
                  <a:srgbClr val="20B6BE"/>
                </a:solidFill>
                <a:effectLst>
                  <a:reflection blurRad="6350" stA="25000" endPos="66000" dist="63500" dir="5400000" sy="-100000" algn="bl" rotWithShape="0"/>
                </a:effectLst>
                <a:latin typeface="微软雅黑" panose="020B0503020204020204" pitchFamily="34" charset="-122"/>
                <a:ea typeface="微软雅黑" panose="020B0503020204020204" pitchFamily="34" charset="-122"/>
              </a:rPr>
              <a:t>。</a:t>
            </a:r>
          </a:p>
          <a:p>
            <a:endParaRPr lang="zh-CN" altLang="en-US" sz="2400" dirty="0">
              <a:solidFill>
                <a:srgbClr val="20B6BE"/>
              </a:solidFill>
              <a:effectLst>
                <a:outerShdw blurRad="50800" dist="38100" dir="5400000" algn="t" rotWithShape="0">
                  <a:prstClr val="black">
                    <a:alpha val="40000"/>
                  </a:prstClr>
                </a:outerShdw>
                <a:reflection blurRad="6350" stA="25000" endPos="66000" dist="63500" dir="5400000" sy="-100000" algn="bl" rotWithShape="0"/>
              </a:effectLst>
            </a:endParaRPr>
          </a:p>
        </p:txBody>
      </p:sp>
      <p:sp>
        <p:nvSpPr>
          <p:cNvPr id="99" name="矩形 98"/>
          <p:cNvSpPr/>
          <p:nvPr/>
        </p:nvSpPr>
        <p:spPr>
          <a:xfrm>
            <a:off x="7610561" y="689960"/>
            <a:ext cx="2665642" cy="613694"/>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00" name="矩形 99"/>
          <p:cNvSpPr/>
          <p:nvPr/>
        </p:nvSpPr>
        <p:spPr>
          <a:xfrm>
            <a:off x="8409732" y="2124750"/>
            <a:ext cx="2665642" cy="613694"/>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01" name="矩形 100"/>
          <p:cNvSpPr/>
          <p:nvPr/>
        </p:nvSpPr>
        <p:spPr>
          <a:xfrm>
            <a:off x="8420883" y="3819735"/>
            <a:ext cx="2665642" cy="613694"/>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02" name="矩形 101"/>
          <p:cNvSpPr/>
          <p:nvPr/>
        </p:nvSpPr>
        <p:spPr>
          <a:xfrm>
            <a:off x="7305760" y="5291697"/>
            <a:ext cx="2665642" cy="613694"/>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grpSp>
        <p:nvGrpSpPr>
          <p:cNvPr id="103" name="组合 102"/>
          <p:cNvGrpSpPr/>
          <p:nvPr/>
        </p:nvGrpSpPr>
        <p:grpSpPr>
          <a:xfrm>
            <a:off x="10308590" y="4880210"/>
            <a:ext cx="1478249" cy="1616398"/>
            <a:chOff x="9886950" y="4535871"/>
            <a:chExt cx="1834461" cy="2005899"/>
          </a:xfrm>
        </p:grpSpPr>
        <p:sp>
          <p:nvSpPr>
            <p:cNvPr id="104" name="圆角矩形 103"/>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圆角矩形 104"/>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6" name="组合 105"/>
            <p:cNvGrpSpPr/>
            <p:nvPr/>
          </p:nvGrpSpPr>
          <p:grpSpPr>
            <a:xfrm rot="17559220">
              <a:off x="10526211" y="4117280"/>
              <a:ext cx="611597" cy="1772498"/>
              <a:chOff x="2994660" y="1680210"/>
              <a:chExt cx="1234440" cy="3577590"/>
            </a:xfrm>
            <a:solidFill>
              <a:srgbClr val="FFC000"/>
            </a:solidFill>
          </p:grpSpPr>
          <p:sp>
            <p:nvSpPr>
              <p:cNvPr id="118" name="椭圆 117"/>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梯形 121"/>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椭圆 106"/>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107"/>
            <p:cNvCxnSpPr>
              <a:stCxn id="104"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10080494" y="6530550"/>
              <a:ext cx="1489448"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9886950" y="6541770"/>
              <a:ext cx="103784"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11665311" y="6527745"/>
              <a:ext cx="56100"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矩形 114"/>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659352213"/>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par>
                                    <p:cTn id="14" presetID="53" presetClass="entr" presetSubtype="16" fill="hold" grpId="0" nodeType="withEffect">
                                      <p:stCondLst>
                                        <p:cond delay="175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8" presetClass="emph" presetSubtype="0" fill="hold" grpId="1" nodeType="withEffect">
                                      <p:stCondLst>
                                        <p:cond delay="1750"/>
                                      </p:stCondLst>
                                      <p:childTnLst>
                                        <p:animRot by="21600000">
                                          <p:cBhvr>
                                            <p:cTn id="20" dur="11500" fill="hold"/>
                                            <p:tgtEl>
                                              <p:spTgt spid="6"/>
                                            </p:tgtEl>
                                            <p:attrNameLst>
                                              <p:attrName>r</p:attrName>
                                            </p:attrNameLst>
                                          </p:cBhvr>
                                        </p:animRot>
                                      </p:childTnLst>
                                    </p:cTn>
                                  </p:par>
                                  <p:par>
                                    <p:cTn id="21" presetID="2" presetClass="entr" presetSubtype="8" fill="hold" grpId="0" nodeType="withEffect" p14:presetBounceEnd="50000">
                                      <p:stCondLst>
                                        <p:cond delay="1750"/>
                                      </p:stCondLst>
                                      <p:childTnLst>
                                        <p:set>
                                          <p:cBhvr>
                                            <p:cTn id="22" dur="1" fill="hold">
                                              <p:stCondLst>
                                                <p:cond delay="0"/>
                                              </p:stCondLst>
                                            </p:cTn>
                                            <p:tgtEl>
                                              <p:spTgt spid="2"/>
                                            </p:tgtEl>
                                            <p:attrNameLst>
                                              <p:attrName>style.visibility</p:attrName>
                                            </p:attrNameLst>
                                          </p:cBhvr>
                                          <p:to>
                                            <p:strVal val="visible"/>
                                          </p:to>
                                        </p:set>
                                        <p:anim calcmode="lin" valueType="num" p14:bounceEnd="50000">
                                          <p:cBhvr additive="base">
                                            <p:cTn id="23" dur="125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24" dur="1250" fill="hold"/>
                                            <p:tgtEl>
                                              <p:spTgt spid="2"/>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300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1000"/>
                                            <p:tgtEl>
                                              <p:spTgt spid="81"/>
                                            </p:tgtEl>
                                          </p:cBhvr>
                                        </p:animEffect>
                                      </p:childTnLst>
                                    </p:cTn>
                                  </p:par>
                                  <p:par>
                                    <p:cTn id="28" presetID="42" presetClass="entr" presetSubtype="0" fill="hold" nodeType="withEffect">
                                      <p:stCondLst>
                                        <p:cond delay="4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4750"/>
                                      </p:stCondLst>
                                      <p:childTnLst>
                                        <p:set>
                                          <p:cBhvr>
                                            <p:cTn id="34" dur="1" fill="hold">
                                              <p:stCondLst>
                                                <p:cond delay="0"/>
                                              </p:stCondLst>
                                            </p:cTn>
                                            <p:tgtEl>
                                              <p:spTgt spid="93"/>
                                            </p:tgtEl>
                                            <p:attrNameLst>
                                              <p:attrName>style.visibility</p:attrName>
                                            </p:attrNameLst>
                                          </p:cBhvr>
                                          <p:to>
                                            <p:strVal val="visible"/>
                                          </p:to>
                                        </p:set>
                                        <p:animEffect transition="in" filter="wipe(right)">
                                          <p:cBhvr>
                                            <p:cTn id="35" dur="1250"/>
                                            <p:tgtEl>
                                              <p:spTgt spid="93"/>
                                            </p:tgtEl>
                                          </p:cBhvr>
                                        </p:animEffect>
                                      </p:childTnLst>
                                    </p:cTn>
                                  </p:par>
                                  <p:par>
                                    <p:cTn id="36" presetID="22" presetClass="entr" presetSubtype="8" fill="hold" grpId="0" nodeType="withEffect">
                                      <p:stCondLst>
                                        <p:cond delay="6000"/>
                                      </p:stCondLst>
                                      <p:childTnLst>
                                        <p:set>
                                          <p:cBhvr>
                                            <p:cTn id="37" dur="1" fill="hold">
                                              <p:stCondLst>
                                                <p:cond delay="0"/>
                                              </p:stCondLst>
                                            </p:cTn>
                                            <p:tgtEl>
                                              <p:spTgt spid="82"/>
                                            </p:tgtEl>
                                            <p:attrNameLst>
                                              <p:attrName>style.visibility</p:attrName>
                                            </p:attrNameLst>
                                          </p:cBhvr>
                                          <p:to>
                                            <p:strVal val="visible"/>
                                          </p:to>
                                        </p:set>
                                        <p:animEffect transition="in" filter="wipe(left)">
                                          <p:cBhvr>
                                            <p:cTn id="38" dur="2000"/>
                                            <p:tgtEl>
                                              <p:spTgt spid="82"/>
                                            </p:tgtEl>
                                          </p:cBhvr>
                                        </p:animEffect>
                                      </p:childTnLst>
                                    </p:cTn>
                                  </p:par>
                                  <p:par>
                                    <p:cTn id="39" presetID="31" presetClass="entr" presetSubtype="0" fill="hold" grpId="0" nodeType="withEffect">
                                      <p:stCondLst>
                                        <p:cond delay="800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90"/>
                                              </p:val>
                                            </p:tav>
                                            <p:tav tm="100000">
                                              <p:val>
                                                <p:fltVal val="0"/>
                                              </p:val>
                                            </p:tav>
                                          </p:tavLst>
                                        </p:anim>
                                        <p:animEffect transition="in" filter="fade">
                                          <p:cBhvr>
                                            <p:cTn id="44" dur="750"/>
                                            <p:tgtEl>
                                              <p:spTgt spid="7"/>
                                            </p:tgtEl>
                                          </p:cBhvr>
                                        </p:animEffect>
                                      </p:childTnLst>
                                    </p:cTn>
                                  </p:par>
                                  <p:par>
                                    <p:cTn id="45" presetID="53" presetClass="entr" presetSubtype="16" fill="hold" nodeType="withEffect">
                                      <p:stCondLst>
                                        <p:cond delay="8750"/>
                                      </p:stCondLst>
                                      <p:childTnLst>
                                        <p:set>
                                          <p:cBhvr>
                                            <p:cTn id="46" dur="1" fill="hold">
                                              <p:stCondLst>
                                                <p:cond delay="0"/>
                                              </p:stCondLst>
                                            </p:cTn>
                                            <p:tgtEl>
                                              <p:spTgt spid="73"/>
                                            </p:tgtEl>
                                            <p:attrNameLst>
                                              <p:attrName>style.visibility</p:attrName>
                                            </p:attrNameLst>
                                          </p:cBhvr>
                                          <p:to>
                                            <p:strVal val="visible"/>
                                          </p:to>
                                        </p:set>
                                        <p:anim calcmode="lin" valueType="num">
                                          <p:cBhvr>
                                            <p:cTn id="47" dur="750" fill="hold"/>
                                            <p:tgtEl>
                                              <p:spTgt spid="73"/>
                                            </p:tgtEl>
                                            <p:attrNameLst>
                                              <p:attrName>ppt_w</p:attrName>
                                            </p:attrNameLst>
                                          </p:cBhvr>
                                          <p:tavLst>
                                            <p:tav tm="0">
                                              <p:val>
                                                <p:fltVal val="0"/>
                                              </p:val>
                                            </p:tav>
                                            <p:tav tm="100000">
                                              <p:val>
                                                <p:strVal val="#ppt_w"/>
                                              </p:val>
                                            </p:tav>
                                          </p:tavLst>
                                        </p:anim>
                                        <p:anim calcmode="lin" valueType="num">
                                          <p:cBhvr>
                                            <p:cTn id="48" dur="750" fill="hold"/>
                                            <p:tgtEl>
                                              <p:spTgt spid="73"/>
                                            </p:tgtEl>
                                            <p:attrNameLst>
                                              <p:attrName>ppt_h</p:attrName>
                                            </p:attrNameLst>
                                          </p:cBhvr>
                                          <p:tavLst>
                                            <p:tav tm="0">
                                              <p:val>
                                                <p:fltVal val="0"/>
                                              </p:val>
                                            </p:tav>
                                            <p:tav tm="100000">
                                              <p:val>
                                                <p:strVal val="#ppt_h"/>
                                              </p:val>
                                            </p:tav>
                                          </p:tavLst>
                                        </p:anim>
                                        <p:animEffect transition="in" filter="fade">
                                          <p:cBhvr>
                                            <p:cTn id="49" dur="750"/>
                                            <p:tgtEl>
                                              <p:spTgt spid="73"/>
                                            </p:tgtEl>
                                          </p:cBhvr>
                                        </p:animEffect>
                                      </p:childTnLst>
                                    </p:cTn>
                                  </p:par>
                                  <p:par>
                                    <p:cTn id="50" presetID="53" presetClass="entr" presetSubtype="16" fill="hold" nodeType="withEffect">
                                      <p:stCondLst>
                                        <p:cond delay="9250"/>
                                      </p:stCondLst>
                                      <p:childTnLst>
                                        <p:set>
                                          <p:cBhvr>
                                            <p:cTn id="51" dur="1" fill="hold">
                                              <p:stCondLst>
                                                <p:cond delay="0"/>
                                              </p:stCondLst>
                                            </p:cTn>
                                            <p:tgtEl>
                                              <p:spTgt spid="77"/>
                                            </p:tgtEl>
                                            <p:attrNameLst>
                                              <p:attrName>style.visibility</p:attrName>
                                            </p:attrNameLst>
                                          </p:cBhvr>
                                          <p:to>
                                            <p:strVal val="visible"/>
                                          </p:to>
                                        </p:set>
                                        <p:anim calcmode="lin" valueType="num">
                                          <p:cBhvr>
                                            <p:cTn id="52" dur="750" fill="hold"/>
                                            <p:tgtEl>
                                              <p:spTgt spid="77"/>
                                            </p:tgtEl>
                                            <p:attrNameLst>
                                              <p:attrName>ppt_w</p:attrName>
                                            </p:attrNameLst>
                                          </p:cBhvr>
                                          <p:tavLst>
                                            <p:tav tm="0">
                                              <p:val>
                                                <p:fltVal val="0"/>
                                              </p:val>
                                            </p:tav>
                                            <p:tav tm="100000">
                                              <p:val>
                                                <p:strVal val="#ppt_w"/>
                                              </p:val>
                                            </p:tav>
                                          </p:tavLst>
                                        </p:anim>
                                        <p:anim calcmode="lin" valueType="num">
                                          <p:cBhvr>
                                            <p:cTn id="53" dur="750" fill="hold"/>
                                            <p:tgtEl>
                                              <p:spTgt spid="77"/>
                                            </p:tgtEl>
                                            <p:attrNameLst>
                                              <p:attrName>ppt_h</p:attrName>
                                            </p:attrNameLst>
                                          </p:cBhvr>
                                          <p:tavLst>
                                            <p:tav tm="0">
                                              <p:val>
                                                <p:fltVal val="0"/>
                                              </p:val>
                                            </p:tav>
                                            <p:tav tm="100000">
                                              <p:val>
                                                <p:strVal val="#ppt_h"/>
                                              </p:val>
                                            </p:tav>
                                          </p:tavLst>
                                        </p:anim>
                                        <p:animEffect transition="in" filter="fade">
                                          <p:cBhvr>
                                            <p:cTn id="54" dur="750"/>
                                            <p:tgtEl>
                                              <p:spTgt spid="77"/>
                                            </p:tgtEl>
                                          </p:cBhvr>
                                        </p:animEffect>
                                      </p:childTnLst>
                                    </p:cTn>
                                  </p:par>
                                  <p:par>
                                    <p:cTn id="55" presetID="53" presetClass="entr" presetSubtype="16" fill="hold" nodeType="withEffect">
                                      <p:stCondLst>
                                        <p:cond delay="9750"/>
                                      </p:stCondLst>
                                      <p:childTnLst>
                                        <p:set>
                                          <p:cBhvr>
                                            <p:cTn id="56" dur="1" fill="hold">
                                              <p:stCondLst>
                                                <p:cond delay="0"/>
                                              </p:stCondLst>
                                            </p:cTn>
                                            <p:tgtEl>
                                              <p:spTgt spid="78"/>
                                            </p:tgtEl>
                                            <p:attrNameLst>
                                              <p:attrName>style.visibility</p:attrName>
                                            </p:attrNameLst>
                                          </p:cBhvr>
                                          <p:to>
                                            <p:strVal val="visible"/>
                                          </p:to>
                                        </p:set>
                                        <p:anim calcmode="lin" valueType="num">
                                          <p:cBhvr>
                                            <p:cTn id="57" dur="750" fill="hold"/>
                                            <p:tgtEl>
                                              <p:spTgt spid="78"/>
                                            </p:tgtEl>
                                            <p:attrNameLst>
                                              <p:attrName>ppt_w</p:attrName>
                                            </p:attrNameLst>
                                          </p:cBhvr>
                                          <p:tavLst>
                                            <p:tav tm="0">
                                              <p:val>
                                                <p:fltVal val="0"/>
                                              </p:val>
                                            </p:tav>
                                            <p:tav tm="100000">
                                              <p:val>
                                                <p:strVal val="#ppt_w"/>
                                              </p:val>
                                            </p:tav>
                                          </p:tavLst>
                                        </p:anim>
                                        <p:anim calcmode="lin" valueType="num">
                                          <p:cBhvr>
                                            <p:cTn id="58" dur="750" fill="hold"/>
                                            <p:tgtEl>
                                              <p:spTgt spid="78"/>
                                            </p:tgtEl>
                                            <p:attrNameLst>
                                              <p:attrName>ppt_h</p:attrName>
                                            </p:attrNameLst>
                                          </p:cBhvr>
                                          <p:tavLst>
                                            <p:tav tm="0">
                                              <p:val>
                                                <p:fltVal val="0"/>
                                              </p:val>
                                            </p:tav>
                                            <p:tav tm="100000">
                                              <p:val>
                                                <p:strVal val="#ppt_h"/>
                                              </p:val>
                                            </p:tav>
                                          </p:tavLst>
                                        </p:anim>
                                        <p:animEffect transition="in" filter="fade">
                                          <p:cBhvr>
                                            <p:cTn id="59" dur="750"/>
                                            <p:tgtEl>
                                              <p:spTgt spid="78"/>
                                            </p:tgtEl>
                                          </p:cBhvr>
                                        </p:animEffect>
                                      </p:childTnLst>
                                    </p:cTn>
                                  </p:par>
                                  <p:par>
                                    <p:cTn id="60" presetID="53" presetClass="entr" presetSubtype="16" fill="hold" nodeType="withEffect">
                                      <p:stCondLst>
                                        <p:cond delay="10250"/>
                                      </p:stCondLst>
                                      <p:childTnLst>
                                        <p:set>
                                          <p:cBhvr>
                                            <p:cTn id="61" dur="1" fill="hold">
                                              <p:stCondLst>
                                                <p:cond delay="0"/>
                                              </p:stCondLst>
                                            </p:cTn>
                                            <p:tgtEl>
                                              <p:spTgt spid="76"/>
                                            </p:tgtEl>
                                            <p:attrNameLst>
                                              <p:attrName>style.visibility</p:attrName>
                                            </p:attrNameLst>
                                          </p:cBhvr>
                                          <p:to>
                                            <p:strVal val="visible"/>
                                          </p:to>
                                        </p:set>
                                        <p:anim calcmode="lin" valueType="num">
                                          <p:cBhvr>
                                            <p:cTn id="62" dur="750" fill="hold"/>
                                            <p:tgtEl>
                                              <p:spTgt spid="76"/>
                                            </p:tgtEl>
                                            <p:attrNameLst>
                                              <p:attrName>ppt_w</p:attrName>
                                            </p:attrNameLst>
                                          </p:cBhvr>
                                          <p:tavLst>
                                            <p:tav tm="0">
                                              <p:val>
                                                <p:fltVal val="0"/>
                                              </p:val>
                                            </p:tav>
                                            <p:tav tm="100000">
                                              <p:val>
                                                <p:strVal val="#ppt_w"/>
                                              </p:val>
                                            </p:tav>
                                          </p:tavLst>
                                        </p:anim>
                                        <p:anim calcmode="lin" valueType="num">
                                          <p:cBhvr>
                                            <p:cTn id="63" dur="750" fill="hold"/>
                                            <p:tgtEl>
                                              <p:spTgt spid="76"/>
                                            </p:tgtEl>
                                            <p:attrNameLst>
                                              <p:attrName>ppt_h</p:attrName>
                                            </p:attrNameLst>
                                          </p:cBhvr>
                                          <p:tavLst>
                                            <p:tav tm="0">
                                              <p:val>
                                                <p:fltVal val="0"/>
                                              </p:val>
                                            </p:tav>
                                            <p:tav tm="100000">
                                              <p:val>
                                                <p:strVal val="#ppt_h"/>
                                              </p:val>
                                            </p:tav>
                                          </p:tavLst>
                                        </p:anim>
                                        <p:animEffect transition="in" filter="fade">
                                          <p:cBhvr>
                                            <p:cTn id="64" dur="750"/>
                                            <p:tgtEl>
                                              <p:spTgt spid="76"/>
                                            </p:tgtEl>
                                          </p:cBhvr>
                                        </p:animEffect>
                                      </p:childTnLst>
                                    </p:cTn>
                                  </p:par>
                                  <p:par>
                                    <p:cTn id="65" presetID="2" presetClass="entr" presetSubtype="2" fill="hold" grpId="0" nodeType="withEffect" p14:presetBounceEnd="46000">
                                      <p:stCondLst>
                                        <p:cond delay="11000"/>
                                      </p:stCondLst>
                                      <p:childTnLst>
                                        <p:set>
                                          <p:cBhvr>
                                            <p:cTn id="66" dur="1" fill="hold">
                                              <p:stCondLst>
                                                <p:cond delay="0"/>
                                              </p:stCondLst>
                                            </p:cTn>
                                            <p:tgtEl>
                                              <p:spTgt spid="99"/>
                                            </p:tgtEl>
                                            <p:attrNameLst>
                                              <p:attrName>style.visibility</p:attrName>
                                            </p:attrNameLst>
                                          </p:cBhvr>
                                          <p:to>
                                            <p:strVal val="visible"/>
                                          </p:to>
                                        </p:set>
                                        <p:anim calcmode="lin" valueType="num" p14:bounceEnd="46000">
                                          <p:cBhvr additive="base">
                                            <p:cTn id="67" dur="750" fill="hold"/>
                                            <p:tgtEl>
                                              <p:spTgt spid="99"/>
                                            </p:tgtEl>
                                            <p:attrNameLst>
                                              <p:attrName>ppt_x</p:attrName>
                                            </p:attrNameLst>
                                          </p:cBhvr>
                                          <p:tavLst>
                                            <p:tav tm="0">
                                              <p:val>
                                                <p:strVal val="1+#ppt_w/2"/>
                                              </p:val>
                                            </p:tav>
                                            <p:tav tm="100000">
                                              <p:val>
                                                <p:strVal val="#ppt_x"/>
                                              </p:val>
                                            </p:tav>
                                          </p:tavLst>
                                        </p:anim>
                                        <p:anim calcmode="lin" valueType="num" p14:bounceEnd="46000">
                                          <p:cBhvr additive="base">
                                            <p:cTn id="68" dur="750" fill="hold"/>
                                            <p:tgtEl>
                                              <p:spTgt spid="9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14:presetBounceEnd="46000">
                                      <p:stCondLst>
                                        <p:cond delay="11500"/>
                                      </p:stCondLst>
                                      <p:childTnLst>
                                        <p:set>
                                          <p:cBhvr>
                                            <p:cTn id="70" dur="1" fill="hold">
                                              <p:stCondLst>
                                                <p:cond delay="0"/>
                                              </p:stCondLst>
                                            </p:cTn>
                                            <p:tgtEl>
                                              <p:spTgt spid="100"/>
                                            </p:tgtEl>
                                            <p:attrNameLst>
                                              <p:attrName>style.visibility</p:attrName>
                                            </p:attrNameLst>
                                          </p:cBhvr>
                                          <p:to>
                                            <p:strVal val="visible"/>
                                          </p:to>
                                        </p:set>
                                        <p:anim calcmode="lin" valueType="num" p14:bounceEnd="46000">
                                          <p:cBhvr additive="base">
                                            <p:cTn id="71" dur="750" fill="hold"/>
                                            <p:tgtEl>
                                              <p:spTgt spid="100"/>
                                            </p:tgtEl>
                                            <p:attrNameLst>
                                              <p:attrName>ppt_x</p:attrName>
                                            </p:attrNameLst>
                                          </p:cBhvr>
                                          <p:tavLst>
                                            <p:tav tm="0">
                                              <p:val>
                                                <p:strVal val="1+#ppt_w/2"/>
                                              </p:val>
                                            </p:tav>
                                            <p:tav tm="100000">
                                              <p:val>
                                                <p:strVal val="#ppt_x"/>
                                              </p:val>
                                            </p:tav>
                                          </p:tavLst>
                                        </p:anim>
                                        <p:anim calcmode="lin" valueType="num" p14:bounceEnd="46000">
                                          <p:cBhvr additive="base">
                                            <p:cTn id="72" dur="750" fill="hold"/>
                                            <p:tgtEl>
                                              <p:spTgt spid="100"/>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14:presetBounceEnd="46000">
                                      <p:stCondLst>
                                        <p:cond delay="12000"/>
                                      </p:stCondLst>
                                      <p:childTnLst>
                                        <p:set>
                                          <p:cBhvr>
                                            <p:cTn id="74" dur="1" fill="hold">
                                              <p:stCondLst>
                                                <p:cond delay="0"/>
                                              </p:stCondLst>
                                            </p:cTn>
                                            <p:tgtEl>
                                              <p:spTgt spid="101"/>
                                            </p:tgtEl>
                                            <p:attrNameLst>
                                              <p:attrName>style.visibility</p:attrName>
                                            </p:attrNameLst>
                                          </p:cBhvr>
                                          <p:to>
                                            <p:strVal val="visible"/>
                                          </p:to>
                                        </p:set>
                                        <p:anim calcmode="lin" valueType="num" p14:bounceEnd="46000">
                                          <p:cBhvr additive="base">
                                            <p:cTn id="75" dur="750" fill="hold"/>
                                            <p:tgtEl>
                                              <p:spTgt spid="101"/>
                                            </p:tgtEl>
                                            <p:attrNameLst>
                                              <p:attrName>ppt_x</p:attrName>
                                            </p:attrNameLst>
                                          </p:cBhvr>
                                          <p:tavLst>
                                            <p:tav tm="0">
                                              <p:val>
                                                <p:strVal val="1+#ppt_w/2"/>
                                              </p:val>
                                            </p:tav>
                                            <p:tav tm="100000">
                                              <p:val>
                                                <p:strVal val="#ppt_x"/>
                                              </p:val>
                                            </p:tav>
                                          </p:tavLst>
                                        </p:anim>
                                        <p:anim calcmode="lin" valueType="num" p14:bounceEnd="46000">
                                          <p:cBhvr additive="base">
                                            <p:cTn id="76" dur="750" fill="hold"/>
                                            <p:tgtEl>
                                              <p:spTgt spid="10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14:presetBounceEnd="46000">
                                      <p:stCondLst>
                                        <p:cond delay="12500"/>
                                      </p:stCondLst>
                                      <p:childTnLst>
                                        <p:set>
                                          <p:cBhvr>
                                            <p:cTn id="78" dur="1" fill="hold">
                                              <p:stCondLst>
                                                <p:cond delay="0"/>
                                              </p:stCondLst>
                                            </p:cTn>
                                            <p:tgtEl>
                                              <p:spTgt spid="102"/>
                                            </p:tgtEl>
                                            <p:attrNameLst>
                                              <p:attrName>style.visibility</p:attrName>
                                            </p:attrNameLst>
                                          </p:cBhvr>
                                          <p:to>
                                            <p:strVal val="visible"/>
                                          </p:to>
                                        </p:set>
                                        <p:anim calcmode="lin" valueType="num" p14:bounceEnd="46000">
                                          <p:cBhvr additive="base">
                                            <p:cTn id="79" dur="750" fill="hold"/>
                                            <p:tgtEl>
                                              <p:spTgt spid="102"/>
                                            </p:tgtEl>
                                            <p:attrNameLst>
                                              <p:attrName>ppt_x</p:attrName>
                                            </p:attrNameLst>
                                          </p:cBhvr>
                                          <p:tavLst>
                                            <p:tav tm="0">
                                              <p:val>
                                                <p:strVal val="1+#ppt_w/2"/>
                                              </p:val>
                                            </p:tav>
                                            <p:tav tm="100000">
                                              <p:val>
                                                <p:strVal val="#ppt_x"/>
                                              </p:val>
                                            </p:tav>
                                          </p:tavLst>
                                        </p:anim>
                                        <p:anim calcmode="lin" valueType="num" p14:bounceEnd="46000">
                                          <p:cBhvr additive="base">
                                            <p:cTn id="80" dur="750" fill="hold"/>
                                            <p:tgtEl>
                                              <p:spTgt spid="102"/>
                                            </p:tgtEl>
                                            <p:attrNameLst>
                                              <p:attrName>ppt_y</p:attrName>
                                            </p:attrNameLst>
                                          </p:cBhvr>
                                          <p:tavLst>
                                            <p:tav tm="0">
                                              <p:val>
                                                <p:strVal val="#ppt_y"/>
                                              </p:val>
                                            </p:tav>
                                            <p:tav tm="100000">
                                              <p:val>
                                                <p:strVal val="#ppt_y"/>
                                              </p:val>
                                            </p:tav>
                                          </p:tavLst>
                                        </p:anim>
                                      </p:childTnLst>
                                    </p:cTn>
                                  </p:par>
                                  <p:par>
                                    <p:cTn id="81" presetID="10" presetClass="entr" presetSubtype="0" fill="hold" nodeType="withEffect">
                                      <p:stCondLst>
                                        <p:cond delay="13250"/>
                                      </p:stCondLst>
                                      <p:childTnLst>
                                        <p:set>
                                          <p:cBhvr>
                                            <p:cTn id="82" dur="1" fill="hold">
                                              <p:stCondLst>
                                                <p:cond delay="0"/>
                                              </p:stCondLst>
                                            </p:cTn>
                                            <p:tgtEl>
                                              <p:spTgt spid="103"/>
                                            </p:tgtEl>
                                            <p:attrNameLst>
                                              <p:attrName>style.visibility</p:attrName>
                                            </p:attrNameLst>
                                          </p:cBhvr>
                                          <p:to>
                                            <p:strVal val="visible"/>
                                          </p:to>
                                        </p:set>
                                        <p:animEffect transition="in" filter="fade">
                                          <p:cBhvr>
                                            <p:cTn id="83" dur="7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animBg="1"/>
          <p:bldP spid="6" grpId="1" animBg="1"/>
          <p:bldP spid="7" grpId="0" animBg="1"/>
          <p:bldP spid="2" grpId="0"/>
          <p:bldP spid="82" grpId="0"/>
          <p:bldP spid="99" grpId="0"/>
          <p:bldP spid="100" grpId="0"/>
          <p:bldP spid="101" grpId="0"/>
          <p:bldP spid="10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par>
                                    <p:cTn id="14" presetID="53" presetClass="entr" presetSubtype="16" fill="hold" grpId="0" nodeType="withEffect">
                                      <p:stCondLst>
                                        <p:cond delay="175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8" presetClass="emph" presetSubtype="0" fill="hold" grpId="1" nodeType="withEffect">
                                      <p:stCondLst>
                                        <p:cond delay="1750"/>
                                      </p:stCondLst>
                                      <p:childTnLst>
                                        <p:animRot by="21600000">
                                          <p:cBhvr>
                                            <p:cTn id="20" dur="11500" fill="hold"/>
                                            <p:tgtEl>
                                              <p:spTgt spid="6"/>
                                            </p:tgtEl>
                                            <p:attrNameLst>
                                              <p:attrName>r</p:attrName>
                                            </p:attrNameLst>
                                          </p:cBhvr>
                                        </p:animRot>
                                      </p:childTnLst>
                                    </p:cTn>
                                  </p:par>
                                  <p:par>
                                    <p:cTn id="21" presetID="2" presetClass="entr" presetSubtype="8" fill="hold" grpId="0" nodeType="withEffect">
                                      <p:stCondLst>
                                        <p:cond delay="175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250" fill="hold"/>
                                            <p:tgtEl>
                                              <p:spTgt spid="2"/>
                                            </p:tgtEl>
                                            <p:attrNameLst>
                                              <p:attrName>ppt_x</p:attrName>
                                            </p:attrNameLst>
                                          </p:cBhvr>
                                          <p:tavLst>
                                            <p:tav tm="0">
                                              <p:val>
                                                <p:strVal val="0-#ppt_w/2"/>
                                              </p:val>
                                            </p:tav>
                                            <p:tav tm="100000">
                                              <p:val>
                                                <p:strVal val="#ppt_x"/>
                                              </p:val>
                                            </p:tav>
                                          </p:tavLst>
                                        </p:anim>
                                        <p:anim calcmode="lin" valueType="num">
                                          <p:cBhvr additive="base">
                                            <p:cTn id="24" dur="1250" fill="hold"/>
                                            <p:tgtEl>
                                              <p:spTgt spid="2"/>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300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1000"/>
                                            <p:tgtEl>
                                              <p:spTgt spid="81"/>
                                            </p:tgtEl>
                                          </p:cBhvr>
                                        </p:animEffect>
                                      </p:childTnLst>
                                    </p:cTn>
                                  </p:par>
                                  <p:par>
                                    <p:cTn id="28" presetID="42" presetClass="entr" presetSubtype="0" fill="hold" nodeType="withEffect">
                                      <p:stCondLst>
                                        <p:cond delay="4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4750"/>
                                      </p:stCondLst>
                                      <p:childTnLst>
                                        <p:set>
                                          <p:cBhvr>
                                            <p:cTn id="34" dur="1" fill="hold">
                                              <p:stCondLst>
                                                <p:cond delay="0"/>
                                              </p:stCondLst>
                                            </p:cTn>
                                            <p:tgtEl>
                                              <p:spTgt spid="93"/>
                                            </p:tgtEl>
                                            <p:attrNameLst>
                                              <p:attrName>style.visibility</p:attrName>
                                            </p:attrNameLst>
                                          </p:cBhvr>
                                          <p:to>
                                            <p:strVal val="visible"/>
                                          </p:to>
                                        </p:set>
                                        <p:animEffect transition="in" filter="wipe(right)">
                                          <p:cBhvr>
                                            <p:cTn id="35" dur="1250"/>
                                            <p:tgtEl>
                                              <p:spTgt spid="93"/>
                                            </p:tgtEl>
                                          </p:cBhvr>
                                        </p:animEffect>
                                      </p:childTnLst>
                                    </p:cTn>
                                  </p:par>
                                  <p:par>
                                    <p:cTn id="36" presetID="22" presetClass="entr" presetSubtype="8" fill="hold" grpId="0" nodeType="withEffect">
                                      <p:stCondLst>
                                        <p:cond delay="6000"/>
                                      </p:stCondLst>
                                      <p:childTnLst>
                                        <p:set>
                                          <p:cBhvr>
                                            <p:cTn id="37" dur="1" fill="hold">
                                              <p:stCondLst>
                                                <p:cond delay="0"/>
                                              </p:stCondLst>
                                            </p:cTn>
                                            <p:tgtEl>
                                              <p:spTgt spid="82"/>
                                            </p:tgtEl>
                                            <p:attrNameLst>
                                              <p:attrName>style.visibility</p:attrName>
                                            </p:attrNameLst>
                                          </p:cBhvr>
                                          <p:to>
                                            <p:strVal val="visible"/>
                                          </p:to>
                                        </p:set>
                                        <p:animEffect transition="in" filter="wipe(left)">
                                          <p:cBhvr>
                                            <p:cTn id="38" dur="2000"/>
                                            <p:tgtEl>
                                              <p:spTgt spid="82"/>
                                            </p:tgtEl>
                                          </p:cBhvr>
                                        </p:animEffect>
                                      </p:childTnLst>
                                    </p:cTn>
                                  </p:par>
                                  <p:par>
                                    <p:cTn id="39" presetID="31" presetClass="entr" presetSubtype="0" fill="hold" grpId="0" nodeType="withEffect">
                                      <p:stCondLst>
                                        <p:cond delay="800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90"/>
                                              </p:val>
                                            </p:tav>
                                            <p:tav tm="100000">
                                              <p:val>
                                                <p:fltVal val="0"/>
                                              </p:val>
                                            </p:tav>
                                          </p:tavLst>
                                        </p:anim>
                                        <p:animEffect transition="in" filter="fade">
                                          <p:cBhvr>
                                            <p:cTn id="44" dur="750"/>
                                            <p:tgtEl>
                                              <p:spTgt spid="7"/>
                                            </p:tgtEl>
                                          </p:cBhvr>
                                        </p:animEffect>
                                      </p:childTnLst>
                                    </p:cTn>
                                  </p:par>
                                  <p:par>
                                    <p:cTn id="45" presetID="53" presetClass="entr" presetSubtype="16" fill="hold" nodeType="withEffect">
                                      <p:stCondLst>
                                        <p:cond delay="8750"/>
                                      </p:stCondLst>
                                      <p:childTnLst>
                                        <p:set>
                                          <p:cBhvr>
                                            <p:cTn id="46" dur="1" fill="hold">
                                              <p:stCondLst>
                                                <p:cond delay="0"/>
                                              </p:stCondLst>
                                            </p:cTn>
                                            <p:tgtEl>
                                              <p:spTgt spid="73"/>
                                            </p:tgtEl>
                                            <p:attrNameLst>
                                              <p:attrName>style.visibility</p:attrName>
                                            </p:attrNameLst>
                                          </p:cBhvr>
                                          <p:to>
                                            <p:strVal val="visible"/>
                                          </p:to>
                                        </p:set>
                                        <p:anim calcmode="lin" valueType="num">
                                          <p:cBhvr>
                                            <p:cTn id="47" dur="750" fill="hold"/>
                                            <p:tgtEl>
                                              <p:spTgt spid="73"/>
                                            </p:tgtEl>
                                            <p:attrNameLst>
                                              <p:attrName>ppt_w</p:attrName>
                                            </p:attrNameLst>
                                          </p:cBhvr>
                                          <p:tavLst>
                                            <p:tav tm="0">
                                              <p:val>
                                                <p:fltVal val="0"/>
                                              </p:val>
                                            </p:tav>
                                            <p:tav tm="100000">
                                              <p:val>
                                                <p:strVal val="#ppt_w"/>
                                              </p:val>
                                            </p:tav>
                                          </p:tavLst>
                                        </p:anim>
                                        <p:anim calcmode="lin" valueType="num">
                                          <p:cBhvr>
                                            <p:cTn id="48" dur="750" fill="hold"/>
                                            <p:tgtEl>
                                              <p:spTgt spid="73"/>
                                            </p:tgtEl>
                                            <p:attrNameLst>
                                              <p:attrName>ppt_h</p:attrName>
                                            </p:attrNameLst>
                                          </p:cBhvr>
                                          <p:tavLst>
                                            <p:tav tm="0">
                                              <p:val>
                                                <p:fltVal val="0"/>
                                              </p:val>
                                            </p:tav>
                                            <p:tav tm="100000">
                                              <p:val>
                                                <p:strVal val="#ppt_h"/>
                                              </p:val>
                                            </p:tav>
                                          </p:tavLst>
                                        </p:anim>
                                        <p:animEffect transition="in" filter="fade">
                                          <p:cBhvr>
                                            <p:cTn id="49" dur="750"/>
                                            <p:tgtEl>
                                              <p:spTgt spid="73"/>
                                            </p:tgtEl>
                                          </p:cBhvr>
                                        </p:animEffect>
                                      </p:childTnLst>
                                    </p:cTn>
                                  </p:par>
                                  <p:par>
                                    <p:cTn id="50" presetID="53" presetClass="entr" presetSubtype="16" fill="hold" nodeType="withEffect">
                                      <p:stCondLst>
                                        <p:cond delay="9250"/>
                                      </p:stCondLst>
                                      <p:childTnLst>
                                        <p:set>
                                          <p:cBhvr>
                                            <p:cTn id="51" dur="1" fill="hold">
                                              <p:stCondLst>
                                                <p:cond delay="0"/>
                                              </p:stCondLst>
                                            </p:cTn>
                                            <p:tgtEl>
                                              <p:spTgt spid="77"/>
                                            </p:tgtEl>
                                            <p:attrNameLst>
                                              <p:attrName>style.visibility</p:attrName>
                                            </p:attrNameLst>
                                          </p:cBhvr>
                                          <p:to>
                                            <p:strVal val="visible"/>
                                          </p:to>
                                        </p:set>
                                        <p:anim calcmode="lin" valueType="num">
                                          <p:cBhvr>
                                            <p:cTn id="52" dur="750" fill="hold"/>
                                            <p:tgtEl>
                                              <p:spTgt spid="77"/>
                                            </p:tgtEl>
                                            <p:attrNameLst>
                                              <p:attrName>ppt_w</p:attrName>
                                            </p:attrNameLst>
                                          </p:cBhvr>
                                          <p:tavLst>
                                            <p:tav tm="0">
                                              <p:val>
                                                <p:fltVal val="0"/>
                                              </p:val>
                                            </p:tav>
                                            <p:tav tm="100000">
                                              <p:val>
                                                <p:strVal val="#ppt_w"/>
                                              </p:val>
                                            </p:tav>
                                          </p:tavLst>
                                        </p:anim>
                                        <p:anim calcmode="lin" valueType="num">
                                          <p:cBhvr>
                                            <p:cTn id="53" dur="750" fill="hold"/>
                                            <p:tgtEl>
                                              <p:spTgt spid="77"/>
                                            </p:tgtEl>
                                            <p:attrNameLst>
                                              <p:attrName>ppt_h</p:attrName>
                                            </p:attrNameLst>
                                          </p:cBhvr>
                                          <p:tavLst>
                                            <p:tav tm="0">
                                              <p:val>
                                                <p:fltVal val="0"/>
                                              </p:val>
                                            </p:tav>
                                            <p:tav tm="100000">
                                              <p:val>
                                                <p:strVal val="#ppt_h"/>
                                              </p:val>
                                            </p:tav>
                                          </p:tavLst>
                                        </p:anim>
                                        <p:animEffect transition="in" filter="fade">
                                          <p:cBhvr>
                                            <p:cTn id="54" dur="750"/>
                                            <p:tgtEl>
                                              <p:spTgt spid="77"/>
                                            </p:tgtEl>
                                          </p:cBhvr>
                                        </p:animEffect>
                                      </p:childTnLst>
                                    </p:cTn>
                                  </p:par>
                                  <p:par>
                                    <p:cTn id="55" presetID="53" presetClass="entr" presetSubtype="16" fill="hold" nodeType="withEffect">
                                      <p:stCondLst>
                                        <p:cond delay="9750"/>
                                      </p:stCondLst>
                                      <p:childTnLst>
                                        <p:set>
                                          <p:cBhvr>
                                            <p:cTn id="56" dur="1" fill="hold">
                                              <p:stCondLst>
                                                <p:cond delay="0"/>
                                              </p:stCondLst>
                                            </p:cTn>
                                            <p:tgtEl>
                                              <p:spTgt spid="78"/>
                                            </p:tgtEl>
                                            <p:attrNameLst>
                                              <p:attrName>style.visibility</p:attrName>
                                            </p:attrNameLst>
                                          </p:cBhvr>
                                          <p:to>
                                            <p:strVal val="visible"/>
                                          </p:to>
                                        </p:set>
                                        <p:anim calcmode="lin" valueType="num">
                                          <p:cBhvr>
                                            <p:cTn id="57" dur="750" fill="hold"/>
                                            <p:tgtEl>
                                              <p:spTgt spid="78"/>
                                            </p:tgtEl>
                                            <p:attrNameLst>
                                              <p:attrName>ppt_w</p:attrName>
                                            </p:attrNameLst>
                                          </p:cBhvr>
                                          <p:tavLst>
                                            <p:tav tm="0">
                                              <p:val>
                                                <p:fltVal val="0"/>
                                              </p:val>
                                            </p:tav>
                                            <p:tav tm="100000">
                                              <p:val>
                                                <p:strVal val="#ppt_w"/>
                                              </p:val>
                                            </p:tav>
                                          </p:tavLst>
                                        </p:anim>
                                        <p:anim calcmode="lin" valueType="num">
                                          <p:cBhvr>
                                            <p:cTn id="58" dur="750" fill="hold"/>
                                            <p:tgtEl>
                                              <p:spTgt spid="78"/>
                                            </p:tgtEl>
                                            <p:attrNameLst>
                                              <p:attrName>ppt_h</p:attrName>
                                            </p:attrNameLst>
                                          </p:cBhvr>
                                          <p:tavLst>
                                            <p:tav tm="0">
                                              <p:val>
                                                <p:fltVal val="0"/>
                                              </p:val>
                                            </p:tav>
                                            <p:tav tm="100000">
                                              <p:val>
                                                <p:strVal val="#ppt_h"/>
                                              </p:val>
                                            </p:tav>
                                          </p:tavLst>
                                        </p:anim>
                                        <p:animEffect transition="in" filter="fade">
                                          <p:cBhvr>
                                            <p:cTn id="59" dur="750"/>
                                            <p:tgtEl>
                                              <p:spTgt spid="78"/>
                                            </p:tgtEl>
                                          </p:cBhvr>
                                        </p:animEffect>
                                      </p:childTnLst>
                                    </p:cTn>
                                  </p:par>
                                  <p:par>
                                    <p:cTn id="60" presetID="53" presetClass="entr" presetSubtype="16" fill="hold" nodeType="withEffect">
                                      <p:stCondLst>
                                        <p:cond delay="10250"/>
                                      </p:stCondLst>
                                      <p:childTnLst>
                                        <p:set>
                                          <p:cBhvr>
                                            <p:cTn id="61" dur="1" fill="hold">
                                              <p:stCondLst>
                                                <p:cond delay="0"/>
                                              </p:stCondLst>
                                            </p:cTn>
                                            <p:tgtEl>
                                              <p:spTgt spid="76"/>
                                            </p:tgtEl>
                                            <p:attrNameLst>
                                              <p:attrName>style.visibility</p:attrName>
                                            </p:attrNameLst>
                                          </p:cBhvr>
                                          <p:to>
                                            <p:strVal val="visible"/>
                                          </p:to>
                                        </p:set>
                                        <p:anim calcmode="lin" valueType="num">
                                          <p:cBhvr>
                                            <p:cTn id="62" dur="750" fill="hold"/>
                                            <p:tgtEl>
                                              <p:spTgt spid="76"/>
                                            </p:tgtEl>
                                            <p:attrNameLst>
                                              <p:attrName>ppt_w</p:attrName>
                                            </p:attrNameLst>
                                          </p:cBhvr>
                                          <p:tavLst>
                                            <p:tav tm="0">
                                              <p:val>
                                                <p:fltVal val="0"/>
                                              </p:val>
                                            </p:tav>
                                            <p:tav tm="100000">
                                              <p:val>
                                                <p:strVal val="#ppt_w"/>
                                              </p:val>
                                            </p:tav>
                                          </p:tavLst>
                                        </p:anim>
                                        <p:anim calcmode="lin" valueType="num">
                                          <p:cBhvr>
                                            <p:cTn id="63" dur="750" fill="hold"/>
                                            <p:tgtEl>
                                              <p:spTgt spid="76"/>
                                            </p:tgtEl>
                                            <p:attrNameLst>
                                              <p:attrName>ppt_h</p:attrName>
                                            </p:attrNameLst>
                                          </p:cBhvr>
                                          <p:tavLst>
                                            <p:tav tm="0">
                                              <p:val>
                                                <p:fltVal val="0"/>
                                              </p:val>
                                            </p:tav>
                                            <p:tav tm="100000">
                                              <p:val>
                                                <p:strVal val="#ppt_h"/>
                                              </p:val>
                                            </p:tav>
                                          </p:tavLst>
                                        </p:anim>
                                        <p:animEffect transition="in" filter="fade">
                                          <p:cBhvr>
                                            <p:cTn id="64" dur="750"/>
                                            <p:tgtEl>
                                              <p:spTgt spid="76"/>
                                            </p:tgtEl>
                                          </p:cBhvr>
                                        </p:animEffect>
                                      </p:childTnLst>
                                    </p:cTn>
                                  </p:par>
                                  <p:par>
                                    <p:cTn id="65" presetID="2" presetClass="entr" presetSubtype="2" fill="hold" grpId="0" nodeType="withEffect">
                                      <p:stCondLst>
                                        <p:cond delay="11000"/>
                                      </p:stCondLst>
                                      <p:childTnLst>
                                        <p:set>
                                          <p:cBhvr>
                                            <p:cTn id="66" dur="1" fill="hold">
                                              <p:stCondLst>
                                                <p:cond delay="0"/>
                                              </p:stCondLst>
                                            </p:cTn>
                                            <p:tgtEl>
                                              <p:spTgt spid="99"/>
                                            </p:tgtEl>
                                            <p:attrNameLst>
                                              <p:attrName>style.visibility</p:attrName>
                                            </p:attrNameLst>
                                          </p:cBhvr>
                                          <p:to>
                                            <p:strVal val="visible"/>
                                          </p:to>
                                        </p:set>
                                        <p:anim calcmode="lin" valueType="num">
                                          <p:cBhvr additive="base">
                                            <p:cTn id="67" dur="750" fill="hold"/>
                                            <p:tgtEl>
                                              <p:spTgt spid="99"/>
                                            </p:tgtEl>
                                            <p:attrNameLst>
                                              <p:attrName>ppt_x</p:attrName>
                                            </p:attrNameLst>
                                          </p:cBhvr>
                                          <p:tavLst>
                                            <p:tav tm="0">
                                              <p:val>
                                                <p:strVal val="1+#ppt_w/2"/>
                                              </p:val>
                                            </p:tav>
                                            <p:tav tm="100000">
                                              <p:val>
                                                <p:strVal val="#ppt_x"/>
                                              </p:val>
                                            </p:tav>
                                          </p:tavLst>
                                        </p:anim>
                                        <p:anim calcmode="lin" valueType="num">
                                          <p:cBhvr additive="base">
                                            <p:cTn id="68" dur="750" fill="hold"/>
                                            <p:tgtEl>
                                              <p:spTgt spid="9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11500"/>
                                      </p:stCondLst>
                                      <p:childTnLst>
                                        <p:set>
                                          <p:cBhvr>
                                            <p:cTn id="70" dur="1" fill="hold">
                                              <p:stCondLst>
                                                <p:cond delay="0"/>
                                              </p:stCondLst>
                                            </p:cTn>
                                            <p:tgtEl>
                                              <p:spTgt spid="100"/>
                                            </p:tgtEl>
                                            <p:attrNameLst>
                                              <p:attrName>style.visibility</p:attrName>
                                            </p:attrNameLst>
                                          </p:cBhvr>
                                          <p:to>
                                            <p:strVal val="visible"/>
                                          </p:to>
                                        </p:set>
                                        <p:anim calcmode="lin" valueType="num">
                                          <p:cBhvr additive="base">
                                            <p:cTn id="71" dur="750" fill="hold"/>
                                            <p:tgtEl>
                                              <p:spTgt spid="100"/>
                                            </p:tgtEl>
                                            <p:attrNameLst>
                                              <p:attrName>ppt_x</p:attrName>
                                            </p:attrNameLst>
                                          </p:cBhvr>
                                          <p:tavLst>
                                            <p:tav tm="0">
                                              <p:val>
                                                <p:strVal val="1+#ppt_w/2"/>
                                              </p:val>
                                            </p:tav>
                                            <p:tav tm="100000">
                                              <p:val>
                                                <p:strVal val="#ppt_x"/>
                                              </p:val>
                                            </p:tav>
                                          </p:tavLst>
                                        </p:anim>
                                        <p:anim calcmode="lin" valueType="num">
                                          <p:cBhvr additive="base">
                                            <p:cTn id="72" dur="750" fill="hold"/>
                                            <p:tgtEl>
                                              <p:spTgt spid="100"/>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2000"/>
                                      </p:stCondLst>
                                      <p:childTnLst>
                                        <p:set>
                                          <p:cBhvr>
                                            <p:cTn id="74" dur="1" fill="hold">
                                              <p:stCondLst>
                                                <p:cond delay="0"/>
                                              </p:stCondLst>
                                            </p:cTn>
                                            <p:tgtEl>
                                              <p:spTgt spid="101"/>
                                            </p:tgtEl>
                                            <p:attrNameLst>
                                              <p:attrName>style.visibility</p:attrName>
                                            </p:attrNameLst>
                                          </p:cBhvr>
                                          <p:to>
                                            <p:strVal val="visible"/>
                                          </p:to>
                                        </p:set>
                                        <p:anim calcmode="lin" valueType="num">
                                          <p:cBhvr additive="base">
                                            <p:cTn id="75" dur="750" fill="hold"/>
                                            <p:tgtEl>
                                              <p:spTgt spid="101"/>
                                            </p:tgtEl>
                                            <p:attrNameLst>
                                              <p:attrName>ppt_x</p:attrName>
                                            </p:attrNameLst>
                                          </p:cBhvr>
                                          <p:tavLst>
                                            <p:tav tm="0">
                                              <p:val>
                                                <p:strVal val="1+#ppt_w/2"/>
                                              </p:val>
                                            </p:tav>
                                            <p:tav tm="100000">
                                              <p:val>
                                                <p:strVal val="#ppt_x"/>
                                              </p:val>
                                            </p:tav>
                                          </p:tavLst>
                                        </p:anim>
                                        <p:anim calcmode="lin" valueType="num">
                                          <p:cBhvr additive="base">
                                            <p:cTn id="76" dur="750" fill="hold"/>
                                            <p:tgtEl>
                                              <p:spTgt spid="10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12500"/>
                                      </p:stCondLst>
                                      <p:childTnLst>
                                        <p:set>
                                          <p:cBhvr>
                                            <p:cTn id="78" dur="1" fill="hold">
                                              <p:stCondLst>
                                                <p:cond delay="0"/>
                                              </p:stCondLst>
                                            </p:cTn>
                                            <p:tgtEl>
                                              <p:spTgt spid="102"/>
                                            </p:tgtEl>
                                            <p:attrNameLst>
                                              <p:attrName>style.visibility</p:attrName>
                                            </p:attrNameLst>
                                          </p:cBhvr>
                                          <p:to>
                                            <p:strVal val="visible"/>
                                          </p:to>
                                        </p:set>
                                        <p:anim calcmode="lin" valueType="num">
                                          <p:cBhvr additive="base">
                                            <p:cTn id="79" dur="750" fill="hold"/>
                                            <p:tgtEl>
                                              <p:spTgt spid="102"/>
                                            </p:tgtEl>
                                            <p:attrNameLst>
                                              <p:attrName>ppt_x</p:attrName>
                                            </p:attrNameLst>
                                          </p:cBhvr>
                                          <p:tavLst>
                                            <p:tav tm="0">
                                              <p:val>
                                                <p:strVal val="1+#ppt_w/2"/>
                                              </p:val>
                                            </p:tav>
                                            <p:tav tm="100000">
                                              <p:val>
                                                <p:strVal val="#ppt_x"/>
                                              </p:val>
                                            </p:tav>
                                          </p:tavLst>
                                        </p:anim>
                                        <p:anim calcmode="lin" valueType="num">
                                          <p:cBhvr additive="base">
                                            <p:cTn id="80" dur="750" fill="hold"/>
                                            <p:tgtEl>
                                              <p:spTgt spid="102"/>
                                            </p:tgtEl>
                                            <p:attrNameLst>
                                              <p:attrName>ppt_y</p:attrName>
                                            </p:attrNameLst>
                                          </p:cBhvr>
                                          <p:tavLst>
                                            <p:tav tm="0">
                                              <p:val>
                                                <p:strVal val="#ppt_y"/>
                                              </p:val>
                                            </p:tav>
                                            <p:tav tm="100000">
                                              <p:val>
                                                <p:strVal val="#ppt_y"/>
                                              </p:val>
                                            </p:tav>
                                          </p:tavLst>
                                        </p:anim>
                                      </p:childTnLst>
                                    </p:cTn>
                                  </p:par>
                                  <p:par>
                                    <p:cTn id="81" presetID="10" presetClass="entr" presetSubtype="0" fill="hold" nodeType="withEffect">
                                      <p:stCondLst>
                                        <p:cond delay="13250"/>
                                      </p:stCondLst>
                                      <p:childTnLst>
                                        <p:set>
                                          <p:cBhvr>
                                            <p:cTn id="82" dur="1" fill="hold">
                                              <p:stCondLst>
                                                <p:cond delay="0"/>
                                              </p:stCondLst>
                                            </p:cTn>
                                            <p:tgtEl>
                                              <p:spTgt spid="103"/>
                                            </p:tgtEl>
                                            <p:attrNameLst>
                                              <p:attrName>style.visibility</p:attrName>
                                            </p:attrNameLst>
                                          </p:cBhvr>
                                          <p:to>
                                            <p:strVal val="visible"/>
                                          </p:to>
                                        </p:set>
                                        <p:animEffect transition="in" filter="fade">
                                          <p:cBhvr>
                                            <p:cTn id="83" dur="7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animBg="1"/>
          <p:bldP spid="6" grpId="1" animBg="1"/>
          <p:bldP spid="7" grpId="0" animBg="1"/>
          <p:bldP spid="2" grpId="0"/>
          <p:bldP spid="82" grpId="0"/>
          <p:bldP spid="99" grpId="0"/>
          <p:bldP spid="100" grpId="0"/>
          <p:bldP spid="101" grpId="0"/>
          <p:bldP spid="102"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flipH="1">
            <a:off x="-180444" y="-108857"/>
            <a:ext cx="4759233" cy="4497976"/>
            <a:chOff x="7620003" y="-95794"/>
            <a:chExt cx="4759233" cy="4497976"/>
          </a:xfrm>
        </p:grpSpPr>
        <p:grpSp>
          <p:nvGrpSpPr>
            <p:cNvPr id="95" name="组合 94"/>
            <p:cNvGrpSpPr/>
            <p:nvPr/>
          </p:nvGrpSpPr>
          <p:grpSpPr>
            <a:xfrm>
              <a:off x="8203475" y="-95794"/>
              <a:ext cx="4175761" cy="3570514"/>
              <a:chOff x="8203475" y="-95794"/>
              <a:chExt cx="4175761" cy="3570514"/>
            </a:xfrm>
          </p:grpSpPr>
          <p:sp>
            <p:nvSpPr>
              <p:cNvPr id="97" name="矩形 96"/>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任意多边形 97"/>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任意多边形 98"/>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6" name="任意多边形 95"/>
            <p:cNvSpPr/>
            <p:nvPr/>
          </p:nvSpPr>
          <p:spPr>
            <a:xfrm>
              <a:off x="7620003" y="13063"/>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7" name="任意多边形 116"/>
          <p:cNvSpPr/>
          <p:nvPr/>
        </p:nvSpPr>
        <p:spPr>
          <a:xfrm>
            <a:off x="3325181" y="1378251"/>
            <a:ext cx="5470189" cy="4094335"/>
          </a:xfrm>
          <a:custGeom>
            <a:avLst/>
            <a:gdLst>
              <a:gd name="connsiteX0" fmla="*/ 2766801 w 5470189"/>
              <a:gd name="connsiteY0" fmla="*/ 0 h 4094335"/>
              <a:gd name="connsiteX1" fmla="*/ 3728208 w 5470189"/>
              <a:gd name="connsiteY1" fmla="*/ 398228 h 4094335"/>
              <a:gd name="connsiteX2" fmla="*/ 3793514 w 5470189"/>
              <a:gd name="connsiteY2" fmla="*/ 470083 h 4094335"/>
              <a:gd name="connsiteX3" fmla="*/ 4324261 w 5470189"/>
              <a:gd name="connsiteY3" fmla="*/ 373949 h 4094335"/>
              <a:gd name="connsiteX4" fmla="*/ 4029838 w 5470189"/>
              <a:gd name="connsiteY4" fmla="*/ 858408 h 4094335"/>
              <a:gd name="connsiteX5" fmla="*/ 4065309 w 5470189"/>
              <a:gd name="connsiteY5" fmla="*/ 955321 h 4094335"/>
              <a:gd name="connsiteX6" fmla="*/ 4126435 w 5470189"/>
              <a:gd name="connsiteY6" fmla="*/ 1359635 h 4094335"/>
              <a:gd name="connsiteX7" fmla="*/ 4123488 w 5470189"/>
              <a:gd name="connsiteY7" fmla="*/ 1417999 h 4094335"/>
              <a:gd name="connsiteX8" fmla="*/ 4165905 w 5470189"/>
              <a:gd name="connsiteY8" fmla="*/ 1428906 h 4094335"/>
              <a:gd name="connsiteX9" fmla="*/ 4164354 w 5470189"/>
              <a:gd name="connsiteY9" fmla="*/ 1439069 h 4094335"/>
              <a:gd name="connsiteX10" fmla="*/ 4213113 w 5470189"/>
              <a:gd name="connsiteY10" fmla="*/ 1456408 h 4094335"/>
              <a:gd name="connsiteX11" fmla="*/ 5064764 w 5470189"/>
              <a:gd name="connsiteY11" fmla="*/ 2716106 h 4094335"/>
              <a:gd name="connsiteX12" fmla="*/ 5057759 w 5470189"/>
              <a:gd name="connsiteY12" fmla="*/ 2854839 h 4094335"/>
              <a:gd name="connsiteX13" fmla="*/ 5048361 w 5470189"/>
              <a:gd name="connsiteY13" fmla="*/ 2916420 h 4094335"/>
              <a:gd name="connsiteX14" fmla="*/ 5470189 w 5470189"/>
              <a:gd name="connsiteY14" fmla="*/ 3286875 h 4094335"/>
              <a:gd name="connsiteX15" fmla="*/ 4922738 w 5470189"/>
              <a:gd name="connsiteY15" fmla="*/ 3317741 h 4094335"/>
              <a:gd name="connsiteX16" fmla="*/ 4900997 w 5470189"/>
              <a:gd name="connsiteY16" fmla="*/ 3362874 h 4094335"/>
              <a:gd name="connsiteX17" fmla="*/ 3707889 w 5470189"/>
              <a:gd name="connsiteY17" fmla="*/ 4072981 h 4094335"/>
              <a:gd name="connsiteX18" fmla="*/ 2844791 w 5470189"/>
              <a:gd name="connsiteY18" fmla="*/ 3763137 h 4094335"/>
              <a:gd name="connsiteX19" fmla="*/ 2783265 w 5470189"/>
              <a:gd name="connsiteY19" fmla="*/ 3707219 h 4094335"/>
              <a:gd name="connsiteX20" fmla="*/ 2703970 w 5470189"/>
              <a:gd name="connsiteY20" fmla="*/ 3779288 h 4094335"/>
              <a:gd name="connsiteX21" fmla="*/ 1826375 w 5470189"/>
              <a:gd name="connsiteY21" fmla="*/ 4094335 h 4094335"/>
              <a:gd name="connsiteX22" fmla="*/ 446711 w 5470189"/>
              <a:gd name="connsiteY22" fmla="*/ 2714671 h 4094335"/>
              <a:gd name="connsiteX23" fmla="*/ 457584 w 5470189"/>
              <a:gd name="connsiteY23" fmla="*/ 2581990 h 4094335"/>
              <a:gd name="connsiteX24" fmla="*/ 0 w 5470189"/>
              <a:gd name="connsiteY24" fmla="*/ 2213080 h 4094335"/>
              <a:gd name="connsiteX25" fmla="*/ 576384 w 5470189"/>
              <a:gd name="connsiteY25" fmla="*/ 2139144 h 4094335"/>
              <a:gd name="connsiteX26" fmla="*/ 605351 w 5470189"/>
              <a:gd name="connsiteY26" fmla="*/ 2071756 h 4094335"/>
              <a:gd name="connsiteX27" fmla="*/ 1312666 w 5470189"/>
              <a:gd name="connsiteY27" fmla="*/ 1433816 h 4094335"/>
              <a:gd name="connsiteX28" fmla="*/ 1409179 w 5470189"/>
              <a:gd name="connsiteY28" fmla="*/ 1399497 h 4094335"/>
              <a:gd name="connsiteX29" fmla="*/ 1407166 w 5470189"/>
              <a:gd name="connsiteY29" fmla="*/ 1359635 h 4094335"/>
              <a:gd name="connsiteX30" fmla="*/ 2766801 w 5470189"/>
              <a:gd name="connsiteY30" fmla="*/ 0 h 409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70189" h="4094335">
                <a:moveTo>
                  <a:pt x="2766801" y="0"/>
                </a:moveTo>
                <a:cubicBezTo>
                  <a:pt x="3142253" y="0"/>
                  <a:pt x="3482162" y="152182"/>
                  <a:pt x="3728208" y="398228"/>
                </a:cubicBezTo>
                <a:lnTo>
                  <a:pt x="3793514" y="470083"/>
                </a:lnTo>
                <a:lnTo>
                  <a:pt x="4324261" y="373949"/>
                </a:lnTo>
                <a:lnTo>
                  <a:pt x="4029838" y="858408"/>
                </a:lnTo>
                <a:lnTo>
                  <a:pt x="4065309" y="955321"/>
                </a:lnTo>
                <a:cubicBezTo>
                  <a:pt x="4105035" y="1083043"/>
                  <a:pt x="4126435" y="1218840"/>
                  <a:pt x="4126435" y="1359635"/>
                </a:cubicBezTo>
                <a:lnTo>
                  <a:pt x="4123488" y="1417999"/>
                </a:lnTo>
                <a:lnTo>
                  <a:pt x="4165905" y="1428906"/>
                </a:lnTo>
                <a:lnTo>
                  <a:pt x="4164354" y="1439069"/>
                </a:lnTo>
                <a:lnTo>
                  <a:pt x="4213113" y="1456408"/>
                </a:lnTo>
                <a:cubicBezTo>
                  <a:pt x="4712287" y="1656795"/>
                  <a:pt x="5064764" y="2145288"/>
                  <a:pt x="5064764" y="2716106"/>
                </a:cubicBezTo>
                <a:cubicBezTo>
                  <a:pt x="5064764" y="2762943"/>
                  <a:pt x="5062391" y="2809225"/>
                  <a:pt x="5057759" y="2854839"/>
                </a:cubicBezTo>
                <a:lnTo>
                  <a:pt x="5048361" y="2916420"/>
                </a:lnTo>
                <a:lnTo>
                  <a:pt x="5470189" y="3286875"/>
                </a:lnTo>
                <a:lnTo>
                  <a:pt x="4922738" y="3317741"/>
                </a:lnTo>
                <a:lnTo>
                  <a:pt x="4900997" y="3362874"/>
                </a:lnTo>
                <a:cubicBezTo>
                  <a:pt x="4671225" y="3785846"/>
                  <a:pt x="4223089" y="4072981"/>
                  <a:pt x="3707889" y="4072981"/>
                </a:cubicBezTo>
                <a:cubicBezTo>
                  <a:pt x="3380034" y="4072981"/>
                  <a:pt x="3079339" y="3956703"/>
                  <a:pt x="2844791" y="3763137"/>
                </a:cubicBezTo>
                <a:lnTo>
                  <a:pt x="2783265" y="3707219"/>
                </a:lnTo>
                <a:lnTo>
                  <a:pt x="2703970" y="3779288"/>
                </a:lnTo>
                <a:cubicBezTo>
                  <a:pt x="2465482" y="3976104"/>
                  <a:pt x="2159736" y="4094335"/>
                  <a:pt x="1826375" y="4094335"/>
                </a:cubicBezTo>
                <a:cubicBezTo>
                  <a:pt x="1064407" y="4094335"/>
                  <a:pt x="446711" y="3476639"/>
                  <a:pt x="446711" y="2714671"/>
                </a:cubicBezTo>
                <a:lnTo>
                  <a:pt x="457584" y="2581990"/>
                </a:lnTo>
                <a:lnTo>
                  <a:pt x="0" y="2213080"/>
                </a:lnTo>
                <a:lnTo>
                  <a:pt x="576384" y="2139144"/>
                </a:lnTo>
                <a:lnTo>
                  <a:pt x="605351" y="2071756"/>
                </a:lnTo>
                <a:cubicBezTo>
                  <a:pt x="757294" y="1783779"/>
                  <a:pt x="1008131" y="1556068"/>
                  <a:pt x="1312666" y="1433816"/>
                </a:cubicBezTo>
                <a:lnTo>
                  <a:pt x="1409179" y="1399497"/>
                </a:lnTo>
                <a:lnTo>
                  <a:pt x="1407166" y="1359635"/>
                </a:lnTo>
                <a:cubicBezTo>
                  <a:pt x="1407166" y="608729"/>
                  <a:pt x="2015895" y="0"/>
                  <a:pt x="2766801" y="0"/>
                </a:cubicBezTo>
                <a:close/>
              </a:path>
            </a:pathLst>
          </a:custGeom>
          <a:noFill/>
          <a:ln w="25400">
            <a:solidFill>
              <a:srgbClr val="1CD8E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7" name="文本框 46"/>
          <p:cNvSpPr txBox="1"/>
          <p:nvPr/>
        </p:nvSpPr>
        <p:spPr>
          <a:xfrm>
            <a:off x="2305545" y="1036991"/>
            <a:ext cx="1162486" cy="584775"/>
          </a:xfrm>
          <a:prstGeom prst="rect">
            <a:avLst/>
          </a:prstGeom>
          <a:noFill/>
        </p:spPr>
        <p:txBody>
          <a:bodyPr wrap="square" rtlCol="0">
            <a:spAutoFit/>
          </a:bodyPr>
          <a:lstStyle/>
          <a:p>
            <a:pPr algn="dist"/>
            <a:r>
              <a:rPr lang="zh-CN" altLang="en-US" sz="3200" b="1" dirty="0" smtClean="0">
                <a:solidFill>
                  <a:srgbClr val="19B4C9"/>
                </a:solidFill>
                <a:latin typeface="微软雅黑" panose="020B0503020204020204" pitchFamily="34" charset="-122"/>
                <a:ea typeface="微软雅黑" panose="020B0503020204020204" pitchFamily="34" charset="-122"/>
              </a:rPr>
              <a:t>目的</a:t>
            </a:r>
            <a:endParaRPr lang="zh-CN" altLang="en-US" sz="3200" b="1" dirty="0">
              <a:solidFill>
                <a:srgbClr val="19B4C9"/>
              </a:solidFill>
              <a:latin typeface="微软雅黑" panose="020B0503020204020204" pitchFamily="34" charset="-122"/>
              <a:ea typeface="微软雅黑" panose="020B0503020204020204" pitchFamily="34" charset="-122"/>
            </a:endParaRPr>
          </a:p>
        </p:txBody>
      </p:sp>
      <p:sp>
        <p:nvSpPr>
          <p:cNvPr id="55" name="任意多边形 54"/>
          <p:cNvSpPr/>
          <p:nvPr/>
        </p:nvSpPr>
        <p:spPr>
          <a:xfrm>
            <a:off x="5776195" y="3244991"/>
            <a:ext cx="636454" cy="753836"/>
          </a:xfrm>
          <a:custGeom>
            <a:avLst/>
            <a:gdLst>
              <a:gd name="connsiteX0" fmla="*/ 318132 w 636454"/>
              <a:gd name="connsiteY0" fmla="*/ 0 h 753836"/>
              <a:gd name="connsiteX1" fmla="*/ 355922 w 636454"/>
              <a:gd name="connsiteY1" fmla="*/ 41579 h 753836"/>
              <a:gd name="connsiteX2" fmla="*/ 617484 w 636454"/>
              <a:gd name="connsiteY2" fmla="*/ 587949 h 753836"/>
              <a:gd name="connsiteX3" fmla="*/ 636454 w 636454"/>
              <a:gd name="connsiteY3" fmla="*/ 712242 h 753836"/>
              <a:gd name="connsiteX4" fmla="*/ 574034 w 636454"/>
              <a:gd name="connsiteY4" fmla="*/ 728292 h 753836"/>
              <a:gd name="connsiteX5" fmla="*/ 320644 w 636454"/>
              <a:gd name="connsiteY5" fmla="*/ 753836 h 753836"/>
              <a:gd name="connsiteX6" fmla="*/ 67254 w 636454"/>
              <a:gd name="connsiteY6" fmla="*/ 728292 h 753836"/>
              <a:gd name="connsiteX7" fmla="*/ 0 w 636454"/>
              <a:gd name="connsiteY7" fmla="*/ 710999 h 753836"/>
              <a:gd name="connsiteX8" fmla="*/ 18780 w 636454"/>
              <a:gd name="connsiteY8" fmla="*/ 587949 h 753836"/>
              <a:gd name="connsiteX9" fmla="*/ 280342 w 636454"/>
              <a:gd name="connsiteY9" fmla="*/ 41579 h 753836"/>
              <a:gd name="connsiteX10" fmla="*/ 318132 w 636454"/>
              <a:gd name="connsiteY10" fmla="*/ 0 h 753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6454" h="753836">
                <a:moveTo>
                  <a:pt x="318132" y="0"/>
                </a:moveTo>
                <a:lnTo>
                  <a:pt x="355922" y="41579"/>
                </a:lnTo>
                <a:cubicBezTo>
                  <a:pt x="484037" y="196819"/>
                  <a:pt x="575614" y="383331"/>
                  <a:pt x="617484" y="587949"/>
                </a:cubicBezTo>
                <a:lnTo>
                  <a:pt x="636454" y="712242"/>
                </a:lnTo>
                <a:lnTo>
                  <a:pt x="574034" y="728292"/>
                </a:lnTo>
                <a:cubicBezTo>
                  <a:pt x="492187" y="745041"/>
                  <a:pt x="407443" y="753836"/>
                  <a:pt x="320644" y="753836"/>
                </a:cubicBezTo>
                <a:cubicBezTo>
                  <a:pt x="233846" y="753836"/>
                  <a:pt x="149102" y="745041"/>
                  <a:pt x="67254" y="728292"/>
                </a:cubicBezTo>
                <a:lnTo>
                  <a:pt x="0" y="710999"/>
                </a:lnTo>
                <a:lnTo>
                  <a:pt x="18780" y="587949"/>
                </a:lnTo>
                <a:cubicBezTo>
                  <a:pt x="60651" y="383331"/>
                  <a:pt x="152227" y="196819"/>
                  <a:pt x="280342" y="41579"/>
                </a:cubicBezTo>
                <a:lnTo>
                  <a:pt x="31813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817865" y="1362261"/>
            <a:ext cx="2775515" cy="2593729"/>
            <a:chOff x="4817865" y="1362261"/>
            <a:chExt cx="2775515" cy="2593729"/>
          </a:xfrm>
        </p:grpSpPr>
        <p:sp>
          <p:nvSpPr>
            <p:cNvPr id="49" name="任意多边形 48"/>
            <p:cNvSpPr/>
            <p:nvPr/>
          </p:nvSpPr>
          <p:spPr>
            <a:xfrm>
              <a:off x="4846113" y="2829030"/>
              <a:ext cx="1248214" cy="1126960"/>
            </a:xfrm>
            <a:custGeom>
              <a:avLst/>
              <a:gdLst>
                <a:gd name="connsiteX0" fmla="*/ 315810 w 1248214"/>
                <a:gd name="connsiteY0" fmla="*/ 0 h 1126960"/>
                <a:gd name="connsiteX1" fmla="*/ 1204856 w 1248214"/>
                <a:gd name="connsiteY1" fmla="*/ 368255 h 1126960"/>
                <a:gd name="connsiteX2" fmla="*/ 1248214 w 1248214"/>
                <a:gd name="connsiteY2" fmla="*/ 415961 h 1126960"/>
                <a:gd name="connsiteX3" fmla="*/ 1210424 w 1248214"/>
                <a:gd name="connsiteY3" fmla="*/ 457540 h 1126960"/>
                <a:gd name="connsiteX4" fmla="*/ 948862 w 1248214"/>
                <a:gd name="connsiteY4" fmla="*/ 1003910 h 1126960"/>
                <a:gd name="connsiteX5" fmla="*/ 930082 w 1248214"/>
                <a:gd name="connsiteY5" fmla="*/ 1126960 h 1126960"/>
                <a:gd name="connsiteX6" fmla="*/ 876843 w 1248214"/>
                <a:gd name="connsiteY6" fmla="*/ 1113271 h 1126960"/>
                <a:gd name="connsiteX7" fmla="*/ 18970 w 1248214"/>
                <a:gd name="connsiteY7" fmla="*/ 165887 h 1126960"/>
                <a:gd name="connsiteX8" fmla="*/ 0 w 1248214"/>
                <a:gd name="connsiteY8" fmla="*/ 41594 h 1126960"/>
                <a:gd name="connsiteX9" fmla="*/ 62420 w 1248214"/>
                <a:gd name="connsiteY9" fmla="*/ 25544 h 1126960"/>
                <a:gd name="connsiteX10" fmla="*/ 315810 w 1248214"/>
                <a:gd name="connsiteY10" fmla="*/ 0 h 112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8214" h="1126960">
                  <a:moveTo>
                    <a:pt x="315810" y="0"/>
                  </a:moveTo>
                  <a:cubicBezTo>
                    <a:pt x="663004" y="0"/>
                    <a:pt x="977329" y="140728"/>
                    <a:pt x="1204856" y="368255"/>
                  </a:cubicBezTo>
                  <a:lnTo>
                    <a:pt x="1248214" y="415961"/>
                  </a:lnTo>
                  <a:lnTo>
                    <a:pt x="1210424" y="457540"/>
                  </a:lnTo>
                  <a:cubicBezTo>
                    <a:pt x="1082309" y="612780"/>
                    <a:pt x="990733" y="799292"/>
                    <a:pt x="948862" y="1003910"/>
                  </a:cubicBezTo>
                  <a:lnTo>
                    <a:pt x="930082" y="1126960"/>
                  </a:lnTo>
                  <a:lnTo>
                    <a:pt x="876843" y="1113271"/>
                  </a:lnTo>
                  <a:cubicBezTo>
                    <a:pt x="443776" y="978573"/>
                    <a:pt x="111086" y="616047"/>
                    <a:pt x="18970" y="165887"/>
                  </a:cubicBezTo>
                  <a:lnTo>
                    <a:pt x="0" y="41594"/>
                  </a:lnTo>
                  <a:lnTo>
                    <a:pt x="62420" y="25544"/>
                  </a:lnTo>
                  <a:cubicBezTo>
                    <a:pt x="144268" y="8796"/>
                    <a:pt x="229012" y="0"/>
                    <a:pt x="31581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113"/>
            <p:cNvSpPr/>
            <p:nvPr/>
          </p:nvSpPr>
          <p:spPr>
            <a:xfrm rot="3330657">
              <a:off x="5169142" y="1010984"/>
              <a:ext cx="2072962" cy="2775515"/>
            </a:xfrm>
            <a:custGeom>
              <a:avLst/>
              <a:gdLst>
                <a:gd name="connsiteX0" fmla="*/ 221107 w 2072962"/>
                <a:gd name="connsiteY0" fmla="*/ 959578 h 2775515"/>
                <a:gd name="connsiteX1" fmla="*/ 1147599 w 2072962"/>
                <a:gd name="connsiteY1" fmla="*/ 418992 h 2775515"/>
                <a:gd name="connsiteX2" fmla="*/ 1163448 w 2072962"/>
                <a:gd name="connsiteY2" fmla="*/ 418356 h 2775515"/>
                <a:gd name="connsiteX3" fmla="*/ 1320332 w 2072962"/>
                <a:gd name="connsiteY3" fmla="*/ 0 h 2775515"/>
                <a:gd name="connsiteX4" fmla="*/ 1484135 w 2072962"/>
                <a:gd name="connsiteY4" fmla="*/ 436809 h 2775515"/>
                <a:gd name="connsiteX5" fmla="*/ 1510035 w 2072962"/>
                <a:gd name="connsiteY5" fmla="*/ 439530 h 2775515"/>
                <a:gd name="connsiteX6" fmla="*/ 1969362 w 2072962"/>
                <a:gd name="connsiteY6" fmla="*/ 635213 h 2775515"/>
                <a:gd name="connsiteX7" fmla="*/ 2071643 w 2072962"/>
                <a:gd name="connsiteY7" fmla="*/ 713355 h 2775515"/>
                <a:gd name="connsiteX8" fmla="*/ 2072962 w 2072962"/>
                <a:gd name="connsiteY8" fmla="*/ 714593 h 2775515"/>
                <a:gd name="connsiteX9" fmla="*/ 2020626 w 2072962"/>
                <a:gd name="connsiteY9" fmla="*/ 760234 h 2775515"/>
                <a:gd name="connsiteX10" fmla="*/ 1856090 w 2072962"/>
                <a:gd name="connsiteY10" fmla="*/ 954622 h 2775515"/>
                <a:gd name="connsiteX11" fmla="*/ 1656198 w 2072962"/>
                <a:gd name="connsiteY11" fmla="*/ 1895928 h 2775515"/>
                <a:gd name="connsiteX12" fmla="*/ 1670967 w 2072962"/>
                <a:gd name="connsiteY12" fmla="*/ 1958679 h 2775515"/>
                <a:gd name="connsiteX13" fmla="*/ 1607095 w 2072962"/>
                <a:gd name="connsiteY13" fmla="*/ 1967403 h 2775515"/>
                <a:gd name="connsiteX14" fmla="*/ 800145 w 2072962"/>
                <a:gd name="connsiteY14" fmla="*/ 2491661 h 2775515"/>
                <a:gd name="connsiteX15" fmla="*/ 677717 w 2072962"/>
                <a:gd name="connsiteY15" fmla="*/ 2714978 h 2775515"/>
                <a:gd name="connsiteX16" fmla="*/ 655601 w 2072962"/>
                <a:gd name="connsiteY16" fmla="*/ 2775515 h 2775515"/>
                <a:gd name="connsiteX17" fmla="*/ 655105 w 2072962"/>
                <a:gd name="connsiteY17" fmla="*/ 2775275 h 2775515"/>
                <a:gd name="connsiteX18" fmla="*/ 545472 w 2072962"/>
                <a:gd name="connsiteY18" fmla="*/ 2707833 h 2775515"/>
                <a:gd name="connsiteX19" fmla="*/ 221107 w 2072962"/>
                <a:gd name="connsiteY19" fmla="*/ 959578 h 277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72962" h="2775515">
                  <a:moveTo>
                    <a:pt x="221107" y="959578"/>
                  </a:moveTo>
                  <a:cubicBezTo>
                    <a:pt x="442280" y="637638"/>
                    <a:pt x="786700" y="450839"/>
                    <a:pt x="1147599" y="418992"/>
                  </a:cubicBezTo>
                  <a:lnTo>
                    <a:pt x="1163448" y="418356"/>
                  </a:lnTo>
                  <a:lnTo>
                    <a:pt x="1320332" y="0"/>
                  </a:lnTo>
                  <a:lnTo>
                    <a:pt x="1484135" y="436809"/>
                  </a:lnTo>
                  <a:lnTo>
                    <a:pt x="1510035" y="439530"/>
                  </a:lnTo>
                  <a:cubicBezTo>
                    <a:pt x="1670044" y="472266"/>
                    <a:pt x="1826277" y="536914"/>
                    <a:pt x="1969362" y="635213"/>
                  </a:cubicBezTo>
                  <a:cubicBezTo>
                    <a:pt x="2005133" y="659787"/>
                    <a:pt x="2039235" y="685884"/>
                    <a:pt x="2071643" y="713355"/>
                  </a:cubicBezTo>
                  <a:lnTo>
                    <a:pt x="2072962" y="714593"/>
                  </a:lnTo>
                  <a:lnTo>
                    <a:pt x="2020626" y="760234"/>
                  </a:lnTo>
                  <a:cubicBezTo>
                    <a:pt x="1960476" y="818211"/>
                    <a:pt x="1905240" y="883079"/>
                    <a:pt x="1856090" y="954622"/>
                  </a:cubicBezTo>
                  <a:cubicBezTo>
                    <a:pt x="1659492" y="1240791"/>
                    <a:pt x="1597499" y="1579556"/>
                    <a:pt x="1656198" y="1895928"/>
                  </a:cubicBezTo>
                  <a:lnTo>
                    <a:pt x="1670967" y="1958679"/>
                  </a:lnTo>
                  <a:lnTo>
                    <a:pt x="1607095" y="1967403"/>
                  </a:lnTo>
                  <a:cubicBezTo>
                    <a:pt x="1290722" y="2026101"/>
                    <a:pt x="996743" y="2205492"/>
                    <a:pt x="800145" y="2491661"/>
                  </a:cubicBezTo>
                  <a:cubicBezTo>
                    <a:pt x="750996" y="2563203"/>
                    <a:pt x="710260" y="2638033"/>
                    <a:pt x="677717" y="2714978"/>
                  </a:cubicBezTo>
                  <a:lnTo>
                    <a:pt x="655601" y="2775515"/>
                  </a:lnTo>
                  <a:lnTo>
                    <a:pt x="655105" y="2775275"/>
                  </a:lnTo>
                  <a:cubicBezTo>
                    <a:pt x="617837" y="2754879"/>
                    <a:pt x="581243" y="2732407"/>
                    <a:pt x="545472" y="2707833"/>
                  </a:cubicBezTo>
                  <a:cubicBezTo>
                    <a:pt x="-26866" y="2314636"/>
                    <a:pt x="-172089" y="1531917"/>
                    <a:pt x="221107" y="959578"/>
                  </a:cubicBezTo>
                  <a:close/>
                </a:path>
              </a:pathLst>
            </a:custGeom>
            <a:solidFill>
              <a:srgbClr val="FF85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6" name="组合 5"/>
          <p:cNvGrpSpPr/>
          <p:nvPr/>
        </p:nvGrpSpPr>
        <p:grpSpPr>
          <a:xfrm>
            <a:off x="3520786" y="2870624"/>
            <a:ext cx="2898437" cy="2473006"/>
            <a:chOff x="3520786" y="2870624"/>
            <a:chExt cx="2898437" cy="2473006"/>
          </a:xfrm>
        </p:grpSpPr>
        <p:sp>
          <p:nvSpPr>
            <p:cNvPr id="51" name="任意多边形 50"/>
            <p:cNvSpPr/>
            <p:nvPr/>
          </p:nvSpPr>
          <p:spPr>
            <a:xfrm>
              <a:off x="5769431" y="3955990"/>
              <a:ext cx="649792" cy="971680"/>
            </a:xfrm>
            <a:custGeom>
              <a:avLst/>
              <a:gdLst>
                <a:gd name="connsiteX0" fmla="*/ 6764 w 649792"/>
                <a:gd name="connsiteY0" fmla="*/ 0 h 971680"/>
                <a:gd name="connsiteX1" fmla="*/ 74018 w 649792"/>
                <a:gd name="connsiteY1" fmla="*/ 17293 h 971680"/>
                <a:gd name="connsiteX2" fmla="*/ 327408 w 649792"/>
                <a:gd name="connsiteY2" fmla="*/ 42837 h 971680"/>
                <a:gd name="connsiteX3" fmla="*/ 580798 w 649792"/>
                <a:gd name="connsiteY3" fmla="*/ 17293 h 971680"/>
                <a:gd name="connsiteX4" fmla="*/ 643218 w 649792"/>
                <a:gd name="connsiteY4" fmla="*/ 1243 h 971680"/>
                <a:gd name="connsiteX5" fmla="*/ 643301 w 649792"/>
                <a:gd name="connsiteY5" fmla="*/ 1788 h 971680"/>
                <a:gd name="connsiteX6" fmla="*/ 649792 w 649792"/>
                <a:gd name="connsiteY6" fmla="*/ 130340 h 971680"/>
                <a:gd name="connsiteX7" fmla="*/ 362686 w 649792"/>
                <a:gd name="connsiteY7" fmla="*/ 930100 h 971680"/>
                <a:gd name="connsiteX8" fmla="*/ 324896 w 649792"/>
                <a:gd name="connsiteY8" fmla="*/ 971680 h 971680"/>
                <a:gd name="connsiteX9" fmla="*/ 287106 w 649792"/>
                <a:gd name="connsiteY9" fmla="*/ 930100 h 971680"/>
                <a:gd name="connsiteX10" fmla="*/ 0 w 649792"/>
                <a:gd name="connsiteY10" fmla="*/ 130340 h 971680"/>
                <a:gd name="connsiteX11" fmla="*/ 6491 w 649792"/>
                <a:gd name="connsiteY11" fmla="*/ 1788 h 971680"/>
                <a:gd name="connsiteX12" fmla="*/ 6764 w 649792"/>
                <a:gd name="connsiteY12" fmla="*/ 0 h 97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792" h="971680">
                  <a:moveTo>
                    <a:pt x="6764" y="0"/>
                  </a:moveTo>
                  <a:lnTo>
                    <a:pt x="74018" y="17293"/>
                  </a:lnTo>
                  <a:cubicBezTo>
                    <a:pt x="155866" y="34042"/>
                    <a:pt x="240610" y="42837"/>
                    <a:pt x="327408" y="42837"/>
                  </a:cubicBezTo>
                  <a:cubicBezTo>
                    <a:pt x="414207" y="42837"/>
                    <a:pt x="498951" y="34042"/>
                    <a:pt x="580798" y="17293"/>
                  </a:cubicBezTo>
                  <a:lnTo>
                    <a:pt x="643218" y="1243"/>
                  </a:lnTo>
                  <a:lnTo>
                    <a:pt x="643301" y="1788"/>
                  </a:lnTo>
                  <a:cubicBezTo>
                    <a:pt x="647593" y="44055"/>
                    <a:pt x="649792" y="86941"/>
                    <a:pt x="649792" y="130340"/>
                  </a:cubicBezTo>
                  <a:cubicBezTo>
                    <a:pt x="649792" y="434135"/>
                    <a:pt x="542047" y="712764"/>
                    <a:pt x="362686" y="930100"/>
                  </a:cubicBezTo>
                  <a:lnTo>
                    <a:pt x="324896" y="971680"/>
                  </a:lnTo>
                  <a:lnTo>
                    <a:pt x="287106" y="930100"/>
                  </a:lnTo>
                  <a:cubicBezTo>
                    <a:pt x="107745" y="712764"/>
                    <a:pt x="0" y="434135"/>
                    <a:pt x="0" y="130340"/>
                  </a:cubicBezTo>
                  <a:cubicBezTo>
                    <a:pt x="0" y="86941"/>
                    <a:pt x="2199" y="44055"/>
                    <a:pt x="6491" y="1788"/>
                  </a:cubicBezTo>
                  <a:lnTo>
                    <a:pt x="6764"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任意多边形 115"/>
            <p:cNvSpPr/>
            <p:nvPr/>
          </p:nvSpPr>
          <p:spPr>
            <a:xfrm>
              <a:off x="3520786" y="2870624"/>
              <a:ext cx="2573541" cy="2473006"/>
            </a:xfrm>
            <a:custGeom>
              <a:avLst/>
              <a:gdLst>
                <a:gd name="connsiteX0" fmla="*/ 1325327 w 2573541"/>
                <a:gd name="connsiteY0" fmla="*/ 0 h 2473006"/>
                <a:gd name="connsiteX1" fmla="*/ 1344297 w 2573541"/>
                <a:gd name="connsiteY1" fmla="*/ 124293 h 2473006"/>
                <a:gd name="connsiteX2" fmla="*/ 2202170 w 2573541"/>
                <a:gd name="connsiteY2" fmla="*/ 1071677 h 2473006"/>
                <a:gd name="connsiteX3" fmla="*/ 2255409 w 2573541"/>
                <a:gd name="connsiteY3" fmla="*/ 1085366 h 2473006"/>
                <a:gd name="connsiteX4" fmla="*/ 2255136 w 2573541"/>
                <a:gd name="connsiteY4" fmla="*/ 1087154 h 2473006"/>
                <a:gd name="connsiteX5" fmla="*/ 2248645 w 2573541"/>
                <a:gd name="connsiteY5" fmla="*/ 1215706 h 2473006"/>
                <a:gd name="connsiteX6" fmla="*/ 2535751 w 2573541"/>
                <a:gd name="connsiteY6" fmla="*/ 2015466 h 2473006"/>
                <a:gd name="connsiteX7" fmla="*/ 2573541 w 2573541"/>
                <a:gd name="connsiteY7" fmla="*/ 2057046 h 2473006"/>
                <a:gd name="connsiteX8" fmla="*/ 2530183 w 2573541"/>
                <a:gd name="connsiteY8" fmla="*/ 2104752 h 2473006"/>
                <a:gd name="connsiteX9" fmla="*/ 1641137 w 2573541"/>
                <a:gd name="connsiteY9" fmla="*/ 2473006 h 2473006"/>
                <a:gd name="connsiteX10" fmla="*/ 383837 w 2573541"/>
                <a:gd name="connsiteY10" fmla="*/ 1215706 h 2473006"/>
                <a:gd name="connsiteX11" fmla="*/ 388135 w 2573541"/>
                <a:gd name="connsiteY11" fmla="*/ 1110994 h 2473006"/>
                <a:gd name="connsiteX12" fmla="*/ 393811 w 2573541"/>
                <a:gd name="connsiteY12" fmla="*/ 1065144 h 2473006"/>
                <a:gd name="connsiteX13" fmla="*/ 0 w 2573541"/>
                <a:gd name="connsiteY13" fmla="*/ 775445 h 2473006"/>
                <a:gd name="connsiteX14" fmla="*/ 483146 w 2573541"/>
                <a:gd name="connsiteY14" fmla="*/ 735105 h 2473006"/>
                <a:gd name="connsiteX15" fmla="*/ 528407 w 2573541"/>
                <a:gd name="connsiteY15" fmla="*/ 629812 h 2473006"/>
                <a:gd name="connsiteX16" fmla="*/ 1267254 w 2573541"/>
                <a:gd name="connsiteY16" fmla="*/ 14932 h 247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3541" h="2473006">
                  <a:moveTo>
                    <a:pt x="1325327" y="0"/>
                  </a:moveTo>
                  <a:lnTo>
                    <a:pt x="1344297" y="124293"/>
                  </a:lnTo>
                  <a:cubicBezTo>
                    <a:pt x="1436413" y="574453"/>
                    <a:pt x="1769103" y="936979"/>
                    <a:pt x="2202170" y="1071677"/>
                  </a:cubicBezTo>
                  <a:lnTo>
                    <a:pt x="2255409" y="1085366"/>
                  </a:lnTo>
                  <a:lnTo>
                    <a:pt x="2255136" y="1087154"/>
                  </a:lnTo>
                  <a:cubicBezTo>
                    <a:pt x="2250844" y="1129421"/>
                    <a:pt x="2248645" y="1172307"/>
                    <a:pt x="2248645" y="1215706"/>
                  </a:cubicBezTo>
                  <a:cubicBezTo>
                    <a:pt x="2248645" y="1519501"/>
                    <a:pt x="2356390" y="1798130"/>
                    <a:pt x="2535751" y="2015466"/>
                  </a:cubicBezTo>
                  <a:lnTo>
                    <a:pt x="2573541" y="2057046"/>
                  </a:lnTo>
                  <a:lnTo>
                    <a:pt x="2530183" y="2104752"/>
                  </a:lnTo>
                  <a:cubicBezTo>
                    <a:pt x="2302656" y="2332278"/>
                    <a:pt x="1988331" y="2473006"/>
                    <a:pt x="1641137" y="2473006"/>
                  </a:cubicBezTo>
                  <a:cubicBezTo>
                    <a:pt x="946749" y="2473006"/>
                    <a:pt x="383837" y="1910094"/>
                    <a:pt x="383837" y="1215706"/>
                  </a:cubicBezTo>
                  <a:cubicBezTo>
                    <a:pt x="383837" y="1180444"/>
                    <a:pt x="385289" y="1145521"/>
                    <a:pt x="388135" y="1110994"/>
                  </a:cubicBezTo>
                  <a:lnTo>
                    <a:pt x="393811" y="1065144"/>
                  </a:lnTo>
                  <a:lnTo>
                    <a:pt x="0" y="775445"/>
                  </a:lnTo>
                  <a:lnTo>
                    <a:pt x="483146" y="735105"/>
                  </a:lnTo>
                  <a:lnTo>
                    <a:pt x="528407" y="629812"/>
                  </a:lnTo>
                  <a:cubicBezTo>
                    <a:pt x="682260" y="338217"/>
                    <a:pt x="947375" y="114425"/>
                    <a:pt x="1267254" y="14932"/>
                  </a:cubicBezTo>
                  <a:close/>
                </a:path>
              </a:pathLst>
            </a:custGeom>
            <a:solidFill>
              <a:srgbClr val="FEE0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4" name="组合 3"/>
          <p:cNvGrpSpPr/>
          <p:nvPr/>
        </p:nvGrpSpPr>
        <p:grpSpPr>
          <a:xfrm>
            <a:off x="6094327" y="2829031"/>
            <a:ext cx="2537345" cy="2514600"/>
            <a:chOff x="6094327" y="2829031"/>
            <a:chExt cx="2537345" cy="2514600"/>
          </a:xfrm>
        </p:grpSpPr>
        <p:sp>
          <p:nvSpPr>
            <p:cNvPr id="50" name="任意多边形 49"/>
            <p:cNvSpPr/>
            <p:nvPr/>
          </p:nvSpPr>
          <p:spPr>
            <a:xfrm>
              <a:off x="6094327" y="2829031"/>
              <a:ext cx="1253048" cy="1128203"/>
            </a:xfrm>
            <a:custGeom>
              <a:avLst/>
              <a:gdLst>
                <a:gd name="connsiteX0" fmla="*/ 932404 w 1253048"/>
                <a:gd name="connsiteY0" fmla="*/ 0 h 1128203"/>
                <a:gd name="connsiteX1" fmla="*/ 1185794 w 1253048"/>
                <a:gd name="connsiteY1" fmla="*/ 25544 h 1128203"/>
                <a:gd name="connsiteX2" fmla="*/ 1253048 w 1253048"/>
                <a:gd name="connsiteY2" fmla="*/ 42837 h 1128203"/>
                <a:gd name="connsiteX3" fmla="*/ 1234268 w 1253048"/>
                <a:gd name="connsiteY3" fmla="*/ 165887 h 1128203"/>
                <a:gd name="connsiteX4" fmla="*/ 376395 w 1253048"/>
                <a:gd name="connsiteY4" fmla="*/ 1113271 h 1128203"/>
                <a:gd name="connsiteX5" fmla="*/ 318322 w 1253048"/>
                <a:gd name="connsiteY5" fmla="*/ 1128203 h 1128203"/>
                <a:gd name="connsiteX6" fmla="*/ 299352 w 1253048"/>
                <a:gd name="connsiteY6" fmla="*/ 1003910 h 1128203"/>
                <a:gd name="connsiteX7" fmla="*/ 37790 w 1253048"/>
                <a:gd name="connsiteY7" fmla="*/ 457540 h 1128203"/>
                <a:gd name="connsiteX8" fmla="*/ 0 w 1253048"/>
                <a:gd name="connsiteY8" fmla="*/ 415961 h 1128203"/>
                <a:gd name="connsiteX9" fmla="*/ 43359 w 1253048"/>
                <a:gd name="connsiteY9" fmla="*/ 368255 h 1128203"/>
                <a:gd name="connsiteX10" fmla="*/ 932404 w 1253048"/>
                <a:gd name="connsiteY10" fmla="*/ 0 h 112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3048" h="1128203">
                  <a:moveTo>
                    <a:pt x="932404" y="0"/>
                  </a:moveTo>
                  <a:cubicBezTo>
                    <a:pt x="1019203" y="0"/>
                    <a:pt x="1103947" y="8796"/>
                    <a:pt x="1185794" y="25544"/>
                  </a:cubicBezTo>
                  <a:lnTo>
                    <a:pt x="1253048" y="42837"/>
                  </a:lnTo>
                  <a:lnTo>
                    <a:pt x="1234268" y="165887"/>
                  </a:lnTo>
                  <a:cubicBezTo>
                    <a:pt x="1142152" y="616047"/>
                    <a:pt x="809463" y="978573"/>
                    <a:pt x="376395" y="1113271"/>
                  </a:cubicBezTo>
                  <a:lnTo>
                    <a:pt x="318322" y="1128203"/>
                  </a:lnTo>
                  <a:lnTo>
                    <a:pt x="299352" y="1003910"/>
                  </a:lnTo>
                  <a:cubicBezTo>
                    <a:pt x="257482" y="799292"/>
                    <a:pt x="165905" y="612780"/>
                    <a:pt x="37790" y="457540"/>
                  </a:cubicBezTo>
                  <a:lnTo>
                    <a:pt x="0" y="415961"/>
                  </a:lnTo>
                  <a:lnTo>
                    <a:pt x="43359" y="368255"/>
                  </a:lnTo>
                  <a:cubicBezTo>
                    <a:pt x="270885" y="140728"/>
                    <a:pt x="585210" y="0"/>
                    <a:pt x="932404" y="0"/>
                  </a:cubicBezTo>
                  <a:close/>
                </a:path>
              </a:pathLst>
            </a:custGeom>
            <a:solidFill>
              <a:srgbClr val="13C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任意多边形 112"/>
            <p:cNvSpPr/>
            <p:nvPr/>
          </p:nvSpPr>
          <p:spPr>
            <a:xfrm>
              <a:off x="6094327" y="2871868"/>
              <a:ext cx="2537345" cy="2471763"/>
            </a:xfrm>
            <a:custGeom>
              <a:avLst/>
              <a:gdLst>
                <a:gd name="connsiteX0" fmla="*/ 1253048 w 2537345"/>
                <a:gd name="connsiteY0" fmla="*/ 0 h 2471763"/>
                <a:gd name="connsiteX1" fmla="*/ 1306287 w 2537345"/>
                <a:gd name="connsiteY1" fmla="*/ 13689 h 2471763"/>
                <a:gd name="connsiteX2" fmla="*/ 2189704 w 2537345"/>
                <a:gd name="connsiteY2" fmla="*/ 1214463 h 2471763"/>
                <a:gd name="connsiteX3" fmla="*/ 2183213 w 2537345"/>
                <a:gd name="connsiteY3" fmla="*/ 1343015 h 2471763"/>
                <a:gd name="connsiteX4" fmla="*/ 2169459 w 2537345"/>
                <a:gd name="connsiteY4" fmla="*/ 1433136 h 2471763"/>
                <a:gd name="connsiteX5" fmla="*/ 2537345 w 2537345"/>
                <a:gd name="connsiteY5" fmla="*/ 1737344 h 2471763"/>
                <a:gd name="connsiteX6" fmla="*/ 2068763 w 2537345"/>
                <a:gd name="connsiteY6" fmla="*/ 1749814 h 2471763"/>
                <a:gd name="connsiteX7" fmla="*/ 2037955 w 2537345"/>
                <a:gd name="connsiteY7" fmla="*/ 1813767 h 2471763"/>
                <a:gd name="connsiteX8" fmla="*/ 932404 w 2537345"/>
                <a:gd name="connsiteY8" fmla="*/ 2471763 h 2471763"/>
                <a:gd name="connsiteX9" fmla="*/ 43359 w 2537345"/>
                <a:gd name="connsiteY9" fmla="*/ 2103509 h 2471763"/>
                <a:gd name="connsiteX10" fmla="*/ 0 w 2537345"/>
                <a:gd name="connsiteY10" fmla="*/ 2055803 h 2471763"/>
                <a:gd name="connsiteX11" fmla="*/ 37790 w 2537345"/>
                <a:gd name="connsiteY11" fmla="*/ 2014223 h 2471763"/>
                <a:gd name="connsiteX12" fmla="*/ 324896 w 2537345"/>
                <a:gd name="connsiteY12" fmla="*/ 1214463 h 2471763"/>
                <a:gd name="connsiteX13" fmla="*/ 318405 w 2537345"/>
                <a:gd name="connsiteY13" fmla="*/ 1085911 h 2471763"/>
                <a:gd name="connsiteX14" fmla="*/ 318322 w 2537345"/>
                <a:gd name="connsiteY14" fmla="*/ 1085366 h 2471763"/>
                <a:gd name="connsiteX15" fmla="*/ 376395 w 2537345"/>
                <a:gd name="connsiteY15" fmla="*/ 1070434 h 2471763"/>
                <a:gd name="connsiteX16" fmla="*/ 1234268 w 2537345"/>
                <a:gd name="connsiteY16" fmla="*/ 123050 h 247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7345" h="2471763">
                  <a:moveTo>
                    <a:pt x="1253048" y="0"/>
                  </a:moveTo>
                  <a:lnTo>
                    <a:pt x="1306287" y="13689"/>
                  </a:lnTo>
                  <a:cubicBezTo>
                    <a:pt x="1818094" y="172877"/>
                    <a:pt x="2189704" y="650273"/>
                    <a:pt x="2189704" y="1214463"/>
                  </a:cubicBezTo>
                  <a:cubicBezTo>
                    <a:pt x="2189704" y="1257862"/>
                    <a:pt x="2187505" y="1300748"/>
                    <a:pt x="2183213" y="1343015"/>
                  </a:cubicBezTo>
                  <a:lnTo>
                    <a:pt x="2169459" y="1433136"/>
                  </a:lnTo>
                  <a:lnTo>
                    <a:pt x="2537345" y="1737344"/>
                  </a:lnTo>
                  <a:lnTo>
                    <a:pt x="2068763" y="1749814"/>
                  </a:lnTo>
                  <a:lnTo>
                    <a:pt x="2037955" y="1813767"/>
                  </a:lnTo>
                  <a:cubicBezTo>
                    <a:pt x="1825045" y="2205699"/>
                    <a:pt x="1409796" y="2471763"/>
                    <a:pt x="932404" y="2471763"/>
                  </a:cubicBezTo>
                  <a:cubicBezTo>
                    <a:pt x="585210" y="2471763"/>
                    <a:pt x="270885" y="2331035"/>
                    <a:pt x="43359" y="2103509"/>
                  </a:cubicBezTo>
                  <a:lnTo>
                    <a:pt x="0" y="2055803"/>
                  </a:lnTo>
                  <a:lnTo>
                    <a:pt x="37790" y="2014223"/>
                  </a:lnTo>
                  <a:cubicBezTo>
                    <a:pt x="217151" y="1796887"/>
                    <a:pt x="324896" y="1518258"/>
                    <a:pt x="324896" y="1214463"/>
                  </a:cubicBezTo>
                  <a:cubicBezTo>
                    <a:pt x="324896" y="1171064"/>
                    <a:pt x="322697" y="1128178"/>
                    <a:pt x="318405" y="1085911"/>
                  </a:cubicBezTo>
                  <a:lnTo>
                    <a:pt x="318322" y="1085366"/>
                  </a:lnTo>
                  <a:lnTo>
                    <a:pt x="376395" y="1070434"/>
                  </a:lnTo>
                  <a:cubicBezTo>
                    <a:pt x="809463" y="935736"/>
                    <a:pt x="1142152" y="573210"/>
                    <a:pt x="1234268" y="123050"/>
                  </a:cubicBezTo>
                  <a:close/>
                </a:path>
              </a:pathLst>
            </a:cu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71" name="组合 70"/>
          <p:cNvGrpSpPr/>
          <p:nvPr/>
        </p:nvGrpSpPr>
        <p:grpSpPr>
          <a:xfrm rot="1261464">
            <a:off x="7879357" y="764212"/>
            <a:ext cx="861895" cy="703794"/>
            <a:chOff x="7698101" y="3670924"/>
            <a:chExt cx="507093" cy="414075"/>
          </a:xfrm>
        </p:grpSpPr>
        <p:sp>
          <p:nvSpPr>
            <p:cNvPr id="72" name="五角星 2"/>
            <p:cNvSpPr/>
            <p:nvPr/>
          </p:nvSpPr>
          <p:spPr>
            <a:xfrm rot="20074394" flipH="1">
              <a:off x="7698101" y="3670924"/>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599"/>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p:cNvSpPr txBox="1"/>
            <p:nvPr/>
          </p:nvSpPr>
          <p:spPr>
            <a:xfrm rot="20550900">
              <a:off x="7762364" y="3726872"/>
              <a:ext cx="442830" cy="271619"/>
            </a:xfrm>
            <a:prstGeom prst="rect">
              <a:avLst/>
            </a:prstGeom>
            <a:noFill/>
            <a:ln>
              <a:noFill/>
            </a:ln>
          </p:spPr>
          <p:txBody>
            <a:bodyPr wrap="square" rtlCol="0">
              <a:spAutoFit/>
            </a:bodyPr>
            <a:lstStyle/>
            <a:p>
              <a:r>
                <a:rPr lang="en-US" altLang="zh-CN" sz="2400" dirty="0" smtClean="0">
                  <a:ln w="25400">
                    <a:noFill/>
                  </a:ln>
                  <a:solidFill>
                    <a:schemeClr val="bg1"/>
                  </a:solidFill>
                  <a:latin typeface="Impact" panose="020B0806030902050204" pitchFamily="34" charset="0"/>
                  <a:ea typeface="方正超粗黑简体" panose="03000509000000000000" pitchFamily="65" charset="-122"/>
                </a:rPr>
                <a:t>02</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74" name="组合 73"/>
          <p:cNvGrpSpPr/>
          <p:nvPr/>
        </p:nvGrpSpPr>
        <p:grpSpPr>
          <a:xfrm rot="20774763">
            <a:off x="555587" y="3603116"/>
            <a:ext cx="899322" cy="726841"/>
            <a:chOff x="9618107" y="2489824"/>
            <a:chExt cx="512336" cy="414075"/>
          </a:xfrm>
        </p:grpSpPr>
        <p:sp>
          <p:nvSpPr>
            <p:cNvPr id="75" name="五角星 2"/>
            <p:cNvSpPr/>
            <p:nvPr/>
          </p:nvSpPr>
          <p:spPr>
            <a:xfrm rot="425293" flipH="1">
              <a:off x="9618107" y="2489824"/>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p:cNvSpPr txBox="1"/>
            <p:nvPr/>
          </p:nvSpPr>
          <p:spPr>
            <a:xfrm rot="825237">
              <a:off x="9687613" y="2607438"/>
              <a:ext cx="442830" cy="263007"/>
            </a:xfrm>
            <a:prstGeom prst="rect">
              <a:avLst/>
            </a:prstGeom>
            <a:noFill/>
            <a:ln>
              <a:noFill/>
            </a:ln>
          </p:spPr>
          <p:txBody>
            <a:bodyPr wrap="square" rtlCol="0">
              <a:spAutoFit/>
            </a:bodyPr>
            <a:lstStyle/>
            <a:p>
              <a:r>
                <a:rPr lang="en-US" altLang="zh-CN" sz="2400" dirty="0" smtClean="0">
                  <a:ln w="25400">
                    <a:noFill/>
                  </a:ln>
                  <a:solidFill>
                    <a:schemeClr val="bg1"/>
                  </a:solidFill>
                  <a:latin typeface="Impact" panose="020B0806030902050204" pitchFamily="34" charset="0"/>
                  <a:ea typeface="方正超粗黑简体" panose="03000509000000000000" pitchFamily="65" charset="-122"/>
                </a:rPr>
                <a:t>0</a:t>
              </a:r>
              <a:r>
                <a:rPr lang="en-US" altLang="zh-CN" sz="2400" dirty="0">
                  <a:ln w="25400">
                    <a:noFill/>
                  </a:ln>
                  <a:solidFill>
                    <a:schemeClr val="bg1"/>
                  </a:solidFill>
                  <a:latin typeface="Impact" panose="020B0806030902050204" pitchFamily="34" charset="0"/>
                  <a:ea typeface="方正超粗黑简体" panose="03000509000000000000" pitchFamily="65" charset="-122"/>
                </a:rPr>
                <a:t>1</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77" name="组合 76"/>
          <p:cNvGrpSpPr/>
          <p:nvPr/>
        </p:nvGrpSpPr>
        <p:grpSpPr>
          <a:xfrm rot="1261464">
            <a:off x="8850154" y="3663934"/>
            <a:ext cx="861895" cy="703794"/>
            <a:chOff x="7698101" y="3670924"/>
            <a:chExt cx="507093" cy="414075"/>
          </a:xfrm>
        </p:grpSpPr>
        <p:sp>
          <p:nvSpPr>
            <p:cNvPr id="78" name="五角星 2"/>
            <p:cNvSpPr/>
            <p:nvPr/>
          </p:nvSpPr>
          <p:spPr>
            <a:xfrm rot="20074394" flipH="1">
              <a:off x="7698101" y="3670924"/>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1CD8E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文本框 78"/>
            <p:cNvSpPr txBox="1"/>
            <p:nvPr/>
          </p:nvSpPr>
          <p:spPr>
            <a:xfrm rot="20160459">
              <a:off x="7762364" y="3726872"/>
              <a:ext cx="442830" cy="271619"/>
            </a:xfrm>
            <a:prstGeom prst="rect">
              <a:avLst/>
            </a:prstGeom>
            <a:noFill/>
            <a:ln>
              <a:noFill/>
            </a:ln>
          </p:spPr>
          <p:txBody>
            <a:bodyPr wrap="square" rtlCol="0">
              <a:spAutoFit/>
            </a:bodyPr>
            <a:lstStyle/>
            <a:p>
              <a:r>
                <a:rPr lang="en-US" altLang="zh-CN" sz="2400" dirty="0" smtClean="0">
                  <a:ln w="25400">
                    <a:noFill/>
                  </a:ln>
                  <a:solidFill>
                    <a:schemeClr val="bg1"/>
                  </a:solidFill>
                  <a:latin typeface="Impact" panose="020B0806030902050204" pitchFamily="34" charset="0"/>
                  <a:ea typeface="方正超粗黑简体" panose="03000509000000000000" pitchFamily="65" charset="-122"/>
                </a:rPr>
                <a:t>03</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sp>
        <p:nvSpPr>
          <p:cNvPr id="80" name="矩形 79"/>
          <p:cNvSpPr/>
          <p:nvPr/>
        </p:nvSpPr>
        <p:spPr>
          <a:xfrm>
            <a:off x="786014" y="4492526"/>
            <a:ext cx="2665642" cy="1444691"/>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p>
          <a:p>
            <a:pPr>
              <a:lnSpc>
                <a:spcPct val="150000"/>
              </a:lnSpc>
            </a:pP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1316852" y="3929661"/>
            <a:ext cx="2061968" cy="400110"/>
          </a:xfrm>
          <a:prstGeom prst="rect">
            <a:avLst/>
          </a:prstGeom>
          <a:noFill/>
        </p:spPr>
        <p:txBody>
          <a:bodyPr wrap="square" rtlCol="0">
            <a:spAutoFit/>
          </a:bodyPr>
          <a:lstStyle/>
          <a:p>
            <a:r>
              <a:rPr lang="zh-CN" altLang="en-US" sz="2000" b="1" dirty="0">
                <a:solidFill>
                  <a:srgbClr val="20B6BE"/>
                </a:solidFill>
                <a:latin typeface="微软雅黑" panose="020B0503020204020204" pitchFamily="34" charset="-122"/>
                <a:ea typeface="微软雅黑" panose="020B0503020204020204" pitchFamily="34" charset="-122"/>
              </a:rPr>
              <a:t>加强</a:t>
            </a:r>
            <a:r>
              <a:rPr lang="zh-CN" altLang="en-US" sz="2000" b="1" dirty="0" smtClean="0">
                <a:solidFill>
                  <a:srgbClr val="20B6BE"/>
                </a:solidFill>
                <a:latin typeface="微软雅黑" panose="020B0503020204020204" pitchFamily="34" charset="-122"/>
                <a:ea typeface="微软雅黑" panose="020B0503020204020204" pitchFamily="34" charset="-122"/>
              </a:rPr>
              <a:t>家校</a:t>
            </a:r>
            <a:r>
              <a:rPr lang="zh-CN" altLang="en-US" sz="2000" b="1" dirty="0">
                <a:solidFill>
                  <a:srgbClr val="20B6BE"/>
                </a:solidFill>
                <a:latin typeface="微软雅黑" panose="020B0503020204020204" pitchFamily="34" charset="-122"/>
                <a:ea typeface="微软雅黑" panose="020B0503020204020204" pitchFamily="34" charset="-122"/>
              </a:rPr>
              <a:t>联系</a:t>
            </a:r>
          </a:p>
        </p:txBody>
      </p:sp>
      <p:cxnSp>
        <p:nvCxnSpPr>
          <p:cNvPr id="82" name="直接连接符 81"/>
          <p:cNvCxnSpPr/>
          <p:nvPr/>
        </p:nvCxnSpPr>
        <p:spPr>
          <a:xfrm>
            <a:off x="1204962" y="4368255"/>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8496945" y="1414743"/>
            <a:ext cx="2665642" cy="1444691"/>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p>
          <a:p>
            <a:pPr>
              <a:lnSpc>
                <a:spcPct val="150000"/>
              </a:lnSpc>
            </a:pP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8609183" y="926220"/>
            <a:ext cx="2062533" cy="400110"/>
          </a:xfrm>
          <a:prstGeom prst="rect">
            <a:avLst/>
          </a:prstGeom>
          <a:noFill/>
        </p:spPr>
        <p:txBody>
          <a:bodyPr wrap="square" rtlCol="0">
            <a:spAutoFit/>
          </a:bodyPr>
          <a:lstStyle/>
          <a:p>
            <a:r>
              <a:rPr lang="zh-CN" altLang="en-US" sz="2000" b="1" dirty="0">
                <a:solidFill>
                  <a:srgbClr val="20B6BE"/>
                </a:solidFill>
                <a:latin typeface="微软雅黑" panose="020B0503020204020204" pitchFamily="34" charset="-122"/>
                <a:ea typeface="微软雅黑" panose="020B0503020204020204" pitchFamily="34" charset="-122"/>
              </a:rPr>
              <a:t>探讨</a:t>
            </a:r>
            <a:r>
              <a:rPr lang="zh-CN" altLang="en-US" sz="2000" b="1" dirty="0" smtClean="0">
                <a:solidFill>
                  <a:srgbClr val="20B6BE"/>
                </a:solidFill>
                <a:latin typeface="微软雅黑" panose="020B0503020204020204" pitchFamily="34" charset="-122"/>
                <a:ea typeface="微软雅黑" panose="020B0503020204020204" pitchFamily="34" charset="-122"/>
              </a:rPr>
              <a:t>教育</a:t>
            </a:r>
            <a:r>
              <a:rPr lang="zh-CN" altLang="en-US" sz="2000" b="1" dirty="0">
                <a:solidFill>
                  <a:srgbClr val="20B6BE"/>
                </a:solidFill>
                <a:latin typeface="微软雅黑" panose="020B0503020204020204" pitchFamily="34" charset="-122"/>
                <a:ea typeface="微软雅黑" panose="020B0503020204020204" pitchFamily="34" charset="-122"/>
              </a:rPr>
              <a:t>方法</a:t>
            </a:r>
          </a:p>
        </p:txBody>
      </p:sp>
      <p:cxnSp>
        <p:nvCxnSpPr>
          <p:cNvPr id="85" name="直接连接符 84"/>
          <p:cNvCxnSpPr/>
          <p:nvPr/>
        </p:nvCxnSpPr>
        <p:spPr>
          <a:xfrm>
            <a:off x="8614869" y="1356637"/>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8963651" y="4443416"/>
            <a:ext cx="2665642" cy="1444691"/>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chemeClr val="bg2">
                    <a:lumMod val="75000"/>
                  </a:schemeClr>
                </a:solidFill>
                <a:latin typeface="微软雅黑" panose="020B0503020204020204" pitchFamily="34" charset="-122"/>
                <a:ea typeface="微软雅黑" panose="020B0503020204020204" pitchFamily="34" charset="-122"/>
              </a:rPr>
              <a:t>……</a:t>
            </a:r>
          </a:p>
          <a:p>
            <a:pPr>
              <a:lnSpc>
                <a:spcPct val="150000"/>
              </a:lnSpc>
            </a:pP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9542526" y="3973764"/>
            <a:ext cx="1607000" cy="297646"/>
          </a:xfrm>
          <a:prstGeom prst="rect">
            <a:avLst/>
          </a:prstGeom>
          <a:noFill/>
        </p:spPr>
        <p:txBody>
          <a:bodyPr wrap="square" rtlCol="0">
            <a:spAutoFit/>
          </a:bodyPr>
          <a:lstStyle/>
          <a:p>
            <a:pPr>
              <a:lnSpc>
                <a:spcPts val="1500"/>
              </a:lnSpc>
            </a:pPr>
            <a:r>
              <a:rPr lang="zh-CN" altLang="en-US" sz="2000" b="1" dirty="0">
                <a:solidFill>
                  <a:srgbClr val="20B6BE"/>
                </a:solidFill>
                <a:latin typeface="微软雅黑" panose="020B0503020204020204" pitchFamily="34" charset="-122"/>
                <a:ea typeface="微软雅黑" panose="020B0503020204020204" pitchFamily="34" charset="-122"/>
              </a:rPr>
              <a:t>给孩子鼓劲</a:t>
            </a:r>
            <a:endParaRPr lang="en-US" altLang="zh-CN" sz="2000" b="1" dirty="0">
              <a:solidFill>
                <a:srgbClr val="20B6BE"/>
              </a:solidFill>
              <a:latin typeface="微软雅黑" panose="020B0503020204020204" pitchFamily="34" charset="-122"/>
              <a:ea typeface="微软雅黑" panose="020B0503020204020204" pitchFamily="34" charset="-122"/>
            </a:endParaRPr>
          </a:p>
        </p:txBody>
      </p:sp>
      <p:cxnSp>
        <p:nvCxnSpPr>
          <p:cNvPr id="88" name="直接连接符 87"/>
          <p:cNvCxnSpPr/>
          <p:nvPr/>
        </p:nvCxnSpPr>
        <p:spPr>
          <a:xfrm>
            <a:off x="9562221" y="4361864"/>
            <a:ext cx="1805940" cy="0"/>
          </a:xfrm>
          <a:prstGeom prst="line">
            <a:avLst/>
          </a:prstGeom>
          <a:ln>
            <a:solidFill>
              <a:srgbClr val="13CFE3"/>
            </a:solidFill>
          </a:ln>
        </p:spPr>
        <p:style>
          <a:lnRef idx="1">
            <a:schemeClr val="accent1"/>
          </a:lnRef>
          <a:fillRef idx="0">
            <a:schemeClr val="accent1"/>
          </a:fillRef>
          <a:effectRef idx="0">
            <a:schemeClr val="accent1"/>
          </a:effectRef>
          <a:fontRef idx="minor">
            <a:schemeClr val="tx1"/>
          </a:fontRef>
        </p:style>
      </p:cxnSp>
      <p:sp>
        <p:nvSpPr>
          <p:cNvPr id="89" name="矩形 88"/>
          <p:cNvSpPr/>
          <p:nvPr/>
        </p:nvSpPr>
        <p:spPr>
          <a:xfrm>
            <a:off x="1124751" y="1808288"/>
            <a:ext cx="3255333" cy="923330"/>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zh-CN" altLang="en-US" sz="1200" dirty="0"/>
          </a:p>
        </p:txBody>
      </p:sp>
      <p:sp>
        <p:nvSpPr>
          <p:cNvPr id="90" name="椭圆 89"/>
          <p:cNvSpPr/>
          <p:nvPr/>
        </p:nvSpPr>
        <p:spPr>
          <a:xfrm>
            <a:off x="4100053" y="2843882"/>
            <a:ext cx="322472" cy="340588"/>
          </a:xfrm>
          <a:prstGeom prst="ellipse">
            <a:avLst/>
          </a:prstGeom>
          <a:solidFill>
            <a:schemeClr val="bg1">
              <a:alpha val="60000"/>
            </a:schemeClr>
          </a:solidFill>
          <a:ln w="5080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8014704" y="4858276"/>
            <a:ext cx="270428" cy="285620"/>
          </a:xfrm>
          <a:prstGeom prst="ellipse">
            <a:avLst/>
          </a:prstGeom>
          <a:solidFill>
            <a:schemeClr val="bg1">
              <a:alpha val="60000"/>
            </a:scheme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7614407" y="5378074"/>
            <a:ext cx="348124" cy="367681"/>
          </a:xfrm>
          <a:prstGeom prst="ellipse">
            <a:avLst/>
          </a:prstGeom>
          <a:solidFill>
            <a:schemeClr val="bg1">
              <a:alpha val="60000"/>
            </a:schemeClr>
          </a:solidFill>
          <a:ln w="50800">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6767060" y="1214933"/>
            <a:ext cx="253779" cy="268036"/>
          </a:xfrm>
          <a:prstGeom prst="ellipse">
            <a:avLst/>
          </a:prstGeom>
          <a:solidFill>
            <a:schemeClr val="bg1">
              <a:alpha val="60000"/>
            </a:schemeClr>
          </a:solidFill>
          <a:ln w="50800">
            <a:solidFill>
              <a:srgbClr val="84F6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0" name="图片 99"/>
          <p:cNvPicPr>
            <a:picLocks noChangeAspect="1"/>
          </p:cNvPicPr>
          <p:nvPr/>
        </p:nvPicPr>
        <p:blipFill rotWithShape="1">
          <a:blip r:embed="rId4" cstate="print">
            <a:extLst>
              <a:ext uri="{28A0092B-C50C-407E-A947-70E740481C1C}">
                <a14:useLocalDpi xmlns:a14="http://schemas.microsoft.com/office/drawing/2010/main" val="0"/>
              </a:ext>
            </a:extLst>
          </a:blip>
          <a:srcRect l="30447" t="36684" r="58009" b="33815"/>
          <a:stretch/>
        </p:blipFill>
        <p:spPr>
          <a:xfrm rot="15295563">
            <a:off x="935004" y="-96484"/>
            <a:ext cx="580572" cy="834573"/>
          </a:xfrm>
          <a:prstGeom prst="rect">
            <a:avLst/>
          </a:prstGeom>
        </p:spPr>
      </p:pic>
      <p:grpSp>
        <p:nvGrpSpPr>
          <p:cNvPr id="2" name="组合 1"/>
          <p:cNvGrpSpPr/>
          <p:nvPr/>
        </p:nvGrpSpPr>
        <p:grpSpPr>
          <a:xfrm rot="1845734">
            <a:off x="741167" y="673739"/>
            <a:ext cx="1361125" cy="1005168"/>
            <a:chOff x="467955" y="825830"/>
            <a:chExt cx="1688486" cy="1246918"/>
          </a:xfrm>
        </p:grpSpPr>
        <p:sp>
          <p:nvSpPr>
            <p:cNvPr id="102"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chemeClr val="bg1"/>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03"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104" name="组合 103"/>
            <p:cNvGrpSpPr/>
            <p:nvPr/>
          </p:nvGrpSpPr>
          <p:grpSpPr>
            <a:xfrm rot="21335217">
              <a:off x="1363234" y="825830"/>
              <a:ext cx="793207" cy="804046"/>
              <a:chOff x="7973454" y="5027358"/>
              <a:chExt cx="1573288" cy="1594782"/>
            </a:xfrm>
          </p:grpSpPr>
          <p:sp>
            <p:nvSpPr>
              <p:cNvPr id="105"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66675">
                <a:solidFill>
                  <a:srgbClr val="19B4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矩形 2"/>
          <p:cNvSpPr/>
          <p:nvPr/>
        </p:nvSpPr>
        <p:spPr>
          <a:xfrm>
            <a:off x="5542002" y="2051153"/>
            <a:ext cx="1107996" cy="646331"/>
          </a:xfrm>
          <a:prstGeom prst="rect">
            <a:avLst/>
          </a:prstGeom>
        </p:spPr>
        <p:txBody>
          <a:bodyPr wrap="none">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学生</a:t>
            </a:r>
          </a:p>
        </p:txBody>
      </p:sp>
      <p:sp>
        <p:nvSpPr>
          <p:cNvPr id="7" name="矩形 6"/>
          <p:cNvSpPr/>
          <p:nvPr/>
        </p:nvSpPr>
        <p:spPr>
          <a:xfrm>
            <a:off x="4449182" y="3801895"/>
            <a:ext cx="1107996" cy="646331"/>
          </a:xfrm>
          <a:prstGeom prst="rect">
            <a:avLst/>
          </a:prstGeom>
        </p:spPr>
        <p:txBody>
          <a:bodyPr wrap="none">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家长</a:t>
            </a:r>
          </a:p>
        </p:txBody>
      </p:sp>
      <p:sp>
        <p:nvSpPr>
          <p:cNvPr id="8" name="矩形 7"/>
          <p:cNvSpPr/>
          <p:nvPr/>
        </p:nvSpPr>
        <p:spPr>
          <a:xfrm>
            <a:off x="6612518" y="3723837"/>
            <a:ext cx="1107996" cy="646331"/>
          </a:xfrm>
          <a:prstGeom prst="rect">
            <a:avLst/>
          </a:prstGeom>
        </p:spPr>
        <p:txBody>
          <a:bodyPr wrap="none">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学校</a:t>
            </a:r>
          </a:p>
        </p:txBody>
      </p:sp>
    </p:spTree>
    <p:extLst>
      <p:ext uri="{BB962C8B-B14F-4D97-AF65-F5344CB8AC3E}">
        <p14:creationId xmlns:p14="http://schemas.microsoft.com/office/powerpoint/2010/main" val="1181179268"/>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par>
                                <p:cTn id="8" presetID="52" presetClass="entr" presetSubtype="0" fill="hold" grpId="0" nodeType="withEffect">
                                  <p:stCondLst>
                                    <p:cond delay="750"/>
                                  </p:stCondLst>
                                  <p:iterate type="lt">
                                    <p:tmPct val="10000"/>
                                  </p:iterate>
                                  <p:childTnLst>
                                    <p:set>
                                      <p:cBhvr>
                                        <p:cTn id="9" dur="1" fill="hold">
                                          <p:stCondLst>
                                            <p:cond delay="0"/>
                                          </p:stCondLst>
                                        </p:cTn>
                                        <p:tgtEl>
                                          <p:spTgt spid="47"/>
                                        </p:tgtEl>
                                        <p:attrNameLst>
                                          <p:attrName>style.visibility</p:attrName>
                                        </p:attrNameLst>
                                      </p:cBhvr>
                                      <p:to>
                                        <p:strVal val="visible"/>
                                      </p:to>
                                    </p:set>
                                    <p:animScale>
                                      <p:cBhvr>
                                        <p:cTn id="10"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47"/>
                                        </p:tgtEl>
                                        <p:attrNameLst>
                                          <p:attrName>ppt_x</p:attrName>
                                          <p:attrName>ppt_y</p:attrName>
                                        </p:attrNameLst>
                                      </p:cBhvr>
                                    </p:animMotion>
                                    <p:animEffect transition="in" filter="fade">
                                      <p:cBhvr>
                                        <p:cTn id="12" dur="1000"/>
                                        <p:tgtEl>
                                          <p:spTgt spid="47"/>
                                        </p:tgtEl>
                                      </p:cBhvr>
                                    </p:animEffect>
                                  </p:childTnLst>
                                </p:cTn>
                              </p:par>
                              <p:par>
                                <p:cTn id="13" presetID="22" presetClass="entr" presetSubtype="1" fill="hold" grpId="0" nodeType="withEffect">
                                  <p:stCondLst>
                                    <p:cond delay="1750"/>
                                  </p:stCondLst>
                                  <p:childTnLst>
                                    <p:set>
                                      <p:cBhvr>
                                        <p:cTn id="14" dur="1" fill="hold">
                                          <p:stCondLst>
                                            <p:cond delay="0"/>
                                          </p:stCondLst>
                                        </p:cTn>
                                        <p:tgtEl>
                                          <p:spTgt spid="89"/>
                                        </p:tgtEl>
                                        <p:attrNameLst>
                                          <p:attrName>style.visibility</p:attrName>
                                        </p:attrNameLst>
                                      </p:cBhvr>
                                      <p:to>
                                        <p:strVal val="visible"/>
                                      </p:to>
                                    </p:set>
                                    <p:animEffect transition="in" filter="wipe(up)">
                                      <p:cBhvr>
                                        <p:cTn id="15" dur="1500"/>
                                        <p:tgtEl>
                                          <p:spTgt spid="89"/>
                                        </p:tgtEl>
                                      </p:cBhvr>
                                    </p:animEffect>
                                  </p:childTnLst>
                                </p:cTn>
                              </p:par>
                              <p:par>
                                <p:cTn id="16" presetID="10" presetClass="entr" presetSubtype="0" fill="hold" nodeType="withEffect">
                                  <p:stCondLst>
                                    <p:cond delay="325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par>
                                <p:cTn id="19" presetID="10" presetClass="entr" presetSubtype="0" fill="hold" nodeType="withEffect">
                                  <p:stCondLst>
                                    <p:cond delay="375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par>
                                <p:cTn id="22" presetID="10" presetClass="entr" presetSubtype="0" fill="hold" nodeType="withEffect">
                                  <p:stCondLst>
                                    <p:cond delay="425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childTnLst>
                                </p:cTn>
                              </p:par>
                              <p:par>
                                <p:cTn id="25" presetID="21" presetClass="entr" presetSubtype="1" fill="hold" grpId="0" nodeType="withEffect">
                                  <p:stCondLst>
                                    <p:cond delay="5250"/>
                                  </p:stCondLst>
                                  <p:childTnLst>
                                    <p:set>
                                      <p:cBhvr>
                                        <p:cTn id="26" dur="1" fill="hold">
                                          <p:stCondLst>
                                            <p:cond delay="0"/>
                                          </p:stCondLst>
                                        </p:cTn>
                                        <p:tgtEl>
                                          <p:spTgt spid="117"/>
                                        </p:tgtEl>
                                        <p:attrNameLst>
                                          <p:attrName>style.visibility</p:attrName>
                                        </p:attrNameLst>
                                      </p:cBhvr>
                                      <p:to>
                                        <p:strVal val="visible"/>
                                      </p:to>
                                    </p:set>
                                    <p:animEffect transition="in" filter="wheel(1)">
                                      <p:cBhvr>
                                        <p:cTn id="27" dur="2500"/>
                                        <p:tgtEl>
                                          <p:spTgt spid="117"/>
                                        </p:tgtEl>
                                      </p:cBhvr>
                                    </p:animEffect>
                                  </p:childTnLst>
                                </p:cTn>
                              </p:par>
                              <p:par>
                                <p:cTn id="28" presetID="42" presetClass="entr" presetSubtype="0" fill="hold" grpId="0" nodeType="withEffect">
                                  <p:stCondLst>
                                    <p:cond delay="525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1000"/>
                                        <p:tgtEl>
                                          <p:spTgt spid="91"/>
                                        </p:tgtEl>
                                      </p:cBhvr>
                                    </p:animEffect>
                                    <p:anim calcmode="lin" valueType="num">
                                      <p:cBhvr>
                                        <p:cTn id="31" dur="1000" fill="hold"/>
                                        <p:tgtEl>
                                          <p:spTgt spid="91"/>
                                        </p:tgtEl>
                                        <p:attrNameLst>
                                          <p:attrName>ppt_x</p:attrName>
                                        </p:attrNameLst>
                                      </p:cBhvr>
                                      <p:tavLst>
                                        <p:tav tm="0">
                                          <p:val>
                                            <p:strVal val="#ppt_x"/>
                                          </p:val>
                                        </p:tav>
                                        <p:tav tm="100000">
                                          <p:val>
                                            <p:strVal val="#ppt_x"/>
                                          </p:val>
                                        </p:tav>
                                      </p:tavLst>
                                    </p:anim>
                                    <p:anim calcmode="lin" valueType="num">
                                      <p:cBhvr>
                                        <p:cTn id="32" dur="1000" fill="hold"/>
                                        <p:tgtEl>
                                          <p:spTgt spid="9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5750"/>
                                  </p:stCondLst>
                                  <p:childTnLst>
                                    <p:set>
                                      <p:cBhvr>
                                        <p:cTn id="34" dur="1" fill="hold">
                                          <p:stCondLst>
                                            <p:cond delay="0"/>
                                          </p:stCondLst>
                                        </p:cTn>
                                        <p:tgtEl>
                                          <p:spTgt spid="92"/>
                                        </p:tgtEl>
                                        <p:attrNameLst>
                                          <p:attrName>style.visibility</p:attrName>
                                        </p:attrNameLst>
                                      </p:cBhvr>
                                      <p:to>
                                        <p:strVal val="visible"/>
                                      </p:to>
                                    </p:set>
                                    <p:animEffect transition="in" filter="fade">
                                      <p:cBhvr>
                                        <p:cTn id="35" dur="1000"/>
                                        <p:tgtEl>
                                          <p:spTgt spid="92"/>
                                        </p:tgtEl>
                                      </p:cBhvr>
                                    </p:animEffect>
                                    <p:anim calcmode="lin" valueType="num">
                                      <p:cBhvr>
                                        <p:cTn id="36" dur="1000" fill="hold"/>
                                        <p:tgtEl>
                                          <p:spTgt spid="92"/>
                                        </p:tgtEl>
                                        <p:attrNameLst>
                                          <p:attrName>ppt_x</p:attrName>
                                        </p:attrNameLst>
                                      </p:cBhvr>
                                      <p:tavLst>
                                        <p:tav tm="0">
                                          <p:val>
                                            <p:strVal val="#ppt_x"/>
                                          </p:val>
                                        </p:tav>
                                        <p:tav tm="100000">
                                          <p:val>
                                            <p:strVal val="#ppt_x"/>
                                          </p:val>
                                        </p:tav>
                                      </p:tavLst>
                                    </p:anim>
                                    <p:anim calcmode="lin" valueType="num">
                                      <p:cBhvr>
                                        <p:cTn id="37" dur="1000" fill="hold"/>
                                        <p:tgtEl>
                                          <p:spTgt spid="9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6250"/>
                                  </p:stCondLst>
                                  <p:childTnLst>
                                    <p:set>
                                      <p:cBhvr>
                                        <p:cTn id="39" dur="1" fill="hold">
                                          <p:stCondLst>
                                            <p:cond delay="0"/>
                                          </p:stCondLst>
                                        </p:cTn>
                                        <p:tgtEl>
                                          <p:spTgt spid="93"/>
                                        </p:tgtEl>
                                        <p:attrNameLst>
                                          <p:attrName>style.visibility</p:attrName>
                                        </p:attrNameLst>
                                      </p:cBhvr>
                                      <p:to>
                                        <p:strVal val="visible"/>
                                      </p:to>
                                    </p:set>
                                    <p:animEffect transition="in" filter="fade">
                                      <p:cBhvr>
                                        <p:cTn id="40" dur="1000"/>
                                        <p:tgtEl>
                                          <p:spTgt spid="93"/>
                                        </p:tgtEl>
                                      </p:cBhvr>
                                    </p:animEffect>
                                    <p:anim calcmode="lin" valueType="num">
                                      <p:cBhvr>
                                        <p:cTn id="41" dur="1000" fill="hold"/>
                                        <p:tgtEl>
                                          <p:spTgt spid="93"/>
                                        </p:tgtEl>
                                        <p:attrNameLst>
                                          <p:attrName>ppt_x</p:attrName>
                                        </p:attrNameLst>
                                      </p:cBhvr>
                                      <p:tavLst>
                                        <p:tav tm="0">
                                          <p:val>
                                            <p:strVal val="#ppt_x"/>
                                          </p:val>
                                        </p:tav>
                                        <p:tav tm="100000">
                                          <p:val>
                                            <p:strVal val="#ppt_x"/>
                                          </p:val>
                                        </p:tav>
                                      </p:tavLst>
                                    </p:anim>
                                    <p:anim calcmode="lin" valueType="num">
                                      <p:cBhvr>
                                        <p:cTn id="42" dur="1000" fill="hold"/>
                                        <p:tgtEl>
                                          <p:spTgt spid="9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6750"/>
                                  </p:stCondLst>
                                  <p:childTnLst>
                                    <p:set>
                                      <p:cBhvr>
                                        <p:cTn id="44" dur="1" fill="hold">
                                          <p:stCondLst>
                                            <p:cond delay="0"/>
                                          </p:stCondLst>
                                        </p:cTn>
                                        <p:tgtEl>
                                          <p:spTgt spid="90"/>
                                        </p:tgtEl>
                                        <p:attrNameLst>
                                          <p:attrName>style.visibility</p:attrName>
                                        </p:attrNameLst>
                                      </p:cBhvr>
                                      <p:to>
                                        <p:strVal val="visible"/>
                                      </p:to>
                                    </p:set>
                                    <p:animEffect transition="in" filter="fade">
                                      <p:cBhvr>
                                        <p:cTn id="45" dur="1000"/>
                                        <p:tgtEl>
                                          <p:spTgt spid="90"/>
                                        </p:tgtEl>
                                      </p:cBhvr>
                                    </p:animEffect>
                                    <p:anim calcmode="lin" valueType="num">
                                      <p:cBhvr>
                                        <p:cTn id="46" dur="1000" fill="hold"/>
                                        <p:tgtEl>
                                          <p:spTgt spid="90"/>
                                        </p:tgtEl>
                                        <p:attrNameLst>
                                          <p:attrName>ppt_x</p:attrName>
                                        </p:attrNameLst>
                                      </p:cBhvr>
                                      <p:tavLst>
                                        <p:tav tm="0">
                                          <p:val>
                                            <p:strVal val="#ppt_x"/>
                                          </p:val>
                                        </p:tav>
                                        <p:tav tm="100000">
                                          <p:val>
                                            <p:strVal val="#ppt_x"/>
                                          </p:val>
                                        </p:tav>
                                      </p:tavLst>
                                    </p:anim>
                                    <p:anim calcmode="lin" valueType="num">
                                      <p:cBhvr>
                                        <p:cTn id="47" dur="1000" fill="hold"/>
                                        <p:tgtEl>
                                          <p:spTgt spid="90"/>
                                        </p:tgtEl>
                                        <p:attrNameLst>
                                          <p:attrName>ppt_y</p:attrName>
                                        </p:attrNameLst>
                                      </p:cBhvr>
                                      <p:tavLst>
                                        <p:tav tm="0">
                                          <p:val>
                                            <p:strVal val="#ppt_y+.1"/>
                                          </p:val>
                                        </p:tav>
                                        <p:tav tm="100000">
                                          <p:val>
                                            <p:strVal val="#ppt_y"/>
                                          </p:val>
                                        </p:tav>
                                      </p:tavLst>
                                    </p:anim>
                                  </p:childTnLst>
                                </p:cTn>
                              </p:par>
                              <p:par>
                                <p:cTn id="48" presetID="53" presetClass="entr" presetSubtype="16" fill="hold" nodeType="withEffect">
                                  <p:stCondLst>
                                    <p:cond delay="7750"/>
                                  </p:stCondLst>
                                  <p:childTnLst>
                                    <p:set>
                                      <p:cBhvr>
                                        <p:cTn id="49" dur="1" fill="hold">
                                          <p:stCondLst>
                                            <p:cond delay="0"/>
                                          </p:stCondLst>
                                        </p:cTn>
                                        <p:tgtEl>
                                          <p:spTgt spid="74"/>
                                        </p:tgtEl>
                                        <p:attrNameLst>
                                          <p:attrName>style.visibility</p:attrName>
                                        </p:attrNameLst>
                                      </p:cBhvr>
                                      <p:to>
                                        <p:strVal val="visible"/>
                                      </p:to>
                                    </p:set>
                                    <p:anim calcmode="lin" valueType="num">
                                      <p:cBhvr>
                                        <p:cTn id="50" dur="500" fill="hold"/>
                                        <p:tgtEl>
                                          <p:spTgt spid="74"/>
                                        </p:tgtEl>
                                        <p:attrNameLst>
                                          <p:attrName>ppt_w</p:attrName>
                                        </p:attrNameLst>
                                      </p:cBhvr>
                                      <p:tavLst>
                                        <p:tav tm="0">
                                          <p:val>
                                            <p:fltVal val="0"/>
                                          </p:val>
                                        </p:tav>
                                        <p:tav tm="100000">
                                          <p:val>
                                            <p:strVal val="#ppt_w"/>
                                          </p:val>
                                        </p:tav>
                                      </p:tavLst>
                                    </p:anim>
                                    <p:anim calcmode="lin" valueType="num">
                                      <p:cBhvr>
                                        <p:cTn id="51" dur="500" fill="hold"/>
                                        <p:tgtEl>
                                          <p:spTgt spid="74"/>
                                        </p:tgtEl>
                                        <p:attrNameLst>
                                          <p:attrName>ppt_h</p:attrName>
                                        </p:attrNameLst>
                                      </p:cBhvr>
                                      <p:tavLst>
                                        <p:tav tm="0">
                                          <p:val>
                                            <p:fltVal val="0"/>
                                          </p:val>
                                        </p:tav>
                                        <p:tav tm="100000">
                                          <p:val>
                                            <p:strVal val="#ppt_h"/>
                                          </p:val>
                                        </p:tav>
                                      </p:tavLst>
                                    </p:anim>
                                    <p:animEffect transition="in" filter="fade">
                                      <p:cBhvr>
                                        <p:cTn id="52" dur="500"/>
                                        <p:tgtEl>
                                          <p:spTgt spid="74"/>
                                        </p:tgtEl>
                                      </p:cBhvr>
                                    </p:animEffect>
                                  </p:childTnLst>
                                </p:cTn>
                              </p:par>
                              <p:par>
                                <p:cTn id="53" presetID="22" presetClass="entr" presetSubtype="8" fill="hold" grpId="0" nodeType="withEffect">
                                  <p:stCondLst>
                                    <p:cond delay="8250"/>
                                  </p:stCondLst>
                                  <p:childTnLst>
                                    <p:set>
                                      <p:cBhvr>
                                        <p:cTn id="54" dur="1" fill="hold">
                                          <p:stCondLst>
                                            <p:cond delay="0"/>
                                          </p:stCondLst>
                                        </p:cTn>
                                        <p:tgtEl>
                                          <p:spTgt spid="81"/>
                                        </p:tgtEl>
                                        <p:attrNameLst>
                                          <p:attrName>style.visibility</p:attrName>
                                        </p:attrNameLst>
                                      </p:cBhvr>
                                      <p:to>
                                        <p:strVal val="visible"/>
                                      </p:to>
                                    </p:set>
                                    <p:animEffect transition="in" filter="wipe(left)">
                                      <p:cBhvr>
                                        <p:cTn id="55" dur="1000"/>
                                        <p:tgtEl>
                                          <p:spTgt spid="81"/>
                                        </p:tgtEl>
                                      </p:cBhvr>
                                    </p:animEffect>
                                  </p:childTnLst>
                                </p:cTn>
                              </p:par>
                              <p:par>
                                <p:cTn id="56" presetID="22" presetClass="entr" presetSubtype="8" fill="hold" nodeType="withEffect">
                                  <p:stCondLst>
                                    <p:cond delay="8250"/>
                                  </p:stCondLst>
                                  <p:childTnLst>
                                    <p:set>
                                      <p:cBhvr>
                                        <p:cTn id="57" dur="1" fill="hold">
                                          <p:stCondLst>
                                            <p:cond delay="0"/>
                                          </p:stCondLst>
                                        </p:cTn>
                                        <p:tgtEl>
                                          <p:spTgt spid="82"/>
                                        </p:tgtEl>
                                        <p:attrNameLst>
                                          <p:attrName>style.visibility</p:attrName>
                                        </p:attrNameLst>
                                      </p:cBhvr>
                                      <p:to>
                                        <p:strVal val="visible"/>
                                      </p:to>
                                    </p:set>
                                    <p:animEffect transition="in" filter="wipe(left)">
                                      <p:cBhvr>
                                        <p:cTn id="58" dur="1000"/>
                                        <p:tgtEl>
                                          <p:spTgt spid="82"/>
                                        </p:tgtEl>
                                      </p:cBhvr>
                                    </p:animEffect>
                                  </p:childTnLst>
                                </p:cTn>
                              </p:par>
                              <p:par>
                                <p:cTn id="59" presetID="22" presetClass="entr" presetSubtype="1" fill="hold" grpId="0" nodeType="withEffect">
                                  <p:stCondLst>
                                    <p:cond delay="9250"/>
                                  </p:stCondLst>
                                  <p:childTnLst>
                                    <p:set>
                                      <p:cBhvr>
                                        <p:cTn id="60" dur="1" fill="hold">
                                          <p:stCondLst>
                                            <p:cond delay="0"/>
                                          </p:stCondLst>
                                        </p:cTn>
                                        <p:tgtEl>
                                          <p:spTgt spid="80"/>
                                        </p:tgtEl>
                                        <p:attrNameLst>
                                          <p:attrName>style.visibility</p:attrName>
                                        </p:attrNameLst>
                                      </p:cBhvr>
                                      <p:to>
                                        <p:strVal val="visible"/>
                                      </p:to>
                                    </p:set>
                                    <p:animEffect transition="in" filter="wipe(up)">
                                      <p:cBhvr>
                                        <p:cTn id="61" dur="1500"/>
                                        <p:tgtEl>
                                          <p:spTgt spid="80"/>
                                        </p:tgtEl>
                                      </p:cBhvr>
                                    </p:animEffect>
                                  </p:childTnLst>
                                </p:cTn>
                              </p:par>
                              <p:par>
                                <p:cTn id="62" presetID="53" presetClass="entr" presetSubtype="16" fill="hold" nodeType="withEffect">
                                  <p:stCondLst>
                                    <p:cond delay="9250"/>
                                  </p:stCondLst>
                                  <p:childTnLst>
                                    <p:set>
                                      <p:cBhvr>
                                        <p:cTn id="63" dur="1" fill="hold">
                                          <p:stCondLst>
                                            <p:cond delay="0"/>
                                          </p:stCondLst>
                                        </p:cTn>
                                        <p:tgtEl>
                                          <p:spTgt spid="71"/>
                                        </p:tgtEl>
                                        <p:attrNameLst>
                                          <p:attrName>style.visibility</p:attrName>
                                        </p:attrNameLst>
                                      </p:cBhvr>
                                      <p:to>
                                        <p:strVal val="visible"/>
                                      </p:to>
                                    </p:set>
                                    <p:anim calcmode="lin" valueType="num">
                                      <p:cBhvr>
                                        <p:cTn id="64" dur="500" fill="hold"/>
                                        <p:tgtEl>
                                          <p:spTgt spid="71"/>
                                        </p:tgtEl>
                                        <p:attrNameLst>
                                          <p:attrName>ppt_w</p:attrName>
                                        </p:attrNameLst>
                                      </p:cBhvr>
                                      <p:tavLst>
                                        <p:tav tm="0">
                                          <p:val>
                                            <p:fltVal val="0"/>
                                          </p:val>
                                        </p:tav>
                                        <p:tav tm="100000">
                                          <p:val>
                                            <p:strVal val="#ppt_w"/>
                                          </p:val>
                                        </p:tav>
                                      </p:tavLst>
                                    </p:anim>
                                    <p:anim calcmode="lin" valueType="num">
                                      <p:cBhvr>
                                        <p:cTn id="65" dur="500" fill="hold"/>
                                        <p:tgtEl>
                                          <p:spTgt spid="71"/>
                                        </p:tgtEl>
                                        <p:attrNameLst>
                                          <p:attrName>ppt_h</p:attrName>
                                        </p:attrNameLst>
                                      </p:cBhvr>
                                      <p:tavLst>
                                        <p:tav tm="0">
                                          <p:val>
                                            <p:fltVal val="0"/>
                                          </p:val>
                                        </p:tav>
                                        <p:tav tm="100000">
                                          <p:val>
                                            <p:strVal val="#ppt_h"/>
                                          </p:val>
                                        </p:tav>
                                      </p:tavLst>
                                    </p:anim>
                                    <p:animEffect transition="in" filter="fade">
                                      <p:cBhvr>
                                        <p:cTn id="66" dur="500"/>
                                        <p:tgtEl>
                                          <p:spTgt spid="71"/>
                                        </p:tgtEl>
                                      </p:cBhvr>
                                    </p:animEffect>
                                  </p:childTnLst>
                                </p:cTn>
                              </p:par>
                              <p:par>
                                <p:cTn id="67" presetID="22" presetClass="entr" presetSubtype="8" fill="hold" grpId="0" nodeType="withEffect">
                                  <p:stCondLst>
                                    <p:cond delay="9750"/>
                                  </p:stCondLst>
                                  <p:childTnLst>
                                    <p:set>
                                      <p:cBhvr>
                                        <p:cTn id="68" dur="1" fill="hold">
                                          <p:stCondLst>
                                            <p:cond delay="0"/>
                                          </p:stCondLst>
                                        </p:cTn>
                                        <p:tgtEl>
                                          <p:spTgt spid="84"/>
                                        </p:tgtEl>
                                        <p:attrNameLst>
                                          <p:attrName>style.visibility</p:attrName>
                                        </p:attrNameLst>
                                      </p:cBhvr>
                                      <p:to>
                                        <p:strVal val="visible"/>
                                      </p:to>
                                    </p:set>
                                    <p:animEffect transition="in" filter="wipe(left)">
                                      <p:cBhvr>
                                        <p:cTn id="69" dur="1000"/>
                                        <p:tgtEl>
                                          <p:spTgt spid="84"/>
                                        </p:tgtEl>
                                      </p:cBhvr>
                                    </p:animEffect>
                                  </p:childTnLst>
                                </p:cTn>
                              </p:par>
                              <p:par>
                                <p:cTn id="70" presetID="22" presetClass="entr" presetSubtype="8" fill="hold" nodeType="withEffect">
                                  <p:stCondLst>
                                    <p:cond delay="9750"/>
                                  </p:stCondLst>
                                  <p:childTnLst>
                                    <p:set>
                                      <p:cBhvr>
                                        <p:cTn id="71" dur="1" fill="hold">
                                          <p:stCondLst>
                                            <p:cond delay="0"/>
                                          </p:stCondLst>
                                        </p:cTn>
                                        <p:tgtEl>
                                          <p:spTgt spid="85"/>
                                        </p:tgtEl>
                                        <p:attrNameLst>
                                          <p:attrName>style.visibility</p:attrName>
                                        </p:attrNameLst>
                                      </p:cBhvr>
                                      <p:to>
                                        <p:strVal val="visible"/>
                                      </p:to>
                                    </p:set>
                                    <p:animEffect transition="in" filter="wipe(left)">
                                      <p:cBhvr>
                                        <p:cTn id="72" dur="1000"/>
                                        <p:tgtEl>
                                          <p:spTgt spid="85"/>
                                        </p:tgtEl>
                                      </p:cBhvr>
                                    </p:animEffect>
                                  </p:childTnLst>
                                </p:cTn>
                              </p:par>
                              <p:par>
                                <p:cTn id="73" presetID="22" presetClass="entr" presetSubtype="1" fill="hold" grpId="0" nodeType="withEffect">
                                  <p:stCondLst>
                                    <p:cond delay="10750"/>
                                  </p:stCondLst>
                                  <p:childTnLst>
                                    <p:set>
                                      <p:cBhvr>
                                        <p:cTn id="74" dur="1" fill="hold">
                                          <p:stCondLst>
                                            <p:cond delay="0"/>
                                          </p:stCondLst>
                                        </p:cTn>
                                        <p:tgtEl>
                                          <p:spTgt spid="83"/>
                                        </p:tgtEl>
                                        <p:attrNameLst>
                                          <p:attrName>style.visibility</p:attrName>
                                        </p:attrNameLst>
                                      </p:cBhvr>
                                      <p:to>
                                        <p:strVal val="visible"/>
                                      </p:to>
                                    </p:set>
                                    <p:animEffect transition="in" filter="wipe(up)">
                                      <p:cBhvr>
                                        <p:cTn id="75" dur="1500"/>
                                        <p:tgtEl>
                                          <p:spTgt spid="83"/>
                                        </p:tgtEl>
                                      </p:cBhvr>
                                    </p:animEffect>
                                  </p:childTnLst>
                                </p:cTn>
                              </p:par>
                              <p:par>
                                <p:cTn id="76" presetID="53" presetClass="entr" presetSubtype="16" fill="hold" nodeType="withEffect">
                                  <p:stCondLst>
                                    <p:cond delay="10750"/>
                                  </p:stCondLst>
                                  <p:childTnLst>
                                    <p:set>
                                      <p:cBhvr>
                                        <p:cTn id="77" dur="1" fill="hold">
                                          <p:stCondLst>
                                            <p:cond delay="0"/>
                                          </p:stCondLst>
                                        </p:cTn>
                                        <p:tgtEl>
                                          <p:spTgt spid="77"/>
                                        </p:tgtEl>
                                        <p:attrNameLst>
                                          <p:attrName>style.visibility</p:attrName>
                                        </p:attrNameLst>
                                      </p:cBhvr>
                                      <p:to>
                                        <p:strVal val="visible"/>
                                      </p:to>
                                    </p:set>
                                    <p:anim calcmode="lin" valueType="num">
                                      <p:cBhvr>
                                        <p:cTn id="78" dur="500" fill="hold"/>
                                        <p:tgtEl>
                                          <p:spTgt spid="77"/>
                                        </p:tgtEl>
                                        <p:attrNameLst>
                                          <p:attrName>ppt_w</p:attrName>
                                        </p:attrNameLst>
                                      </p:cBhvr>
                                      <p:tavLst>
                                        <p:tav tm="0">
                                          <p:val>
                                            <p:fltVal val="0"/>
                                          </p:val>
                                        </p:tav>
                                        <p:tav tm="100000">
                                          <p:val>
                                            <p:strVal val="#ppt_w"/>
                                          </p:val>
                                        </p:tav>
                                      </p:tavLst>
                                    </p:anim>
                                    <p:anim calcmode="lin" valueType="num">
                                      <p:cBhvr>
                                        <p:cTn id="79" dur="500" fill="hold"/>
                                        <p:tgtEl>
                                          <p:spTgt spid="77"/>
                                        </p:tgtEl>
                                        <p:attrNameLst>
                                          <p:attrName>ppt_h</p:attrName>
                                        </p:attrNameLst>
                                      </p:cBhvr>
                                      <p:tavLst>
                                        <p:tav tm="0">
                                          <p:val>
                                            <p:fltVal val="0"/>
                                          </p:val>
                                        </p:tav>
                                        <p:tav tm="100000">
                                          <p:val>
                                            <p:strVal val="#ppt_h"/>
                                          </p:val>
                                        </p:tav>
                                      </p:tavLst>
                                    </p:anim>
                                    <p:animEffect transition="in" filter="fade">
                                      <p:cBhvr>
                                        <p:cTn id="80" dur="500"/>
                                        <p:tgtEl>
                                          <p:spTgt spid="77"/>
                                        </p:tgtEl>
                                      </p:cBhvr>
                                    </p:animEffect>
                                  </p:childTnLst>
                                </p:cTn>
                              </p:par>
                              <p:par>
                                <p:cTn id="81" presetID="22" presetClass="entr" presetSubtype="8" fill="hold" grpId="0" nodeType="withEffect">
                                  <p:stCondLst>
                                    <p:cond delay="11250"/>
                                  </p:stCondLst>
                                  <p:childTnLst>
                                    <p:set>
                                      <p:cBhvr>
                                        <p:cTn id="82" dur="1" fill="hold">
                                          <p:stCondLst>
                                            <p:cond delay="0"/>
                                          </p:stCondLst>
                                        </p:cTn>
                                        <p:tgtEl>
                                          <p:spTgt spid="87"/>
                                        </p:tgtEl>
                                        <p:attrNameLst>
                                          <p:attrName>style.visibility</p:attrName>
                                        </p:attrNameLst>
                                      </p:cBhvr>
                                      <p:to>
                                        <p:strVal val="visible"/>
                                      </p:to>
                                    </p:set>
                                    <p:animEffect transition="in" filter="wipe(left)">
                                      <p:cBhvr>
                                        <p:cTn id="83" dur="1000"/>
                                        <p:tgtEl>
                                          <p:spTgt spid="87"/>
                                        </p:tgtEl>
                                      </p:cBhvr>
                                    </p:animEffect>
                                  </p:childTnLst>
                                </p:cTn>
                              </p:par>
                              <p:par>
                                <p:cTn id="84" presetID="22" presetClass="entr" presetSubtype="8" fill="hold" nodeType="withEffect">
                                  <p:stCondLst>
                                    <p:cond delay="1125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1000"/>
                                        <p:tgtEl>
                                          <p:spTgt spid="88"/>
                                        </p:tgtEl>
                                      </p:cBhvr>
                                    </p:animEffect>
                                  </p:childTnLst>
                                </p:cTn>
                              </p:par>
                              <p:par>
                                <p:cTn id="87" presetID="22" presetClass="entr" presetSubtype="1" fill="hold" grpId="0" nodeType="withEffect">
                                  <p:stCondLst>
                                    <p:cond delay="12250"/>
                                  </p:stCondLst>
                                  <p:childTnLst>
                                    <p:set>
                                      <p:cBhvr>
                                        <p:cTn id="88" dur="1" fill="hold">
                                          <p:stCondLst>
                                            <p:cond delay="0"/>
                                          </p:stCondLst>
                                        </p:cTn>
                                        <p:tgtEl>
                                          <p:spTgt spid="86"/>
                                        </p:tgtEl>
                                        <p:attrNameLst>
                                          <p:attrName>style.visibility</p:attrName>
                                        </p:attrNameLst>
                                      </p:cBhvr>
                                      <p:to>
                                        <p:strVal val="visible"/>
                                      </p:to>
                                    </p:set>
                                    <p:animEffect transition="in" filter="wipe(up)">
                                      <p:cBhvr>
                                        <p:cTn id="89" dur="1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47" grpId="0"/>
      <p:bldP spid="80" grpId="0"/>
      <p:bldP spid="81" grpId="0"/>
      <p:bldP spid="83" grpId="0"/>
      <p:bldP spid="84" grpId="0"/>
      <p:bldP spid="86" grpId="0"/>
      <p:bldP spid="87" grpId="0"/>
      <p:bldP spid="89" grpId="0"/>
      <p:bldP spid="90" grpId="0" animBg="1"/>
      <p:bldP spid="91" grpId="0" animBg="1"/>
      <p:bldP spid="92" grpId="0" animBg="1"/>
      <p:bldP spid="9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任意多边形 162"/>
          <p:cNvSpPr/>
          <p:nvPr/>
        </p:nvSpPr>
        <p:spPr>
          <a:xfrm>
            <a:off x="7755513" y="5526611"/>
            <a:ext cx="3728731" cy="914400"/>
          </a:xfrm>
          <a:custGeom>
            <a:avLst/>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rgbClr val="91F0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任意多边形 163"/>
          <p:cNvSpPr/>
          <p:nvPr/>
        </p:nvSpPr>
        <p:spPr>
          <a:xfrm>
            <a:off x="7043351" y="5262919"/>
            <a:ext cx="3356012" cy="1162594"/>
          </a:xfrm>
          <a:custGeom>
            <a:avLst/>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rgbClr val="0DDBF1">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08488" y="2898183"/>
            <a:ext cx="3704095" cy="3959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21047135">
            <a:off x="7201886" y="422348"/>
            <a:ext cx="2375861" cy="923330"/>
          </a:xfrm>
          <a:prstGeom prst="rect">
            <a:avLst/>
          </a:prstGeom>
        </p:spPr>
        <p:txBody>
          <a:bodyPr wrap="square">
            <a:spAutoFit/>
          </a:bodyPr>
          <a:lstStyle/>
          <a:p>
            <a:pPr>
              <a:lnSpc>
                <a:spcPct val="15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点击输入简要文字内容，文字内容需概括精炼，言简意赅的说明</a:t>
            </a:r>
            <a:r>
              <a:rPr lang="zh-CN" altLang="en-US" sz="1200" dirty="0" smtClean="0">
                <a:solidFill>
                  <a:schemeClr val="bg1">
                    <a:lumMod val="65000"/>
                  </a:schemeClr>
                </a:solidFill>
                <a:latin typeface="微软雅黑" panose="020B0503020204020204" pitchFamily="34" charset="-122"/>
                <a:ea typeface="微软雅黑" panose="020B0503020204020204" pitchFamily="34" charset="-122"/>
              </a:rPr>
              <a:t>内容</a:t>
            </a:r>
            <a:r>
              <a:rPr lang="en-US" altLang="zh-CN" sz="1200" dirty="0" smtClean="0">
                <a:solidFill>
                  <a:schemeClr val="bg1">
                    <a:lumMod val="65000"/>
                  </a:schemeClr>
                </a:solidFill>
                <a:latin typeface="微软雅黑" panose="020B0503020204020204" pitchFamily="34" charset="-122"/>
                <a:ea typeface="微软雅黑" panose="020B0503020204020204" pitchFamily="34" charset="-122"/>
              </a:rPr>
              <a:t>,</a:t>
            </a:r>
            <a:r>
              <a:rPr lang="zh-CN" altLang="en-US" sz="1200" dirty="0">
                <a:solidFill>
                  <a:schemeClr val="bg1">
                    <a:lumMod val="65000"/>
                  </a:schemeClr>
                </a:solidFill>
                <a:latin typeface="微软雅黑" panose="020B0503020204020204" pitchFamily="34" charset="-122"/>
                <a:ea typeface="微软雅黑" panose="020B0503020204020204" pitchFamily="34" charset="-122"/>
              </a:rPr>
              <a:t>点击输入简要文字内容</a:t>
            </a:r>
            <a:r>
              <a:rPr lang="zh-CN" altLang="en-US" sz="1200" dirty="0" smtClean="0">
                <a:solidFill>
                  <a:schemeClr val="bg1">
                    <a:lumMod val="65000"/>
                  </a:schemeClr>
                </a:solidFill>
                <a:latin typeface="微软雅黑" panose="020B0503020204020204" pitchFamily="34" charset="-122"/>
                <a:ea typeface="微软雅黑" panose="020B0503020204020204" pitchFamily="34" charset="-122"/>
              </a:rPr>
              <a:t>，</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rot="21251750">
            <a:off x="1376291" y="4542780"/>
            <a:ext cx="2445932" cy="923330"/>
          </a:xfrm>
          <a:prstGeom prst="rect">
            <a:avLst/>
          </a:prstGeom>
        </p:spPr>
        <p:txBody>
          <a:bodyPr wrap="square">
            <a:spAutoFit/>
          </a:bodyPr>
          <a:lstStyle/>
          <a:p>
            <a:pPr>
              <a:lnSpc>
                <a:spcPct val="15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点击输入简要文字内容，文字内容需概括精炼，言简意赅的说明</a:t>
            </a:r>
            <a:r>
              <a:rPr lang="zh-CN" altLang="en-US" sz="1200" dirty="0" smtClean="0">
                <a:solidFill>
                  <a:schemeClr val="bg1">
                    <a:lumMod val="65000"/>
                  </a:schemeClr>
                </a:solidFill>
                <a:latin typeface="微软雅黑" panose="020B0503020204020204" pitchFamily="34" charset="-122"/>
                <a:ea typeface="微软雅黑" panose="020B0503020204020204" pitchFamily="34" charset="-122"/>
              </a:rPr>
              <a:t>内容</a:t>
            </a:r>
            <a:r>
              <a:rPr lang="en-US" altLang="zh-CN" sz="1200" dirty="0" smtClean="0">
                <a:solidFill>
                  <a:schemeClr val="bg1">
                    <a:lumMod val="65000"/>
                  </a:schemeClr>
                </a:solidFill>
                <a:latin typeface="微软雅黑" panose="020B0503020204020204" pitchFamily="34" charset="-122"/>
                <a:ea typeface="微软雅黑" panose="020B0503020204020204" pitchFamily="34" charset="-122"/>
              </a:rPr>
              <a:t>,</a:t>
            </a:r>
            <a:r>
              <a:rPr lang="zh-CN" altLang="en-US" sz="1200" dirty="0">
                <a:solidFill>
                  <a:schemeClr val="bg1">
                    <a:lumMod val="65000"/>
                  </a:schemeClr>
                </a:solidFill>
                <a:latin typeface="微软雅黑" panose="020B0503020204020204" pitchFamily="34" charset="-122"/>
                <a:ea typeface="微软雅黑" panose="020B0503020204020204" pitchFamily="34" charset="-122"/>
              </a:rPr>
              <a:t>点击输入简要文字内容</a:t>
            </a:r>
            <a:r>
              <a:rPr lang="zh-CN" altLang="en-US" sz="1200" dirty="0" smtClean="0">
                <a:solidFill>
                  <a:schemeClr val="bg1">
                    <a:lumMod val="65000"/>
                  </a:schemeClr>
                </a:solidFill>
                <a:latin typeface="微软雅黑" panose="020B0503020204020204" pitchFamily="34" charset="-122"/>
                <a:ea typeface="微软雅黑" panose="020B0503020204020204" pitchFamily="34" charset="-122"/>
              </a:rPr>
              <a:t>，</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rot="736758">
            <a:off x="10121777" y="4195727"/>
            <a:ext cx="1965060" cy="1200329"/>
          </a:xfrm>
          <a:prstGeom prst="rect">
            <a:avLst/>
          </a:prstGeom>
        </p:spPr>
        <p:txBody>
          <a:bodyPr wrap="square">
            <a:spAutoFit/>
          </a:bodyPr>
          <a:lstStyle/>
          <a:p>
            <a:pPr>
              <a:lnSpc>
                <a:spcPct val="15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rPr>
              <a:t>点击输入简要文字内容，文字内容需概括精炼，言简意赅的说明</a:t>
            </a:r>
            <a:r>
              <a:rPr lang="zh-CN" altLang="en-US" sz="1200" dirty="0" smtClean="0">
                <a:solidFill>
                  <a:schemeClr val="bg1">
                    <a:lumMod val="65000"/>
                  </a:schemeClr>
                </a:solidFill>
                <a:latin typeface="微软雅黑" panose="020B0503020204020204" pitchFamily="34" charset="-122"/>
                <a:ea typeface="微软雅黑" panose="020B0503020204020204" pitchFamily="34" charset="-122"/>
              </a:rPr>
              <a:t>内容</a:t>
            </a:r>
            <a:r>
              <a:rPr lang="en-US" altLang="zh-CN" sz="1200" dirty="0" smtClean="0">
                <a:solidFill>
                  <a:schemeClr val="bg1">
                    <a:lumMod val="65000"/>
                  </a:schemeClr>
                </a:solidFill>
                <a:latin typeface="微软雅黑" panose="020B0503020204020204" pitchFamily="34" charset="-122"/>
                <a:ea typeface="微软雅黑" panose="020B0503020204020204" pitchFamily="34" charset="-122"/>
              </a:rPr>
              <a:t>,</a:t>
            </a:r>
            <a:r>
              <a:rPr lang="zh-CN" altLang="en-US" sz="1200" dirty="0">
                <a:solidFill>
                  <a:schemeClr val="bg1">
                    <a:lumMod val="65000"/>
                  </a:schemeClr>
                </a:solidFill>
                <a:latin typeface="微软雅黑" panose="020B0503020204020204" pitchFamily="34" charset="-122"/>
                <a:ea typeface="微软雅黑" panose="020B0503020204020204" pitchFamily="34" charset="-122"/>
              </a:rPr>
              <a:t>点击输入简要文字内容</a:t>
            </a:r>
            <a:r>
              <a:rPr lang="zh-CN" altLang="en-US" sz="1200" dirty="0" smtClean="0">
                <a:solidFill>
                  <a:schemeClr val="bg1">
                    <a:lumMod val="65000"/>
                  </a:schemeClr>
                </a:solidFill>
                <a:latin typeface="微软雅黑" panose="020B0503020204020204" pitchFamily="34" charset="-122"/>
                <a:ea typeface="微软雅黑" panose="020B0503020204020204" pitchFamily="34" charset="-122"/>
              </a:rPr>
              <a:t>，</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92" name="组合 91"/>
          <p:cNvGrpSpPr/>
          <p:nvPr/>
        </p:nvGrpSpPr>
        <p:grpSpPr>
          <a:xfrm rot="514072">
            <a:off x="4058274" y="464929"/>
            <a:ext cx="3037319" cy="2907992"/>
            <a:chOff x="3419909" y="535258"/>
            <a:chExt cx="2899351" cy="2775898"/>
          </a:xfrm>
        </p:grpSpPr>
        <p:grpSp>
          <p:nvGrpSpPr>
            <p:cNvPr id="4" name="组合 3"/>
            <p:cNvGrpSpPr/>
            <p:nvPr/>
          </p:nvGrpSpPr>
          <p:grpSpPr>
            <a:xfrm rot="20934511">
              <a:off x="3419909" y="535258"/>
              <a:ext cx="2899351" cy="2775898"/>
              <a:chOff x="742951" y="1223372"/>
              <a:chExt cx="2228850" cy="2367553"/>
            </a:xfrm>
          </p:grpSpPr>
          <p:sp>
            <p:nvSpPr>
              <p:cNvPr id="5" name="矩形 7"/>
              <p:cNvSpPr/>
              <p:nvPr/>
            </p:nvSpPr>
            <p:spPr>
              <a:xfrm rot="21230724">
                <a:off x="2213305" y="1223372"/>
                <a:ext cx="676669" cy="727637"/>
              </a:xfrm>
              <a:custGeom>
                <a:avLst/>
                <a:gdLst>
                  <a:gd name="connsiteX0" fmla="*/ 0 w 642174"/>
                  <a:gd name="connsiteY0" fmla="*/ 0 h 725936"/>
                  <a:gd name="connsiteX1" fmla="*/ 642174 w 642174"/>
                  <a:gd name="connsiteY1" fmla="*/ 0 h 725936"/>
                  <a:gd name="connsiteX2" fmla="*/ 642174 w 642174"/>
                  <a:gd name="connsiteY2" fmla="*/ 725936 h 725936"/>
                  <a:gd name="connsiteX3" fmla="*/ 0 w 642174"/>
                  <a:gd name="connsiteY3" fmla="*/ 725936 h 725936"/>
                  <a:gd name="connsiteX4" fmla="*/ 0 w 642174"/>
                  <a:gd name="connsiteY4" fmla="*/ 0 h 725936"/>
                  <a:gd name="connsiteX0" fmla="*/ 0 w 667483"/>
                  <a:gd name="connsiteY0" fmla="*/ 39394 h 725936"/>
                  <a:gd name="connsiteX1" fmla="*/ 667483 w 667483"/>
                  <a:gd name="connsiteY1" fmla="*/ 0 h 725936"/>
                  <a:gd name="connsiteX2" fmla="*/ 667483 w 667483"/>
                  <a:gd name="connsiteY2" fmla="*/ 725936 h 725936"/>
                  <a:gd name="connsiteX3" fmla="*/ 25309 w 667483"/>
                  <a:gd name="connsiteY3" fmla="*/ 725936 h 725936"/>
                  <a:gd name="connsiteX4" fmla="*/ 0 w 667483"/>
                  <a:gd name="connsiteY4" fmla="*/ 39394 h 725936"/>
                  <a:gd name="connsiteX0" fmla="*/ 0 w 676669"/>
                  <a:gd name="connsiteY0" fmla="*/ 59465 h 725936"/>
                  <a:gd name="connsiteX1" fmla="*/ 676669 w 676669"/>
                  <a:gd name="connsiteY1" fmla="*/ 0 h 725936"/>
                  <a:gd name="connsiteX2" fmla="*/ 676669 w 676669"/>
                  <a:gd name="connsiteY2" fmla="*/ 725936 h 725936"/>
                  <a:gd name="connsiteX3" fmla="*/ 34495 w 676669"/>
                  <a:gd name="connsiteY3" fmla="*/ 725936 h 725936"/>
                  <a:gd name="connsiteX4" fmla="*/ 0 w 676669"/>
                  <a:gd name="connsiteY4" fmla="*/ 59465 h 725936"/>
                  <a:gd name="connsiteX0" fmla="*/ 0 w 676669"/>
                  <a:gd name="connsiteY0" fmla="*/ 59465 h 727637"/>
                  <a:gd name="connsiteX1" fmla="*/ 676669 w 676669"/>
                  <a:gd name="connsiteY1" fmla="*/ 0 h 727637"/>
                  <a:gd name="connsiteX2" fmla="*/ 627341 w 676669"/>
                  <a:gd name="connsiteY2" fmla="*/ 727637 h 727637"/>
                  <a:gd name="connsiteX3" fmla="*/ 34495 w 676669"/>
                  <a:gd name="connsiteY3" fmla="*/ 725936 h 727637"/>
                  <a:gd name="connsiteX4" fmla="*/ 0 w 676669"/>
                  <a:gd name="connsiteY4" fmla="*/ 59465 h 72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669" h="727637">
                    <a:moveTo>
                      <a:pt x="0" y="59465"/>
                    </a:moveTo>
                    <a:lnTo>
                      <a:pt x="676669" y="0"/>
                    </a:lnTo>
                    <a:lnTo>
                      <a:pt x="627341" y="727637"/>
                    </a:lnTo>
                    <a:lnTo>
                      <a:pt x="34495" y="725936"/>
                    </a:lnTo>
                    <a:lnTo>
                      <a:pt x="0" y="59465"/>
                    </a:lnTo>
                    <a:close/>
                  </a:path>
                </a:pathLst>
              </a:custGeom>
              <a:ln>
                <a:noFill/>
              </a:ln>
              <a:effectLst>
                <a:outerShdw blurRad="63500" dist="63500" dir="1794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flipH="1">
                <a:off x="742951" y="1295400"/>
                <a:ext cx="2228850" cy="2295525"/>
              </a:xfrm>
              <a:prstGeom prst="rect">
                <a:avLst/>
              </a:prstGeom>
              <a:solidFill>
                <a:srgbClr val="FFC000"/>
              </a:solidFill>
              <a:ln w="190500" cap="sq">
                <a:noFill/>
                <a:miter lim="800000"/>
              </a:ln>
              <a:effectLst/>
              <a:scene3d>
                <a:camera prst="orthographicFront">
                  <a:rot lat="0" lon="0" rev="360000"/>
                </a:camera>
                <a:lightRig rig="threePt" dir="t"/>
              </a:scene3d>
              <a:sp3d extrusionH="76200" prstMaterial="matte">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rot="20586887">
              <a:off x="4206899" y="2702678"/>
              <a:ext cx="1952356" cy="440694"/>
            </a:xfrm>
            <a:prstGeom prst="rect">
              <a:avLst/>
            </a:prstGeom>
            <a:noFill/>
          </p:spPr>
          <p:txBody>
            <a:bodyPr wrap="square" rtlCol="0">
              <a:spAutoFit/>
            </a:bodyPr>
            <a:lstStyle/>
            <a:p>
              <a:pPr algn="dist"/>
              <a:r>
                <a:rPr lang="zh-CN" altLang="en-US" sz="2400" dirty="0">
                  <a:solidFill>
                    <a:schemeClr val="bg1"/>
                  </a:solidFill>
                  <a:latin typeface="微软雅黑" panose="020B0503020204020204" pitchFamily="34" charset="-122"/>
                  <a:ea typeface="微软雅黑" panose="020B0503020204020204" pitchFamily="34" charset="-122"/>
                </a:rPr>
                <a:t>家长积极配合</a:t>
              </a:r>
            </a:p>
          </p:txBody>
        </p:sp>
        <p:pic>
          <p:nvPicPr>
            <p:cNvPr id="91" name="图片 9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97013">
              <a:off x="3441049" y="786640"/>
              <a:ext cx="2673669" cy="1897851"/>
            </a:xfrm>
            <a:prstGeom prst="rect">
              <a:avLst/>
            </a:prstGeom>
          </p:spPr>
        </p:pic>
      </p:grpSp>
      <p:cxnSp>
        <p:nvCxnSpPr>
          <p:cNvPr id="21" name="直接连接符 20"/>
          <p:cNvCxnSpPr/>
          <p:nvPr/>
        </p:nvCxnSpPr>
        <p:spPr>
          <a:xfrm flipV="1">
            <a:off x="6207768" y="284205"/>
            <a:ext cx="2466675" cy="402242"/>
          </a:xfrm>
          <a:prstGeom prst="line">
            <a:avLst/>
          </a:prstGeom>
          <a:ln>
            <a:solidFill>
              <a:srgbClr val="13CCDF"/>
            </a:solidFill>
          </a:ln>
        </p:spPr>
        <p:style>
          <a:lnRef idx="1">
            <a:schemeClr val="accent1"/>
          </a:lnRef>
          <a:fillRef idx="0">
            <a:schemeClr val="accent1"/>
          </a:fillRef>
          <a:effectRef idx="0">
            <a:schemeClr val="accent1"/>
          </a:effectRef>
          <a:fontRef idx="minor">
            <a:schemeClr val="tx1"/>
          </a:fontRef>
        </p:style>
      </p:cxnSp>
      <p:grpSp>
        <p:nvGrpSpPr>
          <p:cNvPr id="98" name="组合 97"/>
          <p:cNvGrpSpPr/>
          <p:nvPr/>
        </p:nvGrpSpPr>
        <p:grpSpPr>
          <a:xfrm>
            <a:off x="7278707" y="1939045"/>
            <a:ext cx="3039184" cy="3009083"/>
            <a:chOff x="7104048" y="1976112"/>
            <a:chExt cx="3200803" cy="3169101"/>
          </a:xfrm>
        </p:grpSpPr>
        <p:grpSp>
          <p:nvGrpSpPr>
            <p:cNvPr id="32" name="组合 31"/>
            <p:cNvGrpSpPr/>
            <p:nvPr/>
          </p:nvGrpSpPr>
          <p:grpSpPr>
            <a:xfrm rot="1115461">
              <a:off x="7104048" y="1976112"/>
              <a:ext cx="3200803" cy="3169101"/>
              <a:chOff x="742951" y="1223372"/>
              <a:chExt cx="2228850" cy="2409996"/>
            </a:xfrm>
          </p:grpSpPr>
          <p:sp>
            <p:nvSpPr>
              <p:cNvPr id="33" name="矩形 7"/>
              <p:cNvSpPr/>
              <p:nvPr/>
            </p:nvSpPr>
            <p:spPr>
              <a:xfrm rot="21230724">
                <a:off x="2213305" y="1223372"/>
                <a:ext cx="676669" cy="727637"/>
              </a:xfrm>
              <a:custGeom>
                <a:avLst/>
                <a:gdLst>
                  <a:gd name="connsiteX0" fmla="*/ 0 w 642174"/>
                  <a:gd name="connsiteY0" fmla="*/ 0 h 725936"/>
                  <a:gd name="connsiteX1" fmla="*/ 642174 w 642174"/>
                  <a:gd name="connsiteY1" fmla="*/ 0 h 725936"/>
                  <a:gd name="connsiteX2" fmla="*/ 642174 w 642174"/>
                  <a:gd name="connsiteY2" fmla="*/ 725936 h 725936"/>
                  <a:gd name="connsiteX3" fmla="*/ 0 w 642174"/>
                  <a:gd name="connsiteY3" fmla="*/ 725936 h 725936"/>
                  <a:gd name="connsiteX4" fmla="*/ 0 w 642174"/>
                  <a:gd name="connsiteY4" fmla="*/ 0 h 725936"/>
                  <a:gd name="connsiteX0" fmla="*/ 0 w 667483"/>
                  <a:gd name="connsiteY0" fmla="*/ 39394 h 725936"/>
                  <a:gd name="connsiteX1" fmla="*/ 667483 w 667483"/>
                  <a:gd name="connsiteY1" fmla="*/ 0 h 725936"/>
                  <a:gd name="connsiteX2" fmla="*/ 667483 w 667483"/>
                  <a:gd name="connsiteY2" fmla="*/ 725936 h 725936"/>
                  <a:gd name="connsiteX3" fmla="*/ 25309 w 667483"/>
                  <a:gd name="connsiteY3" fmla="*/ 725936 h 725936"/>
                  <a:gd name="connsiteX4" fmla="*/ 0 w 667483"/>
                  <a:gd name="connsiteY4" fmla="*/ 39394 h 725936"/>
                  <a:gd name="connsiteX0" fmla="*/ 0 w 676669"/>
                  <a:gd name="connsiteY0" fmla="*/ 59465 h 725936"/>
                  <a:gd name="connsiteX1" fmla="*/ 676669 w 676669"/>
                  <a:gd name="connsiteY1" fmla="*/ 0 h 725936"/>
                  <a:gd name="connsiteX2" fmla="*/ 676669 w 676669"/>
                  <a:gd name="connsiteY2" fmla="*/ 725936 h 725936"/>
                  <a:gd name="connsiteX3" fmla="*/ 34495 w 676669"/>
                  <a:gd name="connsiteY3" fmla="*/ 725936 h 725936"/>
                  <a:gd name="connsiteX4" fmla="*/ 0 w 676669"/>
                  <a:gd name="connsiteY4" fmla="*/ 59465 h 725936"/>
                  <a:gd name="connsiteX0" fmla="*/ 0 w 676669"/>
                  <a:gd name="connsiteY0" fmla="*/ 59465 h 727637"/>
                  <a:gd name="connsiteX1" fmla="*/ 676669 w 676669"/>
                  <a:gd name="connsiteY1" fmla="*/ 0 h 727637"/>
                  <a:gd name="connsiteX2" fmla="*/ 627341 w 676669"/>
                  <a:gd name="connsiteY2" fmla="*/ 727637 h 727637"/>
                  <a:gd name="connsiteX3" fmla="*/ 34495 w 676669"/>
                  <a:gd name="connsiteY3" fmla="*/ 725936 h 727637"/>
                  <a:gd name="connsiteX4" fmla="*/ 0 w 676669"/>
                  <a:gd name="connsiteY4" fmla="*/ 59465 h 72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669" h="727637">
                    <a:moveTo>
                      <a:pt x="0" y="59465"/>
                    </a:moveTo>
                    <a:lnTo>
                      <a:pt x="676669" y="0"/>
                    </a:lnTo>
                    <a:lnTo>
                      <a:pt x="627341" y="727637"/>
                    </a:lnTo>
                    <a:lnTo>
                      <a:pt x="34495" y="725936"/>
                    </a:lnTo>
                    <a:lnTo>
                      <a:pt x="0" y="59465"/>
                    </a:lnTo>
                    <a:close/>
                  </a:path>
                </a:pathLst>
              </a:custGeom>
              <a:ln>
                <a:noFill/>
              </a:ln>
              <a:effectLst>
                <a:outerShdw blurRad="63500" dist="63500" dir="1794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梯形 5"/>
              <p:cNvSpPr/>
              <p:nvPr/>
            </p:nvSpPr>
            <p:spPr>
              <a:xfrm rot="21272080">
                <a:off x="822154" y="2670172"/>
                <a:ext cx="1424631" cy="963196"/>
              </a:xfrm>
              <a:custGeom>
                <a:avLst/>
                <a:gdLst>
                  <a:gd name="connsiteX0" fmla="*/ 0 w 1347169"/>
                  <a:gd name="connsiteY0" fmla="*/ 788757 h 788757"/>
                  <a:gd name="connsiteX1" fmla="*/ 197189 w 1347169"/>
                  <a:gd name="connsiteY1" fmla="*/ 0 h 788757"/>
                  <a:gd name="connsiteX2" fmla="*/ 1149980 w 1347169"/>
                  <a:gd name="connsiteY2" fmla="*/ 0 h 788757"/>
                  <a:gd name="connsiteX3" fmla="*/ 1347169 w 1347169"/>
                  <a:gd name="connsiteY3" fmla="*/ 788757 h 788757"/>
                  <a:gd name="connsiteX4" fmla="*/ 0 w 1347169"/>
                  <a:gd name="connsiteY4" fmla="*/ 788757 h 788757"/>
                  <a:gd name="connsiteX0" fmla="*/ 0 w 1347169"/>
                  <a:gd name="connsiteY0" fmla="*/ 835166 h 835166"/>
                  <a:gd name="connsiteX1" fmla="*/ 5292 w 1347169"/>
                  <a:gd name="connsiteY1" fmla="*/ 0 h 835166"/>
                  <a:gd name="connsiteX2" fmla="*/ 1149980 w 1347169"/>
                  <a:gd name="connsiteY2" fmla="*/ 46409 h 835166"/>
                  <a:gd name="connsiteX3" fmla="*/ 1347169 w 1347169"/>
                  <a:gd name="connsiteY3" fmla="*/ 835166 h 835166"/>
                  <a:gd name="connsiteX4" fmla="*/ 0 w 1347169"/>
                  <a:gd name="connsiteY4" fmla="*/ 835166 h 835166"/>
                  <a:gd name="connsiteX0" fmla="*/ 0 w 1364390"/>
                  <a:gd name="connsiteY0" fmla="*/ 835166 h 835166"/>
                  <a:gd name="connsiteX1" fmla="*/ 5292 w 1364390"/>
                  <a:gd name="connsiteY1" fmla="*/ 0 h 835166"/>
                  <a:gd name="connsiteX2" fmla="*/ 1149980 w 1364390"/>
                  <a:gd name="connsiteY2" fmla="*/ 46409 h 835166"/>
                  <a:gd name="connsiteX3" fmla="*/ 1364390 w 1364390"/>
                  <a:gd name="connsiteY3" fmla="*/ 801753 h 835166"/>
                  <a:gd name="connsiteX4" fmla="*/ 0 w 1364390"/>
                  <a:gd name="connsiteY4" fmla="*/ 835166 h 835166"/>
                  <a:gd name="connsiteX0" fmla="*/ 0 w 1415023"/>
                  <a:gd name="connsiteY0" fmla="*/ 835166 h 835166"/>
                  <a:gd name="connsiteX1" fmla="*/ 5292 w 1415023"/>
                  <a:gd name="connsiteY1" fmla="*/ 0 h 835166"/>
                  <a:gd name="connsiteX2" fmla="*/ 1149980 w 1415023"/>
                  <a:gd name="connsiteY2" fmla="*/ 46409 h 835166"/>
                  <a:gd name="connsiteX3" fmla="*/ 1415023 w 1415023"/>
                  <a:gd name="connsiteY3" fmla="*/ 785562 h 835166"/>
                  <a:gd name="connsiteX4" fmla="*/ 0 w 1415023"/>
                  <a:gd name="connsiteY4" fmla="*/ 835166 h 835166"/>
                  <a:gd name="connsiteX0" fmla="*/ 0 w 1424631"/>
                  <a:gd name="connsiteY0" fmla="*/ 835166 h 835166"/>
                  <a:gd name="connsiteX1" fmla="*/ 5292 w 1424631"/>
                  <a:gd name="connsiteY1" fmla="*/ 0 h 835166"/>
                  <a:gd name="connsiteX2" fmla="*/ 1149980 w 1424631"/>
                  <a:gd name="connsiteY2" fmla="*/ 46409 h 835166"/>
                  <a:gd name="connsiteX3" fmla="*/ 1424631 w 1424631"/>
                  <a:gd name="connsiteY3" fmla="*/ 758433 h 835166"/>
                  <a:gd name="connsiteX4" fmla="*/ 0 w 1424631"/>
                  <a:gd name="connsiteY4" fmla="*/ 835166 h 835166"/>
                  <a:gd name="connsiteX0" fmla="*/ 0 w 1424631"/>
                  <a:gd name="connsiteY0" fmla="*/ 882475 h 882475"/>
                  <a:gd name="connsiteX1" fmla="*/ 23844 w 1424631"/>
                  <a:gd name="connsiteY1" fmla="*/ 0 h 882475"/>
                  <a:gd name="connsiteX2" fmla="*/ 1149980 w 1424631"/>
                  <a:gd name="connsiteY2" fmla="*/ 93718 h 882475"/>
                  <a:gd name="connsiteX3" fmla="*/ 1424631 w 1424631"/>
                  <a:gd name="connsiteY3" fmla="*/ 805742 h 882475"/>
                  <a:gd name="connsiteX4" fmla="*/ 0 w 1424631"/>
                  <a:gd name="connsiteY4" fmla="*/ 882475 h 882475"/>
                  <a:gd name="connsiteX0" fmla="*/ 0 w 1424631"/>
                  <a:gd name="connsiteY0" fmla="*/ 923500 h 923500"/>
                  <a:gd name="connsiteX1" fmla="*/ 34781 w 1424631"/>
                  <a:gd name="connsiteY1" fmla="*/ 0 h 923500"/>
                  <a:gd name="connsiteX2" fmla="*/ 1149980 w 1424631"/>
                  <a:gd name="connsiteY2" fmla="*/ 134743 h 923500"/>
                  <a:gd name="connsiteX3" fmla="*/ 1424631 w 1424631"/>
                  <a:gd name="connsiteY3" fmla="*/ 846767 h 923500"/>
                  <a:gd name="connsiteX4" fmla="*/ 0 w 1424631"/>
                  <a:gd name="connsiteY4" fmla="*/ 923500 h 923500"/>
                  <a:gd name="connsiteX0" fmla="*/ 0 w 1424631"/>
                  <a:gd name="connsiteY0" fmla="*/ 943016 h 943016"/>
                  <a:gd name="connsiteX1" fmla="*/ 50672 w 1424631"/>
                  <a:gd name="connsiteY1" fmla="*/ 0 h 943016"/>
                  <a:gd name="connsiteX2" fmla="*/ 1149980 w 1424631"/>
                  <a:gd name="connsiteY2" fmla="*/ 154259 h 943016"/>
                  <a:gd name="connsiteX3" fmla="*/ 1424631 w 1424631"/>
                  <a:gd name="connsiteY3" fmla="*/ 866283 h 943016"/>
                  <a:gd name="connsiteX4" fmla="*/ 0 w 1424631"/>
                  <a:gd name="connsiteY4" fmla="*/ 943016 h 943016"/>
                  <a:gd name="connsiteX0" fmla="*/ 0 w 1424631"/>
                  <a:gd name="connsiteY0" fmla="*/ 963196 h 963196"/>
                  <a:gd name="connsiteX1" fmla="*/ 59615 w 1424631"/>
                  <a:gd name="connsiteY1" fmla="*/ 0 h 963196"/>
                  <a:gd name="connsiteX2" fmla="*/ 1149980 w 1424631"/>
                  <a:gd name="connsiteY2" fmla="*/ 174439 h 963196"/>
                  <a:gd name="connsiteX3" fmla="*/ 1424631 w 1424631"/>
                  <a:gd name="connsiteY3" fmla="*/ 886463 h 963196"/>
                  <a:gd name="connsiteX4" fmla="*/ 0 w 1424631"/>
                  <a:gd name="connsiteY4" fmla="*/ 963196 h 963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631" h="963196">
                    <a:moveTo>
                      <a:pt x="0" y="963196"/>
                    </a:moveTo>
                    <a:lnTo>
                      <a:pt x="59615" y="0"/>
                    </a:lnTo>
                    <a:lnTo>
                      <a:pt x="1149980" y="174439"/>
                    </a:lnTo>
                    <a:lnTo>
                      <a:pt x="1424631" y="886463"/>
                    </a:lnTo>
                    <a:lnTo>
                      <a:pt x="0" y="963196"/>
                    </a:lnTo>
                    <a:close/>
                  </a:path>
                </a:pathLst>
              </a:custGeom>
              <a:ln>
                <a:noFill/>
              </a:ln>
              <a:effectLst>
                <a:outerShdw blurRad="50800" dist="88900" dir="786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flipH="1">
                <a:off x="742951" y="1295400"/>
                <a:ext cx="2228850" cy="2295525"/>
              </a:xfrm>
              <a:prstGeom prst="rect">
                <a:avLst/>
              </a:prstGeom>
              <a:solidFill>
                <a:srgbClr val="76CE0C"/>
              </a:solidFill>
              <a:ln w="190500" cap="sq">
                <a:noFill/>
                <a:miter lim="800000"/>
              </a:ln>
              <a:effectLst/>
              <a:scene3d>
                <a:camera prst="orthographicFront">
                  <a:rot lat="0" lon="0" rev="360000"/>
                </a:camera>
                <a:lightRig rig="threePt" dir="t"/>
              </a:scene3d>
              <a:sp3d extrusionH="76200" prstMaterial="matte">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rot="777718">
              <a:off x="7420828" y="4458884"/>
              <a:ext cx="2542333" cy="486216"/>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老师倾情教育</a:t>
              </a:r>
            </a:p>
          </p:txBody>
        </p:sp>
        <p:pic>
          <p:nvPicPr>
            <p:cNvPr id="97" name="图片 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53481">
              <a:off x="7266813" y="2281262"/>
              <a:ext cx="3005111" cy="2005775"/>
            </a:xfrm>
            <a:prstGeom prst="rect">
              <a:avLst/>
            </a:prstGeom>
          </p:spPr>
        </p:pic>
      </p:grpSp>
      <p:grpSp>
        <p:nvGrpSpPr>
          <p:cNvPr id="95" name="组合 94"/>
          <p:cNvGrpSpPr/>
          <p:nvPr/>
        </p:nvGrpSpPr>
        <p:grpSpPr>
          <a:xfrm rot="617299">
            <a:off x="3778323" y="3503835"/>
            <a:ext cx="3046185" cy="3002692"/>
            <a:chOff x="3645243" y="3558746"/>
            <a:chExt cx="3046185" cy="3002692"/>
          </a:xfrm>
        </p:grpSpPr>
        <p:grpSp>
          <p:nvGrpSpPr>
            <p:cNvPr id="22" name="组合 21"/>
            <p:cNvGrpSpPr/>
            <p:nvPr/>
          </p:nvGrpSpPr>
          <p:grpSpPr>
            <a:xfrm>
              <a:off x="3645243" y="3558746"/>
              <a:ext cx="3046185" cy="3002692"/>
              <a:chOff x="742950" y="1223372"/>
              <a:chExt cx="2228850" cy="2409996"/>
            </a:xfrm>
          </p:grpSpPr>
          <p:sp>
            <p:nvSpPr>
              <p:cNvPr id="23" name="矩形 7"/>
              <p:cNvSpPr/>
              <p:nvPr/>
            </p:nvSpPr>
            <p:spPr>
              <a:xfrm rot="21230724">
                <a:off x="2213305" y="1223372"/>
                <a:ext cx="676669" cy="727637"/>
              </a:xfrm>
              <a:custGeom>
                <a:avLst/>
                <a:gdLst>
                  <a:gd name="connsiteX0" fmla="*/ 0 w 642174"/>
                  <a:gd name="connsiteY0" fmla="*/ 0 h 725936"/>
                  <a:gd name="connsiteX1" fmla="*/ 642174 w 642174"/>
                  <a:gd name="connsiteY1" fmla="*/ 0 h 725936"/>
                  <a:gd name="connsiteX2" fmla="*/ 642174 w 642174"/>
                  <a:gd name="connsiteY2" fmla="*/ 725936 h 725936"/>
                  <a:gd name="connsiteX3" fmla="*/ 0 w 642174"/>
                  <a:gd name="connsiteY3" fmla="*/ 725936 h 725936"/>
                  <a:gd name="connsiteX4" fmla="*/ 0 w 642174"/>
                  <a:gd name="connsiteY4" fmla="*/ 0 h 725936"/>
                  <a:gd name="connsiteX0" fmla="*/ 0 w 667483"/>
                  <a:gd name="connsiteY0" fmla="*/ 39394 h 725936"/>
                  <a:gd name="connsiteX1" fmla="*/ 667483 w 667483"/>
                  <a:gd name="connsiteY1" fmla="*/ 0 h 725936"/>
                  <a:gd name="connsiteX2" fmla="*/ 667483 w 667483"/>
                  <a:gd name="connsiteY2" fmla="*/ 725936 h 725936"/>
                  <a:gd name="connsiteX3" fmla="*/ 25309 w 667483"/>
                  <a:gd name="connsiteY3" fmla="*/ 725936 h 725936"/>
                  <a:gd name="connsiteX4" fmla="*/ 0 w 667483"/>
                  <a:gd name="connsiteY4" fmla="*/ 39394 h 725936"/>
                  <a:gd name="connsiteX0" fmla="*/ 0 w 676669"/>
                  <a:gd name="connsiteY0" fmla="*/ 59465 h 725936"/>
                  <a:gd name="connsiteX1" fmla="*/ 676669 w 676669"/>
                  <a:gd name="connsiteY1" fmla="*/ 0 h 725936"/>
                  <a:gd name="connsiteX2" fmla="*/ 676669 w 676669"/>
                  <a:gd name="connsiteY2" fmla="*/ 725936 h 725936"/>
                  <a:gd name="connsiteX3" fmla="*/ 34495 w 676669"/>
                  <a:gd name="connsiteY3" fmla="*/ 725936 h 725936"/>
                  <a:gd name="connsiteX4" fmla="*/ 0 w 676669"/>
                  <a:gd name="connsiteY4" fmla="*/ 59465 h 725936"/>
                  <a:gd name="connsiteX0" fmla="*/ 0 w 676669"/>
                  <a:gd name="connsiteY0" fmla="*/ 59465 h 727637"/>
                  <a:gd name="connsiteX1" fmla="*/ 676669 w 676669"/>
                  <a:gd name="connsiteY1" fmla="*/ 0 h 727637"/>
                  <a:gd name="connsiteX2" fmla="*/ 627341 w 676669"/>
                  <a:gd name="connsiteY2" fmla="*/ 727637 h 727637"/>
                  <a:gd name="connsiteX3" fmla="*/ 34495 w 676669"/>
                  <a:gd name="connsiteY3" fmla="*/ 725936 h 727637"/>
                  <a:gd name="connsiteX4" fmla="*/ 0 w 676669"/>
                  <a:gd name="connsiteY4" fmla="*/ 59465 h 72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669" h="727637">
                    <a:moveTo>
                      <a:pt x="0" y="59465"/>
                    </a:moveTo>
                    <a:lnTo>
                      <a:pt x="676669" y="0"/>
                    </a:lnTo>
                    <a:lnTo>
                      <a:pt x="627341" y="727637"/>
                    </a:lnTo>
                    <a:lnTo>
                      <a:pt x="34495" y="725936"/>
                    </a:lnTo>
                    <a:lnTo>
                      <a:pt x="0" y="59465"/>
                    </a:lnTo>
                    <a:close/>
                  </a:path>
                </a:pathLst>
              </a:custGeom>
              <a:ln>
                <a:noFill/>
              </a:ln>
              <a:effectLst>
                <a:outerShdw blurRad="63500" dist="63500" dir="1794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梯形 5"/>
              <p:cNvSpPr/>
              <p:nvPr/>
            </p:nvSpPr>
            <p:spPr>
              <a:xfrm rot="21272080">
                <a:off x="822154" y="2670172"/>
                <a:ext cx="1424631" cy="963196"/>
              </a:xfrm>
              <a:custGeom>
                <a:avLst/>
                <a:gdLst>
                  <a:gd name="connsiteX0" fmla="*/ 0 w 1347169"/>
                  <a:gd name="connsiteY0" fmla="*/ 788757 h 788757"/>
                  <a:gd name="connsiteX1" fmla="*/ 197189 w 1347169"/>
                  <a:gd name="connsiteY1" fmla="*/ 0 h 788757"/>
                  <a:gd name="connsiteX2" fmla="*/ 1149980 w 1347169"/>
                  <a:gd name="connsiteY2" fmla="*/ 0 h 788757"/>
                  <a:gd name="connsiteX3" fmla="*/ 1347169 w 1347169"/>
                  <a:gd name="connsiteY3" fmla="*/ 788757 h 788757"/>
                  <a:gd name="connsiteX4" fmla="*/ 0 w 1347169"/>
                  <a:gd name="connsiteY4" fmla="*/ 788757 h 788757"/>
                  <a:gd name="connsiteX0" fmla="*/ 0 w 1347169"/>
                  <a:gd name="connsiteY0" fmla="*/ 835166 h 835166"/>
                  <a:gd name="connsiteX1" fmla="*/ 5292 w 1347169"/>
                  <a:gd name="connsiteY1" fmla="*/ 0 h 835166"/>
                  <a:gd name="connsiteX2" fmla="*/ 1149980 w 1347169"/>
                  <a:gd name="connsiteY2" fmla="*/ 46409 h 835166"/>
                  <a:gd name="connsiteX3" fmla="*/ 1347169 w 1347169"/>
                  <a:gd name="connsiteY3" fmla="*/ 835166 h 835166"/>
                  <a:gd name="connsiteX4" fmla="*/ 0 w 1347169"/>
                  <a:gd name="connsiteY4" fmla="*/ 835166 h 835166"/>
                  <a:gd name="connsiteX0" fmla="*/ 0 w 1364390"/>
                  <a:gd name="connsiteY0" fmla="*/ 835166 h 835166"/>
                  <a:gd name="connsiteX1" fmla="*/ 5292 w 1364390"/>
                  <a:gd name="connsiteY1" fmla="*/ 0 h 835166"/>
                  <a:gd name="connsiteX2" fmla="*/ 1149980 w 1364390"/>
                  <a:gd name="connsiteY2" fmla="*/ 46409 h 835166"/>
                  <a:gd name="connsiteX3" fmla="*/ 1364390 w 1364390"/>
                  <a:gd name="connsiteY3" fmla="*/ 801753 h 835166"/>
                  <a:gd name="connsiteX4" fmla="*/ 0 w 1364390"/>
                  <a:gd name="connsiteY4" fmla="*/ 835166 h 835166"/>
                  <a:gd name="connsiteX0" fmla="*/ 0 w 1415023"/>
                  <a:gd name="connsiteY0" fmla="*/ 835166 h 835166"/>
                  <a:gd name="connsiteX1" fmla="*/ 5292 w 1415023"/>
                  <a:gd name="connsiteY1" fmla="*/ 0 h 835166"/>
                  <a:gd name="connsiteX2" fmla="*/ 1149980 w 1415023"/>
                  <a:gd name="connsiteY2" fmla="*/ 46409 h 835166"/>
                  <a:gd name="connsiteX3" fmla="*/ 1415023 w 1415023"/>
                  <a:gd name="connsiteY3" fmla="*/ 785562 h 835166"/>
                  <a:gd name="connsiteX4" fmla="*/ 0 w 1415023"/>
                  <a:gd name="connsiteY4" fmla="*/ 835166 h 835166"/>
                  <a:gd name="connsiteX0" fmla="*/ 0 w 1424631"/>
                  <a:gd name="connsiteY0" fmla="*/ 835166 h 835166"/>
                  <a:gd name="connsiteX1" fmla="*/ 5292 w 1424631"/>
                  <a:gd name="connsiteY1" fmla="*/ 0 h 835166"/>
                  <a:gd name="connsiteX2" fmla="*/ 1149980 w 1424631"/>
                  <a:gd name="connsiteY2" fmla="*/ 46409 h 835166"/>
                  <a:gd name="connsiteX3" fmla="*/ 1424631 w 1424631"/>
                  <a:gd name="connsiteY3" fmla="*/ 758433 h 835166"/>
                  <a:gd name="connsiteX4" fmla="*/ 0 w 1424631"/>
                  <a:gd name="connsiteY4" fmla="*/ 835166 h 835166"/>
                  <a:gd name="connsiteX0" fmla="*/ 0 w 1424631"/>
                  <a:gd name="connsiteY0" fmla="*/ 882475 h 882475"/>
                  <a:gd name="connsiteX1" fmla="*/ 23844 w 1424631"/>
                  <a:gd name="connsiteY1" fmla="*/ 0 h 882475"/>
                  <a:gd name="connsiteX2" fmla="*/ 1149980 w 1424631"/>
                  <a:gd name="connsiteY2" fmla="*/ 93718 h 882475"/>
                  <a:gd name="connsiteX3" fmla="*/ 1424631 w 1424631"/>
                  <a:gd name="connsiteY3" fmla="*/ 805742 h 882475"/>
                  <a:gd name="connsiteX4" fmla="*/ 0 w 1424631"/>
                  <a:gd name="connsiteY4" fmla="*/ 882475 h 882475"/>
                  <a:gd name="connsiteX0" fmla="*/ 0 w 1424631"/>
                  <a:gd name="connsiteY0" fmla="*/ 923500 h 923500"/>
                  <a:gd name="connsiteX1" fmla="*/ 34781 w 1424631"/>
                  <a:gd name="connsiteY1" fmla="*/ 0 h 923500"/>
                  <a:gd name="connsiteX2" fmla="*/ 1149980 w 1424631"/>
                  <a:gd name="connsiteY2" fmla="*/ 134743 h 923500"/>
                  <a:gd name="connsiteX3" fmla="*/ 1424631 w 1424631"/>
                  <a:gd name="connsiteY3" fmla="*/ 846767 h 923500"/>
                  <a:gd name="connsiteX4" fmla="*/ 0 w 1424631"/>
                  <a:gd name="connsiteY4" fmla="*/ 923500 h 923500"/>
                  <a:gd name="connsiteX0" fmla="*/ 0 w 1424631"/>
                  <a:gd name="connsiteY0" fmla="*/ 943016 h 943016"/>
                  <a:gd name="connsiteX1" fmla="*/ 50672 w 1424631"/>
                  <a:gd name="connsiteY1" fmla="*/ 0 h 943016"/>
                  <a:gd name="connsiteX2" fmla="*/ 1149980 w 1424631"/>
                  <a:gd name="connsiteY2" fmla="*/ 154259 h 943016"/>
                  <a:gd name="connsiteX3" fmla="*/ 1424631 w 1424631"/>
                  <a:gd name="connsiteY3" fmla="*/ 866283 h 943016"/>
                  <a:gd name="connsiteX4" fmla="*/ 0 w 1424631"/>
                  <a:gd name="connsiteY4" fmla="*/ 943016 h 943016"/>
                  <a:gd name="connsiteX0" fmla="*/ 0 w 1424631"/>
                  <a:gd name="connsiteY0" fmla="*/ 963196 h 963196"/>
                  <a:gd name="connsiteX1" fmla="*/ 59615 w 1424631"/>
                  <a:gd name="connsiteY1" fmla="*/ 0 h 963196"/>
                  <a:gd name="connsiteX2" fmla="*/ 1149980 w 1424631"/>
                  <a:gd name="connsiteY2" fmla="*/ 174439 h 963196"/>
                  <a:gd name="connsiteX3" fmla="*/ 1424631 w 1424631"/>
                  <a:gd name="connsiteY3" fmla="*/ 886463 h 963196"/>
                  <a:gd name="connsiteX4" fmla="*/ 0 w 1424631"/>
                  <a:gd name="connsiteY4" fmla="*/ 963196 h 963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631" h="963196">
                    <a:moveTo>
                      <a:pt x="0" y="963196"/>
                    </a:moveTo>
                    <a:lnTo>
                      <a:pt x="59615" y="0"/>
                    </a:lnTo>
                    <a:lnTo>
                      <a:pt x="1149980" y="174439"/>
                    </a:lnTo>
                    <a:lnTo>
                      <a:pt x="1424631" y="886463"/>
                    </a:lnTo>
                    <a:lnTo>
                      <a:pt x="0" y="963196"/>
                    </a:lnTo>
                    <a:close/>
                  </a:path>
                </a:pathLst>
              </a:custGeom>
              <a:ln>
                <a:noFill/>
              </a:ln>
              <a:effectLst>
                <a:outerShdw blurRad="50800" dist="88900" dir="786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flipH="1">
                <a:off x="742950" y="1304375"/>
                <a:ext cx="2228850" cy="2295525"/>
              </a:xfrm>
              <a:prstGeom prst="rect">
                <a:avLst/>
              </a:prstGeom>
              <a:solidFill>
                <a:srgbClr val="0DDBF1"/>
              </a:solidFill>
              <a:ln w="190500" cap="sq">
                <a:noFill/>
                <a:miter lim="800000"/>
              </a:ln>
              <a:effectLst/>
              <a:scene3d>
                <a:camera prst="orthographicFront">
                  <a:rot lat="0" lon="0" rev="360000"/>
                </a:camera>
                <a:lightRig rig="threePt" dir="t"/>
              </a:scene3d>
              <a:sp3d extrusionH="76200" prstMaterial="matte">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rot="21265322">
              <a:off x="4385960" y="5972341"/>
              <a:ext cx="1763378" cy="400110"/>
            </a:xfrm>
            <a:prstGeom prst="rect">
              <a:avLst/>
            </a:prstGeom>
            <a:noFill/>
          </p:spPr>
          <p:txBody>
            <a:bodyPr wrap="square" rtlCol="0">
              <a:spAutoFit/>
            </a:bodyPr>
            <a:lstStyle/>
            <a:p>
              <a:r>
                <a:rPr lang="zh-CN" altLang="en-US" sz="2000" dirty="0" smtClean="0">
                  <a:solidFill>
                    <a:schemeClr val="bg1"/>
                  </a:solidFill>
                  <a:latin typeface="微软雅黑" panose="020B0503020204020204" pitchFamily="34" charset="-122"/>
                  <a:ea typeface="微软雅黑" panose="020B0503020204020204" pitchFamily="34" charset="-122"/>
                </a:rPr>
                <a:t>孩子健康成长</a:t>
              </a:r>
              <a:endParaRPr lang="zh-CN" altLang="en-US" sz="2000" dirty="0">
                <a:solidFill>
                  <a:schemeClr val="bg1"/>
                </a:solidFill>
                <a:latin typeface="微软雅黑" panose="020B0503020204020204" pitchFamily="34" charset="-122"/>
                <a:ea typeface="微软雅黑" panose="020B0503020204020204" pitchFamily="34" charset="-122"/>
              </a:endParaRPr>
            </a:p>
          </p:txBody>
        </p:sp>
        <p:pic>
          <p:nvPicPr>
            <p:cNvPr id="94" name="图片 93"/>
            <p:cNvPicPr>
              <a:picLocks noChangeAspect="1"/>
            </p:cNvPicPr>
            <p:nvPr/>
          </p:nvPicPr>
          <p:blipFill rotWithShape="1">
            <a:blip r:embed="rId6" cstate="print">
              <a:extLst>
                <a:ext uri="{28A0092B-C50C-407E-A947-70E740481C1C}">
                  <a14:useLocalDpi xmlns:a14="http://schemas.microsoft.com/office/drawing/2010/main" val="0"/>
                </a:ext>
              </a:extLst>
            </a:blip>
            <a:srcRect l="6793" r="5980"/>
            <a:stretch/>
          </p:blipFill>
          <p:spPr>
            <a:xfrm rot="21229753">
              <a:off x="3717893" y="3803932"/>
              <a:ext cx="2843565" cy="1988573"/>
            </a:xfrm>
            <a:prstGeom prst="rect">
              <a:avLst/>
            </a:prstGeom>
          </p:spPr>
        </p:pic>
      </p:grpSp>
      <p:grpSp>
        <p:nvGrpSpPr>
          <p:cNvPr id="15" name="组合 14"/>
          <p:cNvGrpSpPr/>
          <p:nvPr/>
        </p:nvGrpSpPr>
        <p:grpSpPr>
          <a:xfrm>
            <a:off x="10104852" y="1993716"/>
            <a:ext cx="857154" cy="758089"/>
            <a:chOff x="10073855" y="2009214"/>
            <a:chExt cx="857154" cy="758089"/>
          </a:xfrm>
        </p:grpSpPr>
        <p:sp>
          <p:nvSpPr>
            <p:cNvPr id="39" name="五角星 2"/>
            <p:cNvSpPr/>
            <p:nvPr/>
          </p:nvSpPr>
          <p:spPr>
            <a:xfrm rot="21343109" flipH="1">
              <a:off x="10073855" y="2009214"/>
              <a:ext cx="753673" cy="7580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rot="177787">
              <a:off x="10208941" y="2200720"/>
              <a:ext cx="722068" cy="461665"/>
            </a:xfrm>
            <a:prstGeom prst="rect">
              <a:avLst/>
            </a:prstGeom>
            <a:noFill/>
            <a:ln>
              <a:noFill/>
            </a:ln>
          </p:spPr>
          <p:txBody>
            <a:bodyPr wrap="square" rtlCol="0">
              <a:spAutoFit/>
            </a:bodyPr>
            <a:lstStyle/>
            <a:p>
              <a:r>
                <a:rPr lang="en-US" altLang="zh-CN" sz="2400" dirty="0" smtClean="0">
                  <a:ln w="25400">
                    <a:noFill/>
                  </a:ln>
                  <a:solidFill>
                    <a:schemeClr val="bg1"/>
                  </a:solidFill>
                  <a:latin typeface="Impact" panose="020B0806030902050204" pitchFamily="34" charset="0"/>
                  <a:ea typeface="方正超粗黑简体" panose="03000509000000000000" pitchFamily="65" charset="-122"/>
                </a:rPr>
                <a:t>03</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cxnSp>
        <p:nvCxnSpPr>
          <p:cNvPr id="37" name="直接连接符 36"/>
          <p:cNvCxnSpPr/>
          <p:nvPr/>
        </p:nvCxnSpPr>
        <p:spPr>
          <a:xfrm>
            <a:off x="9635076" y="3873545"/>
            <a:ext cx="2388048" cy="505120"/>
          </a:xfrm>
          <a:prstGeom prst="line">
            <a:avLst/>
          </a:prstGeom>
          <a:ln>
            <a:solidFill>
              <a:srgbClr val="FF3B65"/>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519881" y="4333364"/>
            <a:ext cx="2916451" cy="29106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3559606" y="554878"/>
            <a:ext cx="987083" cy="759462"/>
            <a:chOff x="3559606" y="554878"/>
            <a:chExt cx="987083" cy="759462"/>
          </a:xfrm>
        </p:grpSpPr>
        <p:sp>
          <p:nvSpPr>
            <p:cNvPr id="108" name="五角星 2"/>
            <p:cNvSpPr/>
            <p:nvPr/>
          </p:nvSpPr>
          <p:spPr>
            <a:xfrm rot="20076231" flipH="1">
              <a:off x="3559606" y="554878"/>
              <a:ext cx="755036" cy="75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文本框 108"/>
            <p:cNvSpPr txBox="1"/>
            <p:nvPr/>
          </p:nvSpPr>
          <p:spPr>
            <a:xfrm rot="182610">
              <a:off x="3734487" y="745403"/>
              <a:ext cx="812202" cy="483635"/>
            </a:xfrm>
            <a:prstGeom prst="rect">
              <a:avLst/>
            </a:prstGeom>
            <a:noFill/>
            <a:ln>
              <a:noFill/>
            </a:ln>
          </p:spPr>
          <p:txBody>
            <a:bodyPr wrap="square" rtlCol="0">
              <a:spAutoFit/>
            </a:bodyPr>
            <a:lstStyle/>
            <a:p>
              <a:r>
                <a:rPr lang="en-US" altLang="zh-CN" sz="2400" dirty="0" smtClean="0">
                  <a:ln w="25400">
                    <a:noFill/>
                  </a:ln>
                  <a:solidFill>
                    <a:schemeClr val="bg1"/>
                  </a:solidFill>
                  <a:latin typeface="Impact" panose="020B0806030902050204" pitchFamily="34" charset="0"/>
                  <a:ea typeface="方正超粗黑简体" panose="03000509000000000000" pitchFamily="65" charset="-122"/>
                </a:rPr>
                <a:t>01</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16" name="组合 15"/>
          <p:cNvGrpSpPr/>
          <p:nvPr/>
        </p:nvGrpSpPr>
        <p:grpSpPr>
          <a:xfrm>
            <a:off x="3532062" y="3175457"/>
            <a:ext cx="970764" cy="752191"/>
            <a:chOff x="3532062" y="3175457"/>
            <a:chExt cx="970764" cy="752191"/>
          </a:xfrm>
        </p:grpSpPr>
        <p:sp>
          <p:nvSpPr>
            <p:cNvPr id="110" name="五角星 2"/>
            <p:cNvSpPr/>
            <p:nvPr/>
          </p:nvSpPr>
          <p:spPr>
            <a:xfrm rot="20844947" flipH="1">
              <a:off x="3532062" y="3175457"/>
              <a:ext cx="747808" cy="7521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76CE0C"/>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文本框 110"/>
            <p:cNvSpPr txBox="1"/>
            <p:nvPr/>
          </p:nvSpPr>
          <p:spPr>
            <a:xfrm rot="296942">
              <a:off x="3692609" y="3376833"/>
              <a:ext cx="810217" cy="461664"/>
            </a:xfrm>
            <a:prstGeom prst="rect">
              <a:avLst/>
            </a:prstGeom>
            <a:noFill/>
            <a:ln>
              <a:noFill/>
            </a:ln>
          </p:spPr>
          <p:txBody>
            <a:bodyPr wrap="square" rtlCol="0">
              <a:spAutoFit/>
            </a:bodyPr>
            <a:lstStyle/>
            <a:p>
              <a:r>
                <a:rPr lang="en-US" altLang="zh-CN" sz="2400" dirty="0" smtClean="0">
                  <a:ln w="25400">
                    <a:noFill/>
                  </a:ln>
                  <a:solidFill>
                    <a:schemeClr val="bg1"/>
                  </a:solidFill>
                  <a:latin typeface="Impact" panose="020B0806030902050204" pitchFamily="34" charset="0"/>
                  <a:ea typeface="方正超粗黑简体" panose="03000509000000000000" pitchFamily="65" charset="-122"/>
                </a:rPr>
                <a:t>02</a:t>
              </a:r>
              <a:endParaRPr lang="zh-CN" altLang="en-US" sz="24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27" name="组合 26"/>
          <p:cNvGrpSpPr/>
          <p:nvPr/>
        </p:nvGrpSpPr>
        <p:grpSpPr>
          <a:xfrm>
            <a:off x="657922" y="858644"/>
            <a:ext cx="1973766" cy="2834750"/>
            <a:chOff x="657922" y="858644"/>
            <a:chExt cx="1973766" cy="2834750"/>
          </a:xfrm>
        </p:grpSpPr>
        <p:grpSp>
          <p:nvGrpSpPr>
            <p:cNvPr id="20" name="组合 19"/>
            <p:cNvGrpSpPr/>
            <p:nvPr/>
          </p:nvGrpSpPr>
          <p:grpSpPr>
            <a:xfrm>
              <a:off x="657922" y="858644"/>
              <a:ext cx="1973766" cy="2834750"/>
              <a:chOff x="624469" y="490654"/>
              <a:chExt cx="1973766" cy="2834750"/>
            </a:xfrm>
          </p:grpSpPr>
          <p:cxnSp>
            <p:nvCxnSpPr>
              <p:cNvPr id="12" name="直接连接符 11"/>
              <p:cNvCxnSpPr/>
              <p:nvPr/>
            </p:nvCxnSpPr>
            <p:spPr>
              <a:xfrm>
                <a:off x="825190" y="2062976"/>
                <a:ext cx="468351" cy="858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flipH="1">
                <a:off x="1936595" y="2014654"/>
                <a:ext cx="468351" cy="858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6" idx="4"/>
                <a:endCxn id="10" idx="2"/>
              </p:cNvCxnSpPr>
              <p:nvPr/>
            </p:nvCxnSpPr>
            <p:spPr>
              <a:xfrm>
                <a:off x="1611352" y="2464420"/>
                <a:ext cx="0" cy="403691"/>
              </a:xfrm>
              <a:prstGeom prst="line">
                <a:avLst/>
              </a:prstGeom>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24469" y="490654"/>
                <a:ext cx="1973766" cy="1973766"/>
              </a:xfrm>
              <a:prstGeom prst="ellipse">
                <a:avLst/>
              </a:prstGeom>
              <a:gradFill>
                <a:gsLst>
                  <a:gs pos="0">
                    <a:srgbClr val="FFC000"/>
                  </a:gs>
                  <a:gs pos="42000">
                    <a:srgbClr val="FFFF00"/>
                  </a:gs>
                  <a:gs pos="100000">
                    <a:srgbClr val="FFC000"/>
                  </a:gs>
                </a:gsLst>
                <a:path path="circle">
                  <a:fillToRect l="50000" t="-80000" r="50000" b="180000"/>
                </a:path>
              </a:gradFill>
              <a:ln>
                <a:solidFill>
                  <a:srgbClr val="FDD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梯形 9"/>
              <p:cNvSpPr/>
              <p:nvPr/>
            </p:nvSpPr>
            <p:spPr>
              <a:xfrm flipV="1">
                <a:off x="1248937" y="2868111"/>
                <a:ext cx="724830" cy="457293"/>
              </a:xfrm>
              <a:prstGeom prst="trapezoid">
                <a:avLst/>
              </a:prstGeom>
              <a:solidFill>
                <a:srgbClr val="FF8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0" name="文本框 89"/>
            <p:cNvSpPr txBox="1"/>
            <p:nvPr/>
          </p:nvSpPr>
          <p:spPr>
            <a:xfrm>
              <a:off x="994668" y="1503713"/>
              <a:ext cx="1383712" cy="646331"/>
            </a:xfrm>
            <a:prstGeom prst="rect">
              <a:avLst/>
            </a:prstGeom>
            <a:noFill/>
          </p:spPr>
          <p:txBody>
            <a:bodyPr wrap="none" rtlCol="0">
              <a:spAutoFit/>
            </a:bodyPr>
            <a:lstStyle/>
            <a:p>
              <a:r>
                <a:rPr lang="zh-CN" altLang="en-US" sz="3600" b="1" dirty="0" smtClean="0">
                  <a:solidFill>
                    <a:srgbClr val="9FB70D"/>
                  </a:solidFill>
                  <a:latin typeface="微软雅黑" panose="020B0503020204020204" pitchFamily="34" charset="-122"/>
                  <a:ea typeface="微软雅黑" panose="020B0503020204020204" pitchFamily="34" charset="-122"/>
                </a:rPr>
                <a:t>愿  望</a:t>
              </a:r>
              <a:endParaRPr lang="zh-CN" altLang="en-US" sz="3600" b="1" dirty="0">
                <a:solidFill>
                  <a:srgbClr val="9FB70D"/>
                </a:solidFill>
                <a:latin typeface="微软雅黑" panose="020B0503020204020204" pitchFamily="34" charset="-122"/>
                <a:ea typeface="微软雅黑" panose="020B0503020204020204" pitchFamily="34" charset="-122"/>
              </a:endParaRPr>
            </a:p>
          </p:txBody>
        </p:sp>
      </p:grpSp>
      <p:grpSp>
        <p:nvGrpSpPr>
          <p:cNvPr id="112" name="组合 111"/>
          <p:cNvGrpSpPr/>
          <p:nvPr/>
        </p:nvGrpSpPr>
        <p:grpSpPr>
          <a:xfrm flipH="1">
            <a:off x="1502168" y="2798350"/>
            <a:ext cx="1956705" cy="1227240"/>
            <a:chOff x="594424" y="1153191"/>
            <a:chExt cx="2605976" cy="1634460"/>
          </a:xfrm>
        </p:grpSpPr>
        <p:sp>
          <p:nvSpPr>
            <p:cNvPr id="162" name="任意多边形 161"/>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164"/>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2700">
              <a:solidFill>
                <a:srgbClr val="91F0FD"/>
              </a:solidFill>
            </a:ln>
            <a:effectLst>
              <a:innerShdw blurRad="355600" dist="114300" dir="3600000">
                <a:srgbClr val="19B4C9">
                  <a:alpha val="4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410149419"/>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anim calcmode="lin" valueType="num">
                                          <p:cBhvr>
                                            <p:cTn id="8" dur="1000" fill="hold"/>
                                            <p:tgtEl>
                                              <p:spTgt spid="164"/>
                                            </p:tgtEl>
                                            <p:attrNameLst>
                                              <p:attrName>ppt_x</p:attrName>
                                            </p:attrNameLst>
                                          </p:cBhvr>
                                          <p:tavLst>
                                            <p:tav tm="0">
                                              <p:val>
                                                <p:strVal val="#ppt_x"/>
                                              </p:val>
                                            </p:tav>
                                            <p:tav tm="100000">
                                              <p:val>
                                                <p:strVal val="#ppt_x"/>
                                              </p:val>
                                            </p:tav>
                                          </p:tavLst>
                                        </p:anim>
                                        <p:anim calcmode="lin" valueType="num">
                                          <p:cBhvr>
                                            <p:cTn id="9" dur="1000" fill="hold"/>
                                            <p:tgtEl>
                                              <p:spTgt spid="16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1000"/>
                                            <p:tgtEl>
                                              <p:spTgt spid="163"/>
                                            </p:tgtEl>
                                          </p:cBhvr>
                                        </p:animEffect>
                                        <p:anim calcmode="lin" valueType="num">
                                          <p:cBhvr>
                                            <p:cTn id="13" dur="1000" fill="hold"/>
                                            <p:tgtEl>
                                              <p:spTgt spid="163"/>
                                            </p:tgtEl>
                                            <p:attrNameLst>
                                              <p:attrName>ppt_x</p:attrName>
                                            </p:attrNameLst>
                                          </p:cBhvr>
                                          <p:tavLst>
                                            <p:tav tm="0">
                                              <p:val>
                                                <p:strVal val="#ppt_x"/>
                                              </p:val>
                                            </p:tav>
                                            <p:tav tm="100000">
                                              <p:val>
                                                <p:strVal val="#ppt_x"/>
                                              </p:val>
                                            </p:tav>
                                          </p:tavLst>
                                        </p:anim>
                                        <p:anim calcmode="lin" valueType="num">
                                          <p:cBhvr>
                                            <p:cTn id="14" dur="1000" fill="hold"/>
                                            <p:tgtEl>
                                              <p:spTgt spid="16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14:presetBounceEnd="56000">
                                      <p:stCondLst>
                                        <p:cond delay="2500"/>
                                      </p:stCondLst>
                                      <p:childTnLst>
                                        <p:set>
                                          <p:cBhvr>
                                            <p:cTn id="21" dur="1" fill="hold">
                                              <p:stCondLst>
                                                <p:cond delay="0"/>
                                              </p:stCondLst>
                                            </p:cTn>
                                            <p:tgtEl>
                                              <p:spTgt spid="112"/>
                                            </p:tgtEl>
                                            <p:attrNameLst>
                                              <p:attrName>style.visibility</p:attrName>
                                            </p:attrNameLst>
                                          </p:cBhvr>
                                          <p:to>
                                            <p:strVal val="visible"/>
                                          </p:to>
                                        </p:set>
                                        <p:anim calcmode="lin" valueType="num" p14:bounceEnd="56000">
                                          <p:cBhvr additive="base">
                                            <p:cTn id="22" dur="1250" fill="hold"/>
                                            <p:tgtEl>
                                              <p:spTgt spid="112"/>
                                            </p:tgtEl>
                                            <p:attrNameLst>
                                              <p:attrName>ppt_x</p:attrName>
                                            </p:attrNameLst>
                                          </p:cBhvr>
                                          <p:tavLst>
                                            <p:tav tm="0">
                                              <p:val>
                                                <p:strVal val="#ppt_x"/>
                                              </p:val>
                                            </p:tav>
                                            <p:tav tm="100000">
                                              <p:val>
                                                <p:strVal val="#ppt_x"/>
                                              </p:val>
                                            </p:tav>
                                          </p:tavLst>
                                        </p:anim>
                                        <p:anim calcmode="lin" valueType="num" p14:bounceEnd="56000">
                                          <p:cBhvr additive="base">
                                            <p:cTn id="23" dur="1250" fill="hold"/>
                                            <p:tgtEl>
                                              <p:spTgt spid="112"/>
                                            </p:tgtEl>
                                            <p:attrNameLst>
                                              <p:attrName>ppt_y</p:attrName>
                                            </p:attrNameLst>
                                          </p:cBhvr>
                                          <p:tavLst>
                                            <p:tav tm="0">
                                              <p:val>
                                                <p:strVal val="1+#ppt_h/2"/>
                                              </p:val>
                                            </p:tav>
                                            <p:tav tm="100000">
                                              <p:val>
                                                <p:strVal val="#ppt_y"/>
                                              </p:val>
                                            </p:tav>
                                          </p:tavLst>
                                        </p:anim>
                                      </p:childTnLst>
                                    </p:cTn>
                                  </p:par>
                                  <p:par>
                                    <p:cTn id="24" presetID="10" presetClass="entr" presetSubtype="0" fill="hold" nodeType="withEffect">
                                      <p:stCondLst>
                                        <p:cond delay="4000"/>
                                      </p:stCondLst>
                                      <p:childTnLst>
                                        <p:set>
                                          <p:cBhvr>
                                            <p:cTn id="25" dur="1" fill="hold">
                                              <p:stCondLst>
                                                <p:cond delay="0"/>
                                              </p:stCondLst>
                                            </p:cTn>
                                            <p:tgtEl>
                                              <p:spTgt spid="92"/>
                                            </p:tgtEl>
                                            <p:attrNameLst>
                                              <p:attrName>style.visibility</p:attrName>
                                            </p:attrNameLst>
                                          </p:cBhvr>
                                          <p:to>
                                            <p:strVal val="visible"/>
                                          </p:to>
                                        </p:set>
                                        <p:animEffect transition="in" filter="fade">
                                          <p:cBhvr>
                                            <p:cTn id="26" dur="1250"/>
                                            <p:tgtEl>
                                              <p:spTgt spid="92"/>
                                            </p:tgtEl>
                                          </p:cBhvr>
                                        </p:animEffect>
                                      </p:childTnLst>
                                    </p:cTn>
                                  </p:par>
                                  <p:par>
                                    <p:cTn id="27" presetID="30" presetClass="entr" presetSubtype="0" fill="hold" nodeType="withEffect">
                                      <p:stCondLst>
                                        <p:cond delay="4750"/>
                                      </p:stCondLst>
                                      <p:childTnLst>
                                        <p:set>
                                          <p:cBhvr>
                                            <p:cTn id="28" dur="1" fill="hold">
                                              <p:stCondLst>
                                                <p:cond delay="0"/>
                                              </p:stCondLst>
                                            </p:cTn>
                                            <p:tgtEl>
                                              <p:spTgt spid="98"/>
                                            </p:tgtEl>
                                            <p:attrNameLst>
                                              <p:attrName>style.visibility</p:attrName>
                                            </p:attrNameLst>
                                          </p:cBhvr>
                                          <p:to>
                                            <p:strVal val="visible"/>
                                          </p:to>
                                        </p:set>
                                        <p:animEffect transition="in" filter="fade">
                                          <p:cBhvr>
                                            <p:cTn id="29" dur="1000" decel="100000"/>
                                            <p:tgtEl>
                                              <p:spTgt spid="98"/>
                                            </p:tgtEl>
                                          </p:cBhvr>
                                        </p:animEffect>
                                        <p:anim calcmode="lin" valueType="num">
                                          <p:cBhvr>
                                            <p:cTn id="30" dur="1000" decel="100000" fill="hold"/>
                                            <p:tgtEl>
                                              <p:spTgt spid="98"/>
                                            </p:tgtEl>
                                            <p:attrNameLst>
                                              <p:attrName>style.rotation</p:attrName>
                                            </p:attrNameLst>
                                          </p:cBhvr>
                                          <p:tavLst>
                                            <p:tav tm="0">
                                              <p:val>
                                                <p:fltVal val="-90"/>
                                              </p:val>
                                            </p:tav>
                                            <p:tav tm="100000">
                                              <p:val>
                                                <p:fltVal val="0"/>
                                              </p:val>
                                            </p:tav>
                                          </p:tavLst>
                                        </p:anim>
                                        <p:anim calcmode="lin" valueType="num">
                                          <p:cBhvr>
                                            <p:cTn id="31" dur="1000" decel="100000" fill="hold"/>
                                            <p:tgtEl>
                                              <p:spTgt spid="98"/>
                                            </p:tgtEl>
                                            <p:attrNameLst>
                                              <p:attrName>ppt_x</p:attrName>
                                            </p:attrNameLst>
                                          </p:cBhvr>
                                          <p:tavLst>
                                            <p:tav tm="0">
                                              <p:val>
                                                <p:strVal val="#ppt_x+0.4"/>
                                              </p:val>
                                            </p:tav>
                                            <p:tav tm="100000">
                                              <p:val>
                                                <p:strVal val="#ppt_x-0.05"/>
                                              </p:val>
                                            </p:tav>
                                          </p:tavLst>
                                        </p:anim>
                                        <p:anim calcmode="lin" valueType="num">
                                          <p:cBhvr>
                                            <p:cTn id="32" dur="1000" decel="100000" fill="hold"/>
                                            <p:tgtEl>
                                              <p:spTgt spid="98"/>
                                            </p:tgtEl>
                                            <p:attrNameLst>
                                              <p:attrName>ppt_y</p:attrName>
                                            </p:attrNameLst>
                                          </p:cBhvr>
                                          <p:tavLst>
                                            <p:tav tm="0">
                                              <p:val>
                                                <p:strVal val="#ppt_y-0.4"/>
                                              </p:val>
                                            </p:tav>
                                            <p:tav tm="100000">
                                              <p:val>
                                                <p:strVal val="#ppt_y+0.1"/>
                                              </p:val>
                                            </p:tav>
                                          </p:tavLst>
                                        </p:anim>
                                        <p:anim calcmode="lin" valueType="num">
                                          <p:cBhvr>
                                            <p:cTn id="33" dur="250" accel="100000" fill="hold">
                                              <p:stCondLst>
                                                <p:cond delay="1000"/>
                                              </p:stCondLst>
                                            </p:cTn>
                                            <p:tgtEl>
                                              <p:spTgt spid="98"/>
                                            </p:tgtEl>
                                            <p:attrNameLst>
                                              <p:attrName>ppt_x</p:attrName>
                                            </p:attrNameLst>
                                          </p:cBhvr>
                                          <p:tavLst>
                                            <p:tav tm="0">
                                              <p:val>
                                                <p:strVal val="#ppt_x-0.05"/>
                                              </p:val>
                                            </p:tav>
                                            <p:tav tm="100000">
                                              <p:val>
                                                <p:strVal val="#ppt_x"/>
                                              </p:val>
                                            </p:tav>
                                          </p:tavLst>
                                        </p:anim>
                                        <p:anim calcmode="lin" valueType="num">
                                          <p:cBhvr>
                                            <p:cTn id="34" dur="250" accel="100000" fill="hold">
                                              <p:stCondLst>
                                                <p:cond delay="1000"/>
                                              </p:stCondLst>
                                            </p:cTn>
                                            <p:tgtEl>
                                              <p:spTgt spid="98"/>
                                            </p:tgtEl>
                                            <p:attrNameLst>
                                              <p:attrName>ppt_y</p:attrName>
                                            </p:attrNameLst>
                                          </p:cBhvr>
                                          <p:tavLst>
                                            <p:tav tm="0">
                                              <p:val>
                                                <p:strVal val="#ppt_y+0.1"/>
                                              </p:val>
                                            </p:tav>
                                            <p:tav tm="100000">
                                              <p:val>
                                                <p:strVal val="#ppt_y"/>
                                              </p:val>
                                            </p:tav>
                                          </p:tavLst>
                                        </p:anim>
                                      </p:childTnLst>
                                    </p:cTn>
                                  </p:par>
                                  <p:par>
                                    <p:cTn id="35" presetID="52" presetClass="entr" presetSubtype="0" fill="hold" nodeType="withEffect">
                                      <p:stCondLst>
                                        <p:cond delay="5500"/>
                                      </p:stCondLst>
                                      <p:childTnLst>
                                        <p:set>
                                          <p:cBhvr>
                                            <p:cTn id="36" dur="1" fill="hold">
                                              <p:stCondLst>
                                                <p:cond delay="0"/>
                                              </p:stCondLst>
                                            </p:cTn>
                                            <p:tgtEl>
                                              <p:spTgt spid="95"/>
                                            </p:tgtEl>
                                            <p:attrNameLst>
                                              <p:attrName>style.visibility</p:attrName>
                                            </p:attrNameLst>
                                          </p:cBhvr>
                                          <p:to>
                                            <p:strVal val="visible"/>
                                          </p:to>
                                        </p:set>
                                        <p:animScale>
                                          <p:cBhvr>
                                            <p:cTn id="37" dur="1250" decel="50000" fill="hold">
                                              <p:stCondLst>
                                                <p:cond delay="0"/>
                                              </p:stCondLst>
                                            </p:cTn>
                                            <p:tgtEl>
                                              <p:spTgt spid="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250" decel="50000" fill="hold">
                                              <p:stCondLst>
                                                <p:cond delay="0"/>
                                              </p:stCondLst>
                                            </p:cTn>
                                            <p:tgtEl>
                                              <p:spTgt spid="95"/>
                                            </p:tgtEl>
                                            <p:attrNameLst>
                                              <p:attrName>ppt_x</p:attrName>
                                              <p:attrName>ppt_y</p:attrName>
                                            </p:attrNameLst>
                                          </p:cBhvr>
                                        </p:animMotion>
                                        <p:animEffect transition="in" filter="fade">
                                          <p:cBhvr>
                                            <p:cTn id="39" dur="1250"/>
                                            <p:tgtEl>
                                              <p:spTgt spid="95"/>
                                            </p:tgtEl>
                                          </p:cBhvr>
                                        </p:animEffect>
                                      </p:childTnLst>
                                    </p:cTn>
                                  </p:par>
                                  <p:par>
                                    <p:cTn id="40" presetID="53" presetClass="entr" presetSubtype="16" fill="hold" nodeType="withEffect">
                                      <p:stCondLst>
                                        <p:cond delay="675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nodeType="withEffect">
                                      <p:stCondLst>
                                        <p:cond delay="725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nodeType="withEffect">
                                      <p:stCondLst>
                                        <p:cond delay="775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32" presetClass="emph" presetSubtype="0" fill="hold" nodeType="withEffect">
                                      <p:stCondLst>
                                        <p:cond delay="8250"/>
                                      </p:stCondLst>
                                      <p:childTnLst>
                                        <p:animRot by="120000">
                                          <p:cBhvr>
                                            <p:cTn id="56" dur="100" fill="hold">
                                              <p:stCondLst>
                                                <p:cond delay="0"/>
                                              </p:stCondLst>
                                            </p:cTn>
                                            <p:tgtEl>
                                              <p:spTgt spid="17"/>
                                            </p:tgtEl>
                                            <p:attrNameLst>
                                              <p:attrName>r</p:attrName>
                                            </p:attrNameLst>
                                          </p:cBhvr>
                                        </p:animRot>
                                        <p:animRot by="-240000">
                                          <p:cBhvr>
                                            <p:cTn id="57" dur="200" fill="hold">
                                              <p:stCondLst>
                                                <p:cond delay="200"/>
                                              </p:stCondLst>
                                            </p:cTn>
                                            <p:tgtEl>
                                              <p:spTgt spid="17"/>
                                            </p:tgtEl>
                                            <p:attrNameLst>
                                              <p:attrName>r</p:attrName>
                                            </p:attrNameLst>
                                          </p:cBhvr>
                                        </p:animRot>
                                        <p:animRot by="240000">
                                          <p:cBhvr>
                                            <p:cTn id="58" dur="200" fill="hold">
                                              <p:stCondLst>
                                                <p:cond delay="400"/>
                                              </p:stCondLst>
                                            </p:cTn>
                                            <p:tgtEl>
                                              <p:spTgt spid="17"/>
                                            </p:tgtEl>
                                            <p:attrNameLst>
                                              <p:attrName>r</p:attrName>
                                            </p:attrNameLst>
                                          </p:cBhvr>
                                        </p:animRot>
                                        <p:animRot by="-240000">
                                          <p:cBhvr>
                                            <p:cTn id="59" dur="200" fill="hold">
                                              <p:stCondLst>
                                                <p:cond delay="600"/>
                                              </p:stCondLst>
                                            </p:cTn>
                                            <p:tgtEl>
                                              <p:spTgt spid="17"/>
                                            </p:tgtEl>
                                            <p:attrNameLst>
                                              <p:attrName>r</p:attrName>
                                            </p:attrNameLst>
                                          </p:cBhvr>
                                        </p:animRot>
                                        <p:animRot by="120000">
                                          <p:cBhvr>
                                            <p:cTn id="60" dur="200" fill="hold">
                                              <p:stCondLst>
                                                <p:cond delay="800"/>
                                              </p:stCondLst>
                                            </p:cTn>
                                            <p:tgtEl>
                                              <p:spTgt spid="17"/>
                                            </p:tgtEl>
                                            <p:attrNameLst>
                                              <p:attrName>r</p:attrName>
                                            </p:attrNameLst>
                                          </p:cBhvr>
                                        </p:animRot>
                                      </p:childTnLst>
                                    </p:cTn>
                                  </p:par>
                                  <p:par>
                                    <p:cTn id="61" presetID="22" presetClass="entr" presetSubtype="8" fill="hold" nodeType="withEffect">
                                      <p:stCondLst>
                                        <p:cond delay="875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500"/>
                                            <p:tgtEl>
                                              <p:spTgt spid="21"/>
                                            </p:tgtEl>
                                          </p:cBhvr>
                                        </p:animEffect>
                                      </p:childTnLst>
                                    </p:cTn>
                                  </p:par>
                                  <p:par>
                                    <p:cTn id="64" presetID="22" presetClass="entr" presetSubtype="1" fill="hold" grpId="0" nodeType="withEffect">
                                      <p:stCondLst>
                                        <p:cond delay="9250"/>
                                      </p:stCondLst>
                                      <p:childTnLst>
                                        <p:set>
                                          <p:cBhvr>
                                            <p:cTn id="65" dur="1" fill="hold">
                                              <p:stCondLst>
                                                <p:cond delay="0"/>
                                              </p:stCondLst>
                                            </p:cTn>
                                            <p:tgtEl>
                                              <p:spTgt spid="9"/>
                                            </p:tgtEl>
                                            <p:attrNameLst>
                                              <p:attrName>style.visibility</p:attrName>
                                            </p:attrNameLst>
                                          </p:cBhvr>
                                          <p:to>
                                            <p:strVal val="visible"/>
                                          </p:to>
                                        </p:set>
                                        <p:animEffect transition="in" filter="wipe(up)">
                                          <p:cBhvr>
                                            <p:cTn id="66" dur="1000"/>
                                            <p:tgtEl>
                                              <p:spTgt spid="9"/>
                                            </p:tgtEl>
                                          </p:cBhvr>
                                        </p:animEffect>
                                      </p:childTnLst>
                                    </p:cTn>
                                  </p:par>
                                  <p:par>
                                    <p:cTn id="67" presetID="32" presetClass="emph" presetSubtype="0" fill="hold" nodeType="withEffect">
                                      <p:stCondLst>
                                        <p:cond delay="10250"/>
                                      </p:stCondLst>
                                      <p:childTnLst>
                                        <p:animRot by="120000">
                                          <p:cBhvr>
                                            <p:cTn id="68" dur="100" fill="hold">
                                              <p:stCondLst>
                                                <p:cond delay="0"/>
                                              </p:stCondLst>
                                            </p:cTn>
                                            <p:tgtEl>
                                              <p:spTgt spid="16"/>
                                            </p:tgtEl>
                                            <p:attrNameLst>
                                              <p:attrName>r</p:attrName>
                                            </p:attrNameLst>
                                          </p:cBhvr>
                                        </p:animRot>
                                        <p:animRot by="-240000">
                                          <p:cBhvr>
                                            <p:cTn id="69" dur="200" fill="hold">
                                              <p:stCondLst>
                                                <p:cond delay="200"/>
                                              </p:stCondLst>
                                            </p:cTn>
                                            <p:tgtEl>
                                              <p:spTgt spid="16"/>
                                            </p:tgtEl>
                                            <p:attrNameLst>
                                              <p:attrName>r</p:attrName>
                                            </p:attrNameLst>
                                          </p:cBhvr>
                                        </p:animRot>
                                        <p:animRot by="240000">
                                          <p:cBhvr>
                                            <p:cTn id="70" dur="200" fill="hold">
                                              <p:stCondLst>
                                                <p:cond delay="400"/>
                                              </p:stCondLst>
                                            </p:cTn>
                                            <p:tgtEl>
                                              <p:spTgt spid="16"/>
                                            </p:tgtEl>
                                            <p:attrNameLst>
                                              <p:attrName>r</p:attrName>
                                            </p:attrNameLst>
                                          </p:cBhvr>
                                        </p:animRot>
                                        <p:animRot by="-240000">
                                          <p:cBhvr>
                                            <p:cTn id="71" dur="200" fill="hold">
                                              <p:stCondLst>
                                                <p:cond delay="600"/>
                                              </p:stCondLst>
                                            </p:cTn>
                                            <p:tgtEl>
                                              <p:spTgt spid="16"/>
                                            </p:tgtEl>
                                            <p:attrNameLst>
                                              <p:attrName>r</p:attrName>
                                            </p:attrNameLst>
                                          </p:cBhvr>
                                        </p:animRot>
                                        <p:animRot by="120000">
                                          <p:cBhvr>
                                            <p:cTn id="72" dur="200" fill="hold">
                                              <p:stCondLst>
                                                <p:cond delay="800"/>
                                              </p:stCondLst>
                                            </p:cTn>
                                            <p:tgtEl>
                                              <p:spTgt spid="16"/>
                                            </p:tgtEl>
                                            <p:attrNameLst>
                                              <p:attrName>r</p:attrName>
                                            </p:attrNameLst>
                                          </p:cBhvr>
                                        </p:animRot>
                                      </p:childTnLst>
                                    </p:cTn>
                                  </p:par>
                                  <p:par>
                                    <p:cTn id="73" presetID="22" presetClass="entr" presetSubtype="2" fill="hold" nodeType="withEffect">
                                      <p:stCondLst>
                                        <p:cond delay="10750"/>
                                      </p:stCondLst>
                                      <p:childTnLst>
                                        <p:set>
                                          <p:cBhvr>
                                            <p:cTn id="74" dur="1" fill="hold">
                                              <p:stCondLst>
                                                <p:cond delay="0"/>
                                              </p:stCondLst>
                                            </p:cTn>
                                            <p:tgtEl>
                                              <p:spTgt spid="30"/>
                                            </p:tgtEl>
                                            <p:attrNameLst>
                                              <p:attrName>style.visibility</p:attrName>
                                            </p:attrNameLst>
                                          </p:cBhvr>
                                          <p:to>
                                            <p:strVal val="visible"/>
                                          </p:to>
                                        </p:set>
                                        <p:animEffect transition="in" filter="wipe(right)">
                                          <p:cBhvr>
                                            <p:cTn id="75" dur="500"/>
                                            <p:tgtEl>
                                              <p:spTgt spid="30"/>
                                            </p:tgtEl>
                                          </p:cBhvr>
                                        </p:animEffect>
                                      </p:childTnLst>
                                    </p:cTn>
                                  </p:par>
                                  <p:par>
                                    <p:cTn id="76" presetID="22" presetClass="entr" presetSubtype="1" fill="hold" grpId="0" nodeType="withEffect">
                                      <p:stCondLst>
                                        <p:cond delay="11250"/>
                                      </p:stCondLst>
                                      <p:childTnLst>
                                        <p:set>
                                          <p:cBhvr>
                                            <p:cTn id="77" dur="1" fill="hold">
                                              <p:stCondLst>
                                                <p:cond delay="0"/>
                                              </p:stCondLst>
                                            </p:cTn>
                                            <p:tgtEl>
                                              <p:spTgt spid="31"/>
                                            </p:tgtEl>
                                            <p:attrNameLst>
                                              <p:attrName>style.visibility</p:attrName>
                                            </p:attrNameLst>
                                          </p:cBhvr>
                                          <p:to>
                                            <p:strVal val="visible"/>
                                          </p:to>
                                        </p:set>
                                        <p:animEffect transition="in" filter="wipe(up)">
                                          <p:cBhvr>
                                            <p:cTn id="78" dur="1250"/>
                                            <p:tgtEl>
                                              <p:spTgt spid="31"/>
                                            </p:tgtEl>
                                          </p:cBhvr>
                                        </p:animEffect>
                                      </p:childTnLst>
                                    </p:cTn>
                                  </p:par>
                                  <p:par>
                                    <p:cTn id="79" presetID="32" presetClass="emph" presetSubtype="0" fill="hold" nodeType="withEffect">
                                      <p:stCondLst>
                                        <p:cond delay="12500"/>
                                      </p:stCondLst>
                                      <p:childTnLst>
                                        <p:animRot by="120000">
                                          <p:cBhvr>
                                            <p:cTn id="80" dur="100" fill="hold">
                                              <p:stCondLst>
                                                <p:cond delay="0"/>
                                              </p:stCondLst>
                                            </p:cTn>
                                            <p:tgtEl>
                                              <p:spTgt spid="15"/>
                                            </p:tgtEl>
                                            <p:attrNameLst>
                                              <p:attrName>r</p:attrName>
                                            </p:attrNameLst>
                                          </p:cBhvr>
                                        </p:animRot>
                                        <p:animRot by="-240000">
                                          <p:cBhvr>
                                            <p:cTn id="81" dur="200" fill="hold">
                                              <p:stCondLst>
                                                <p:cond delay="200"/>
                                              </p:stCondLst>
                                            </p:cTn>
                                            <p:tgtEl>
                                              <p:spTgt spid="15"/>
                                            </p:tgtEl>
                                            <p:attrNameLst>
                                              <p:attrName>r</p:attrName>
                                            </p:attrNameLst>
                                          </p:cBhvr>
                                        </p:animRot>
                                        <p:animRot by="240000">
                                          <p:cBhvr>
                                            <p:cTn id="82" dur="200" fill="hold">
                                              <p:stCondLst>
                                                <p:cond delay="400"/>
                                              </p:stCondLst>
                                            </p:cTn>
                                            <p:tgtEl>
                                              <p:spTgt spid="15"/>
                                            </p:tgtEl>
                                            <p:attrNameLst>
                                              <p:attrName>r</p:attrName>
                                            </p:attrNameLst>
                                          </p:cBhvr>
                                        </p:animRot>
                                        <p:animRot by="-240000">
                                          <p:cBhvr>
                                            <p:cTn id="83" dur="200" fill="hold">
                                              <p:stCondLst>
                                                <p:cond delay="600"/>
                                              </p:stCondLst>
                                            </p:cTn>
                                            <p:tgtEl>
                                              <p:spTgt spid="15"/>
                                            </p:tgtEl>
                                            <p:attrNameLst>
                                              <p:attrName>r</p:attrName>
                                            </p:attrNameLst>
                                          </p:cBhvr>
                                        </p:animRot>
                                        <p:animRot by="120000">
                                          <p:cBhvr>
                                            <p:cTn id="84" dur="200" fill="hold">
                                              <p:stCondLst>
                                                <p:cond delay="800"/>
                                              </p:stCondLst>
                                            </p:cTn>
                                            <p:tgtEl>
                                              <p:spTgt spid="15"/>
                                            </p:tgtEl>
                                            <p:attrNameLst>
                                              <p:attrName>r</p:attrName>
                                            </p:attrNameLst>
                                          </p:cBhvr>
                                        </p:animRot>
                                      </p:childTnLst>
                                    </p:cTn>
                                  </p:par>
                                  <p:par>
                                    <p:cTn id="85" presetID="22" presetClass="entr" presetSubtype="8" fill="hold" nodeType="withEffect">
                                      <p:stCondLst>
                                        <p:cond delay="1300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500"/>
                                            <p:tgtEl>
                                              <p:spTgt spid="37"/>
                                            </p:tgtEl>
                                          </p:cBhvr>
                                        </p:animEffect>
                                      </p:childTnLst>
                                    </p:cTn>
                                  </p:par>
                                  <p:par>
                                    <p:cTn id="88" presetID="22" presetClass="entr" presetSubtype="1" fill="hold" grpId="0" nodeType="withEffect">
                                      <p:stCondLst>
                                        <p:cond delay="13500"/>
                                      </p:stCondLst>
                                      <p:childTnLst>
                                        <p:set>
                                          <p:cBhvr>
                                            <p:cTn id="89" dur="1" fill="hold">
                                              <p:stCondLst>
                                                <p:cond delay="0"/>
                                              </p:stCondLst>
                                            </p:cTn>
                                            <p:tgtEl>
                                              <p:spTgt spid="41"/>
                                            </p:tgtEl>
                                            <p:attrNameLst>
                                              <p:attrName>style.visibility</p:attrName>
                                            </p:attrNameLst>
                                          </p:cBhvr>
                                          <p:to>
                                            <p:strVal val="visible"/>
                                          </p:to>
                                        </p:set>
                                        <p:animEffect transition="in" filter="wipe(up)">
                                          <p:cBhvr>
                                            <p:cTn id="90" dur="1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64" grpId="0" animBg="1"/>
          <p:bldP spid="9" grpId="0"/>
          <p:bldP spid="31"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anim calcmode="lin" valueType="num">
                                          <p:cBhvr>
                                            <p:cTn id="8" dur="1000" fill="hold"/>
                                            <p:tgtEl>
                                              <p:spTgt spid="164"/>
                                            </p:tgtEl>
                                            <p:attrNameLst>
                                              <p:attrName>ppt_x</p:attrName>
                                            </p:attrNameLst>
                                          </p:cBhvr>
                                          <p:tavLst>
                                            <p:tav tm="0">
                                              <p:val>
                                                <p:strVal val="#ppt_x"/>
                                              </p:val>
                                            </p:tav>
                                            <p:tav tm="100000">
                                              <p:val>
                                                <p:strVal val="#ppt_x"/>
                                              </p:val>
                                            </p:tav>
                                          </p:tavLst>
                                        </p:anim>
                                        <p:anim calcmode="lin" valueType="num">
                                          <p:cBhvr>
                                            <p:cTn id="9" dur="1000" fill="hold"/>
                                            <p:tgtEl>
                                              <p:spTgt spid="16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1000"/>
                                            <p:tgtEl>
                                              <p:spTgt spid="163"/>
                                            </p:tgtEl>
                                          </p:cBhvr>
                                        </p:animEffect>
                                        <p:anim calcmode="lin" valueType="num">
                                          <p:cBhvr>
                                            <p:cTn id="13" dur="1000" fill="hold"/>
                                            <p:tgtEl>
                                              <p:spTgt spid="163"/>
                                            </p:tgtEl>
                                            <p:attrNameLst>
                                              <p:attrName>ppt_x</p:attrName>
                                            </p:attrNameLst>
                                          </p:cBhvr>
                                          <p:tavLst>
                                            <p:tav tm="0">
                                              <p:val>
                                                <p:strVal val="#ppt_x"/>
                                              </p:val>
                                            </p:tav>
                                            <p:tav tm="100000">
                                              <p:val>
                                                <p:strVal val="#ppt_x"/>
                                              </p:val>
                                            </p:tav>
                                          </p:tavLst>
                                        </p:anim>
                                        <p:anim calcmode="lin" valueType="num">
                                          <p:cBhvr>
                                            <p:cTn id="14" dur="1000" fill="hold"/>
                                            <p:tgtEl>
                                              <p:spTgt spid="16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2500"/>
                                      </p:stCondLst>
                                      <p:childTnLst>
                                        <p:set>
                                          <p:cBhvr>
                                            <p:cTn id="21" dur="1" fill="hold">
                                              <p:stCondLst>
                                                <p:cond delay="0"/>
                                              </p:stCondLst>
                                            </p:cTn>
                                            <p:tgtEl>
                                              <p:spTgt spid="112"/>
                                            </p:tgtEl>
                                            <p:attrNameLst>
                                              <p:attrName>style.visibility</p:attrName>
                                            </p:attrNameLst>
                                          </p:cBhvr>
                                          <p:to>
                                            <p:strVal val="visible"/>
                                          </p:to>
                                        </p:set>
                                        <p:anim calcmode="lin" valueType="num">
                                          <p:cBhvr additive="base">
                                            <p:cTn id="22" dur="1250" fill="hold"/>
                                            <p:tgtEl>
                                              <p:spTgt spid="112"/>
                                            </p:tgtEl>
                                            <p:attrNameLst>
                                              <p:attrName>ppt_x</p:attrName>
                                            </p:attrNameLst>
                                          </p:cBhvr>
                                          <p:tavLst>
                                            <p:tav tm="0">
                                              <p:val>
                                                <p:strVal val="#ppt_x"/>
                                              </p:val>
                                            </p:tav>
                                            <p:tav tm="100000">
                                              <p:val>
                                                <p:strVal val="#ppt_x"/>
                                              </p:val>
                                            </p:tav>
                                          </p:tavLst>
                                        </p:anim>
                                        <p:anim calcmode="lin" valueType="num">
                                          <p:cBhvr additive="base">
                                            <p:cTn id="23" dur="1250" fill="hold"/>
                                            <p:tgtEl>
                                              <p:spTgt spid="112"/>
                                            </p:tgtEl>
                                            <p:attrNameLst>
                                              <p:attrName>ppt_y</p:attrName>
                                            </p:attrNameLst>
                                          </p:cBhvr>
                                          <p:tavLst>
                                            <p:tav tm="0">
                                              <p:val>
                                                <p:strVal val="1+#ppt_h/2"/>
                                              </p:val>
                                            </p:tav>
                                            <p:tav tm="100000">
                                              <p:val>
                                                <p:strVal val="#ppt_y"/>
                                              </p:val>
                                            </p:tav>
                                          </p:tavLst>
                                        </p:anim>
                                      </p:childTnLst>
                                    </p:cTn>
                                  </p:par>
                                  <p:par>
                                    <p:cTn id="24" presetID="10" presetClass="entr" presetSubtype="0" fill="hold" nodeType="withEffect">
                                      <p:stCondLst>
                                        <p:cond delay="4000"/>
                                      </p:stCondLst>
                                      <p:childTnLst>
                                        <p:set>
                                          <p:cBhvr>
                                            <p:cTn id="25" dur="1" fill="hold">
                                              <p:stCondLst>
                                                <p:cond delay="0"/>
                                              </p:stCondLst>
                                            </p:cTn>
                                            <p:tgtEl>
                                              <p:spTgt spid="92"/>
                                            </p:tgtEl>
                                            <p:attrNameLst>
                                              <p:attrName>style.visibility</p:attrName>
                                            </p:attrNameLst>
                                          </p:cBhvr>
                                          <p:to>
                                            <p:strVal val="visible"/>
                                          </p:to>
                                        </p:set>
                                        <p:animEffect transition="in" filter="fade">
                                          <p:cBhvr>
                                            <p:cTn id="26" dur="1250"/>
                                            <p:tgtEl>
                                              <p:spTgt spid="92"/>
                                            </p:tgtEl>
                                          </p:cBhvr>
                                        </p:animEffect>
                                      </p:childTnLst>
                                    </p:cTn>
                                  </p:par>
                                  <p:par>
                                    <p:cTn id="27" presetID="30" presetClass="entr" presetSubtype="0" fill="hold" nodeType="withEffect">
                                      <p:stCondLst>
                                        <p:cond delay="4750"/>
                                      </p:stCondLst>
                                      <p:childTnLst>
                                        <p:set>
                                          <p:cBhvr>
                                            <p:cTn id="28" dur="1" fill="hold">
                                              <p:stCondLst>
                                                <p:cond delay="0"/>
                                              </p:stCondLst>
                                            </p:cTn>
                                            <p:tgtEl>
                                              <p:spTgt spid="98"/>
                                            </p:tgtEl>
                                            <p:attrNameLst>
                                              <p:attrName>style.visibility</p:attrName>
                                            </p:attrNameLst>
                                          </p:cBhvr>
                                          <p:to>
                                            <p:strVal val="visible"/>
                                          </p:to>
                                        </p:set>
                                        <p:animEffect transition="in" filter="fade">
                                          <p:cBhvr>
                                            <p:cTn id="29" dur="1000" decel="100000"/>
                                            <p:tgtEl>
                                              <p:spTgt spid="98"/>
                                            </p:tgtEl>
                                          </p:cBhvr>
                                        </p:animEffect>
                                        <p:anim calcmode="lin" valueType="num">
                                          <p:cBhvr>
                                            <p:cTn id="30" dur="1000" decel="100000" fill="hold"/>
                                            <p:tgtEl>
                                              <p:spTgt spid="98"/>
                                            </p:tgtEl>
                                            <p:attrNameLst>
                                              <p:attrName>style.rotation</p:attrName>
                                            </p:attrNameLst>
                                          </p:cBhvr>
                                          <p:tavLst>
                                            <p:tav tm="0">
                                              <p:val>
                                                <p:fltVal val="-90"/>
                                              </p:val>
                                            </p:tav>
                                            <p:tav tm="100000">
                                              <p:val>
                                                <p:fltVal val="0"/>
                                              </p:val>
                                            </p:tav>
                                          </p:tavLst>
                                        </p:anim>
                                        <p:anim calcmode="lin" valueType="num">
                                          <p:cBhvr>
                                            <p:cTn id="31" dur="1000" decel="100000" fill="hold"/>
                                            <p:tgtEl>
                                              <p:spTgt spid="98"/>
                                            </p:tgtEl>
                                            <p:attrNameLst>
                                              <p:attrName>ppt_x</p:attrName>
                                            </p:attrNameLst>
                                          </p:cBhvr>
                                          <p:tavLst>
                                            <p:tav tm="0">
                                              <p:val>
                                                <p:strVal val="#ppt_x+0.4"/>
                                              </p:val>
                                            </p:tav>
                                            <p:tav tm="100000">
                                              <p:val>
                                                <p:strVal val="#ppt_x-0.05"/>
                                              </p:val>
                                            </p:tav>
                                          </p:tavLst>
                                        </p:anim>
                                        <p:anim calcmode="lin" valueType="num">
                                          <p:cBhvr>
                                            <p:cTn id="32" dur="1000" decel="100000" fill="hold"/>
                                            <p:tgtEl>
                                              <p:spTgt spid="98"/>
                                            </p:tgtEl>
                                            <p:attrNameLst>
                                              <p:attrName>ppt_y</p:attrName>
                                            </p:attrNameLst>
                                          </p:cBhvr>
                                          <p:tavLst>
                                            <p:tav tm="0">
                                              <p:val>
                                                <p:strVal val="#ppt_y-0.4"/>
                                              </p:val>
                                            </p:tav>
                                            <p:tav tm="100000">
                                              <p:val>
                                                <p:strVal val="#ppt_y+0.1"/>
                                              </p:val>
                                            </p:tav>
                                          </p:tavLst>
                                        </p:anim>
                                        <p:anim calcmode="lin" valueType="num">
                                          <p:cBhvr>
                                            <p:cTn id="33" dur="250" accel="100000" fill="hold">
                                              <p:stCondLst>
                                                <p:cond delay="1000"/>
                                              </p:stCondLst>
                                            </p:cTn>
                                            <p:tgtEl>
                                              <p:spTgt spid="98"/>
                                            </p:tgtEl>
                                            <p:attrNameLst>
                                              <p:attrName>ppt_x</p:attrName>
                                            </p:attrNameLst>
                                          </p:cBhvr>
                                          <p:tavLst>
                                            <p:tav tm="0">
                                              <p:val>
                                                <p:strVal val="#ppt_x-0.05"/>
                                              </p:val>
                                            </p:tav>
                                            <p:tav tm="100000">
                                              <p:val>
                                                <p:strVal val="#ppt_x"/>
                                              </p:val>
                                            </p:tav>
                                          </p:tavLst>
                                        </p:anim>
                                        <p:anim calcmode="lin" valueType="num">
                                          <p:cBhvr>
                                            <p:cTn id="34" dur="250" accel="100000" fill="hold">
                                              <p:stCondLst>
                                                <p:cond delay="1000"/>
                                              </p:stCondLst>
                                            </p:cTn>
                                            <p:tgtEl>
                                              <p:spTgt spid="98"/>
                                            </p:tgtEl>
                                            <p:attrNameLst>
                                              <p:attrName>ppt_y</p:attrName>
                                            </p:attrNameLst>
                                          </p:cBhvr>
                                          <p:tavLst>
                                            <p:tav tm="0">
                                              <p:val>
                                                <p:strVal val="#ppt_y+0.1"/>
                                              </p:val>
                                            </p:tav>
                                            <p:tav tm="100000">
                                              <p:val>
                                                <p:strVal val="#ppt_y"/>
                                              </p:val>
                                            </p:tav>
                                          </p:tavLst>
                                        </p:anim>
                                      </p:childTnLst>
                                    </p:cTn>
                                  </p:par>
                                  <p:par>
                                    <p:cTn id="35" presetID="52" presetClass="entr" presetSubtype="0" fill="hold" nodeType="withEffect">
                                      <p:stCondLst>
                                        <p:cond delay="5500"/>
                                      </p:stCondLst>
                                      <p:childTnLst>
                                        <p:set>
                                          <p:cBhvr>
                                            <p:cTn id="36" dur="1" fill="hold">
                                              <p:stCondLst>
                                                <p:cond delay="0"/>
                                              </p:stCondLst>
                                            </p:cTn>
                                            <p:tgtEl>
                                              <p:spTgt spid="95"/>
                                            </p:tgtEl>
                                            <p:attrNameLst>
                                              <p:attrName>style.visibility</p:attrName>
                                            </p:attrNameLst>
                                          </p:cBhvr>
                                          <p:to>
                                            <p:strVal val="visible"/>
                                          </p:to>
                                        </p:set>
                                        <p:animScale>
                                          <p:cBhvr>
                                            <p:cTn id="37" dur="1250" decel="50000" fill="hold">
                                              <p:stCondLst>
                                                <p:cond delay="0"/>
                                              </p:stCondLst>
                                            </p:cTn>
                                            <p:tgtEl>
                                              <p:spTgt spid="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250" decel="50000" fill="hold">
                                              <p:stCondLst>
                                                <p:cond delay="0"/>
                                              </p:stCondLst>
                                            </p:cTn>
                                            <p:tgtEl>
                                              <p:spTgt spid="95"/>
                                            </p:tgtEl>
                                            <p:attrNameLst>
                                              <p:attrName>ppt_x</p:attrName>
                                              <p:attrName>ppt_y</p:attrName>
                                            </p:attrNameLst>
                                          </p:cBhvr>
                                        </p:animMotion>
                                        <p:animEffect transition="in" filter="fade">
                                          <p:cBhvr>
                                            <p:cTn id="39" dur="1250"/>
                                            <p:tgtEl>
                                              <p:spTgt spid="95"/>
                                            </p:tgtEl>
                                          </p:cBhvr>
                                        </p:animEffect>
                                      </p:childTnLst>
                                    </p:cTn>
                                  </p:par>
                                  <p:par>
                                    <p:cTn id="40" presetID="53" presetClass="entr" presetSubtype="16" fill="hold" nodeType="withEffect">
                                      <p:stCondLst>
                                        <p:cond delay="675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nodeType="withEffect">
                                      <p:stCondLst>
                                        <p:cond delay="725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nodeType="withEffect">
                                      <p:stCondLst>
                                        <p:cond delay="775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32" presetClass="emph" presetSubtype="0" fill="hold" nodeType="withEffect">
                                      <p:stCondLst>
                                        <p:cond delay="8250"/>
                                      </p:stCondLst>
                                      <p:childTnLst>
                                        <p:animRot by="120000">
                                          <p:cBhvr>
                                            <p:cTn id="56" dur="100" fill="hold">
                                              <p:stCondLst>
                                                <p:cond delay="0"/>
                                              </p:stCondLst>
                                            </p:cTn>
                                            <p:tgtEl>
                                              <p:spTgt spid="17"/>
                                            </p:tgtEl>
                                            <p:attrNameLst>
                                              <p:attrName>r</p:attrName>
                                            </p:attrNameLst>
                                          </p:cBhvr>
                                        </p:animRot>
                                        <p:animRot by="-240000">
                                          <p:cBhvr>
                                            <p:cTn id="57" dur="200" fill="hold">
                                              <p:stCondLst>
                                                <p:cond delay="200"/>
                                              </p:stCondLst>
                                            </p:cTn>
                                            <p:tgtEl>
                                              <p:spTgt spid="17"/>
                                            </p:tgtEl>
                                            <p:attrNameLst>
                                              <p:attrName>r</p:attrName>
                                            </p:attrNameLst>
                                          </p:cBhvr>
                                        </p:animRot>
                                        <p:animRot by="240000">
                                          <p:cBhvr>
                                            <p:cTn id="58" dur="200" fill="hold">
                                              <p:stCondLst>
                                                <p:cond delay="400"/>
                                              </p:stCondLst>
                                            </p:cTn>
                                            <p:tgtEl>
                                              <p:spTgt spid="17"/>
                                            </p:tgtEl>
                                            <p:attrNameLst>
                                              <p:attrName>r</p:attrName>
                                            </p:attrNameLst>
                                          </p:cBhvr>
                                        </p:animRot>
                                        <p:animRot by="-240000">
                                          <p:cBhvr>
                                            <p:cTn id="59" dur="200" fill="hold">
                                              <p:stCondLst>
                                                <p:cond delay="600"/>
                                              </p:stCondLst>
                                            </p:cTn>
                                            <p:tgtEl>
                                              <p:spTgt spid="17"/>
                                            </p:tgtEl>
                                            <p:attrNameLst>
                                              <p:attrName>r</p:attrName>
                                            </p:attrNameLst>
                                          </p:cBhvr>
                                        </p:animRot>
                                        <p:animRot by="120000">
                                          <p:cBhvr>
                                            <p:cTn id="60" dur="200" fill="hold">
                                              <p:stCondLst>
                                                <p:cond delay="800"/>
                                              </p:stCondLst>
                                            </p:cTn>
                                            <p:tgtEl>
                                              <p:spTgt spid="17"/>
                                            </p:tgtEl>
                                            <p:attrNameLst>
                                              <p:attrName>r</p:attrName>
                                            </p:attrNameLst>
                                          </p:cBhvr>
                                        </p:animRot>
                                      </p:childTnLst>
                                    </p:cTn>
                                  </p:par>
                                  <p:par>
                                    <p:cTn id="61" presetID="22" presetClass="entr" presetSubtype="8" fill="hold" nodeType="withEffect">
                                      <p:stCondLst>
                                        <p:cond delay="875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500"/>
                                            <p:tgtEl>
                                              <p:spTgt spid="21"/>
                                            </p:tgtEl>
                                          </p:cBhvr>
                                        </p:animEffect>
                                      </p:childTnLst>
                                    </p:cTn>
                                  </p:par>
                                  <p:par>
                                    <p:cTn id="64" presetID="22" presetClass="entr" presetSubtype="1" fill="hold" grpId="0" nodeType="withEffect">
                                      <p:stCondLst>
                                        <p:cond delay="9250"/>
                                      </p:stCondLst>
                                      <p:childTnLst>
                                        <p:set>
                                          <p:cBhvr>
                                            <p:cTn id="65" dur="1" fill="hold">
                                              <p:stCondLst>
                                                <p:cond delay="0"/>
                                              </p:stCondLst>
                                            </p:cTn>
                                            <p:tgtEl>
                                              <p:spTgt spid="9"/>
                                            </p:tgtEl>
                                            <p:attrNameLst>
                                              <p:attrName>style.visibility</p:attrName>
                                            </p:attrNameLst>
                                          </p:cBhvr>
                                          <p:to>
                                            <p:strVal val="visible"/>
                                          </p:to>
                                        </p:set>
                                        <p:animEffect transition="in" filter="wipe(up)">
                                          <p:cBhvr>
                                            <p:cTn id="66" dur="1000"/>
                                            <p:tgtEl>
                                              <p:spTgt spid="9"/>
                                            </p:tgtEl>
                                          </p:cBhvr>
                                        </p:animEffect>
                                      </p:childTnLst>
                                    </p:cTn>
                                  </p:par>
                                  <p:par>
                                    <p:cTn id="67" presetID="32" presetClass="emph" presetSubtype="0" fill="hold" nodeType="withEffect">
                                      <p:stCondLst>
                                        <p:cond delay="10250"/>
                                      </p:stCondLst>
                                      <p:childTnLst>
                                        <p:animRot by="120000">
                                          <p:cBhvr>
                                            <p:cTn id="68" dur="100" fill="hold">
                                              <p:stCondLst>
                                                <p:cond delay="0"/>
                                              </p:stCondLst>
                                            </p:cTn>
                                            <p:tgtEl>
                                              <p:spTgt spid="16"/>
                                            </p:tgtEl>
                                            <p:attrNameLst>
                                              <p:attrName>r</p:attrName>
                                            </p:attrNameLst>
                                          </p:cBhvr>
                                        </p:animRot>
                                        <p:animRot by="-240000">
                                          <p:cBhvr>
                                            <p:cTn id="69" dur="200" fill="hold">
                                              <p:stCondLst>
                                                <p:cond delay="200"/>
                                              </p:stCondLst>
                                            </p:cTn>
                                            <p:tgtEl>
                                              <p:spTgt spid="16"/>
                                            </p:tgtEl>
                                            <p:attrNameLst>
                                              <p:attrName>r</p:attrName>
                                            </p:attrNameLst>
                                          </p:cBhvr>
                                        </p:animRot>
                                        <p:animRot by="240000">
                                          <p:cBhvr>
                                            <p:cTn id="70" dur="200" fill="hold">
                                              <p:stCondLst>
                                                <p:cond delay="400"/>
                                              </p:stCondLst>
                                            </p:cTn>
                                            <p:tgtEl>
                                              <p:spTgt spid="16"/>
                                            </p:tgtEl>
                                            <p:attrNameLst>
                                              <p:attrName>r</p:attrName>
                                            </p:attrNameLst>
                                          </p:cBhvr>
                                        </p:animRot>
                                        <p:animRot by="-240000">
                                          <p:cBhvr>
                                            <p:cTn id="71" dur="200" fill="hold">
                                              <p:stCondLst>
                                                <p:cond delay="600"/>
                                              </p:stCondLst>
                                            </p:cTn>
                                            <p:tgtEl>
                                              <p:spTgt spid="16"/>
                                            </p:tgtEl>
                                            <p:attrNameLst>
                                              <p:attrName>r</p:attrName>
                                            </p:attrNameLst>
                                          </p:cBhvr>
                                        </p:animRot>
                                        <p:animRot by="120000">
                                          <p:cBhvr>
                                            <p:cTn id="72" dur="200" fill="hold">
                                              <p:stCondLst>
                                                <p:cond delay="800"/>
                                              </p:stCondLst>
                                            </p:cTn>
                                            <p:tgtEl>
                                              <p:spTgt spid="16"/>
                                            </p:tgtEl>
                                            <p:attrNameLst>
                                              <p:attrName>r</p:attrName>
                                            </p:attrNameLst>
                                          </p:cBhvr>
                                        </p:animRot>
                                      </p:childTnLst>
                                    </p:cTn>
                                  </p:par>
                                  <p:par>
                                    <p:cTn id="73" presetID="22" presetClass="entr" presetSubtype="2" fill="hold" nodeType="withEffect">
                                      <p:stCondLst>
                                        <p:cond delay="10750"/>
                                      </p:stCondLst>
                                      <p:childTnLst>
                                        <p:set>
                                          <p:cBhvr>
                                            <p:cTn id="74" dur="1" fill="hold">
                                              <p:stCondLst>
                                                <p:cond delay="0"/>
                                              </p:stCondLst>
                                            </p:cTn>
                                            <p:tgtEl>
                                              <p:spTgt spid="30"/>
                                            </p:tgtEl>
                                            <p:attrNameLst>
                                              <p:attrName>style.visibility</p:attrName>
                                            </p:attrNameLst>
                                          </p:cBhvr>
                                          <p:to>
                                            <p:strVal val="visible"/>
                                          </p:to>
                                        </p:set>
                                        <p:animEffect transition="in" filter="wipe(right)">
                                          <p:cBhvr>
                                            <p:cTn id="75" dur="500"/>
                                            <p:tgtEl>
                                              <p:spTgt spid="30"/>
                                            </p:tgtEl>
                                          </p:cBhvr>
                                        </p:animEffect>
                                      </p:childTnLst>
                                    </p:cTn>
                                  </p:par>
                                  <p:par>
                                    <p:cTn id="76" presetID="22" presetClass="entr" presetSubtype="1" fill="hold" grpId="0" nodeType="withEffect">
                                      <p:stCondLst>
                                        <p:cond delay="11250"/>
                                      </p:stCondLst>
                                      <p:childTnLst>
                                        <p:set>
                                          <p:cBhvr>
                                            <p:cTn id="77" dur="1" fill="hold">
                                              <p:stCondLst>
                                                <p:cond delay="0"/>
                                              </p:stCondLst>
                                            </p:cTn>
                                            <p:tgtEl>
                                              <p:spTgt spid="31"/>
                                            </p:tgtEl>
                                            <p:attrNameLst>
                                              <p:attrName>style.visibility</p:attrName>
                                            </p:attrNameLst>
                                          </p:cBhvr>
                                          <p:to>
                                            <p:strVal val="visible"/>
                                          </p:to>
                                        </p:set>
                                        <p:animEffect transition="in" filter="wipe(up)">
                                          <p:cBhvr>
                                            <p:cTn id="78" dur="1250"/>
                                            <p:tgtEl>
                                              <p:spTgt spid="31"/>
                                            </p:tgtEl>
                                          </p:cBhvr>
                                        </p:animEffect>
                                      </p:childTnLst>
                                    </p:cTn>
                                  </p:par>
                                  <p:par>
                                    <p:cTn id="79" presetID="32" presetClass="emph" presetSubtype="0" fill="hold" nodeType="withEffect">
                                      <p:stCondLst>
                                        <p:cond delay="12500"/>
                                      </p:stCondLst>
                                      <p:childTnLst>
                                        <p:animRot by="120000">
                                          <p:cBhvr>
                                            <p:cTn id="80" dur="100" fill="hold">
                                              <p:stCondLst>
                                                <p:cond delay="0"/>
                                              </p:stCondLst>
                                            </p:cTn>
                                            <p:tgtEl>
                                              <p:spTgt spid="15"/>
                                            </p:tgtEl>
                                            <p:attrNameLst>
                                              <p:attrName>r</p:attrName>
                                            </p:attrNameLst>
                                          </p:cBhvr>
                                        </p:animRot>
                                        <p:animRot by="-240000">
                                          <p:cBhvr>
                                            <p:cTn id="81" dur="200" fill="hold">
                                              <p:stCondLst>
                                                <p:cond delay="200"/>
                                              </p:stCondLst>
                                            </p:cTn>
                                            <p:tgtEl>
                                              <p:spTgt spid="15"/>
                                            </p:tgtEl>
                                            <p:attrNameLst>
                                              <p:attrName>r</p:attrName>
                                            </p:attrNameLst>
                                          </p:cBhvr>
                                        </p:animRot>
                                        <p:animRot by="240000">
                                          <p:cBhvr>
                                            <p:cTn id="82" dur="200" fill="hold">
                                              <p:stCondLst>
                                                <p:cond delay="400"/>
                                              </p:stCondLst>
                                            </p:cTn>
                                            <p:tgtEl>
                                              <p:spTgt spid="15"/>
                                            </p:tgtEl>
                                            <p:attrNameLst>
                                              <p:attrName>r</p:attrName>
                                            </p:attrNameLst>
                                          </p:cBhvr>
                                        </p:animRot>
                                        <p:animRot by="-240000">
                                          <p:cBhvr>
                                            <p:cTn id="83" dur="200" fill="hold">
                                              <p:stCondLst>
                                                <p:cond delay="600"/>
                                              </p:stCondLst>
                                            </p:cTn>
                                            <p:tgtEl>
                                              <p:spTgt spid="15"/>
                                            </p:tgtEl>
                                            <p:attrNameLst>
                                              <p:attrName>r</p:attrName>
                                            </p:attrNameLst>
                                          </p:cBhvr>
                                        </p:animRot>
                                        <p:animRot by="120000">
                                          <p:cBhvr>
                                            <p:cTn id="84" dur="200" fill="hold">
                                              <p:stCondLst>
                                                <p:cond delay="800"/>
                                              </p:stCondLst>
                                            </p:cTn>
                                            <p:tgtEl>
                                              <p:spTgt spid="15"/>
                                            </p:tgtEl>
                                            <p:attrNameLst>
                                              <p:attrName>r</p:attrName>
                                            </p:attrNameLst>
                                          </p:cBhvr>
                                        </p:animRot>
                                      </p:childTnLst>
                                    </p:cTn>
                                  </p:par>
                                  <p:par>
                                    <p:cTn id="85" presetID="22" presetClass="entr" presetSubtype="8" fill="hold" nodeType="withEffect">
                                      <p:stCondLst>
                                        <p:cond delay="1300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500"/>
                                            <p:tgtEl>
                                              <p:spTgt spid="37"/>
                                            </p:tgtEl>
                                          </p:cBhvr>
                                        </p:animEffect>
                                      </p:childTnLst>
                                    </p:cTn>
                                  </p:par>
                                  <p:par>
                                    <p:cTn id="88" presetID="22" presetClass="entr" presetSubtype="1" fill="hold" grpId="0" nodeType="withEffect">
                                      <p:stCondLst>
                                        <p:cond delay="13500"/>
                                      </p:stCondLst>
                                      <p:childTnLst>
                                        <p:set>
                                          <p:cBhvr>
                                            <p:cTn id="89" dur="1" fill="hold">
                                              <p:stCondLst>
                                                <p:cond delay="0"/>
                                              </p:stCondLst>
                                            </p:cTn>
                                            <p:tgtEl>
                                              <p:spTgt spid="41"/>
                                            </p:tgtEl>
                                            <p:attrNameLst>
                                              <p:attrName>style.visibility</p:attrName>
                                            </p:attrNameLst>
                                          </p:cBhvr>
                                          <p:to>
                                            <p:strVal val="visible"/>
                                          </p:to>
                                        </p:set>
                                        <p:animEffect transition="in" filter="wipe(up)">
                                          <p:cBhvr>
                                            <p:cTn id="90" dur="1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64" grpId="0" animBg="1"/>
          <p:bldP spid="9" grpId="0"/>
          <p:bldP spid="31" grpId="0"/>
          <p:bldP spid="41"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6923" t="26604" r="38462" b="22424"/>
          <a:stretch/>
        </p:blipFill>
        <p:spPr>
          <a:xfrm>
            <a:off x="6471136" y="5338051"/>
            <a:ext cx="900333" cy="1048683"/>
          </a:xfrm>
          <a:prstGeom prst="rect">
            <a:avLst/>
          </a:prstGeom>
        </p:spPr>
      </p:pic>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l="48252" t="47739" r="25874" b="33613"/>
          <a:stretch/>
        </p:blipFill>
        <p:spPr>
          <a:xfrm rot="1121511">
            <a:off x="7549821" y="3990070"/>
            <a:ext cx="1247101" cy="505582"/>
          </a:xfrm>
          <a:prstGeom prst="rect">
            <a:avLst/>
          </a:prstGeom>
        </p:spPr>
      </p:pic>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58741" t="37048" r="27692" b="32121"/>
          <a:stretch/>
        </p:blipFill>
        <p:spPr>
          <a:xfrm>
            <a:off x="10030265" y="3593063"/>
            <a:ext cx="787790" cy="1007072"/>
          </a:xfrm>
          <a:prstGeom prst="rect">
            <a:avLst/>
          </a:prstGeom>
        </p:spPr>
      </p:pic>
      <p:sp>
        <p:nvSpPr>
          <p:cNvPr id="30" name="文本框 29"/>
          <p:cNvSpPr txBox="1"/>
          <p:nvPr/>
        </p:nvSpPr>
        <p:spPr>
          <a:xfrm>
            <a:off x="1296319" y="721675"/>
            <a:ext cx="2550613" cy="707886"/>
          </a:xfrm>
          <a:prstGeom prst="rect">
            <a:avLst/>
          </a:prstGeom>
          <a:noFill/>
        </p:spPr>
        <p:txBody>
          <a:bodyPr wrap="square" rtlCol="0">
            <a:spAutoFit/>
          </a:bodyPr>
          <a:lstStyle/>
          <a:p>
            <a:pPr algn="dist"/>
            <a:r>
              <a:rPr lang="zh-CN" altLang="en-US" sz="4000" b="1" dirty="0" smtClean="0">
                <a:solidFill>
                  <a:schemeClr val="bg1"/>
                </a:solidFill>
                <a:latin typeface="微软雅黑" panose="020B0503020204020204" pitchFamily="34" charset="-122"/>
                <a:ea typeface="微软雅黑" panose="020B0503020204020204" pitchFamily="34" charset="-122"/>
              </a:rPr>
              <a:t>教育理念</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nvGrpSpPr>
          <p:cNvPr id="54" name="组合 53"/>
          <p:cNvGrpSpPr/>
          <p:nvPr/>
        </p:nvGrpSpPr>
        <p:grpSpPr>
          <a:xfrm>
            <a:off x="633201" y="3873485"/>
            <a:ext cx="2458965" cy="2458965"/>
            <a:chOff x="3439885" y="3946072"/>
            <a:chExt cx="1977390" cy="1977390"/>
          </a:xfrm>
        </p:grpSpPr>
        <p:sp>
          <p:nvSpPr>
            <p:cNvPr id="33" name="椭圆 32"/>
            <p:cNvSpPr/>
            <p:nvPr/>
          </p:nvSpPr>
          <p:spPr>
            <a:xfrm>
              <a:off x="3439885" y="3946072"/>
              <a:ext cx="1977390" cy="1977390"/>
            </a:xfrm>
            <a:prstGeom prst="ellipse">
              <a:avLst/>
            </a:prstGeom>
            <a:solidFill>
              <a:srgbClr val="84F6FC"/>
            </a:solidFill>
            <a:ln>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 name="图片 39"/>
            <p:cNvPicPr>
              <a:picLocks noChangeAspect="1"/>
            </p:cNvPicPr>
            <p:nvPr/>
          </p:nvPicPr>
          <p:blipFill rotWithShape="1">
            <a:blip r:embed="rId7" cstate="print">
              <a:extLst>
                <a:ext uri="{28A0092B-C50C-407E-A947-70E740481C1C}">
                  <a14:useLocalDpi xmlns:a14="http://schemas.microsoft.com/office/drawing/2010/main" val="0"/>
                </a:ext>
              </a:extLst>
            </a:blip>
            <a:srcRect t="16674" b="16674"/>
            <a:stretch/>
          </p:blipFill>
          <p:spPr>
            <a:xfrm>
              <a:off x="3518212" y="4026877"/>
              <a:ext cx="1827510" cy="1827510"/>
            </a:xfrm>
            <a:prstGeom prst="ellipse">
              <a:avLst/>
            </a:prstGeom>
            <a:ln>
              <a:solidFill>
                <a:srgbClr val="13CCDF"/>
              </a:solidFill>
            </a:ln>
          </p:spPr>
        </p:pic>
      </p:grpSp>
      <p:grpSp>
        <p:nvGrpSpPr>
          <p:cNvPr id="53" name="组合 52"/>
          <p:cNvGrpSpPr/>
          <p:nvPr/>
        </p:nvGrpSpPr>
        <p:grpSpPr>
          <a:xfrm>
            <a:off x="4216520" y="3341706"/>
            <a:ext cx="2458965" cy="2458965"/>
            <a:chOff x="4415790" y="1430927"/>
            <a:chExt cx="1977390" cy="1977390"/>
          </a:xfrm>
        </p:grpSpPr>
        <p:sp>
          <p:nvSpPr>
            <p:cNvPr id="32" name="椭圆 31"/>
            <p:cNvSpPr/>
            <p:nvPr/>
          </p:nvSpPr>
          <p:spPr>
            <a:xfrm>
              <a:off x="4415790" y="1430927"/>
              <a:ext cx="1977390" cy="1977390"/>
            </a:xfrm>
            <a:prstGeom prst="ellipse">
              <a:avLst/>
            </a:prstGeom>
            <a:solidFill>
              <a:srgbClr val="84F6FC"/>
            </a:solidFill>
            <a:ln>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图片 40"/>
            <p:cNvPicPr>
              <a:picLocks noChangeAspect="1"/>
            </p:cNvPicPr>
            <p:nvPr/>
          </p:nvPicPr>
          <p:blipFill rotWithShape="1">
            <a:blip r:embed="rId8" cstate="print">
              <a:extLst>
                <a:ext uri="{28A0092B-C50C-407E-A947-70E740481C1C}">
                  <a14:useLocalDpi xmlns:a14="http://schemas.microsoft.com/office/drawing/2010/main" val="0"/>
                </a:ext>
              </a:extLst>
            </a:blip>
            <a:srcRect l="2983" r="40593"/>
            <a:stretch/>
          </p:blipFill>
          <p:spPr>
            <a:xfrm>
              <a:off x="4489780" y="1510687"/>
              <a:ext cx="1832067" cy="1832067"/>
            </a:xfrm>
            <a:prstGeom prst="ellipse">
              <a:avLst/>
            </a:prstGeom>
            <a:ln>
              <a:solidFill>
                <a:srgbClr val="13CCDF"/>
              </a:solidFill>
            </a:ln>
          </p:spPr>
        </p:pic>
      </p:grpSp>
      <p:grpSp>
        <p:nvGrpSpPr>
          <p:cNvPr id="52" name="组合 51"/>
          <p:cNvGrpSpPr/>
          <p:nvPr/>
        </p:nvGrpSpPr>
        <p:grpSpPr>
          <a:xfrm>
            <a:off x="6532813" y="1010943"/>
            <a:ext cx="2458965" cy="2458965"/>
            <a:chOff x="6786699" y="235676"/>
            <a:chExt cx="1977390" cy="1977390"/>
          </a:xfrm>
        </p:grpSpPr>
        <p:sp>
          <p:nvSpPr>
            <p:cNvPr id="31" name="椭圆 30"/>
            <p:cNvSpPr/>
            <p:nvPr/>
          </p:nvSpPr>
          <p:spPr>
            <a:xfrm>
              <a:off x="6786699" y="235676"/>
              <a:ext cx="1977390" cy="1977390"/>
            </a:xfrm>
            <a:prstGeom prst="ellipse">
              <a:avLst/>
            </a:prstGeom>
            <a:solidFill>
              <a:srgbClr val="84F6FC"/>
            </a:solidFill>
            <a:ln>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2" name="图片 41"/>
            <p:cNvPicPr>
              <a:picLocks noChangeAspect="1"/>
            </p:cNvPicPr>
            <p:nvPr/>
          </p:nvPicPr>
          <p:blipFill rotWithShape="1">
            <a:blip r:embed="rId9" cstate="print">
              <a:extLst>
                <a:ext uri="{BEBA8EAE-BF5A-486C-A8C5-ECC9F3942E4B}">
                  <a14:imgProps xmlns:a14="http://schemas.microsoft.com/office/drawing/2010/main">
                    <a14:imgLayer>
                      <a14:imgEffect>
                        <a14:brightnessContrast bright="20000"/>
                      </a14:imgEffect>
                    </a14:imgLayer>
                  </a14:imgProps>
                </a:ext>
                <a:ext uri="{28A0092B-C50C-407E-A947-70E740481C1C}">
                  <a14:useLocalDpi xmlns:a14="http://schemas.microsoft.com/office/drawing/2010/main" val="0"/>
                </a:ext>
              </a:extLst>
            </a:blip>
            <a:srcRect l="1234" r="23766"/>
            <a:stretch/>
          </p:blipFill>
          <p:spPr>
            <a:xfrm>
              <a:off x="6869674" y="300690"/>
              <a:ext cx="1839286" cy="1839286"/>
            </a:xfrm>
            <a:prstGeom prst="ellipse">
              <a:avLst/>
            </a:prstGeom>
            <a:ln>
              <a:solidFill>
                <a:srgbClr val="13CCDF"/>
              </a:solidFill>
            </a:ln>
          </p:spPr>
        </p:pic>
      </p:grpSp>
      <p:grpSp>
        <p:nvGrpSpPr>
          <p:cNvPr id="51" name="组合 50"/>
          <p:cNvGrpSpPr/>
          <p:nvPr/>
        </p:nvGrpSpPr>
        <p:grpSpPr>
          <a:xfrm>
            <a:off x="9567922" y="709378"/>
            <a:ext cx="2458965" cy="2458965"/>
            <a:chOff x="9313816" y="826226"/>
            <a:chExt cx="1977390" cy="1977390"/>
          </a:xfrm>
        </p:grpSpPr>
        <p:sp>
          <p:nvSpPr>
            <p:cNvPr id="43" name="椭圆 42"/>
            <p:cNvSpPr/>
            <p:nvPr/>
          </p:nvSpPr>
          <p:spPr>
            <a:xfrm>
              <a:off x="9313816" y="826226"/>
              <a:ext cx="1977390" cy="1977390"/>
            </a:xfrm>
            <a:prstGeom prst="ellipse">
              <a:avLst/>
            </a:prstGeom>
            <a:solidFill>
              <a:srgbClr val="84F6FC"/>
            </a:solidFill>
            <a:ln>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4" name="图片 43"/>
            <p:cNvPicPr>
              <a:picLocks noChangeAspect="1"/>
            </p:cNvPicPr>
            <p:nvPr/>
          </p:nvPicPr>
          <p:blipFill rotWithShape="1">
            <a:blip r:embed="rId10" cstate="print">
              <a:extLst>
                <a:ext uri="{28A0092B-C50C-407E-A947-70E740481C1C}">
                  <a14:useLocalDpi xmlns:a14="http://schemas.microsoft.com/office/drawing/2010/main" val="0"/>
                </a:ext>
              </a:extLst>
            </a:blip>
            <a:srcRect l="31411" r="1953"/>
            <a:stretch/>
          </p:blipFill>
          <p:spPr>
            <a:xfrm>
              <a:off x="9372737" y="874035"/>
              <a:ext cx="1880749" cy="1880749"/>
            </a:xfrm>
            <a:prstGeom prst="ellipse">
              <a:avLst/>
            </a:prstGeom>
            <a:ln>
              <a:solidFill>
                <a:srgbClr val="13CCDF"/>
              </a:solidFill>
            </a:ln>
          </p:spPr>
        </p:pic>
      </p:grpSp>
      <p:pic>
        <p:nvPicPr>
          <p:cNvPr id="50" name="图片 4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7968418" y="3415258"/>
            <a:ext cx="3991980" cy="2570687"/>
          </a:xfrm>
          <a:prstGeom prst="rect">
            <a:avLst/>
          </a:prstGeom>
          <a:effectLst>
            <a:outerShdw blurRad="165100" dir="16200000" rotWithShape="0">
              <a:schemeClr val="bg1">
                <a:alpha val="90000"/>
              </a:schemeClr>
            </a:outerShdw>
          </a:effectLst>
        </p:spPr>
      </p:pic>
      <p:grpSp>
        <p:nvGrpSpPr>
          <p:cNvPr id="57" name="组合 56"/>
          <p:cNvGrpSpPr/>
          <p:nvPr/>
        </p:nvGrpSpPr>
        <p:grpSpPr>
          <a:xfrm flipH="1">
            <a:off x="5170643" y="4355025"/>
            <a:ext cx="7021357" cy="2502976"/>
            <a:chOff x="0" y="4611187"/>
            <a:chExt cx="6302768" cy="2246813"/>
          </a:xfrm>
        </p:grpSpPr>
        <p:sp>
          <p:nvSpPr>
            <p:cNvPr id="58" name="任意多边形 57"/>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4" name="直接连接符 63"/>
          <p:cNvCxnSpPr/>
          <p:nvPr/>
        </p:nvCxnSpPr>
        <p:spPr>
          <a:xfrm>
            <a:off x="9033207" y="2203063"/>
            <a:ext cx="5189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6302575" y="3152859"/>
            <a:ext cx="494271" cy="5066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3185531" y="4969301"/>
            <a:ext cx="951470" cy="494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任意多边形 78"/>
          <p:cNvSpPr/>
          <p:nvPr/>
        </p:nvSpPr>
        <p:spPr>
          <a:xfrm>
            <a:off x="1164356" y="1498945"/>
            <a:ext cx="2919175" cy="87266"/>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79"/>
          <p:cNvSpPr/>
          <p:nvPr/>
        </p:nvSpPr>
        <p:spPr>
          <a:xfrm>
            <a:off x="1180832" y="1578916"/>
            <a:ext cx="2919175" cy="87266"/>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a:off x="1193188" y="1653056"/>
            <a:ext cx="2919175" cy="87266"/>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1202585" y="1434576"/>
            <a:ext cx="197708" cy="197708"/>
          </a:xfrm>
          <a:prstGeom prst="ellipse">
            <a:avLst/>
          </a:prstGeom>
          <a:solidFill>
            <a:schemeClr val="bg1">
              <a:alpha val="4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3838694" y="800265"/>
            <a:ext cx="243015" cy="243015"/>
          </a:xfrm>
          <a:prstGeom prst="ellipse">
            <a:avLst/>
          </a:prstGeom>
          <a:solidFill>
            <a:schemeClr val="bg1">
              <a:alpha val="4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3929309" y="886760"/>
            <a:ext cx="337750" cy="337750"/>
          </a:xfrm>
          <a:prstGeom prst="ellipse">
            <a:avLst/>
          </a:prstGeom>
          <a:solidFill>
            <a:schemeClr val="bg1">
              <a:alpha val="45000"/>
            </a:schemeClr>
          </a:solidFill>
          <a:ln w="2540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rot="2224307">
            <a:off x="6216456" y="2109475"/>
            <a:ext cx="751521" cy="737702"/>
            <a:chOff x="10646778" y="4753862"/>
            <a:chExt cx="751521" cy="737702"/>
          </a:xfrm>
        </p:grpSpPr>
        <p:sp>
          <p:nvSpPr>
            <p:cNvPr id="46"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10646778" y="4762829"/>
              <a:ext cx="749726" cy="728735"/>
              <a:chOff x="11012539" y="4493889"/>
              <a:chExt cx="749726" cy="728735"/>
            </a:xfrm>
          </p:grpSpPr>
          <p:sp>
            <p:nvSpPr>
              <p:cNvPr id="4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5" name="组合 64"/>
          <p:cNvGrpSpPr/>
          <p:nvPr/>
        </p:nvGrpSpPr>
        <p:grpSpPr>
          <a:xfrm rot="610562">
            <a:off x="11025407" y="633139"/>
            <a:ext cx="477338" cy="468561"/>
            <a:chOff x="10646778" y="4753862"/>
            <a:chExt cx="751521" cy="737702"/>
          </a:xfrm>
        </p:grpSpPr>
        <p:sp>
          <p:nvSpPr>
            <p:cNvPr id="6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a:off x="10646778" y="4762829"/>
              <a:ext cx="749726" cy="728735"/>
              <a:chOff x="11012539" y="4493889"/>
              <a:chExt cx="749726" cy="728735"/>
            </a:xfrm>
          </p:grpSpPr>
          <p:sp>
            <p:nvSpPr>
              <p:cNvPr id="7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158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6" name="矩形 85"/>
          <p:cNvSpPr/>
          <p:nvPr/>
        </p:nvSpPr>
        <p:spPr>
          <a:xfrm>
            <a:off x="974919" y="1920701"/>
            <a:ext cx="3934706" cy="1754326"/>
          </a:xfrm>
          <a:prstGeom prst="rect">
            <a:avLst/>
          </a:prstGeom>
        </p:spPr>
        <p:txBody>
          <a:bodyPr wrap="square">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a:solidFill>
                  <a:schemeClr val="bg1"/>
                </a:solidFill>
                <a:latin typeface="微软雅黑" panose="020B0503020204020204" pitchFamily="34" charset="-122"/>
                <a:ea typeface="微软雅黑" panose="020B0503020204020204" pitchFamily="34" charset="-122"/>
              </a:rPr>
              <a:t>……</a:t>
            </a:r>
          </a:p>
          <a:p>
            <a:pPr>
              <a:lnSpc>
                <a:spcPct val="1500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nvGrpSpPr>
          <p:cNvPr id="87" name="组合 86"/>
          <p:cNvGrpSpPr/>
          <p:nvPr/>
        </p:nvGrpSpPr>
        <p:grpSpPr>
          <a:xfrm rot="2224307">
            <a:off x="3283866" y="5148307"/>
            <a:ext cx="585706" cy="574936"/>
            <a:chOff x="10646778" y="4753862"/>
            <a:chExt cx="751521" cy="737702"/>
          </a:xfrm>
        </p:grpSpPr>
        <p:sp>
          <p:nvSpPr>
            <p:cNvPr id="8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9" name="组合 88"/>
            <p:cNvGrpSpPr/>
            <p:nvPr/>
          </p:nvGrpSpPr>
          <p:grpSpPr>
            <a:xfrm>
              <a:off x="10646778" y="4762829"/>
              <a:ext cx="749726" cy="728735"/>
              <a:chOff x="11012539" y="4493889"/>
              <a:chExt cx="749726" cy="728735"/>
            </a:xfrm>
          </p:grpSpPr>
          <p:sp>
            <p:nvSpPr>
              <p:cNvPr id="9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 name="图片 4"/>
          <p:cNvPicPr>
            <a:picLocks noChangeAspect="1"/>
          </p:cNvPicPr>
          <p:nvPr/>
        </p:nvPicPr>
        <p:blipFill rotWithShape="1">
          <a:blip r:embed="rId12" cstate="print">
            <a:extLst>
              <a:ext uri="{28A0092B-C50C-407E-A947-70E740481C1C}">
                <a14:useLocalDpi xmlns:a14="http://schemas.microsoft.com/office/drawing/2010/main" val="0"/>
              </a:ext>
            </a:extLst>
          </a:blip>
          <a:srcRect l="64895" t="55447" r="25455" b="28391"/>
          <a:stretch/>
        </p:blipFill>
        <p:spPr>
          <a:xfrm>
            <a:off x="11333870" y="2680609"/>
            <a:ext cx="618979" cy="583096"/>
          </a:xfrm>
          <a:prstGeom prst="rect">
            <a:avLst/>
          </a:prstGeom>
        </p:spPr>
      </p:pic>
      <p:pic>
        <p:nvPicPr>
          <p:cNvPr id="93" name="图片 92"/>
          <p:cNvPicPr>
            <a:picLocks noChangeAspect="1"/>
          </p:cNvPicPr>
          <p:nvPr/>
        </p:nvPicPr>
        <p:blipFill rotWithShape="1">
          <a:blip r:embed="rId13" cstate="print">
            <a:extLst>
              <a:ext uri="{28A0092B-C50C-407E-A947-70E740481C1C}">
                <a14:useLocalDpi xmlns:a14="http://schemas.microsoft.com/office/drawing/2010/main" val="0"/>
              </a:ext>
            </a:extLst>
          </a:blip>
          <a:srcRect l="64895" t="55447" r="25455" b="28391"/>
          <a:stretch/>
        </p:blipFill>
        <p:spPr>
          <a:xfrm>
            <a:off x="8860302" y="4014694"/>
            <a:ext cx="550986" cy="519045"/>
          </a:xfrm>
          <a:prstGeom prst="rect">
            <a:avLst/>
          </a:prstGeom>
        </p:spPr>
      </p:pic>
      <p:sp>
        <p:nvSpPr>
          <p:cNvPr id="6" name="文本框 5"/>
          <p:cNvSpPr txBox="1"/>
          <p:nvPr/>
        </p:nvSpPr>
        <p:spPr>
          <a:xfrm>
            <a:off x="5627936" y="2881732"/>
            <a:ext cx="902811"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专注</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3115966" y="4315014"/>
            <a:ext cx="902811" cy="523220"/>
          </a:xfrm>
          <a:prstGeom prst="rect">
            <a:avLst/>
          </a:prstGeom>
          <a:noFill/>
        </p:spPr>
        <p:txBody>
          <a:bodyPr wrap="non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关</a:t>
            </a:r>
            <a:r>
              <a:rPr lang="zh-CN" altLang="en-US" sz="2800" b="1" dirty="0" smtClean="0">
                <a:solidFill>
                  <a:schemeClr val="bg1"/>
                </a:solidFill>
                <a:latin typeface="微软雅黑" panose="020B0503020204020204" pitchFamily="34" charset="-122"/>
                <a:ea typeface="微软雅黑" panose="020B0503020204020204" pitchFamily="34" charset="-122"/>
              </a:rPr>
              <a:t>注</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8390578" y="697523"/>
            <a:ext cx="902811"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引导</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9515708" y="2981093"/>
            <a:ext cx="902811"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主动</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33358214"/>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500"/>
                                        <p:tgtEl>
                                          <p:spTgt spid="57"/>
                                        </p:tgtEl>
                                      </p:cBhvr>
                                    </p:animEffect>
                                    <p:anim calcmode="lin" valueType="num">
                                      <p:cBhvr>
                                        <p:cTn id="8" dur="1500" fill="hold"/>
                                        <p:tgtEl>
                                          <p:spTgt spid="57"/>
                                        </p:tgtEl>
                                        <p:attrNameLst>
                                          <p:attrName>ppt_x</p:attrName>
                                        </p:attrNameLst>
                                      </p:cBhvr>
                                      <p:tavLst>
                                        <p:tav tm="0">
                                          <p:val>
                                            <p:strVal val="#ppt_x"/>
                                          </p:val>
                                        </p:tav>
                                        <p:tav tm="100000">
                                          <p:val>
                                            <p:strVal val="#ppt_x"/>
                                          </p:val>
                                        </p:tav>
                                      </p:tavLst>
                                    </p:anim>
                                    <p:anim calcmode="lin" valueType="num">
                                      <p:cBhvr>
                                        <p:cTn id="9" dur="1500" fill="hold"/>
                                        <p:tgtEl>
                                          <p:spTgt spid="5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250"/>
                                        <p:tgtEl>
                                          <p:spTgt spid="50"/>
                                        </p:tgtEl>
                                      </p:cBhvr>
                                    </p:animEffect>
                                    <p:anim calcmode="lin" valueType="num">
                                      <p:cBhvr>
                                        <p:cTn id="13" dur="1250" fill="hold"/>
                                        <p:tgtEl>
                                          <p:spTgt spid="50"/>
                                        </p:tgtEl>
                                        <p:attrNameLst>
                                          <p:attrName>ppt_x</p:attrName>
                                        </p:attrNameLst>
                                      </p:cBhvr>
                                      <p:tavLst>
                                        <p:tav tm="0">
                                          <p:val>
                                            <p:strVal val="#ppt_x"/>
                                          </p:val>
                                        </p:tav>
                                        <p:tav tm="100000">
                                          <p:val>
                                            <p:strVal val="#ppt_x"/>
                                          </p:val>
                                        </p:tav>
                                      </p:tavLst>
                                    </p:anim>
                                    <p:anim calcmode="lin" valueType="num">
                                      <p:cBhvr>
                                        <p:cTn id="14" dur="1250" fill="hold"/>
                                        <p:tgtEl>
                                          <p:spTgt spid="5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22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25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275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500"/>
                                        <p:tgtEl>
                                          <p:spTgt spid="93"/>
                                        </p:tgtEl>
                                      </p:cBhvr>
                                    </p:animEffect>
                                  </p:childTnLst>
                                </p:cTn>
                              </p:par>
                              <p:par>
                                <p:cTn id="24" presetID="10" presetClass="entr" presetSubtype="0" fill="hold" nodeType="withEffect">
                                  <p:stCondLst>
                                    <p:cond delay="3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nodeType="withEffect">
                                  <p:stCondLst>
                                    <p:cond delay="325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22" presetClass="entr" presetSubtype="2" fill="hold" grpId="0" nodeType="withEffect">
                                  <p:stCondLst>
                                    <p:cond delay="3750"/>
                                  </p:stCondLst>
                                  <p:childTnLst>
                                    <p:set>
                                      <p:cBhvr>
                                        <p:cTn id="31" dur="1" fill="hold">
                                          <p:stCondLst>
                                            <p:cond delay="0"/>
                                          </p:stCondLst>
                                        </p:cTn>
                                        <p:tgtEl>
                                          <p:spTgt spid="79"/>
                                        </p:tgtEl>
                                        <p:attrNameLst>
                                          <p:attrName>style.visibility</p:attrName>
                                        </p:attrNameLst>
                                      </p:cBhvr>
                                      <p:to>
                                        <p:strVal val="visible"/>
                                      </p:to>
                                    </p:set>
                                    <p:animEffect transition="in" filter="wipe(right)">
                                      <p:cBhvr>
                                        <p:cTn id="32" dur="1250"/>
                                        <p:tgtEl>
                                          <p:spTgt spid="79"/>
                                        </p:tgtEl>
                                      </p:cBhvr>
                                    </p:animEffect>
                                  </p:childTnLst>
                                </p:cTn>
                              </p:par>
                              <p:par>
                                <p:cTn id="33" presetID="22" presetClass="entr" presetSubtype="8" fill="hold" grpId="0" nodeType="withEffect">
                                  <p:stCondLst>
                                    <p:cond delay="3750"/>
                                  </p:stCondLst>
                                  <p:childTnLst>
                                    <p:set>
                                      <p:cBhvr>
                                        <p:cTn id="34" dur="1" fill="hold">
                                          <p:stCondLst>
                                            <p:cond delay="0"/>
                                          </p:stCondLst>
                                        </p:cTn>
                                        <p:tgtEl>
                                          <p:spTgt spid="80"/>
                                        </p:tgtEl>
                                        <p:attrNameLst>
                                          <p:attrName>style.visibility</p:attrName>
                                        </p:attrNameLst>
                                      </p:cBhvr>
                                      <p:to>
                                        <p:strVal val="visible"/>
                                      </p:to>
                                    </p:set>
                                    <p:animEffect transition="in" filter="wipe(left)">
                                      <p:cBhvr>
                                        <p:cTn id="35" dur="1250"/>
                                        <p:tgtEl>
                                          <p:spTgt spid="80"/>
                                        </p:tgtEl>
                                      </p:cBhvr>
                                    </p:animEffect>
                                  </p:childTnLst>
                                </p:cTn>
                              </p:par>
                              <p:par>
                                <p:cTn id="36" presetID="22" presetClass="entr" presetSubtype="2" fill="hold" grpId="0" nodeType="withEffect">
                                  <p:stCondLst>
                                    <p:cond delay="3750"/>
                                  </p:stCondLst>
                                  <p:childTnLst>
                                    <p:set>
                                      <p:cBhvr>
                                        <p:cTn id="37" dur="1" fill="hold">
                                          <p:stCondLst>
                                            <p:cond delay="0"/>
                                          </p:stCondLst>
                                        </p:cTn>
                                        <p:tgtEl>
                                          <p:spTgt spid="81"/>
                                        </p:tgtEl>
                                        <p:attrNameLst>
                                          <p:attrName>style.visibility</p:attrName>
                                        </p:attrNameLst>
                                      </p:cBhvr>
                                      <p:to>
                                        <p:strVal val="visible"/>
                                      </p:to>
                                    </p:set>
                                    <p:animEffect transition="in" filter="wipe(right)">
                                      <p:cBhvr>
                                        <p:cTn id="38" dur="1250"/>
                                        <p:tgtEl>
                                          <p:spTgt spid="81"/>
                                        </p:tgtEl>
                                      </p:cBhvr>
                                    </p:animEffect>
                                  </p:childTnLst>
                                </p:cTn>
                              </p:par>
                              <p:par>
                                <p:cTn id="39" presetID="22" presetClass="entr" presetSubtype="8" fill="hold" grpId="0" nodeType="withEffect">
                                  <p:stCondLst>
                                    <p:cond delay="375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1250"/>
                                        <p:tgtEl>
                                          <p:spTgt spid="30"/>
                                        </p:tgtEl>
                                      </p:cBhvr>
                                    </p:animEffect>
                                  </p:childTnLst>
                                </p:cTn>
                              </p:par>
                              <p:par>
                                <p:cTn id="42" presetID="42" presetClass="entr" presetSubtype="0" fill="hold" grpId="0" nodeType="withEffect">
                                  <p:stCondLst>
                                    <p:cond delay="500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550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1000"/>
                                        <p:tgtEl>
                                          <p:spTgt spid="82"/>
                                        </p:tgtEl>
                                      </p:cBhvr>
                                    </p:animEffect>
                                    <p:anim calcmode="lin" valueType="num">
                                      <p:cBhvr>
                                        <p:cTn id="50" dur="1000" fill="hold"/>
                                        <p:tgtEl>
                                          <p:spTgt spid="82"/>
                                        </p:tgtEl>
                                        <p:attrNameLst>
                                          <p:attrName>ppt_x</p:attrName>
                                        </p:attrNameLst>
                                      </p:cBhvr>
                                      <p:tavLst>
                                        <p:tav tm="0">
                                          <p:val>
                                            <p:strVal val="#ppt_x"/>
                                          </p:val>
                                        </p:tav>
                                        <p:tav tm="100000">
                                          <p:val>
                                            <p:strVal val="#ppt_x"/>
                                          </p:val>
                                        </p:tav>
                                      </p:tavLst>
                                    </p:anim>
                                    <p:anim calcmode="lin" valueType="num">
                                      <p:cBhvr>
                                        <p:cTn id="51" dur="1000" fill="hold"/>
                                        <p:tgtEl>
                                          <p:spTgt spid="8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6000"/>
                                  </p:stCondLst>
                                  <p:childTnLst>
                                    <p:set>
                                      <p:cBhvr>
                                        <p:cTn id="53" dur="1" fill="hold">
                                          <p:stCondLst>
                                            <p:cond delay="0"/>
                                          </p:stCondLst>
                                        </p:cTn>
                                        <p:tgtEl>
                                          <p:spTgt spid="83"/>
                                        </p:tgtEl>
                                        <p:attrNameLst>
                                          <p:attrName>style.visibility</p:attrName>
                                        </p:attrNameLst>
                                      </p:cBhvr>
                                      <p:to>
                                        <p:strVal val="visible"/>
                                      </p:to>
                                    </p:set>
                                    <p:animEffect transition="in" filter="fade">
                                      <p:cBhvr>
                                        <p:cTn id="54" dur="1000"/>
                                        <p:tgtEl>
                                          <p:spTgt spid="83"/>
                                        </p:tgtEl>
                                      </p:cBhvr>
                                    </p:animEffect>
                                    <p:anim calcmode="lin" valueType="num">
                                      <p:cBhvr>
                                        <p:cTn id="55" dur="1000" fill="hold"/>
                                        <p:tgtEl>
                                          <p:spTgt spid="83"/>
                                        </p:tgtEl>
                                        <p:attrNameLst>
                                          <p:attrName>ppt_x</p:attrName>
                                        </p:attrNameLst>
                                      </p:cBhvr>
                                      <p:tavLst>
                                        <p:tav tm="0">
                                          <p:val>
                                            <p:strVal val="#ppt_x"/>
                                          </p:val>
                                        </p:tav>
                                        <p:tav tm="100000">
                                          <p:val>
                                            <p:strVal val="#ppt_x"/>
                                          </p:val>
                                        </p:tav>
                                      </p:tavLst>
                                    </p:anim>
                                    <p:anim calcmode="lin" valueType="num">
                                      <p:cBhvr>
                                        <p:cTn id="56" dur="1000" fill="hold"/>
                                        <p:tgtEl>
                                          <p:spTgt spid="83"/>
                                        </p:tgtEl>
                                        <p:attrNameLst>
                                          <p:attrName>ppt_y</p:attrName>
                                        </p:attrNameLst>
                                      </p:cBhvr>
                                      <p:tavLst>
                                        <p:tav tm="0">
                                          <p:val>
                                            <p:strVal val="#ppt_y+.1"/>
                                          </p:val>
                                        </p:tav>
                                        <p:tav tm="100000">
                                          <p:val>
                                            <p:strVal val="#ppt_y"/>
                                          </p:val>
                                        </p:tav>
                                      </p:tavLst>
                                    </p:anim>
                                  </p:childTnLst>
                                </p:cTn>
                              </p:par>
                              <p:par>
                                <p:cTn id="57" presetID="22" presetClass="entr" presetSubtype="1" fill="hold" grpId="0" nodeType="withEffect">
                                  <p:stCondLst>
                                    <p:cond delay="6750"/>
                                  </p:stCondLst>
                                  <p:childTnLst>
                                    <p:set>
                                      <p:cBhvr>
                                        <p:cTn id="58" dur="1" fill="hold">
                                          <p:stCondLst>
                                            <p:cond delay="0"/>
                                          </p:stCondLst>
                                        </p:cTn>
                                        <p:tgtEl>
                                          <p:spTgt spid="86"/>
                                        </p:tgtEl>
                                        <p:attrNameLst>
                                          <p:attrName>style.visibility</p:attrName>
                                        </p:attrNameLst>
                                      </p:cBhvr>
                                      <p:to>
                                        <p:strVal val="visible"/>
                                      </p:to>
                                    </p:set>
                                    <p:animEffect transition="in" filter="wipe(up)">
                                      <p:cBhvr>
                                        <p:cTn id="59" dur="3000"/>
                                        <p:tgtEl>
                                          <p:spTgt spid="86"/>
                                        </p:tgtEl>
                                      </p:cBhvr>
                                    </p:animEffect>
                                  </p:childTnLst>
                                </p:cTn>
                              </p:par>
                              <p:par>
                                <p:cTn id="60" presetID="10" presetClass="entr" presetSubtype="0" fill="hold" nodeType="withEffect">
                                  <p:stCondLst>
                                    <p:cond delay="9250"/>
                                  </p:stCondLst>
                                  <p:childTnLst>
                                    <p:set>
                                      <p:cBhvr>
                                        <p:cTn id="61" dur="1" fill="hold">
                                          <p:stCondLst>
                                            <p:cond delay="0"/>
                                          </p:stCondLst>
                                        </p:cTn>
                                        <p:tgtEl>
                                          <p:spTgt spid="54"/>
                                        </p:tgtEl>
                                        <p:attrNameLst>
                                          <p:attrName>style.visibility</p:attrName>
                                        </p:attrNameLst>
                                      </p:cBhvr>
                                      <p:to>
                                        <p:strVal val="visible"/>
                                      </p:to>
                                    </p:set>
                                    <p:animEffect transition="in" filter="fade">
                                      <p:cBhvr>
                                        <p:cTn id="62" dur="1000"/>
                                        <p:tgtEl>
                                          <p:spTgt spid="54"/>
                                        </p:tgtEl>
                                      </p:cBhvr>
                                    </p:animEffect>
                                  </p:childTnLst>
                                </p:cTn>
                              </p:par>
                              <p:par>
                                <p:cTn id="63" presetID="10" presetClass="entr" presetSubtype="0" fill="hold" grpId="0" nodeType="withEffect">
                                  <p:stCondLst>
                                    <p:cond delay="1000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500"/>
                                        <p:tgtEl>
                                          <p:spTgt spid="60"/>
                                        </p:tgtEl>
                                      </p:cBhvr>
                                    </p:animEffect>
                                  </p:childTnLst>
                                </p:cTn>
                              </p:par>
                              <p:par>
                                <p:cTn id="66" presetID="22" presetClass="entr" presetSubtype="8" fill="hold" nodeType="withEffect">
                                  <p:stCondLst>
                                    <p:cond delay="10250"/>
                                  </p:stCondLst>
                                  <p:childTnLst>
                                    <p:set>
                                      <p:cBhvr>
                                        <p:cTn id="67" dur="1" fill="hold">
                                          <p:stCondLst>
                                            <p:cond delay="0"/>
                                          </p:stCondLst>
                                        </p:cTn>
                                        <p:tgtEl>
                                          <p:spTgt spid="68"/>
                                        </p:tgtEl>
                                        <p:attrNameLst>
                                          <p:attrName>style.visibility</p:attrName>
                                        </p:attrNameLst>
                                      </p:cBhvr>
                                      <p:to>
                                        <p:strVal val="visible"/>
                                      </p:to>
                                    </p:set>
                                    <p:animEffect transition="in" filter="wipe(left)">
                                      <p:cBhvr>
                                        <p:cTn id="68" dur="500"/>
                                        <p:tgtEl>
                                          <p:spTgt spid="68"/>
                                        </p:tgtEl>
                                      </p:cBhvr>
                                    </p:animEffect>
                                  </p:childTnLst>
                                </p:cTn>
                              </p:par>
                              <p:par>
                                <p:cTn id="69" presetID="10" presetClass="entr" presetSubtype="0" fill="hold" nodeType="withEffect">
                                  <p:stCondLst>
                                    <p:cond delay="1075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1000"/>
                                        <p:tgtEl>
                                          <p:spTgt spid="53"/>
                                        </p:tgtEl>
                                      </p:cBhvr>
                                    </p:animEffect>
                                  </p:childTnLst>
                                </p:cTn>
                              </p:par>
                              <p:par>
                                <p:cTn id="72" presetID="10" presetClass="entr" presetSubtype="0" fill="hold" grpId="0" nodeType="withEffect">
                                  <p:stCondLst>
                                    <p:cond delay="1150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500"/>
                                        <p:tgtEl>
                                          <p:spTgt spid="6"/>
                                        </p:tgtEl>
                                      </p:cBhvr>
                                    </p:animEffect>
                                  </p:childTnLst>
                                </p:cTn>
                              </p:par>
                              <p:par>
                                <p:cTn id="75" presetID="22" presetClass="entr" presetSubtype="4" fill="hold" nodeType="withEffect">
                                  <p:stCondLst>
                                    <p:cond delay="11750"/>
                                  </p:stCondLst>
                                  <p:childTnLst>
                                    <p:set>
                                      <p:cBhvr>
                                        <p:cTn id="76" dur="1" fill="hold">
                                          <p:stCondLst>
                                            <p:cond delay="0"/>
                                          </p:stCondLst>
                                        </p:cTn>
                                        <p:tgtEl>
                                          <p:spTgt spid="66"/>
                                        </p:tgtEl>
                                        <p:attrNameLst>
                                          <p:attrName>style.visibility</p:attrName>
                                        </p:attrNameLst>
                                      </p:cBhvr>
                                      <p:to>
                                        <p:strVal val="visible"/>
                                      </p:to>
                                    </p:set>
                                    <p:animEffect transition="in" filter="wipe(down)">
                                      <p:cBhvr>
                                        <p:cTn id="77" dur="500"/>
                                        <p:tgtEl>
                                          <p:spTgt spid="66"/>
                                        </p:tgtEl>
                                      </p:cBhvr>
                                    </p:animEffect>
                                  </p:childTnLst>
                                </p:cTn>
                              </p:par>
                              <p:par>
                                <p:cTn id="78" presetID="10" presetClass="entr" presetSubtype="0" fill="hold" nodeType="withEffect">
                                  <p:stCondLst>
                                    <p:cond delay="1225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childTnLst>
                                </p:cTn>
                              </p:par>
                              <p:par>
                                <p:cTn id="81" presetID="10" presetClass="entr" presetSubtype="0" fill="hold" grpId="0" nodeType="withEffect">
                                  <p:stCondLst>
                                    <p:cond delay="1325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500"/>
                                        <p:tgtEl>
                                          <p:spTgt spid="61"/>
                                        </p:tgtEl>
                                      </p:cBhvr>
                                    </p:animEffect>
                                  </p:childTnLst>
                                </p:cTn>
                              </p:par>
                              <p:par>
                                <p:cTn id="84" presetID="22" presetClass="entr" presetSubtype="8" fill="hold" nodeType="withEffect">
                                  <p:stCondLst>
                                    <p:cond delay="13750"/>
                                  </p:stCondLst>
                                  <p:childTnLst>
                                    <p:set>
                                      <p:cBhvr>
                                        <p:cTn id="85" dur="1" fill="hold">
                                          <p:stCondLst>
                                            <p:cond delay="0"/>
                                          </p:stCondLst>
                                        </p:cTn>
                                        <p:tgtEl>
                                          <p:spTgt spid="64"/>
                                        </p:tgtEl>
                                        <p:attrNameLst>
                                          <p:attrName>style.visibility</p:attrName>
                                        </p:attrNameLst>
                                      </p:cBhvr>
                                      <p:to>
                                        <p:strVal val="visible"/>
                                      </p:to>
                                    </p:set>
                                    <p:animEffect transition="in" filter="wipe(left)">
                                      <p:cBhvr>
                                        <p:cTn id="86" dur="500"/>
                                        <p:tgtEl>
                                          <p:spTgt spid="64"/>
                                        </p:tgtEl>
                                      </p:cBhvr>
                                    </p:animEffect>
                                  </p:childTnLst>
                                </p:cTn>
                              </p:par>
                              <p:par>
                                <p:cTn id="87" presetID="10" presetClass="entr" presetSubtype="0" fill="hold" nodeType="withEffect">
                                  <p:stCondLst>
                                    <p:cond delay="1425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1000"/>
                                        <p:tgtEl>
                                          <p:spTgt spid="51"/>
                                        </p:tgtEl>
                                      </p:cBhvr>
                                    </p:animEffect>
                                  </p:childTnLst>
                                </p:cTn>
                              </p:par>
                              <p:par>
                                <p:cTn id="90" presetID="10" presetClass="entr" presetSubtype="0" fill="hold" grpId="0" nodeType="withEffect">
                                  <p:stCondLst>
                                    <p:cond delay="15000"/>
                                  </p:stCondLst>
                                  <p:childTnLst>
                                    <p:set>
                                      <p:cBhvr>
                                        <p:cTn id="91" dur="1" fill="hold">
                                          <p:stCondLst>
                                            <p:cond delay="0"/>
                                          </p:stCondLst>
                                        </p:cTn>
                                        <p:tgtEl>
                                          <p:spTgt spid="62"/>
                                        </p:tgtEl>
                                        <p:attrNameLst>
                                          <p:attrName>style.visibility</p:attrName>
                                        </p:attrNameLst>
                                      </p:cBhvr>
                                      <p:to>
                                        <p:strVal val="visible"/>
                                      </p:to>
                                    </p:set>
                                    <p:animEffect transition="in" filter="fade">
                                      <p:cBhvr>
                                        <p:cTn id="92" dur="500"/>
                                        <p:tgtEl>
                                          <p:spTgt spid="62"/>
                                        </p:tgtEl>
                                      </p:cBhvr>
                                    </p:animEffect>
                                  </p:childTnLst>
                                </p:cTn>
                              </p:par>
                              <p:par>
                                <p:cTn id="93" presetID="31" presetClass="entr" presetSubtype="0" fill="hold" nodeType="withEffect">
                                  <p:stCondLst>
                                    <p:cond delay="15500"/>
                                  </p:stCondLst>
                                  <p:childTnLst>
                                    <p:set>
                                      <p:cBhvr>
                                        <p:cTn id="94" dur="1" fill="hold">
                                          <p:stCondLst>
                                            <p:cond delay="0"/>
                                          </p:stCondLst>
                                        </p:cTn>
                                        <p:tgtEl>
                                          <p:spTgt spid="45"/>
                                        </p:tgtEl>
                                        <p:attrNameLst>
                                          <p:attrName>style.visibility</p:attrName>
                                        </p:attrNameLst>
                                      </p:cBhvr>
                                      <p:to>
                                        <p:strVal val="visible"/>
                                      </p:to>
                                    </p:set>
                                    <p:anim calcmode="lin" valueType="num">
                                      <p:cBhvr>
                                        <p:cTn id="95" dur="750" fill="hold"/>
                                        <p:tgtEl>
                                          <p:spTgt spid="45"/>
                                        </p:tgtEl>
                                        <p:attrNameLst>
                                          <p:attrName>ppt_w</p:attrName>
                                        </p:attrNameLst>
                                      </p:cBhvr>
                                      <p:tavLst>
                                        <p:tav tm="0">
                                          <p:val>
                                            <p:fltVal val="0"/>
                                          </p:val>
                                        </p:tav>
                                        <p:tav tm="100000">
                                          <p:val>
                                            <p:strVal val="#ppt_w"/>
                                          </p:val>
                                        </p:tav>
                                      </p:tavLst>
                                    </p:anim>
                                    <p:anim calcmode="lin" valueType="num">
                                      <p:cBhvr>
                                        <p:cTn id="96" dur="750" fill="hold"/>
                                        <p:tgtEl>
                                          <p:spTgt spid="45"/>
                                        </p:tgtEl>
                                        <p:attrNameLst>
                                          <p:attrName>ppt_h</p:attrName>
                                        </p:attrNameLst>
                                      </p:cBhvr>
                                      <p:tavLst>
                                        <p:tav tm="0">
                                          <p:val>
                                            <p:fltVal val="0"/>
                                          </p:val>
                                        </p:tav>
                                        <p:tav tm="100000">
                                          <p:val>
                                            <p:strVal val="#ppt_h"/>
                                          </p:val>
                                        </p:tav>
                                      </p:tavLst>
                                    </p:anim>
                                    <p:anim calcmode="lin" valueType="num">
                                      <p:cBhvr>
                                        <p:cTn id="97" dur="750" fill="hold"/>
                                        <p:tgtEl>
                                          <p:spTgt spid="45"/>
                                        </p:tgtEl>
                                        <p:attrNameLst>
                                          <p:attrName>style.rotation</p:attrName>
                                        </p:attrNameLst>
                                      </p:cBhvr>
                                      <p:tavLst>
                                        <p:tav tm="0">
                                          <p:val>
                                            <p:fltVal val="90"/>
                                          </p:val>
                                        </p:tav>
                                        <p:tav tm="100000">
                                          <p:val>
                                            <p:fltVal val="0"/>
                                          </p:val>
                                        </p:tav>
                                      </p:tavLst>
                                    </p:anim>
                                    <p:animEffect transition="in" filter="fade">
                                      <p:cBhvr>
                                        <p:cTn id="98" dur="750"/>
                                        <p:tgtEl>
                                          <p:spTgt spid="45"/>
                                        </p:tgtEl>
                                      </p:cBhvr>
                                    </p:animEffect>
                                  </p:childTnLst>
                                </p:cTn>
                              </p:par>
                              <p:par>
                                <p:cTn id="99" presetID="31" presetClass="entr" presetSubtype="0" fill="hold" nodeType="withEffect">
                                  <p:stCondLst>
                                    <p:cond delay="16000"/>
                                  </p:stCondLst>
                                  <p:childTnLst>
                                    <p:set>
                                      <p:cBhvr>
                                        <p:cTn id="100" dur="1" fill="hold">
                                          <p:stCondLst>
                                            <p:cond delay="0"/>
                                          </p:stCondLst>
                                        </p:cTn>
                                        <p:tgtEl>
                                          <p:spTgt spid="65"/>
                                        </p:tgtEl>
                                        <p:attrNameLst>
                                          <p:attrName>style.visibility</p:attrName>
                                        </p:attrNameLst>
                                      </p:cBhvr>
                                      <p:to>
                                        <p:strVal val="visible"/>
                                      </p:to>
                                    </p:set>
                                    <p:anim calcmode="lin" valueType="num">
                                      <p:cBhvr>
                                        <p:cTn id="101" dur="750" fill="hold"/>
                                        <p:tgtEl>
                                          <p:spTgt spid="65"/>
                                        </p:tgtEl>
                                        <p:attrNameLst>
                                          <p:attrName>ppt_w</p:attrName>
                                        </p:attrNameLst>
                                      </p:cBhvr>
                                      <p:tavLst>
                                        <p:tav tm="0">
                                          <p:val>
                                            <p:fltVal val="0"/>
                                          </p:val>
                                        </p:tav>
                                        <p:tav tm="100000">
                                          <p:val>
                                            <p:strVal val="#ppt_w"/>
                                          </p:val>
                                        </p:tav>
                                      </p:tavLst>
                                    </p:anim>
                                    <p:anim calcmode="lin" valueType="num">
                                      <p:cBhvr>
                                        <p:cTn id="102" dur="750" fill="hold"/>
                                        <p:tgtEl>
                                          <p:spTgt spid="65"/>
                                        </p:tgtEl>
                                        <p:attrNameLst>
                                          <p:attrName>ppt_h</p:attrName>
                                        </p:attrNameLst>
                                      </p:cBhvr>
                                      <p:tavLst>
                                        <p:tav tm="0">
                                          <p:val>
                                            <p:fltVal val="0"/>
                                          </p:val>
                                        </p:tav>
                                        <p:tav tm="100000">
                                          <p:val>
                                            <p:strVal val="#ppt_h"/>
                                          </p:val>
                                        </p:tav>
                                      </p:tavLst>
                                    </p:anim>
                                    <p:anim calcmode="lin" valueType="num">
                                      <p:cBhvr>
                                        <p:cTn id="103" dur="750" fill="hold"/>
                                        <p:tgtEl>
                                          <p:spTgt spid="65"/>
                                        </p:tgtEl>
                                        <p:attrNameLst>
                                          <p:attrName>style.rotation</p:attrName>
                                        </p:attrNameLst>
                                      </p:cBhvr>
                                      <p:tavLst>
                                        <p:tav tm="0">
                                          <p:val>
                                            <p:fltVal val="90"/>
                                          </p:val>
                                        </p:tav>
                                        <p:tav tm="100000">
                                          <p:val>
                                            <p:fltVal val="0"/>
                                          </p:val>
                                        </p:tav>
                                      </p:tavLst>
                                    </p:anim>
                                    <p:animEffect transition="in" filter="fade">
                                      <p:cBhvr>
                                        <p:cTn id="104" dur="750"/>
                                        <p:tgtEl>
                                          <p:spTgt spid="65"/>
                                        </p:tgtEl>
                                      </p:cBhvr>
                                    </p:animEffect>
                                  </p:childTnLst>
                                </p:cTn>
                              </p:par>
                              <p:par>
                                <p:cTn id="105" presetID="31" presetClass="entr" presetSubtype="0" fill="hold" nodeType="withEffect">
                                  <p:stCondLst>
                                    <p:cond delay="16500"/>
                                  </p:stCondLst>
                                  <p:childTnLst>
                                    <p:set>
                                      <p:cBhvr>
                                        <p:cTn id="106" dur="1" fill="hold">
                                          <p:stCondLst>
                                            <p:cond delay="0"/>
                                          </p:stCondLst>
                                        </p:cTn>
                                        <p:tgtEl>
                                          <p:spTgt spid="87"/>
                                        </p:tgtEl>
                                        <p:attrNameLst>
                                          <p:attrName>style.visibility</p:attrName>
                                        </p:attrNameLst>
                                      </p:cBhvr>
                                      <p:to>
                                        <p:strVal val="visible"/>
                                      </p:to>
                                    </p:set>
                                    <p:anim calcmode="lin" valueType="num">
                                      <p:cBhvr>
                                        <p:cTn id="107" dur="750" fill="hold"/>
                                        <p:tgtEl>
                                          <p:spTgt spid="87"/>
                                        </p:tgtEl>
                                        <p:attrNameLst>
                                          <p:attrName>ppt_w</p:attrName>
                                        </p:attrNameLst>
                                      </p:cBhvr>
                                      <p:tavLst>
                                        <p:tav tm="0">
                                          <p:val>
                                            <p:fltVal val="0"/>
                                          </p:val>
                                        </p:tav>
                                        <p:tav tm="100000">
                                          <p:val>
                                            <p:strVal val="#ppt_w"/>
                                          </p:val>
                                        </p:tav>
                                      </p:tavLst>
                                    </p:anim>
                                    <p:anim calcmode="lin" valueType="num">
                                      <p:cBhvr>
                                        <p:cTn id="108" dur="750" fill="hold"/>
                                        <p:tgtEl>
                                          <p:spTgt spid="87"/>
                                        </p:tgtEl>
                                        <p:attrNameLst>
                                          <p:attrName>ppt_h</p:attrName>
                                        </p:attrNameLst>
                                      </p:cBhvr>
                                      <p:tavLst>
                                        <p:tav tm="0">
                                          <p:val>
                                            <p:fltVal val="0"/>
                                          </p:val>
                                        </p:tav>
                                        <p:tav tm="100000">
                                          <p:val>
                                            <p:strVal val="#ppt_h"/>
                                          </p:val>
                                        </p:tav>
                                      </p:tavLst>
                                    </p:anim>
                                    <p:anim calcmode="lin" valueType="num">
                                      <p:cBhvr>
                                        <p:cTn id="109" dur="750" fill="hold"/>
                                        <p:tgtEl>
                                          <p:spTgt spid="87"/>
                                        </p:tgtEl>
                                        <p:attrNameLst>
                                          <p:attrName>style.rotation</p:attrName>
                                        </p:attrNameLst>
                                      </p:cBhvr>
                                      <p:tavLst>
                                        <p:tav tm="0">
                                          <p:val>
                                            <p:fltVal val="90"/>
                                          </p:val>
                                        </p:tav>
                                        <p:tav tm="100000">
                                          <p:val>
                                            <p:fltVal val="0"/>
                                          </p:val>
                                        </p:tav>
                                      </p:tavLst>
                                    </p:anim>
                                    <p:animEffect transition="in" filter="fade">
                                      <p:cBhvr>
                                        <p:cTn id="110"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79" grpId="0" animBg="1"/>
      <p:bldP spid="80" grpId="0" animBg="1"/>
      <p:bldP spid="81" grpId="0" animBg="1"/>
      <p:bldP spid="82" grpId="0" animBg="1"/>
      <p:bldP spid="83" grpId="0" animBg="1"/>
      <p:bldP spid="84" grpId="0" animBg="1"/>
      <p:bldP spid="86" grpId="0"/>
      <p:bldP spid="6" grpId="0"/>
      <p:bldP spid="60" grpId="0"/>
      <p:bldP spid="61"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0" y="0"/>
            <a:ext cx="12192000" cy="19849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6280929" y="3157872"/>
            <a:ext cx="1354173" cy="1354173"/>
            <a:chOff x="4328160" y="1779270"/>
            <a:chExt cx="1725930" cy="1725930"/>
          </a:xfrm>
          <a:effectLst>
            <a:outerShdw blurRad="215900" dist="76200" dir="5400000" algn="t" rotWithShape="0">
              <a:prstClr val="black">
                <a:alpha val="17000"/>
              </a:prstClr>
            </a:outerShdw>
          </a:effectLst>
        </p:grpSpPr>
        <p:sp>
          <p:nvSpPr>
            <p:cNvPr id="3" name="对角圆角矩形 2"/>
            <p:cNvSpPr/>
            <p:nvPr/>
          </p:nvSpPr>
          <p:spPr>
            <a:xfrm flipH="1">
              <a:off x="4328160" y="1779270"/>
              <a:ext cx="1725930" cy="1725930"/>
            </a:xfrm>
            <a:prstGeom prst="round2DiagRect">
              <a:avLst>
                <a:gd name="adj1" fmla="val 50000"/>
                <a:gd name="adj2" fmla="val 0"/>
              </a:avLst>
            </a:prstGeom>
            <a:solidFill>
              <a:srgbClr val="6CAB05"/>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flipH="1">
              <a:off x="4381500" y="1809750"/>
              <a:ext cx="1634490" cy="1668780"/>
            </a:xfrm>
            <a:custGeom>
              <a:avLst/>
              <a:gdLst>
                <a:gd name="connsiteX0" fmla="*/ 862965 w 1725930"/>
                <a:gd name="connsiteY0" fmla="*/ 0 h 1708540"/>
                <a:gd name="connsiteX1" fmla="*/ 1725930 w 1725930"/>
                <a:gd name="connsiteY1" fmla="*/ 0 h 1708540"/>
                <a:gd name="connsiteX2" fmla="*/ 1725930 w 1725930"/>
                <a:gd name="connsiteY2" fmla="*/ 34 h 1708540"/>
                <a:gd name="connsiteX3" fmla="*/ 0 w 1725930"/>
                <a:gd name="connsiteY3" fmla="*/ 1708540 h 1708540"/>
                <a:gd name="connsiteX4" fmla="*/ 0 w 1725930"/>
                <a:gd name="connsiteY4" fmla="*/ 862965 h 1708540"/>
                <a:gd name="connsiteX5" fmla="*/ 862965 w 1725930"/>
                <a:gd name="connsiteY5" fmla="*/ 0 h 170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930" h="1708540">
                  <a:moveTo>
                    <a:pt x="862965" y="0"/>
                  </a:moveTo>
                  <a:lnTo>
                    <a:pt x="1725930" y="0"/>
                  </a:lnTo>
                  <a:lnTo>
                    <a:pt x="1725930" y="34"/>
                  </a:lnTo>
                  <a:lnTo>
                    <a:pt x="0" y="1708540"/>
                  </a:lnTo>
                  <a:lnTo>
                    <a:pt x="0" y="862965"/>
                  </a:lnTo>
                  <a:cubicBezTo>
                    <a:pt x="0" y="386363"/>
                    <a:pt x="386363" y="0"/>
                    <a:pt x="862965" y="0"/>
                  </a:cubicBezTo>
                  <a:close/>
                </a:path>
              </a:pathLst>
            </a:custGeom>
            <a:solidFill>
              <a:srgbClr val="99DB2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4804193" y="3160862"/>
            <a:ext cx="1354173" cy="1354173"/>
            <a:chOff x="6313170" y="1809750"/>
            <a:chExt cx="1725930" cy="1725930"/>
          </a:xfrm>
          <a:effectLst>
            <a:outerShdw blurRad="241300" dist="114300" dir="5400000" algn="t" rotWithShape="0">
              <a:prstClr val="black">
                <a:alpha val="14000"/>
              </a:prstClr>
            </a:outerShdw>
          </a:effectLst>
        </p:grpSpPr>
        <p:sp>
          <p:nvSpPr>
            <p:cNvPr id="6" name="对角圆角矩形 5"/>
            <p:cNvSpPr/>
            <p:nvPr/>
          </p:nvSpPr>
          <p:spPr>
            <a:xfrm>
              <a:off x="6313170" y="1809750"/>
              <a:ext cx="1725930" cy="1725930"/>
            </a:xfrm>
            <a:prstGeom prst="round2DiagRect">
              <a:avLst>
                <a:gd name="adj1" fmla="val 50000"/>
                <a:gd name="adj2" fmla="val 0"/>
              </a:avLst>
            </a:prstGeom>
            <a:solidFill>
              <a:srgbClr val="19B4C9"/>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6355080" y="1840230"/>
              <a:ext cx="1634490" cy="1668780"/>
            </a:xfrm>
            <a:custGeom>
              <a:avLst/>
              <a:gdLst>
                <a:gd name="connsiteX0" fmla="*/ 862965 w 1725930"/>
                <a:gd name="connsiteY0" fmla="*/ 0 h 1708540"/>
                <a:gd name="connsiteX1" fmla="*/ 1725930 w 1725930"/>
                <a:gd name="connsiteY1" fmla="*/ 0 h 1708540"/>
                <a:gd name="connsiteX2" fmla="*/ 1725930 w 1725930"/>
                <a:gd name="connsiteY2" fmla="*/ 34 h 1708540"/>
                <a:gd name="connsiteX3" fmla="*/ 0 w 1725930"/>
                <a:gd name="connsiteY3" fmla="*/ 1708540 h 1708540"/>
                <a:gd name="connsiteX4" fmla="*/ 0 w 1725930"/>
                <a:gd name="connsiteY4" fmla="*/ 862965 h 1708540"/>
                <a:gd name="connsiteX5" fmla="*/ 862965 w 1725930"/>
                <a:gd name="connsiteY5" fmla="*/ 0 h 170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930" h="1708540">
                  <a:moveTo>
                    <a:pt x="862965" y="0"/>
                  </a:moveTo>
                  <a:lnTo>
                    <a:pt x="1725930" y="0"/>
                  </a:lnTo>
                  <a:lnTo>
                    <a:pt x="1725930" y="34"/>
                  </a:lnTo>
                  <a:lnTo>
                    <a:pt x="0" y="1708540"/>
                  </a:lnTo>
                  <a:lnTo>
                    <a:pt x="0" y="862965"/>
                  </a:lnTo>
                  <a:cubicBezTo>
                    <a:pt x="0" y="386363"/>
                    <a:pt x="386363" y="0"/>
                    <a:pt x="862965" y="0"/>
                  </a:cubicBezTo>
                  <a:close/>
                </a:path>
              </a:pathLst>
            </a:custGeom>
            <a:solidFill>
              <a:srgbClr val="22F1F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3246744" y="3159982"/>
            <a:ext cx="1354173" cy="1354173"/>
            <a:chOff x="4328160" y="1779270"/>
            <a:chExt cx="1725930" cy="1725930"/>
          </a:xfrm>
          <a:effectLst>
            <a:outerShdw blurRad="254000" dist="88900" dir="5400000" algn="t" rotWithShape="0">
              <a:prstClr val="black">
                <a:alpha val="15000"/>
              </a:prstClr>
            </a:outerShdw>
          </a:effectLst>
        </p:grpSpPr>
        <p:sp>
          <p:nvSpPr>
            <p:cNvPr id="9" name="对角圆角矩形 8"/>
            <p:cNvSpPr/>
            <p:nvPr/>
          </p:nvSpPr>
          <p:spPr>
            <a:xfrm flipH="1">
              <a:off x="4328160" y="1779270"/>
              <a:ext cx="1725930" cy="1725930"/>
            </a:xfrm>
            <a:prstGeom prst="round2DiagRect">
              <a:avLst>
                <a:gd name="adj1" fmla="val 50000"/>
                <a:gd name="adj2" fmla="val 0"/>
              </a:avLst>
            </a:prstGeom>
            <a:solidFill>
              <a:srgbClr val="6CAB05"/>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flipH="1">
              <a:off x="4381500" y="1809750"/>
              <a:ext cx="1634490" cy="1668780"/>
            </a:xfrm>
            <a:custGeom>
              <a:avLst/>
              <a:gdLst>
                <a:gd name="connsiteX0" fmla="*/ 862965 w 1725930"/>
                <a:gd name="connsiteY0" fmla="*/ 0 h 1708540"/>
                <a:gd name="connsiteX1" fmla="*/ 1725930 w 1725930"/>
                <a:gd name="connsiteY1" fmla="*/ 0 h 1708540"/>
                <a:gd name="connsiteX2" fmla="*/ 1725930 w 1725930"/>
                <a:gd name="connsiteY2" fmla="*/ 34 h 1708540"/>
                <a:gd name="connsiteX3" fmla="*/ 0 w 1725930"/>
                <a:gd name="connsiteY3" fmla="*/ 1708540 h 1708540"/>
                <a:gd name="connsiteX4" fmla="*/ 0 w 1725930"/>
                <a:gd name="connsiteY4" fmla="*/ 862965 h 1708540"/>
                <a:gd name="connsiteX5" fmla="*/ 862965 w 1725930"/>
                <a:gd name="connsiteY5" fmla="*/ 0 h 170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930" h="1708540">
                  <a:moveTo>
                    <a:pt x="862965" y="0"/>
                  </a:moveTo>
                  <a:lnTo>
                    <a:pt x="1725930" y="0"/>
                  </a:lnTo>
                  <a:lnTo>
                    <a:pt x="1725930" y="34"/>
                  </a:lnTo>
                  <a:lnTo>
                    <a:pt x="0" y="1708540"/>
                  </a:lnTo>
                  <a:lnTo>
                    <a:pt x="0" y="862965"/>
                  </a:lnTo>
                  <a:cubicBezTo>
                    <a:pt x="0" y="386363"/>
                    <a:pt x="386363" y="0"/>
                    <a:pt x="862965" y="0"/>
                  </a:cubicBezTo>
                  <a:close/>
                </a:path>
              </a:pathLst>
            </a:custGeom>
            <a:solidFill>
              <a:srgbClr val="99DB2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flipV="1">
            <a:off x="7760655" y="3157872"/>
            <a:ext cx="1354173" cy="1354173"/>
            <a:chOff x="4328160" y="1779270"/>
            <a:chExt cx="1725930" cy="1725930"/>
          </a:xfrm>
          <a:effectLst>
            <a:outerShdw blurRad="228600" dist="76200" dir="5400000" algn="t" rotWithShape="0">
              <a:prstClr val="black">
                <a:alpha val="16000"/>
              </a:prstClr>
            </a:outerShdw>
          </a:effectLst>
        </p:grpSpPr>
        <p:sp>
          <p:nvSpPr>
            <p:cNvPr id="12" name="对角圆角矩形 11"/>
            <p:cNvSpPr/>
            <p:nvPr/>
          </p:nvSpPr>
          <p:spPr>
            <a:xfrm flipH="1">
              <a:off x="4328160" y="1779270"/>
              <a:ext cx="1725930" cy="1725930"/>
            </a:xfrm>
            <a:prstGeom prst="round2DiagRect">
              <a:avLst>
                <a:gd name="adj1" fmla="val 50000"/>
                <a:gd name="adj2" fmla="val 0"/>
              </a:avLst>
            </a:prstGeom>
            <a:solidFill>
              <a:srgbClr val="F3A30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flipH="1">
              <a:off x="4396442" y="1809750"/>
              <a:ext cx="1634490" cy="1668780"/>
            </a:xfrm>
            <a:custGeom>
              <a:avLst/>
              <a:gdLst>
                <a:gd name="connsiteX0" fmla="*/ 862965 w 1725930"/>
                <a:gd name="connsiteY0" fmla="*/ 0 h 1708540"/>
                <a:gd name="connsiteX1" fmla="*/ 1725930 w 1725930"/>
                <a:gd name="connsiteY1" fmla="*/ 0 h 1708540"/>
                <a:gd name="connsiteX2" fmla="*/ 1725930 w 1725930"/>
                <a:gd name="connsiteY2" fmla="*/ 34 h 1708540"/>
                <a:gd name="connsiteX3" fmla="*/ 0 w 1725930"/>
                <a:gd name="connsiteY3" fmla="*/ 1708540 h 1708540"/>
                <a:gd name="connsiteX4" fmla="*/ 0 w 1725930"/>
                <a:gd name="connsiteY4" fmla="*/ 862965 h 1708540"/>
                <a:gd name="connsiteX5" fmla="*/ 862965 w 1725930"/>
                <a:gd name="connsiteY5" fmla="*/ 0 h 170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930" h="1708540">
                  <a:moveTo>
                    <a:pt x="862965" y="0"/>
                  </a:moveTo>
                  <a:lnTo>
                    <a:pt x="1725930" y="0"/>
                  </a:lnTo>
                  <a:lnTo>
                    <a:pt x="1725930" y="34"/>
                  </a:lnTo>
                  <a:lnTo>
                    <a:pt x="0" y="1708540"/>
                  </a:lnTo>
                  <a:lnTo>
                    <a:pt x="0" y="862965"/>
                  </a:lnTo>
                  <a:cubicBezTo>
                    <a:pt x="0" y="386363"/>
                    <a:pt x="386363" y="0"/>
                    <a:pt x="862965" y="0"/>
                  </a:cubicBezTo>
                  <a:close/>
                </a:path>
              </a:pathLst>
            </a:custGeom>
            <a:solidFill>
              <a:srgbClr val="FEDE58"/>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flipH="1">
            <a:off x="9264296" y="3154883"/>
            <a:ext cx="1354173" cy="1354173"/>
            <a:chOff x="6313170" y="1809750"/>
            <a:chExt cx="1725930" cy="1725930"/>
          </a:xfrm>
          <a:effectLst>
            <a:outerShdw blurRad="190500" dist="63500" dir="5400000" algn="t" rotWithShape="0">
              <a:prstClr val="black">
                <a:alpha val="15000"/>
              </a:prstClr>
            </a:outerShdw>
          </a:effectLst>
        </p:grpSpPr>
        <p:sp>
          <p:nvSpPr>
            <p:cNvPr id="15" name="对角圆角矩形 14"/>
            <p:cNvSpPr/>
            <p:nvPr/>
          </p:nvSpPr>
          <p:spPr>
            <a:xfrm>
              <a:off x="6313170" y="1809750"/>
              <a:ext cx="1725930" cy="1725930"/>
            </a:xfrm>
            <a:prstGeom prst="round2DiagRect">
              <a:avLst>
                <a:gd name="adj1" fmla="val 50000"/>
                <a:gd name="adj2" fmla="val 0"/>
              </a:avLst>
            </a:prstGeom>
            <a:solidFill>
              <a:srgbClr val="19B4C9"/>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6355080" y="1840230"/>
              <a:ext cx="1634490" cy="1668780"/>
            </a:xfrm>
            <a:custGeom>
              <a:avLst/>
              <a:gdLst>
                <a:gd name="connsiteX0" fmla="*/ 862965 w 1725930"/>
                <a:gd name="connsiteY0" fmla="*/ 0 h 1708540"/>
                <a:gd name="connsiteX1" fmla="*/ 1725930 w 1725930"/>
                <a:gd name="connsiteY1" fmla="*/ 0 h 1708540"/>
                <a:gd name="connsiteX2" fmla="*/ 1725930 w 1725930"/>
                <a:gd name="connsiteY2" fmla="*/ 34 h 1708540"/>
                <a:gd name="connsiteX3" fmla="*/ 0 w 1725930"/>
                <a:gd name="connsiteY3" fmla="*/ 1708540 h 1708540"/>
                <a:gd name="connsiteX4" fmla="*/ 0 w 1725930"/>
                <a:gd name="connsiteY4" fmla="*/ 862965 h 1708540"/>
                <a:gd name="connsiteX5" fmla="*/ 862965 w 1725930"/>
                <a:gd name="connsiteY5" fmla="*/ 0 h 170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930" h="1708540">
                  <a:moveTo>
                    <a:pt x="862965" y="0"/>
                  </a:moveTo>
                  <a:lnTo>
                    <a:pt x="1725930" y="0"/>
                  </a:lnTo>
                  <a:lnTo>
                    <a:pt x="1725930" y="34"/>
                  </a:lnTo>
                  <a:lnTo>
                    <a:pt x="0" y="1708540"/>
                  </a:lnTo>
                  <a:lnTo>
                    <a:pt x="0" y="862965"/>
                  </a:lnTo>
                  <a:cubicBezTo>
                    <a:pt x="0" y="386363"/>
                    <a:pt x="386363" y="0"/>
                    <a:pt x="862965" y="0"/>
                  </a:cubicBezTo>
                  <a:close/>
                </a:path>
              </a:pathLst>
            </a:custGeom>
            <a:solidFill>
              <a:srgbClr val="22F1F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flipV="1">
            <a:off x="1646070" y="3176457"/>
            <a:ext cx="1354173" cy="1354173"/>
            <a:chOff x="4328160" y="1779270"/>
            <a:chExt cx="1725930" cy="1725930"/>
          </a:xfrm>
          <a:effectLst>
            <a:outerShdw blurRad="228600" dist="76200" dir="5400000" algn="t" rotWithShape="0">
              <a:prstClr val="black">
                <a:alpha val="16000"/>
              </a:prstClr>
            </a:outerShdw>
          </a:effectLst>
        </p:grpSpPr>
        <p:sp>
          <p:nvSpPr>
            <p:cNvPr id="18" name="对角圆角矩形 17"/>
            <p:cNvSpPr/>
            <p:nvPr/>
          </p:nvSpPr>
          <p:spPr>
            <a:xfrm flipH="1">
              <a:off x="4328160" y="1779270"/>
              <a:ext cx="1725930" cy="1725930"/>
            </a:xfrm>
            <a:prstGeom prst="round2DiagRect">
              <a:avLst>
                <a:gd name="adj1" fmla="val 50000"/>
                <a:gd name="adj2" fmla="val 0"/>
              </a:avLst>
            </a:prstGeom>
            <a:solidFill>
              <a:srgbClr val="F3A30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flipH="1">
              <a:off x="4396442" y="1809750"/>
              <a:ext cx="1634490" cy="1668780"/>
            </a:xfrm>
            <a:custGeom>
              <a:avLst/>
              <a:gdLst>
                <a:gd name="connsiteX0" fmla="*/ 862965 w 1725930"/>
                <a:gd name="connsiteY0" fmla="*/ 0 h 1708540"/>
                <a:gd name="connsiteX1" fmla="*/ 1725930 w 1725930"/>
                <a:gd name="connsiteY1" fmla="*/ 0 h 1708540"/>
                <a:gd name="connsiteX2" fmla="*/ 1725930 w 1725930"/>
                <a:gd name="connsiteY2" fmla="*/ 34 h 1708540"/>
                <a:gd name="connsiteX3" fmla="*/ 0 w 1725930"/>
                <a:gd name="connsiteY3" fmla="*/ 1708540 h 1708540"/>
                <a:gd name="connsiteX4" fmla="*/ 0 w 1725930"/>
                <a:gd name="connsiteY4" fmla="*/ 862965 h 1708540"/>
                <a:gd name="connsiteX5" fmla="*/ 862965 w 1725930"/>
                <a:gd name="connsiteY5" fmla="*/ 0 h 170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930" h="1708540">
                  <a:moveTo>
                    <a:pt x="862965" y="0"/>
                  </a:moveTo>
                  <a:lnTo>
                    <a:pt x="1725930" y="0"/>
                  </a:lnTo>
                  <a:lnTo>
                    <a:pt x="1725930" y="34"/>
                  </a:lnTo>
                  <a:lnTo>
                    <a:pt x="0" y="1708540"/>
                  </a:lnTo>
                  <a:lnTo>
                    <a:pt x="0" y="862965"/>
                  </a:lnTo>
                  <a:cubicBezTo>
                    <a:pt x="0" y="386363"/>
                    <a:pt x="386363" y="0"/>
                    <a:pt x="862965" y="0"/>
                  </a:cubicBezTo>
                  <a:close/>
                </a:path>
              </a:pathLst>
            </a:custGeom>
            <a:solidFill>
              <a:srgbClr val="FEDE58"/>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extBox 285"/>
          <p:cNvSpPr txBox="1"/>
          <p:nvPr/>
        </p:nvSpPr>
        <p:spPr>
          <a:xfrm>
            <a:off x="8230638" y="2457031"/>
            <a:ext cx="1474176" cy="1061829"/>
          </a:xfrm>
          <a:prstGeom prst="rect">
            <a:avLst/>
          </a:prstGeom>
          <a:noFill/>
        </p:spPr>
        <p:txBody>
          <a:bodyPr wrap="square" rtlCol="0">
            <a:spAutoFit/>
          </a:bodyPr>
          <a:lstStyle/>
          <a:p>
            <a:pPr>
              <a:lnSpc>
                <a:spcPct val="15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严格要求</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 </a:t>
            </a:r>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自主</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管理</a:t>
            </a:r>
            <a:b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br>
            <a:endParaRPr lang="zh-CN" altLang="en-US" sz="1400" dirty="0">
              <a:solidFill>
                <a:schemeClr val="tx1">
                  <a:lumMod val="50000"/>
                  <a:lumOff val="50000"/>
                </a:schemeClr>
              </a:solidFill>
            </a:endParaRPr>
          </a:p>
        </p:txBody>
      </p:sp>
      <p:sp>
        <p:nvSpPr>
          <p:cNvPr id="21" name="TextBox 315"/>
          <p:cNvSpPr txBox="1"/>
          <p:nvPr/>
        </p:nvSpPr>
        <p:spPr>
          <a:xfrm>
            <a:off x="1895777" y="2457031"/>
            <a:ext cx="1992979" cy="1061829"/>
          </a:xfrm>
          <a:prstGeom prst="rect">
            <a:avLst/>
          </a:prstGeom>
          <a:noFill/>
        </p:spPr>
        <p:txBody>
          <a:bodyPr wrap="square" rtlCol="0">
            <a:spAutoFit/>
          </a:bodyPr>
          <a:lstStyle/>
          <a:p>
            <a:pPr>
              <a:lnSpc>
                <a:spcPct val="15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培养勇敢坚韧</a:t>
            </a:r>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有抱负</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的人</a:t>
            </a:r>
            <a:b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br>
            <a:endParaRPr lang="zh-CN" altLang="en-US" sz="1400" dirty="0">
              <a:solidFill>
                <a:schemeClr val="tx1">
                  <a:lumMod val="50000"/>
                  <a:lumOff val="50000"/>
                </a:schemeClr>
              </a:solidFill>
            </a:endParaRPr>
          </a:p>
        </p:txBody>
      </p:sp>
      <p:sp>
        <p:nvSpPr>
          <p:cNvPr id="22" name="TextBox 316"/>
          <p:cNvSpPr txBox="1"/>
          <p:nvPr/>
        </p:nvSpPr>
        <p:spPr>
          <a:xfrm>
            <a:off x="3563648" y="4753383"/>
            <a:ext cx="2024721" cy="1061829"/>
          </a:xfrm>
          <a:prstGeom prst="rect">
            <a:avLst/>
          </a:prstGeom>
          <a:noFill/>
        </p:spPr>
        <p:txBody>
          <a:bodyPr wrap="square" rtlCol="0">
            <a:spAutoFit/>
          </a:bodyPr>
          <a:lstStyle/>
          <a:p>
            <a:pPr>
              <a:lnSpc>
                <a:spcPct val="15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培养</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良好</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的</a:t>
            </a:r>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道德</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品质</a:t>
            </a:r>
            <a:b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br>
            <a:endParaRPr lang="zh-CN" altLang="en-US" sz="1400" dirty="0">
              <a:solidFill>
                <a:schemeClr val="tx1">
                  <a:lumMod val="50000"/>
                  <a:lumOff val="50000"/>
                </a:schemeClr>
              </a:solidFill>
            </a:endParaRPr>
          </a:p>
        </p:txBody>
      </p:sp>
      <p:sp>
        <p:nvSpPr>
          <p:cNvPr id="23" name="TextBox 317"/>
          <p:cNvSpPr txBox="1"/>
          <p:nvPr/>
        </p:nvSpPr>
        <p:spPr>
          <a:xfrm>
            <a:off x="4996071" y="2378972"/>
            <a:ext cx="2279904" cy="1061829"/>
          </a:xfrm>
          <a:prstGeom prst="rect">
            <a:avLst/>
          </a:prstGeom>
          <a:noFill/>
        </p:spPr>
        <p:txBody>
          <a:bodyPr wrap="square" rtlCol="0">
            <a:spAutoFit/>
          </a:bodyPr>
          <a:lstStyle/>
          <a:p>
            <a:pPr>
              <a:lnSpc>
                <a:spcPct val="15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培养</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良好</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的</a:t>
            </a:r>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心理</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素质</a:t>
            </a:r>
            <a:b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br>
            <a:endParaRPr lang="zh-CN" altLang="en-US" sz="1400" dirty="0">
              <a:solidFill>
                <a:schemeClr val="tx1">
                  <a:lumMod val="50000"/>
                  <a:lumOff val="50000"/>
                </a:schemeClr>
              </a:solidFill>
            </a:endParaRPr>
          </a:p>
        </p:txBody>
      </p:sp>
      <p:sp>
        <p:nvSpPr>
          <p:cNvPr id="24" name="TextBox 318"/>
          <p:cNvSpPr txBox="1"/>
          <p:nvPr/>
        </p:nvSpPr>
        <p:spPr>
          <a:xfrm>
            <a:off x="6535074" y="4764535"/>
            <a:ext cx="1607406" cy="1061829"/>
          </a:xfrm>
          <a:prstGeom prst="rect">
            <a:avLst/>
          </a:prstGeom>
          <a:noFill/>
        </p:spPr>
        <p:txBody>
          <a:bodyPr wrap="square" rtlCol="0">
            <a:spAutoFit/>
          </a:bodyPr>
          <a:lstStyle/>
          <a:p>
            <a:pPr>
              <a:lnSpc>
                <a:spcPct val="15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培养</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良好</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的</a:t>
            </a:r>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学习</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习惯</a:t>
            </a:r>
            <a:b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br>
            <a:endParaRPr lang="zh-CN" altLang="en-US" sz="1400" dirty="0">
              <a:solidFill>
                <a:schemeClr val="tx1">
                  <a:lumMod val="50000"/>
                  <a:lumOff val="50000"/>
                </a:schemeClr>
              </a:solidFill>
            </a:endParaRPr>
          </a:p>
        </p:txBody>
      </p:sp>
      <p:sp>
        <p:nvSpPr>
          <p:cNvPr id="25" name="TextBox 351"/>
          <p:cNvSpPr txBox="1"/>
          <p:nvPr/>
        </p:nvSpPr>
        <p:spPr>
          <a:xfrm>
            <a:off x="9677399" y="4786837"/>
            <a:ext cx="1261884" cy="1061829"/>
          </a:xfrm>
          <a:prstGeom prst="rect">
            <a:avLst/>
          </a:prstGeom>
          <a:noFill/>
        </p:spPr>
        <p:txBody>
          <a:bodyPr wrap="none" rtlCol="0">
            <a:spAutoFit/>
          </a:bodyPr>
          <a:lstStyle/>
          <a:p>
            <a:pPr>
              <a:lnSpc>
                <a:spcPct val="15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让每一</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位孩子</a:t>
            </a:r>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都</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健康成功</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tx1">
                  <a:lumMod val="50000"/>
                  <a:lumOff val="50000"/>
                </a:schemeClr>
              </a:solidFill>
            </a:endParaRPr>
          </a:p>
        </p:txBody>
      </p:sp>
      <p:sp>
        <p:nvSpPr>
          <p:cNvPr id="26" name="TextBox 1"/>
          <p:cNvSpPr txBox="1"/>
          <p:nvPr/>
        </p:nvSpPr>
        <p:spPr>
          <a:xfrm>
            <a:off x="5725456" y="360103"/>
            <a:ext cx="1924049" cy="1077218"/>
          </a:xfrm>
          <a:prstGeom prst="rect">
            <a:avLst/>
          </a:prstGeom>
          <a:noFill/>
        </p:spPr>
        <p:txBody>
          <a:bodyPr wrap="square" rtlCol="0">
            <a:spAutoFit/>
          </a:bodyPr>
          <a:lstStyle/>
          <a:p>
            <a:pPr algn="dist"/>
            <a:r>
              <a:rPr lang="zh-CN" altLang="en-US" sz="3200" b="1" dirty="0" smtClean="0">
                <a:solidFill>
                  <a:srgbClr val="20B6BE"/>
                </a:solidFill>
                <a:latin typeface="微软雅黑" panose="020B0503020204020204" pitchFamily="34" charset="-122"/>
                <a:ea typeface="微软雅黑" panose="020B0503020204020204" pitchFamily="34" charset="-122"/>
              </a:rPr>
              <a:t>班级管理</a:t>
            </a:r>
            <a:r>
              <a:rPr lang="zh-CN" altLang="en-US" sz="3200" dirty="0">
                <a:solidFill>
                  <a:srgbClr val="20B6BE"/>
                </a:solidFill>
              </a:rPr>
              <a:t/>
            </a:r>
            <a:br>
              <a:rPr lang="zh-CN" altLang="en-US" sz="3200" dirty="0">
                <a:solidFill>
                  <a:srgbClr val="20B6BE"/>
                </a:solidFill>
              </a:rPr>
            </a:br>
            <a:endParaRPr lang="zh-CN" altLang="en-US" sz="3200" dirty="0">
              <a:solidFill>
                <a:srgbClr val="20B6BE"/>
              </a:solidFill>
            </a:endParaRPr>
          </a:p>
        </p:txBody>
      </p:sp>
      <p:sp>
        <p:nvSpPr>
          <p:cNvPr id="27" name="任意多边形 26"/>
          <p:cNvSpPr/>
          <p:nvPr/>
        </p:nvSpPr>
        <p:spPr>
          <a:xfrm>
            <a:off x="0" y="6023464"/>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64E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0" y="6250159"/>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3476404" y="360824"/>
            <a:ext cx="1284558" cy="1284558"/>
            <a:chOff x="2132930" y="1035327"/>
            <a:chExt cx="1307248" cy="1307248"/>
          </a:xfrm>
        </p:grpSpPr>
        <p:grpSp>
          <p:nvGrpSpPr>
            <p:cNvPr id="30" name="组合 29"/>
            <p:cNvGrpSpPr/>
            <p:nvPr/>
          </p:nvGrpSpPr>
          <p:grpSpPr>
            <a:xfrm rot="20755360">
              <a:off x="2132930" y="1035327"/>
              <a:ext cx="1307248" cy="1307248"/>
              <a:chOff x="5153025" y="4019551"/>
              <a:chExt cx="1866899" cy="1866899"/>
            </a:xfrm>
          </p:grpSpPr>
          <p:sp>
            <p:nvSpPr>
              <p:cNvPr id="32" name="椭圆 31"/>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6050915" y="4019551"/>
                <a:ext cx="71120" cy="1866899"/>
                <a:chOff x="6072187" y="3914775"/>
                <a:chExt cx="0" cy="2143125"/>
              </a:xfrm>
            </p:grpSpPr>
            <p:cxnSp>
              <p:nvCxnSpPr>
                <p:cNvPr id="43" name="直接连接符 42"/>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rot="16200000">
                <a:off x="6050915" y="4019551"/>
                <a:ext cx="71120" cy="1866899"/>
                <a:chOff x="6072187" y="3914775"/>
                <a:chExt cx="0" cy="2143125"/>
              </a:xfrm>
            </p:grpSpPr>
            <p:cxnSp>
              <p:nvCxnSpPr>
                <p:cNvPr id="41" name="直接连接符 40"/>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rot="2700000">
                <a:off x="6050915" y="4019551"/>
                <a:ext cx="71120" cy="1866899"/>
                <a:chOff x="6072187" y="3914775"/>
                <a:chExt cx="0" cy="2143125"/>
              </a:xfrm>
            </p:grpSpPr>
            <p:cxnSp>
              <p:nvCxnSpPr>
                <p:cNvPr id="39" name="直接连接符 38"/>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rot="18900000" flipH="1">
                <a:off x="6050915" y="4019551"/>
                <a:ext cx="71120" cy="1866899"/>
                <a:chOff x="6072187" y="3914775"/>
                <a:chExt cx="0" cy="2143125"/>
              </a:xfrm>
            </p:grpSpPr>
            <p:cxnSp>
              <p:nvCxnSpPr>
                <p:cNvPr id="37" name="直接连接符 36"/>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31" name="弧形 30"/>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50" name="矩形 49"/>
          <p:cNvSpPr/>
          <p:nvPr/>
        </p:nvSpPr>
        <p:spPr>
          <a:xfrm>
            <a:off x="4760773" y="895753"/>
            <a:ext cx="3959480" cy="1200329"/>
          </a:xfrm>
          <a:prstGeom prst="rect">
            <a:avLst/>
          </a:prstGeom>
        </p:spPr>
        <p:txBody>
          <a:bodyPr wrap="square">
            <a:spAutoFit/>
          </a:bodyPr>
          <a:lstStyle/>
          <a:p>
            <a:pPr>
              <a:lnSpc>
                <a:spcPct val="150000"/>
              </a:lnSpc>
            </a:pP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          点击</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输入简要文字内容，文字内容需</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概括</a:t>
            </a:r>
            <a:endParaRPr lang="en-US" altLang="zh-CN" sz="12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200" dirty="0" smtClean="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精炼</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，言简意赅的说明内容</a:t>
            </a:r>
            <a:r>
              <a:rPr lang="en-US" altLang="zh-CN" sz="12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a:t>
            </a: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文字</a:t>
            </a:r>
            <a:endParaRPr lang="en-US" altLang="zh-CN" sz="12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内容</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，文字内容需概括精炼，言简意赅的说明内容</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a:t>
            </a:r>
          </a:p>
          <a:p>
            <a:pPr>
              <a:lnSpc>
                <a:spcPct val="150000"/>
              </a:lnSpc>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5" name="组合 54"/>
          <p:cNvGrpSpPr/>
          <p:nvPr/>
        </p:nvGrpSpPr>
        <p:grpSpPr>
          <a:xfrm>
            <a:off x="1423073" y="2632142"/>
            <a:ext cx="479565" cy="414075"/>
            <a:chOff x="7703161" y="1430319"/>
            <a:chExt cx="479565" cy="414075"/>
          </a:xfrm>
        </p:grpSpPr>
        <p:sp>
          <p:nvSpPr>
            <p:cNvPr id="56" name="五角星 2"/>
            <p:cNvSpPr/>
            <p:nvPr/>
          </p:nvSpPr>
          <p:spPr>
            <a:xfrm rot="20227648" flipH="1">
              <a:off x="7703161" y="1430319"/>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92D05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7739896" y="1477012"/>
              <a:ext cx="442830" cy="338554"/>
            </a:xfrm>
            <a:prstGeom prst="rect">
              <a:avLst/>
            </a:prstGeom>
            <a:noFill/>
            <a:ln>
              <a:noFill/>
            </a:ln>
          </p:spPr>
          <p:txBody>
            <a:bodyPr wrap="square" rtlCol="0">
              <a:spAutoFit/>
            </a:bodyPr>
            <a:lstStyle/>
            <a:p>
              <a:r>
                <a:rPr lang="en-US" altLang="zh-CN" sz="1600" dirty="0" smtClean="0">
                  <a:ln w="25400">
                    <a:noFill/>
                  </a:ln>
                  <a:solidFill>
                    <a:schemeClr val="bg1"/>
                  </a:solidFill>
                  <a:latin typeface="Impact" panose="020B0806030902050204" pitchFamily="34" charset="0"/>
                  <a:ea typeface="方正超粗黑简体" panose="03000509000000000000" pitchFamily="65" charset="-122"/>
                </a:rPr>
                <a:t>01</a:t>
              </a:r>
              <a:endParaRPr lang="zh-CN" altLang="en-US" sz="16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58" name="组合 57"/>
          <p:cNvGrpSpPr/>
          <p:nvPr/>
        </p:nvGrpSpPr>
        <p:grpSpPr>
          <a:xfrm rot="2988078">
            <a:off x="3213013" y="4905167"/>
            <a:ext cx="411662" cy="442830"/>
            <a:chOff x="7703161" y="1418848"/>
            <a:chExt cx="411662" cy="442830"/>
          </a:xfrm>
        </p:grpSpPr>
        <p:sp>
          <p:nvSpPr>
            <p:cNvPr id="59" name="五角星 2"/>
            <p:cNvSpPr/>
            <p:nvPr/>
          </p:nvSpPr>
          <p:spPr>
            <a:xfrm rot="20227648" flipH="1">
              <a:off x="7703161" y="1430319"/>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1CD8E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p:cNvSpPr txBox="1"/>
            <p:nvPr/>
          </p:nvSpPr>
          <p:spPr>
            <a:xfrm rot="18846234">
              <a:off x="7703628" y="1470986"/>
              <a:ext cx="442830" cy="338554"/>
            </a:xfrm>
            <a:prstGeom prst="rect">
              <a:avLst/>
            </a:prstGeom>
            <a:noFill/>
            <a:ln>
              <a:noFill/>
            </a:ln>
          </p:spPr>
          <p:txBody>
            <a:bodyPr wrap="square" rtlCol="0">
              <a:spAutoFit/>
            </a:bodyPr>
            <a:lstStyle/>
            <a:p>
              <a:r>
                <a:rPr lang="en-US" altLang="zh-CN" sz="1600" dirty="0" smtClean="0">
                  <a:ln w="25400">
                    <a:noFill/>
                  </a:ln>
                  <a:solidFill>
                    <a:schemeClr val="bg1"/>
                  </a:solidFill>
                  <a:latin typeface="Impact" panose="020B0806030902050204" pitchFamily="34" charset="0"/>
                  <a:ea typeface="方正超粗黑简体" panose="03000509000000000000" pitchFamily="65" charset="-122"/>
                </a:rPr>
                <a:t>02</a:t>
              </a:r>
              <a:endParaRPr lang="zh-CN" altLang="en-US" sz="16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61" name="组合 60"/>
          <p:cNvGrpSpPr/>
          <p:nvPr/>
        </p:nvGrpSpPr>
        <p:grpSpPr>
          <a:xfrm>
            <a:off x="4622982" y="2627509"/>
            <a:ext cx="456705" cy="414075"/>
            <a:chOff x="7703161" y="1430319"/>
            <a:chExt cx="456705" cy="414075"/>
          </a:xfrm>
        </p:grpSpPr>
        <p:sp>
          <p:nvSpPr>
            <p:cNvPr id="62" name="五角星 2"/>
            <p:cNvSpPr/>
            <p:nvPr/>
          </p:nvSpPr>
          <p:spPr>
            <a:xfrm rot="20227648" flipH="1">
              <a:off x="7703161" y="1430319"/>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p:cNvSpPr txBox="1"/>
            <p:nvPr/>
          </p:nvSpPr>
          <p:spPr>
            <a:xfrm>
              <a:off x="7717036" y="1477012"/>
              <a:ext cx="442830" cy="338554"/>
            </a:xfrm>
            <a:prstGeom prst="rect">
              <a:avLst/>
            </a:prstGeom>
            <a:noFill/>
            <a:ln>
              <a:noFill/>
            </a:ln>
          </p:spPr>
          <p:txBody>
            <a:bodyPr wrap="square" rtlCol="0">
              <a:spAutoFit/>
            </a:bodyPr>
            <a:lstStyle/>
            <a:p>
              <a:r>
                <a:rPr lang="en-US" altLang="zh-CN" sz="1600" dirty="0" smtClean="0">
                  <a:ln w="25400">
                    <a:noFill/>
                  </a:ln>
                  <a:solidFill>
                    <a:schemeClr val="bg1"/>
                  </a:solidFill>
                  <a:latin typeface="Impact" panose="020B0806030902050204" pitchFamily="34" charset="0"/>
                  <a:ea typeface="方正超粗黑简体" panose="03000509000000000000" pitchFamily="65" charset="-122"/>
                </a:rPr>
                <a:t>03</a:t>
              </a:r>
              <a:endParaRPr lang="zh-CN" altLang="en-US" sz="16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64" name="组合 63"/>
          <p:cNvGrpSpPr/>
          <p:nvPr/>
        </p:nvGrpSpPr>
        <p:grpSpPr>
          <a:xfrm>
            <a:off x="6208434" y="5009675"/>
            <a:ext cx="468135" cy="414075"/>
            <a:chOff x="7703161" y="1430319"/>
            <a:chExt cx="468135" cy="414075"/>
          </a:xfrm>
        </p:grpSpPr>
        <p:sp>
          <p:nvSpPr>
            <p:cNvPr id="65" name="五角星 2"/>
            <p:cNvSpPr/>
            <p:nvPr/>
          </p:nvSpPr>
          <p:spPr>
            <a:xfrm rot="20227648" flipH="1">
              <a:off x="7703161" y="1430319"/>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p:cNvSpPr txBox="1"/>
            <p:nvPr/>
          </p:nvSpPr>
          <p:spPr>
            <a:xfrm>
              <a:off x="7728466" y="1477012"/>
              <a:ext cx="442830" cy="338554"/>
            </a:xfrm>
            <a:prstGeom prst="rect">
              <a:avLst/>
            </a:prstGeom>
            <a:noFill/>
            <a:ln>
              <a:noFill/>
            </a:ln>
          </p:spPr>
          <p:txBody>
            <a:bodyPr wrap="square" rtlCol="0">
              <a:spAutoFit/>
            </a:bodyPr>
            <a:lstStyle/>
            <a:p>
              <a:r>
                <a:rPr lang="en-US" altLang="zh-CN" sz="1600" dirty="0" smtClean="0">
                  <a:ln w="25400">
                    <a:noFill/>
                  </a:ln>
                  <a:solidFill>
                    <a:schemeClr val="bg1"/>
                  </a:solidFill>
                  <a:latin typeface="Impact" panose="020B0806030902050204" pitchFamily="34" charset="0"/>
                  <a:ea typeface="方正超粗黑简体" panose="03000509000000000000" pitchFamily="65" charset="-122"/>
                </a:rPr>
                <a:t>04</a:t>
              </a:r>
              <a:endParaRPr lang="zh-CN" altLang="en-US" sz="16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67" name="组合 66"/>
          <p:cNvGrpSpPr/>
          <p:nvPr/>
        </p:nvGrpSpPr>
        <p:grpSpPr>
          <a:xfrm>
            <a:off x="7790698" y="2621828"/>
            <a:ext cx="468135" cy="414075"/>
            <a:chOff x="7703161" y="1430319"/>
            <a:chExt cx="468135" cy="414075"/>
          </a:xfrm>
        </p:grpSpPr>
        <p:sp>
          <p:nvSpPr>
            <p:cNvPr id="68" name="五角星 2"/>
            <p:cNvSpPr/>
            <p:nvPr/>
          </p:nvSpPr>
          <p:spPr>
            <a:xfrm rot="20227648" flipH="1">
              <a:off x="7703161" y="1430319"/>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lumMod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p:cNvSpPr txBox="1"/>
            <p:nvPr/>
          </p:nvSpPr>
          <p:spPr>
            <a:xfrm>
              <a:off x="7728466" y="1477012"/>
              <a:ext cx="442830" cy="338554"/>
            </a:xfrm>
            <a:prstGeom prst="rect">
              <a:avLst/>
            </a:prstGeom>
            <a:noFill/>
            <a:ln>
              <a:noFill/>
            </a:ln>
          </p:spPr>
          <p:txBody>
            <a:bodyPr wrap="square" rtlCol="0">
              <a:spAutoFit/>
            </a:bodyPr>
            <a:lstStyle/>
            <a:p>
              <a:r>
                <a:rPr lang="en-US" altLang="zh-CN" sz="1600" dirty="0" smtClean="0">
                  <a:ln w="25400">
                    <a:noFill/>
                  </a:ln>
                  <a:solidFill>
                    <a:schemeClr val="bg1"/>
                  </a:solidFill>
                  <a:latin typeface="Impact" panose="020B0806030902050204" pitchFamily="34" charset="0"/>
                  <a:ea typeface="方正超粗黑简体" panose="03000509000000000000" pitchFamily="65" charset="-122"/>
                </a:rPr>
                <a:t>05</a:t>
              </a:r>
              <a:endParaRPr lang="zh-CN" altLang="en-US" sz="16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70" name="组合 69"/>
          <p:cNvGrpSpPr/>
          <p:nvPr/>
        </p:nvGrpSpPr>
        <p:grpSpPr>
          <a:xfrm rot="2988078">
            <a:off x="9320165" y="4890299"/>
            <a:ext cx="411662" cy="442830"/>
            <a:chOff x="7703161" y="1418848"/>
            <a:chExt cx="411662" cy="442830"/>
          </a:xfrm>
        </p:grpSpPr>
        <p:sp>
          <p:nvSpPr>
            <p:cNvPr id="71" name="五角星 2"/>
            <p:cNvSpPr/>
            <p:nvPr/>
          </p:nvSpPr>
          <p:spPr>
            <a:xfrm rot="20227648" flipH="1">
              <a:off x="7703161" y="1430319"/>
              <a:ext cx="411662" cy="41407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1CD8EC"/>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p:cNvSpPr txBox="1"/>
            <p:nvPr/>
          </p:nvSpPr>
          <p:spPr>
            <a:xfrm rot="18846234">
              <a:off x="7703628" y="1470986"/>
              <a:ext cx="442830" cy="338554"/>
            </a:xfrm>
            <a:prstGeom prst="rect">
              <a:avLst/>
            </a:prstGeom>
            <a:noFill/>
            <a:ln>
              <a:noFill/>
            </a:ln>
          </p:spPr>
          <p:txBody>
            <a:bodyPr wrap="square" rtlCol="0">
              <a:spAutoFit/>
            </a:bodyPr>
            <a:lstStyle/>
            <a:p>
              <a:r>
                <a:rPr lang="en-US" altLang="zh-CN" sz="1600" dirty="0" smtClean="0">
                  <a:ln w="25400">
                    <a:noFill/>
                  </a:ln>
                  <a:solidFill>
                    <a:schemeClr val="bg1"/>
                  </a:solidFill>
                  <a:latin typeface="Impact" panose="020B0806030902050204" pitchFamily="34" charset="0"/>
                  <a:ea typeface="方正超粗黑简体" panose="03000509000000000000" pitchFamily="65" charset="-122"/>
                </a:rPr>
                <a:t>02</a:t>
              </a:r>
              <a:endParaRPr lang="zh-CN" altLang="en-US" sz="1600" dirty="0">
                <a:ln w="25400">
                  <a:noFill/>
                </a:ln>
                <a:solidFill>
                  <a:schemeClr val="bg1"/>
                </a:solidFill>
                <a:latin typeface="Impact" panose="020B0806030902050204" pitchFamily="34" charset="0"/>
                <a:ea typeface="方正超粗黑简体" panose="03000509000000000000" pitchFamily="65" charset="-122"/>
              </a:endParaRPr>
            </a:p>
          </p:txBody>
        </p:sp>
      </p:grpSp>
    </p:spTree>
    <p:extLst>
      <p:ext uri="{BB962C8B-B14F-4D97-AF65-F5344CB8AC3E}">
        <p14:creationId xmlns:p14="http://schemas.microsoft.com/office/powerpoint/2010/main" val="855931511"/>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500"/>
                                            <p:tgtEl>
                                              <p:spTgt spid="27"/>
                                            </p:tgtEl>
                                          </p:cBhvr>
                                        </p:animEffect>
                                        <p:anim calcmode="lin" valueType="num">
                                          <p:cBhvr>
                                            <p:cTn id="8" dur="1500" fill="hold"/>
                                            <p:tgtEl>
                                              <p:spTgt spid="27"/>
                                            </p:tgtEl>
                                            <p:attrNameLst>
                                              <p:attrName>ppt_x</p:attrName>
                                            </p:attrNameLst>
                                          </p:cBhvr>
                                          <p:tavLst>
                                            <p:tav tm="0">
                                              <p:val>
                                                <p:strVal val="#ppt_x"/>
                                              </p:val>
                                            </p:tav>
                                            <p:tav tm="100000">
                                              <p:val>
                                                <p:strVal val="#ppt_x"/>
                                              </p:val>
                                            </p:tav>
                                          </p:tavLst>
                                        </p:anim>
                                        <p:anim calcmode="lin" valueType="num">
                                          <p:cBhvr>
                                            <p:cTn id="9" dur="1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250"/>
                                            <p:tgtEl>
                                              <p:spTgt spid="28"/>
                                            </p:tgtEl>
                                          </p:cBhvr>
                                        </p:animEffect>
                                        <p:anim calcmode="lin" valueType="num">
                                          <p:cBhvr>
                                            <p:cTn id="13" dur="1250" fill="hold"/>
                                            <p:tgtEl>
                                              <p:spTgt spid="28"/>
                                            </p:tgtEl>
                                            <p:attrNameLst>
                                              <p:attrName>ppt_x</p:attrName>
                                            </p:attrNameLst>
                                          </p:cBhvr>
                                          <p:tavLst>
                                            <p:tav tm="0">
                                              <p:val>
                                                <p:strVal val="#ppt_x"/>
                                              </p:val>
                                            </p:tav>
                                            <p:tav tm="100000">
                                              <p:val>
                                                <p:strVal val="#ppt_x"/>
                                              </p:val>
                                            </p:tav>
                                          </p:tavLst>
                                        </p:anim>
                                        <p:anim calcmode="lin" valueType="num">
                                          <p:cBhvr>
                                            <p:cTn id="14" dur="1250" fill="hold"/>
                                            <p:tgtEl>
                                              <p:spTgt spid="28"/>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14:presetBounceEnd="44000">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14:bounceEnd="44000">
                                          <p:cBhvr additive="base">
                                            <p:cTn id="17" dur="1500" fill="hold"/>
                                            <p:tgtEl>
                                              <p:spTgt spid="29"/>
                                            </p:tgtEl>
                                            <p:attrNameLst>
                                              <p:attrName>ppt_x</p:attrName>
                                            </p:attrNameLst>
                                          </p:cBhvr>
                                          <p:tavLst>
                                            <p:tav tm="0">
                                              <p:val>
                                                <p:strVal val="#ppt_x"/>
                                              </p:val>
                                            </p:tav>
                                            <p:tav tm="100000">
                                              <p:val>
                                                <p:strVal val="#ppt_x"/>
                                              </p:val>
                                            </p:tav>
                                          </p:tavLst>
                                        </p:anim>
                                        <p:anim calcmode="lin" valueType="num" p14:bounceEnd="44000">
                                          <p:cBhvr additive="base">
                                            <p:cTn id="18" dur="1500" fill="hold"/>
                                            <p:tgtEl>
                                              <p:spTgt spid="29"/>
                                            </p:tgtEl>
                                            <p:attrNameLst>
                                              <p:attrName>ppt_y</p:attrName>
                                            </p:attrNameLst>
                                          </p:cBhvr>
                                          <p:tavLst>
                                            <p:tav tm="0">
                                              <p:val>
                                                <p:strVal val="1+#ppt_h/2"/>
                                              </p:val>
                                            </p:tav>
                                            <p:tav tm="100000">
                                              <p:val>
                                                <p:strVal val="#ppt_y"/>
                                              </p:val>
                                            </p:tav>
                                          </p:tavLst>
                                        </p:anim>
                                      </p:childTnLst>
                                    </p:cTn>
                                  </p:par>
                                  <p:par>
                                    <p:cTn id="19" presetID="8" presetClass="emph" presetSubtype="0" fill="hold" nodeType="withEffect">
                                      <p:stCondLst>
                                        <p:cond delay="1500"/>
                                      </p:stCondLst>
                                      <p:childTnLst>
                                        <p:animRot by="21600000">
                                          <p:cBhvr>
                                            <p:cTn id="20" dur="14750" fill="hold"/>
                                            <p:tgtEl>
                                              <p:spTgt spid="29"/>
                                            </p:tgtEl>
                                            <p:attrNameLst>
                                              <p:attrName>r</p:attrName>
                                            </p:attrNameLst>
                                          </p:cBhvr>
                                        </p:animRot>
                                      </p:childTnLst>
                                    </p:cTn>
                                  </p:par>
                                  <p:par>
                                    <p:cTn id="21" presetID="10" presetClass="entr" presetSubtype="0" fill="hold" grpId="0" nodeType="withEffect">
                                      <p:stCondLst>
                                        <p:cond delay="1500"/>
                                      </p:stCondLst>
                                      <p:iterate type="lt">
                                        <p:tmPct val="10000"/>
                                      </p:iterate>
                                      <p:childTnLst>
                                        <p:set>
                                          <p:cBhvr>
                                            <p:cTn id="22" dur="1" fill="hold">
                                              <p:stCondLst>
                                                <p:cond delay="0"/>
                                              </p:stCondLst>
                                            </p:cTn>
                                            <p:tgtEl>
                                              <p:spTgt spid="26"/>
                                            </p:tgtEl>
                                            <p:attrNameLst>
                                              <p:attrName>style.visibility</p:attrName>
                                            </p:attrNameLst>
                                          </p:cBhvr>
                                          <p:to>
                                            <p:strVal val="visible"/>
                                          </p:to>
                                        </p:set>
                                        <p:animEffect transition="in" filter="fade">
                                          <p:cBhvr>
                                            <p:cTn id="23" dur="750"/>
                                            <p:tgtEl>
                                              <p:spTgt spid="26"/>
                                            </p:tgtEl>
                                          </p:cBhvr>
                                        </p:animEffect>
                                      </p:childTnLst>
                                    </p:cTn>
                                  </p:par>
                                  <p:par>
                                    <p:cTn id="24" presetID="22" presetClass="entr" presetSubtype="1" fill="hold" grpId="0" nodeType="withEffect">
                                      <p:stCondLst>
                                        <p:cond delay="2250"/>
                                      </p:stCondLst>
                                      <p:childTnLst>
                                        <p:set>
                                          <p:cBhvr>
                                            <p:cTn id="25" dur="1" fill="hold">
                                              <p:stCondLst>
                                                <p:cond delay="0"/>
                                              </p:stCondLst>
                                            </p:cTn>
                                            <p:tgtEl>
                                              <p:spTgt spid="50"/>
                                            </p:tgtEl>
                                            <p:attrNameLst>
                                              <p:attrName>style.visibility</p:attrName>
                                            </p:attrNameLst>
                                          </p:cBhvr>
                                          <p:to>
                                            <p:strVal val="visible"/>
                                          </p:to>
                                        </p:set>
                                        <p:animEffect transition="in" filter="wipe(up)">
                                          <p:cBhvr>
                                            <p:cTn id="26" dur="2250"/>
                                            <p:tgtEl>
                                              <p:spTgt spid="50"/>
                                            </p:tgtEl>
                                          </p:cBhvr>
                                        </p:animEffect>
                                      </p:childTnLst>
                                    </p:cTn>
                                  </p:par>
                                  <p:par>
                                    <p:cTn id="27" presetID="55" presetClass="entr" presetSubtype="0" fill="hold" nodeType="withEffect">
                                      <p:stCondLst>
                                        <p:cond delay="450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strVal val="#ppt_w*0.70"/>
                                              </p:val>
                                            </p:tav>
                                            <p:tav tm="100000">
                                              <p:val>
                                                <p:strVal val="#ppt_w"/>
                                              </p:val>
                                            </p:tav>
                                          </p:tavLst>
                                        </p:anim>
                                        <p:anim calcmode="lin" valueType="num">
                                          <p:cBhvr>
                                            <p:cTn id="30" dur="1000" fill="hold"/>
                                            <p:tgtEl>
                                              <p:spTgt spid="17"/>
                                            </p:tgtEl>
                                            <p:attrNameLst>
                                              <p:attrName>ppt_h</p:attrName>
                                            </p:attrNameLst>
                                          </p:cBhvr>
                                          <p:tavLst>
                                            <p:tav tm="0">
                                              <p:val>
                                                <p:strVal val="#ppt_h"/>
                                              </p:val>
                                            </p:tav>
                                            <p:tav tm="100000">
                                              <p:val>
                                                <p:strVal val="#ppt_h"/>
                                              </p:val>
                                            </p:tav>
                                          </p:tavLst>
                                        </p:anim>
                                        <p:animEffect transition="in" filter="fade">
                                          <p:cBhvr>
                                            <p:cTn id="31" dur="1000"/>
                                            <p:tgtEl>
                                              <p:spTgt spid="17"/>
                                            </p:tgtEl>
                                          </p:cBhvr>
                                        </p:animEffect>
                                      </p:childTnLst>
                                    </p:cTn>
                                  </p:par>
                                  <p:par>
                                    <p:cTn id="32" presetID="55" presetClass="entr" presetSubtype="0" fill="hold" nodeType="withEffect">
                                      <p:stCondLst>
                                        <p:cond delay="525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par>
                                    <p:cTn id="37" presetID="55" presetClass="entr" presetSubtype="0" fill="hold" nodeType="withEffect">
                                      <p:stCondLst>
                                        <p:cond delay="600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strVal val="#ppt_w*0.70"/>
                                              </p:val>
                                            </p:tav>
                                            <p:tav tm="100000">
                                              <p:val>
                                                <p:strVal val="#ppt_w"/>
                                              </p:val>
                                            </p:tav>
                                          </p:tavLst>
                                        </p:anim>
                                        <p:anim calcmode="lin" valueType="num">
                                          <p:cBhvr>
                                            <p:cTn id="40" dur="1000" fill="hold"/>
                                            <p:tgtEl>
                                              <p:spTgt spid="5"/>
                                            </p:tgtEl>
                                            <p:attrNameLst>
                                              <p:attrName>ppt_h</p:attrName>
                                            </p:attrNameLst>
                                          </p:cBhvr>
                                          <p:tavLst>
                                            <p:tav tm="0">
                                              <p:val>
                                                <p:strVal val="#ppt_h"/>
                                              </p:val>
                                            </p:tav>
                                            <p:tav tm="100000">
                                              <p:val>
                                                <p:strVal val="#ppt_h"/>
                                              </p:val>
                                            </p:tav>
                                          </p:tavLst>
                                        </p:anim>
                                        <p:animEffect transition="in" filter="fade">
                                          <p:cBhvr>
                                            <p:cTn id="41" dur="1000"/>
                                            <p:tgtEl>
                                              <p:spTgt spid="5"/>
                                            </p:tgtEl>
                                          </p:cBhvr>
                                        </p:animEffect>
                                      </p:childTnLst>
                                    </p:cTn>
                                  </p:par>
                                  <p:par>
                                    <p:cTn id="42" presetID="55" presetClass="entr" presetSubtype="0" fill="hold" nodeType="withEffect">
                                      <p:stCondLst>
                                        <p:cond delay="6750"/>
                                      </p:stCondLst>
                                      <p:childTnLst>
                                        <p:set>
                                          <p:cBhvr>
                                            <p:cTn id="43" dur="1" fill="hold">
                                              <p:stCondLst>
                                                <p:cond delay="0"/>
                                              </p:stCondLst>
                                            </p:cTn>
                                            <p:tgtEl>
                                              <p:spTgt spid="2"/>
                                            </p:tgtEl>
                                            <p:attrNameLst>
                                              <p:attrName>style.visibility</p:attrName>
                                            </p:attrNameLst>
                                          </p:cBhvr>
                                          <p:to>
                                            <p:strVal val="visible"/>
                                          </p:to>
                                        </p:set>
                                        <p:anim calcmode="lin" valueType="num">
                                          <p:cBhvr>
                                            <p:cTn id="44" dur="1000" fill="hold"/>
                                            <p:tgtEl>
                                              <p:spTgt spid="2"/>
                                            </p:tgtEl>
                                            <p:attrNameLst>
                                              <p:attrName>ppt_w</p:attrName>
                                            </p:attrNameLst>
                                          </p:cBhvr>
                                          <p:tavLst>
                                            <p:tav tm="0">
                                              <p:val>
                                                <p:strVal val="#ppt_w*0.70"/>
                                              </p:val>
                                            </p:tav>
                                            <p:tav tm="100000">
                                              <p:val>
                                                <p:strVal val="#ppt_w"/>
                                              </p:val>
                                            </p:tav>
                                          </p:tavLst>
                                        </p:anim>
                                        <p:anim calcmode="lin" valueType="num">
                                          <p:cBhvr>
                                            <p:cTn id="45" dur="1000" fill="hold"/>
                                            <p:tgtEl>
                                              <p:spTgt spid="2"/>
                                            </p:tgtEl>
                                            <p:attrNameLst>
                                              <p:attrName>ppt_h</p:attrName>
                                            </p:attrNameLst>
                                          </p:cBhvr>
                                          <p:tavLst>
                                            <p:tav tm="0">
                                              <p:val>
                                                <p:strVal val="#ppt_h"/>
                                              </p:val>
                                            </p:tav>
                                            <p:tav tm="100000">
                                              <p:val>
                                                <p:strVal val="#ppt_h"/>
                                              </p:val>
                                            </p:tav>
                                          </p:tavLst>
                                        </p:anim>
                                        <p:animEffect transition="in" filter="fade">
                                          <p:cBhvr>
                                            <p:cTn id="46" dur="1000"/>
                                            <p:tgtEl>
                                              <p:spTgt spid="2"/>
                                            </p:tgtEl>
                                          </p:cBhvr>
                                        </p:animEffect>
                                      </p:childTnLst>
                                    </p:cTn>
                                  </p:par>
                                  <p:par>
                                    <p:cTn id="47" presetID="55" presetClass="entr" presetSubtype="0" fill="hold" nodeType="withEffect">
                                      <p:stCondLst>
                                        <p:cond delay="750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strVal val="#ppt_w*0.70"/>
                                              </p:val>
                                            </p:tav>
                                            <p:tav tm="100000">
                                              <p:val>
                                                <p:strVal val="#ppt_w"/>
                                              </p:val>
                                            </p:tav>
                                          </p:tavLst>
                                        </p:anim>
                                        <p:anim calcmode="lin" valueType="num">
                                          <p:cBhvr>
                                            <p:cTn id="50" dur="1000" fill="hold"/>
                                            <p:tgtEl>
                                              <p:spTgt spid="11"/>
                                            </p:tgtEl>
                                            <p:attrNameLst>
                                              <p:attrName>ppt_h</p:attrName>
                                            </p:attrNameLst>
                                          </p:cBhvr>
                                          <p:tavLst>
                                            <p:tav tm="0">
                                              <p:val>
                                                <p:strVal val="#ppt_h"/>
                                              </p:val>
                                            </p:tav>
                                            <p:tav tm="100000">
                                              <p:val>
                                                <p:strVal val="#ppt_h"/>
                                              </p:val>
                                            </p:tav>
                                          </p:tavLst>
                                        </p:anim>
                                        <p:animEffect transition="in" filter="fade">
                                          <p:cBhvr>
                                            <p:cTn id="51" dur="1000"/>
                                            <p:tgtEl>
                                              <p:spTgt spid="11"/>
                                            </p:tgtEl>
                                          </p:cBhvr>
                                        </p:animEffect>
                                      </p:childTnLst>
                                    </p:cTn>
                                  </p:par>
                                  <p:par>
                                    <p:cTn id="52" presetID="55" presetClass="entr" presetSubtype="0" fill="hold" nodeType="withEffect">
                                      <p:stCondLst>
                                        <p:cond delay="825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strVal val="#ppt_w*0.70"/>
                                              </p:val>
                                            </p:tav>
                                            <p:tav tm="100000">
                                              <p:val>
                                                <p:strVal val="#ppt_w"/>
                                              </p:val>
                                            </p:tav>
                                          </p:tavLst>
                                        </p:anim>
                                        <p:anim calcmode="lin" valueType="num">
                                          <p:cBhvr>
                                            <p:cTn id="55" dur="1000" fill="hold"/>
                                            <p:tgtEl>
                                              <p:spTgt spid="14"/>
                                            </p:tgtEl>
                                            <p:attrNameLst>
                                              <p:attrName>ppt_h</p:attrName>
                                            </p:attrNameLst>
                                          </p:cBhvr>
                                          <p:tavLst>
                                            <p:tav tm="0">
                                              <p:val>
                                                <p:strVal val="#ppt_h"/>
                                              </p:val>
                                            </p:tav>
                                            <p:tav tm="100000">
                                              <p:val>
                                                <p:strVal val="#ppt_h"/>
                                              </p:val>
                                            </p:tav>
                                          </p:tavLst>
                                        </p:anim>
                                        <p:animEffect transition="in" filter="fade">
                                          <p:cBhvr>
                                            <p:cTn id="56" dur="1000"/>
                                            <p:tgtEl>
                                              <p:spTgt spid="14"/>
                                            </p:tgtEl>
                                          </p:cBhvr>
                                        </p:animEffect>
                                      </p:childTnLst>
                                    </p:cTn>
                                  </p:par>
                                  <p:par>
                                    <p:cTn id="57" presetID="53" presetClass="entr" presetSubtype="16" fill="hold" nodeType="withEffect">
                                      <p:stCondLst>
                                        <p:cond delay="925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par>
                                    <p:cTn id="62" presetID="22" presetClass="entr" presetSubtype="1" fill="hold" grpId="0" nodeType="withEffect">
                                      <p:stCondLst>
                                        <p:cond delay="9750"/>
                                      </p:stCondLst>
                                      <p:childTnLst>
                                        <p:set>
                                          <p:cBhvr>
                                            <p:cTn id="63" dur="1" fill="hold">
                                              <p:stCondLst>
                                                <p:cond delay="0"/>
                                              </p:stCondLst>
                                            </p:cTn>
                                            <p:tgtEl>
                                              <p:spTgt spid="21"/>
                                            </p:tgtEl>
                                            <p:attrNameLst>
                                              <p:attrName>style.visibility</p:attrName>
                                            </p:attrNameLst>
                                          </p:cBhvr>
                                          <p:to>
                                            <p:strVal val="visible"/>
                                          </p:to>
                                        </p:set>
                                        <p:animEffect transition="in" filter="wipe(up)">
                                          <p:cBhvr>
                                            <p:cTn id="64" dur="750"/>
                                            <p:tgtEl>
                                              <p:spTgt spid="21"/>
                                            </p:tgtEl>
                                          </p:cBhvr>
                                        </p:animEffect>
                                      </p:childTnLst>
                                    </p:cTn>
                                  </p:par>
                                  <p:par>
                                    <p:cTn id="65" presetID="53" presetClass="entr" presetSubtype="16" fill="hold" nodeType="withEffect">
                                      <p:stCondLst>
                                        <p:cond delay="10500"/>
                                      </p:stCondLst>
                                      <p:childTnLst>
                                        <p:set>
                                          <p:cBhvr>
                                            <p:cTn id="66" dur="1" fill="hold">
                                              <p:stCondLst>
                                                <p:cond delay="0"/>
                                              </p:stCondLst>
                                            </p:cTn>
                                            <p:tgtEl>
                                              <p:spTgt spid="58"/>
                                            </p:tgtEl>
                                            <p:attrNameLst>
                                              <p:attrName>style.visibility</p:attrName>
                                            </p:attrNameLst>
                                          </p:cBhvr>
                                          <p:to>
                                            <p:strVal val="visible"/>
                                          </p:to>
                                        </p:set>
                                        <p:anim calcmode="lin" valueType="num">
                                          <p:cBhvr>
                                            <p:cTn id="67" dur="500" fill="hold"/>
                                            <p:tgtEl>
                                              <p:spTgt spid="58"/>
                                            </p:tgtEl>
                                            <p:attrNameLst>
                                              <p:attrName>ppt_w</p:attrName>
                                            </p:attrNameLst>
                                          </p:cBhvr>
                                          <p:tavLst>
                                            <p:tav tm="0">
                                              <p:val>
                                                <p:fltVal val="0"/>
                                              </p:val>
                                            </p:tav>
                                            <p:tav tm="100000">
                                              <p:val>
                                                <p:strVal val="#ppt_w"/>
                                              </p:val>
                                            </p:tav>
                                          </p:tavLst>
                                        </p:anim>
                                        <p:anim calcmode="lin" valueType="num">
                                          <p:cBhvr>
                                            <p:cTn id="68" dur="500" fill="hold"/>
                                            <p:tgtEl>
                                              <p:spTgt spid="58"/>
                                            </p:tgtEl>
                                            <p:attrNameLst>
                                              <p:attrName>ppt_h</p:attrName>
                                            </p:attrNameLst>
                                          </p:cBhvr>
                                          <p:tavLst>
                                            <p:tav tm="0">
                                              <p:val>
                                                <p:fltVal val="0"/>
                                              </p:val>
                                            </p:tav>
                                            <p:tav tm="100000">
                                              <p:val>
                                                <p:strVal val="#ppt_h"/>
                                              </p:val>
                                            </p:tav>
                                          </p:tavLst>
                                        </p:anim>
                                        <p:animEffect transition="in" filter="fade">
                                          <p:cBhvr>
                                            <p:cTn id="69" dur="500"/>
                                            <p:tgtEl>
                                              <p:spTgt spid="58"/>
                                            </p:tgtEl>
                                          </p:cBhvr>
                                        </p:animEffect>
                                      </p:childTnLst>
                                    </p:cTn>
                                  </p:par>
                                  <p:par>
                                    <p:cTn id="70" presetID="22" presetClass="entr" presetSubtype="1" fill="hold" grpId="0" nodeType="withEffect">
                                      <p:stCondLst>
                                        <p:cond delay="11000"/>
                                      </p:stCondLst>
                                      <p:childTnLst>
                                        <p:set>
                                          <p:cBhvr>
                                            <p:cTn id="71" dur="1" fill="hold">
                                              <p:stCondLst>
                                                <p:cond delay="0"/>
                                              </p:stCondLst>
                                            </p:cTn>
                                            <p:tgtEl>
                                              <p:spTgt spid="22"/>
                                            </p:tgtEl>
                                            <p:attrNameLst>
                                              <p:attrName>style.visibility</p:attrName>
                                            </p:attrNameLst>
                                          </p:cBhvr>
                                          <p:to>
                                            <p:strVal val="visible"/>
                                          </p:to>
                                        </p:set>
                                        <p:animEffect transition="in" filter="wipe(up)">
                                          <p:cBhvr>
                                            <p:cTn id="72" dur="750"/>
                                            <p:tgtEl>
                                              <p:spTgt spid="22"/>
                                            </p:tgtEl>
                                          </p:cBhvr>
                                        </p:animEffect>
                                      </p:childTnLst>
                                    </p:cTn>
                                  </p:par>
                                  <p:par>
                                    <p:cTn id="73" presetID="53" presetClass="entr" presetSubtype="16" fill="hold" nodeType="withEffect">
                                      <p:stCondLst>
                                        <p:cond delay="11750"/>
                                      </p:stCondLst>
                                      <p:childTnLst>
                                        <p:set>
                                          <p:cBhvr>
                                            <p:cTn id="74" dur="1" fill="hold">
                                              <p:stCondLst>
                                                <p:cond delay="0"/>
                                              </p:stCondLst>
                                            </p:cTn>
                                            <p:tgtEl>
                                              <p:spTgt spid="61"/>
                                            </p:tgtEl>
                                            <p:attrNameLst>
                                              <p:attrName>style.visibility</p:attrName>
                                            </p:attrNameLst>
                                          </p:cBhvr>
                                          <p:to>
                                            <p:strVal val="visible"/>
                                          </p:to>
                                        </p:set>
                                        <p:anim calcmode="lin" valueType="num">
                                          <p:cBhvr>
                                            <p:cTn id="75" dur="500" fill="hold"/>
                                            <p:tgtEl>
                                              <p:spTgt spid="61"/>
                                            </p:tgtEl>
                                            <p:attrNameLst>
                                              <p:attrName>ppt_w</p:attrName>
                                            </p:attrNameLst>
                                          </p:cBhvr>
                                          <p:tavLst>
                                            <p:tav tm="0">
                                              <p:val>
                                                <p:fltVal val="0"/>
                                              </p:val>
                                            </p:tav>
                                            <p:tav tm="100000">
                                              <p:val>
                                                <p:strVal val="#ppt_w"/>
                                              </p:val>
                                            </p:tav>
                                          </p:tavLst>
                                        </p:anim>
                                        <p:anim calcmode="lin" valueType="num">
                                          <p:cBhvr>
                                            <p:cTn id="76" dur="500" fill="hold"/>
                                            <p:tgtEl>
                                              <p:spTgt spid="61"/>
                                            </p:tgtEl>
                                            <p:attrNameLst>
                                              <p:attrName>ppt_h</p:attrName>
                                            </p:attrNameLst>
                                          </p:cBhvr>
                                          <p:tavLst>
                                            <p:tav tm="0">
                                              <p:val>
                                                <p:fltVal val="0"/>
                                              </p:val>
                                            </p:tav>
                                            <p:tav tm="100000">
                                              <p:val>
                                                <p:strVal val="#ppt_h"/>
                                              </p:val>
                                            </p:tav>
                                          </p:tavLst>
                                        </p:anim>
                                        <p:animEffect transition="in" filter="fade">
                                          <p:cBhvr>
                                            <p:cTn id="77" dur="500"/>
                                            <p:tgtEl>
                                              <p:spTgt spid="61"/>
                                            </p:tgtEl>
                                          </p:cBhvr>
                                        </p:animEffect>
                                      </p:childTnLst>
                                    </p:cTn>
                                  </p:par>
                                  <p:par>
                                    <p:cTn id="78" presetID="22" presetClass="entr" presetSubtype="1" fill="hold" grpId="0" nodeType="withEffect">
                                      <p:stCondLst>
                                        <p:cond delay="12250"/>
                                      </p:stCondLst>
                                      <p:childTnLst>
                                        <p:set>
                                          <p:cBhvr>
                                            <p:cTn id="79" dur="1" fill="hold">
                                              <p:stCondLst>
                                                <p:cond delay="0"/>
                                              </p:stCondLst>
                                            </p:cTn>
                                            <p:tgtEl>
                                              <p:spTgt spid="23"/>
                                            </p:tgtEl>
                                            <p:attrNameLst>
                                              <p:attrName>style.visibility</p:attrName>
                                            </p:attrNameLst>
                                          </p:cBhvr>
                                          <p:to>
                                            <p:strVal val="visible"/>
                                          </p:to>
                                        </p:set>
                                        <p:animEffect transition="in" filter="wipe(up)">
                                          <p:cBhvr>
                                            <p:cTn id="80" dur="750"/>
                                            <p:tgtEl>
                                              <p:spTgt spid="23"/>
                                            </p:tgtEl>
                                          </p:cBhvr>
                                        </p:animEffect>
                                      </p:childTnLst>
                                    </p:cTn>
                                  </p:par>
                                  <p:par>
                                    <p:cTn id="81" presetID="53" presetClass="entr" presetSubtype="16" fill="hold" nodeType="withEffect">
                                      <p:stCondLst>
                                        <p:cond delay="13000"/>
                                      </p:stCondLst>
                                      <p:childTnLst>
                                        <p:set>
                                          <p:cBhvr>
                                            <p:cTn id="82" dur="1" fill="hold">
                                              <p:stCondLst>
                                                <p:cond delay="0"/>
                                              </p:stCondLst>
                                            </p:cTn>
                                            <p:tgtEl>
                                              <p:spTgt spid="64"/>
                                            </p:tgtEl>
                                            <p:attrNameLst>
                                              <p:attrName>style.visibility</p:attrName>
                                            </p:attrNameLst>
                                          </p:cBhvr>
                                          <p:to>
                                            <p:strVal val="visible"/>
                                          </p:to>
                                        </p:set>
                                        <p:anim calcmode="lin" valueType="num">
                                          <p:cBhvr>
                                            <p:cTn id="83" dur="500" fill="hold"/>
                                            <p:tgtEl>
                                              <p:spTgt spid="64"/>
                                            </p:tgtEl>
                                            <p:attrNameLst>
                                              <p:attrName>ppt_w</p:attrName>
                                            </p:attrNameLst>
                                          </p:cBhvr>
                                          <p:tavLst>
                                            <p:tav tm="0">
                                              <p:val>
                                                <p:fltVal val="0"/>
                                              </p:val>
                                            </p:tav>
                                            <p:tav tm="100000">
                                              <p:val>
                                                <p:strVal val="#ppt_w"/>
                                              </p:val>
                                            </p:tav>
                                          </p:tavLst>
                                        </p:anim>
                                        <p:anim calcmode="lin" valueType="num">
                                          <p:cBhvr>
                                            <p:cTn id="84" dur="500" fill="hold"/>
                                            <p:tgtEl>
                                              <p:spTgt spid="64"/>
                                            </p:tgtEl>
                                            <p:attrNameLst>
                                              <p:attrName>ppt_h</p:attrName>
                                            </p:attrNameLst>
                                          </p:cBhvr>
                                          <p:tavLst>
                                            <p:tav tm="0">
                                              <p:val>
                                                <p:fltVal val="0"/>
                                              </p:val>
                                            </p:tav>
                                            <p:tav tm="100000">
                                              <p:val>
                                                <p:strVal val="#ppt_h"/>
                                              </p:val>
                                            </p:tav>
                                          </p:tavLst>
                                        </p:anim>
                                        <p:animEffect transition="in" filter="fade">
                                          <p:cBhvr>
                                            <p:cTn id="85" dur="500"/>
                                            <p:tgtEl>
                                              <p:spTgt spid="64"/>
                                            </p:tgtEl>
                                          </p:cBhvr>
                                        </p:animEffect>
                                      </p:childTnLst>
                                    </p:cTn>
                                  </p:par>
                                  <p:par>
                                    <p:cTn id="86" presetID="22" presetClass="entr" presetSubtype="1" fill="hold" grpId="0" nodeType="withEffect">
                                      <p:stCondLst>
                                        <p:cond delay="13500"/>
                                      </p:stCondLst>
                                      <p:childTnLst>
                                        <p:set>
                                          <p:cBhvr>
                                            <p:cTn id="87" dur="1" fill="hold">
                                              <p:stCondLst>
                                                <p:cond delay="0"/>
                                              </p:stCondLst>
                                            </p:cTn>
                                            <p:tgtEl>
                                              <p:spTgt spid="24"/>
                                            </p:tgtEl>
                                            <p:attrNameLst>
                                              <p:attrName>style.visibility</p:attrName>
                                            </p:attrNameLst>
                                          </p:cBhvr>
                                          <p:to>
                                            <p:strVal val="visible"/>
                                          </p:to>
                                        </p:set>
                                        <p:animEffect transition="in" filter="wipe(up)">
                                          <p:cBhvr>
                                            <p:cTn id="88" dur="750"/>
                                            <p:tgtEl>
                                              <p:spTgt spid="24"/>
                                            </p:tgtEl>
                                          </p:cBhvr>
                                        </p:animEffect>
                                      </p:childTnLst>
                                    </p:cTn>
                                  </p:par>
                                  <p:par>
                                    <p:cTn id="89" presetID="53" presetClass="entr" presetSubtype="16" fill="hold" nodeType="withEffect">
                                      <p:stCondLst>
                                        <p:cond delay="14250"/>
                                      </p:stCondLst>
                                      <p:childTnLst>
                                        <p:set>
                                          <p:cBhvr>
                                            <p:cTn id="90" dur="1" fill="hold">
                                              <p:stCondLst>
                                                <p:cond delay="0"/>
                                              </p:stCondLst>
                                            </p:cTn>
                                            <p:tgtEl>
                                              <p:spTgt spid="67"/>
                                            </p:tgtEl>
                                            <p:attrNameLst>
                                              <p:attrName>style.visibility</p:attrName>
                                            </p:attrNameLst>
                                          </p:cBhvr>
                                          <p:to>
                                            <p:strVal val="visible"/>
                                          </p:to>
                                        </p:set>
                                        <p:anim calcmode="lin" valueType="num">
                                          <p:cBhvr>
                                            <p:cTn id="91" dur="500" fill="hold"/>
                                            <p:tgtEl>
                                              <p:spTgt spid="67"/>
                                            </p:tgtEl>
                                            <p:attrNameLst>
                                              <p:attrName>ppt_w</p:attrName>
                                            </p:attrNameLst>
                                          </p:cBhvr>
                                          <p:tavLst>
                                            <p:tav tm="0">
                                              <p:val>
                                                <p:fltVal val="0"/>
                                              </p:val>
                                            </p:tav>
                                            <p:tav tm="100000">
                                              <p:val>
                                                <p:strVal val="#ppt_w"/>
                                              </p:val>
                                            </p:tav>
                                          </p:tavLst>
                                        </p:anim>
                                        <p:anim calcmode="lin" valueType="num">
                                          <p:cBhvr>
                                            <p:cTn id="92" dur="500" fill="hold"/>
                                            <p:tgtEl>
                                              <p:spTgt spid="67"/>
                                            </p:tgtEl>
                                            <p:attrNameLst>
                                              <p:attrName>ppt_h</p:attrName>
                                            </p:attrNameLst>
                                          </p:cBhvr>
                                          <p:tavLst>
                                            <p:tav tm="0">
                                              <p:val>
                                                <p:fltVal val="0"/>
                                              </p:val>
                                            </p:tav>
                                            <p:tav tm="100000">
                                              <p:val>
                                                <p:strVal val="#ppt_h"/>
                                              </p:val>
                                            </p:tav>
                                          </p:tavLst>
                                        </p:anim>
                                        <p:animEffect transition="in" filter="fade">
                                          <p:cBhvr>
                                            <p:cTn id="93" dur="500"/>
                                            <p:tgtEl>
                                              <p:spTgt spid="67"/>
                                            </p:tgtEl>
                                          </p:cBhvr>
                                        </p:animEffect>
                                      </p:childTnLst>
                                    </p:cTn>
                                  </p:par>
                                  <p:par>
                                    <p:cTn id="94" presetID="22" presetClass="entr" presetSubtype="1" fill="hold" grpId="0" nodeType="withEffect">
                                      <p:stCondLst>
                                        <p:cond delay="14750"/>
                                      </p:stCondLst>
                                      <p:childTnLst>
                                        <p:set>
                                          <p:cBhvr>
                                            <p:cTn id="95" dur="1" fill="hold">
                                              <p:stCondLst>
                                                <p:cond delay="0"/>
                                              </p:stCondLst>
                                            </p:cTn>
                                            <p:tgtEl>
                                              <p:spTgt spid="20"/>
                                            </p:tgtEl>
                                            <p:attrNameLst>
                                              <p:attrName>style.visibility</p:attrName>
                                            </p:attrNameLst>
                                          </p:cBhvr>
                                          <p:to>
                                            <p:strVal val="visible"/>
                                          </p:to>
                                        </p:set>
                                        <p:animEffect transition="in" filter="wipe(up)">
                                          <p:cBhvr>
                                            <p:cTn id="96" dur="750"/>
                                            <p:tgtEl>
                                              <p:spTgt spid="20"/>
                                            </p:tgtEl>
                                          </p:cBhvr>
                                        </p:animEffect>
                                      </p:childTnLst>
                                    </p:cTn>
                                  </p:par>
                                  <p:par>
                                    <p:cTn id="97" presetID="53" presetClass="entr" presetSubtype="16" fill="hold" nodeType="withEffect">
                                      <p:stCondLst>
                                        <p:cond delay="15500"/>
                                      </p:stCondLst>
                                      <p:childTnLst>
                                        <p:set>
                                          <p:cBhvr>
                                            <p:cTn id="98" dur="1" fill="hold">
                                              <p:stCondLst>
                                                <p:cond delay="0"/>
                                              </p:stCondLst>
                                            </p:cTn>
                                            <p:tgtEl>
                                              <p:spTgt spid="70"/>
                                            </p:tgtEl>
                                            <p:attrNameLst>
                                              <p:attrName>style.visibility</p:attrName>
                                            </p:attrNameLst>
                                          </p:cBhvr>
                                          <p:to>
                                            <p:strVal val="visible"/>
                                          </p:to>
                                        </p:set>
                                        <p:anim calcmode="lin" valueType="num">
                                          <p:cBhvr>
                                            <p:cTn id="99" dur="500" fill="hold"/>
                                            <p:tgtEl>
                                              <p:spTgt spid="70"/>
                                            </p:tgtEl>
                                            <p:attrNameLst>
                                              <p:attrName>ppt_w</p:attrName>
                                            </p:attrNameLst>
                                          </p:cBhvr>
                                          <p:tavLst>
                                            <p:tav tm="0">
                                              <p:val>
                                                <p:fltVal val="0"/>
                                              </p:val>
                                            </p:tav>
                                            <p:tav tm="100000">
                                              <p:val>
                                                <p:strVal val="#ppt_w"/>
                                              </p:val>
                                            </p:tav>
                                          </p:tavLst>
                                        </p:anim>
                                        <p:anim calcmode="lin" valueType="num">
                                          <p:cBhvr>
                                            <p:cTn id="100" dur="500" fill="hold"/>
                                            <p:tgtEl>
                                              <p:spTgt spid="70"/>
                                            </p:tgtEl>
                                            <p:attrNameLst>
                                              <p:attrName>ppt_h</p:attrName>
                                            </p:attrNameLst>
                                          </p:cBhvr>
                                          <p:tavLst>
                                            <p:tav tm="0">
                                              <p:val>
                                                <p:fltVal val="0"/>
                                              </p:val>
                                            </p:tav>
                                            <p:tav tm="100000">
                                              <p:val>
                                                <p:strVal val="#ppt_h"/>
                                              </p:val>
                                            </p:tav>
                                          </p:tavLst>
                                        </p:anim>
                                        <p:animEffect transition="in" filter="fade">
                                          <p:cBhvr>
                                            <p:cTn id="101" dur="500"/>
                                            <p:tgtEl>
                                              <p:spTgt spid="70"/>
                                            </p:tgtEl>
                                          </p:cBhvr>
                                        </p:animEffect>
                                      </p:childTnLst>
                                    </p:cTn>
                                  </p:par>
                                  <p:par>
                                    <p:cTn id="102" presetID="22" presetClass="entr" presetSubtype="1" fill="hold" grpId="0" nodeType="withEffect">
                                      <p:stCondLst>
                                        <p:cond delay="16000"/>
                                      </p:stCondLst>
                                      <p:childTnLst>
                                        <p:set>
                                          <p:cBhvr>
                                            <p:cTn id="103" dur="1" fill="hold">
                                              <p:stCondLst>
                                                <p:cond delay="0"/>
                                              </p:stCondLst>
                                            </p:cTn>
                                            <p:tgtEl>
                                              <p:spTgt spid="25"/>
                                            </p:tgtEl>
                                            <p:attrNameLst>
                                              <p:attrName>style.visibility</p:attrName>
                                            </p:attrNameLst>
                                          </p:cBhvr>
                                          <p:to>
                                            <p:strVal val="visible"/>
                                          </p:to>
                                        </p:set>
                                        <p:animEffect transition="in" filter="wipe(up)">
                                          <p:cBhvr>
                                            <p:cTn id="104"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animBg="1"/>
          <p:bldP spid="28" grpId="0" animBg="1"/>
          <p:bldP spid="5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500"/>
                                            <p:tgtEl>
                                              <p:spTgt spid="27"/>
                                            </p:tgtEl>
                                          </p:cBhvr>
                                        </p:animEffect>
                                        <p:anim calcmode="lin" valueType="num">
                                          <p:cBhvr>
                                            <p:cTn id="8" dur="1500" fill="hold"/>
                                            <p:tgtEl>
                                              <p:spTgt spid="27"/>
                                            </p:tgtEl>
                                            <p:attrNameLst>
                                              <p:attrName>ppt_x</p:attrName>
                                            </p:attrNameLst>
                                          </p:cBhvr>
                                          <p:tavLst>
                                            <p:tav tm="0">
                                              <p:val>
                                                <p:strVal val="#ppt_x"/>
                                              </p:val>
                                            </p:tav>
                                            <p:tav tm="100000">
                                              <p:val>
                                                <p:strVal val="#ppt_x"/>
                                              </p:val>
                                            </p:tav>
                                          </p:tavLst>
                                        </p:anim>
                                        <p:anim calcmode="lin" valueType="num">
                                          <p:cBhvr>
                                            <p:cTn id="9" dur="1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250"/>
                                            <p:tgtEl>
                                              <p:spTgt spid="28"/>
                                            </p:tgtEl>
                                          </p:cBhvr>
                                        </p:animEffect>
                                        <p:anim calcmode="lin" valueType="num">
                                          <p:cBhvr>
                                            <p:cTn id="13" dur="1250" fill="hold"/>
                                            <p:tgtEl>
                                              <p:spTgt spid="28"/>
                                            </p:tgtEl>
                                            <p:attrNameLst>
                                              <p:attrName>ppt_x</p:attrName>
                                            </p:attrNameLst>
                                          </p:cBhvr>
                                          <p:tavLst>
                                            <p:tav tm="0">
                                              <p:val>
                                                <p:strVal val="#ppt_x"/>
                                              </p:val>
                                            </p:tav>
                                            <p:tav tm="100000">
                                              <p:val>
                                                <p:strVal val="#ppt_x"/>
                                              </p:val>
                                            </p:tav>
                                          </p:tavLst>
                                        </p:anim>
                                        <p:anim calcmode="lin" valueType="num">
                                          <p:cBhvr>
                                            <p:cTn id="14" dur="1250" fill="hold"/>
                                            <p:tgtEl>
                                              <p:spTgt spid="28"/>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1500" fill="hold"/>
                                            <p:tgtEl>
                                              <p:spTgt spid="29"/>
                                            </p:tgtEl>
                                            <p:attrNameLst>
                                              <p:attrName>ppt_x</p:attrName>
                                            </p:attrNameLst>
                                          </p:cBhvr>
                                          <p:tavLst>
                                            <p:tav tm="0">
                                              <p:val>
                                                <p:strVal val="#ppt_x"/>
                                              </p:val>
                                            </p:tav>
                                            <p:tav tm="100000">
                                              <p:val>
                                                <p:strVal val="#ppt_x"/>
                                              </p:val>
                                            </p:tav>
                                          </p:tavLst>
                                        </p:anim>
                                        <p:anim calcmode="lin" valueType="num">
                                          <p:cBhvr additive="base">
                                            <p:cTn id="18" dur="1500" fill="hold"/>
                                            <p:tgtEl>
                                              <p:spTgt spid="29"/>
                                            </p:tgtEl>
                                            <p:attrNameLst>
                                              <p:attrName>ppt_y</p:attrName>
                                            </p:attrNameLst>
                                          </p:cBhvr>
                                          <p:tavLst>
                                            <p:tav tm="0">
                                              <p:val>
                                                <p:strVal val="1+#ppt_h/2"/>
                                              </p:val>
                                            </p:tav>
                                            <p:tav tm="100000">
                                              <p:val>
                                                <p:strVal val="#ppt_y"/>
                                              </p:val>
                                            </p:tav>
                                          </p:tavLst>
                                        </p:anim>
                                      </p:childTnLst>
                                    </p:cTn>
                                  </p:par>
                                  <p:par>
                                    <p:cTn id="19" presetID="8" presetClass="emph" presetSubtype="0" fill="hold" nodeType="withEffect">
                                      <p:stCondLst>
                                        <p:cond delay="1500"/>
                                      </p:stCondLst>
                                      <p:childTnLst>
                                        <p:animRot by="21600000">
                                          <p:cBhvr>
                                            <p:cTn id="20" dur="14750" fill="hold"/>
                                            <p:tgtEl>
                                              <p:spTgt spid="29"/>
                                            </p:tgtEl>
                                            <p:attrNameLst>
                                              <p:attrName>r</p:attrName>
                                            </p:attrNameLst>
                                          </p:cBhvr>
                                        </p:animRot>
                                      </p:childTnLst>
                                    </p:cTn>
                                  </p:par>
                                  <p:par>
                                    <p:cTn id="21" presetID="10" presetClass="entr" presetSubtype="0" fill="hold" grpId="0" nodeType="withEffect">
                                      <p:stCondLst>
                                        <p:cond delay="1500"/>
                                      </p:stCondLst>
                                      <p:iterate type="lt">
                                        <p:tmPct val="10000"/>
                                      </p:iterate>
                                      <p:childTnLst>
                                        <p:set>
                                          <p:cBhvr>
                                            <p:cTn id="22" dur="1" fill="hold">
                                              <p:stCondLst>
                                                <p:cond delay="0"/>
                                              </p:stCondLst>
                                            </p:cTn>
                                            <p:tgtEl>
                                              <p:spTgt spid="26"/>
                                            </p:tgtEl>
                                            <p:attrNameLst>
                                              <p:attrName>style.visibility</p:attrName>
                                            </p:attrNameLst>
                                          </p:cBhvr>
                                          <p:to>
                                            <p:strVal val="visible"/>
                                          </p:to>
                                        </p:set>
                                        <p:animEffect transition="in" filter="fade">
                                          <p:cBhvr>
                                            <p:cTn id="23" dur="750"/>
                                            <p:tgtEl>
                                              <p:spTgt spid="26"/>
                                            </p:tgtEl>
                                          </p:cBhvr>
                                        </p:animEffect>
                                      </p:childTnLst>
                                    </p:cTn>
                                  </p:par>
                                  <p:par>
                                    <p:cTn id="24" presetID="22" presetClass="entr" presetSubtype="1" fill="hold" grpId="0" nodeType="withEffect">
                                      <p:stCondLst>
                                        <p:cond delay="2250"/>
                                      </p:stCondLst>
                                      <p:childTnLst>
                                        <p:set>
                                          <p:cBhvr>
                                            <p:cTn id="25" dur="1" fill="hold">
                                              <p:stCondLst>
                                                <p:cond delay="0"/>
                                              </p:stCondLst>
                                            </p:cTn>
                                            <p:tgtEl>
                                              <p:spTgt spid="50"/>
                                            </p:tgtEl>
                                            <p:attrNameLst>
                                              <p:attrName>style.visibility</p:attrName>
                                            </p:attrNameLst>
                                          </p:cBhvr>
                                          <p:to>
                                            <p:strVal val="visible"/>
                                          </p:to>
                                        </p:set>
                                        <p:animEffect transition="in" filter="wipe(up)">
                                          <p:cBhvr>
                                            <p:cTn id="26" dur="2250"/>
                                            <p:tgtEl>
                                              <p:spTgt spid="50"/>
                                            </p:tgtEl>
                                          </p:cBhvr>
                                        </p:animEffect>
                                      </p:childTnLst>
                                    </p:cTn>
                                  </p:par>
                                  <p:par>
                                    <p:cTn id="27" presetID="55" presetClass="entr" presetSubtype="0" fill="hold" nodeType="withEffect">
                                      <p:stCondLst>
                                        <p:cond delay="450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strVal val="#ppt_w*0.70"/>
                                              </p:val>
                                            </p:tav>
                                            <p:tav tm="100000">
                                              <p:val>
                                                <p:strVal val="#ppt_w"/>
                                              </p:val>
                                            </p:tav>
                                          </p:tavLst>
                                        </p:anim>
                                        <p:anim calcmode="lin" valueType="num">
                                          <p:cBhvr>
                                            <p:cTn id="30" dur="1000" fill="hold"/>
                                            <p:tgtEl>
                                              <p:spTgt spid="17"/>
                                            </p:tgtEl>
                                            <p:attrNameLst>
                                              <p:attrName>ppt_h</p:attrName>
                                            </p:attrNameLst>
                                          </p:cBhvr>
                                          <p:tavLst>
                                            <p:tav tm="0">
                                              <p:val>
                                                <p:strVal val="#ppt_h"/>
                                              </p:val>
                                            </p:tav>
                                            <p:tav tm="100000">
                                              <p:val>
                                                <p:strVal val="#ppt_h"/>
                                              </p:val>
                                            </p:tav>
                                          </p:tavLst>
                                        </p:anim>
                                        <p:animEffect transition="in" filter="fade">
                                          <p:cBhvr>
                                            <p:cTn id="31" dur="1000"/>
                                            <p:tgtEl>
                                              <p:spTgt spid="17"/>
                                            </p:tgtEl>
                                          </p:cBhvr>
                                        </p:animEffect>
                                      </p:childTnLst>
                                    </p:cTn>
                                  </p:par>
                                  <p:par>
                                    <p:cTn id="32" presetID="55" presetClass="entr" presetSubtype="0" fill="hold" nodeType="withEffect">
                                      <p:stCondLst>
                                        <p:cond delay="525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par>
                                    <p:cTn id="37" presetID="55" presetClass="entr" presetSubtype="0" fill="hold" nodeType="withEffect">
                                      <p:stCondLst>
                                        <p:cond delay="600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strVal val="#ppt_w*0.70"/>
                                              </p:val>
                                            </p:tav>
                                            <p:tav tm="100000">
                                              <p:val>
                                                <p:strVal val="#ppt_w"/>
                                              </p:val>
                                            </p:tav>
                                          </p:tavLst>
                                        </p:anim>
                                        <p:anim calcmode="lin" valueType="num">
                                          <p:cBhvr>
                                            <p:cTn id="40" dur="1000" fill="hold"/>
                                            <p:tgtEl>
                                              <p:spTgt spid="5"/>
                                            </p:tgtEl>
                                            <p:attrNameLst>
                                              <p:attrName>ppt_h</p:attrName>
                                            </p:attrNameLst>
                                          </p:cBhvr>
                                          <p:tavLst>
                                            <p:tav tm="0">
                                              <p:val>
                                                <p:strVal val="#ppt_h"/>
                                              </p:val>
                                            </p:tav>
                                            <p:tav tm="100000">
                                              <p:val>
                                                <p:strVal val="#ppt_h"/>
                                              </p:val>
                                            </p:tav>
                                          </p:tavLst>
                                        </p:anim>
                                        <p:animEffect transition="in" filter="fade">
                                          <p:cBhvr>
                                            <p:cTn id="41" dur="1000"/>
                                            <p:tgtEl>
                                              <p:spTgt spid="5"/>
                                            </p:tgtEl>
                                          </p:cBhvr>
                                        </p:animEffect>
                                      </p:childTnLst>
                                    </p:cTn>
                                  </p:par>
                                  <p:par>
                                    <p:cTn id="42" presetID="55" presetClass="entr" presetSubtype="0" fill="hold" nodeType="withEffect">
                                      <p:stCondLst>
                                        <p:cond delay="6750"/>
                                      </p:stCondLst>
                                      <p:childTnLst>
                                        <p:set>
                                          <p:cBhvr>
                                            <p:cTn id="43" dur="1" fill="hold">
                                              <p:stCondLst>
                                                <p:cond delay="0"/>
                                              </p:stCondLst>
                                            </p:cTn>
                                            <p:tgtEl>
                                              <p:spTgt spid="2"/>
                                            </p:tgtEl>
                                            <p:attrNameLst>
                                              <p:attrName>style.visibility</p:attrName>
                                            </p:attrNameLst>
                                          </p:cBhvr>
                                          <p:to>
                                            <p:strVal val="visible"/>
                                          </p:to>
                                        </p:set>
                                        <p:anim calcmode="lin" valueType="num">
                                          <p:cBhvr>
                                            <p:cTn id="44" dur="1000" fill="hold"/>
                                            <p:tgtEl>
                                              <p:spTgt spid="2"/>
                                            </p:tgtEl>
                                            <p:attrNameLst>
                                              <p:attrName>ppt_w</p:attrName>
                                            </p:attrNameLst>
                                          </p:cBhvr>
                                          <p:tavLst>
                                            <p:tav tm="0">
                                              <p:val>
                                                <p:strVal val="#ppt_w*0.70"/>
                                              </p:val>
                                            </p:tav>
                                            <p:tav tm="100000">
                                              <p:val>
                                                <p:strVal val="#ppt_w"/>
                                              </p:val>
                                            </p:tav>
                                          </p:tavLst>
                                        </p:anim>
                                        <p:anim calcmode="lin" valueType="num">
                                          <p:cBhvr>
                                            <p:cTn id="45" dur="1000" fill="hold"/>
                                            <p:tgtEl>
                                              <p:spTgt spid="2"/>
                                            </p:tgtEl>
                                            <p:attrNameLst>
                                              <p:attrName>ppt_h</p:attrName>
                                            </p:attrNameLst>
                                          </p:cBhvr>
                                          <p:tavLst>
                                            <p:tav tm="0">
                                              <p:val>
                                                <p:strVal val="#ppt_h"/>
                                              </p:val>
                                            </p:tav>
                                            <p:tav tm="100000">
                                              <p:val>
                                                <p:strVal val="#ppt_h"/>
                                              </p:val>
                                            </p:tav>
                                          </p:tavLst>
                                        </p:anim>
                                        <p:animEffect transition="in" filter="fade">
                                          <p:cBhvr>
                                            <p:cTn id="46" dur="1000"/>
                                            <p:tgtEl>
                                              <p:spTgt spid="2"/>
                                            </p:tgtEl>
                                          </p:cBhvr>
                                        </p:animEffect>
                                      </p:childTnLst>
                                    </p:cTn>
                                  </p:par>
                                  <p:par>
                                    <p:cTn id="47" presetID="55" presetClass="entr" presetSubtype="0" fill="hold" nodeType="withEffect">
                                      <p:stCondLst>
                                        <p:cond delay="750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strVal val="#ppt_w*0.70"/>
                                              </p:val>
                                            </p:tav>
                                            <p:tav tm="100000">
                                              <p:val>
                                                <p:strVal val="#ppt_w"/>
                                              </p:val>
                                            </p:tav>
                                          </p:tavLst>
                                        </p:anim>
                                        <p:anim calcmode="lin" valueType="num">
                                          <p:cBhvr>
                                            <p:cTn id="50" dur="1000" fill="hold"/>
                                            <p:tgtEl>
                                              <p:spTgt spid="11"/>
                                            </p:tgtEl>
                                            <p:attrNameLst>
                                              <p:attrName>ppt_h</p:attrName>
                                            </p:attrNameLst>
                                          </p:cBhvr>
                                          <p:tavLst>
                                            <p:tav tm="0">
                                              <p:val>
                                                <p:strVal val="#ppt_h"/>
                                              </p:val>
                                            </p:tav>
                                            <p:tav tm="100000">
                                              <p:val>
                                                <p:strVal val="#ppt_h"/>
                                              </p:val>
                                            </p:tav>
                                          </p:tavLst>
                                        </p:anim>
                                        <p:animEffect transition="in" filter="fade">
                                          <p:cBhvr>
                                            <p:cTn id="51" dur="1000"/>
                                            <p:tgtEl>
                                              <p:spTgt spid="11"/>
                                            </p:tgtEl>
                                          </p:cBhvr>
                                        </p:animEffect>
                                      </p:childTnLst>
                                    </p:cTn>
                                  </p:par>
                                  <p:par>
                                    <p:cTn id="52" presetID="55" presetClass="entr" presetSubtype="0" fill="hold" nodeType="withEffect">
                                      <p:stCondLst>
                                        <p:cond delay="825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strVal val="#ppt_w*0.70"/>
                                              </p:val>
                                            </p:tav>
                                            <p:tav tm="100000">
                                              <p:val>
                                                <p:strVal val="#ppt_w"/>
                                              </p:val>
                                            </p:tav>
                                          </p:tavLst>
                                        </p:anim>
                                        <p:anim calcmode="lin" valueType="num">
                                          <p:cBhvr>
                                            <p:cTn id="55" dur="1000" fill="hold"/>
                                            <p:tgtEl>
                                              <p:spTgt spid="14"/>
                                            </p:tgtEl>
                                            <p:attrNameLst>
                                              <p:attrName>ppt_h</p:attrName>
                                            </p:attrNameLst>
                                          </p:cBhvr>
                                          <p:tavLst>
                                            <p:tav tm="0">
                                              <p:val>
                                                <p:strVal val="#ppt_h"/>
                                              </p:val>
                                            </p:tav>
                                            <p:tav tm="100000">
                                              <p:val>
                                                <p:strVal val="#ppt_h"/>
                                              </p:val>
                                            </p:tav>
                                          </p:tavLst>
                                        </p:anim>
                                        <p:animEffect transition="in" filter="fade">
                                          <p:cBhvr>
                                            <p:cTn id="56" dur="1000"/>
                                            <p:tgtEl>
                                              <p:spTgt spid="14"/>
                                            </p:tgtEl>
                                          </p:cBhvr>
                                        </p:animEffect>
                                      </p:childTnLst>
                                    </p:cTn>
                                  </p:par>
                                  <p:par>
                                    <p:cTn id="57" presetID="53" presetClass="entr" presetSubtype="16" fill="hold" nodeType="withEffect">
                                      <p:stCondLst>
                                        <p:cond delay="925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par>
                                    <p:cTn id="62" presetID="22" presetClass="entr" presetSubtype="1" fill="hold" grpId="0" nodeType="withEffect">
                                      <p:stCondLst>
                                        <p:cond delay="9750"/>
                                      </p:stCondLst>
                                      <p:childTnLst>
                                        <p:set>
                                          <p:cBhvr>
                                            <p:cTn id="63" dur="1" fill="hold">
                                              <p:stCondLst>
                                                <p:cond delay="0"/>
                                              </p:stCondLst>
                                            </p:cTn>
                                            <p:tgtEl>
                                              <p:spTgt spid="21"/>
                                            </p:tgtEl>
                                            <p:attrNameLst>
                                              <p:attrName>style.visibility</p:attrName>
                                            </p:attrNameLst>
                                          </p:cBhvr>
                                          <p:to>
                                            <p:strVal val="visible"/>
                                          </p:to>
                                        </p:set>
                                        <p:animEffect transition="in" filter="wipe(up)">
                                          <p:cBhvr>
                                            <p:cTn id="64" dur="750"/>
                                            <p:tgtEl>
                                              <p:spTgt spid="21"/>
                                            </p:tgtEl>
                                          </p:cBhvr>
                                        </p:animEffect>
                                      </p:childTnLst>
                                    </p:cTn>
                                  </p:par>
                                  <p:par>
                                    <p:cTn id="65" presetID="53" presetClass="entr" presetSubtype="16" fill="hold" nodeType="withEffect">
                                      <p:stCondLst>
                                        <p:cond delay="10500"/>
                                      </p:stCondLst>
                                      <p:childTnLst>
                                        <p:set>
                                          <p:cBhvr>
                                            <p:cTn id="66" dur="1" fill="hold">
                                              <p:stCondLst>
                                                <p:cond delay="0"/>
                                              </p:stCondLst>
                                            </p:cTn>
                                            <p:tgtEl>
                                              <p:spTgt spid="58"/>
                                            </p:tgtEl>
                                            <p:attrNameLst>
                                              <p:attrName>style.visibility</p:attrName>
                                            </p:attrNameLst>
                                          </p:cBhvr>
                                          <p:to>
                                            <p:strVal val="visible"/>
                                          </p:to>
                                        </p:set>
                                        <p:anim calcmode="lin" valueType="num">
                                          <p:cBhvr>
                                            <p:cTn id="67" dur="500" fill="hold"/>
                                            <p:tgtEl>
                                              <p:spTgt spid="58"/>
                                            </p:tgtEl>
                                            <p:attrNameLst>
                                              <p:attrName>ppt_w</p:attrName>
                                            </p:attrNameLst>
                                          </p:cBhvr>
                                          <p:tavLst>
                                            <p:tav tm="0">
                                              <p:val>
                                                <p:fltVal val="0"/>
                                              </p:val>
                                            </p:tav>
                                            <p:tav tm="100000">
                                              <p:val>
                                                <p:strVal val="#ppt_w"/>
                                              </p:val>
                                            </p:tav>
                                          </p:tavLst>
                                        </p:anim>
                                        <p:anim calcmode="lin" valueType="num">
                                          <p:cBhvr>
                                            <p:cTn id="68" dur="500" fill="hold"/>
                                            <p:tgtEl>
                                              <p:spTgt spid="58"/>
                                            </p:tgtEl>
                                            <p:attrNameLst>
                                              <p:attrName>ppt_h</p:attrName>
                                            </p:attrNameLst>
                                          </p:cBhvr>
                                          <p:tavLst>
                                            <p:tav tm="0">
                                              <p:val>
                                                <p:fltVal val="0"/>
                                              </p:val>
                                            </p:tav>
                                            <p:tav tm="100000">
                                              <p:val>
                                                <p:strVal val="#ppt_h"/>
                                              </p:val>
                                            </p:tav>
                                          </p:tavLst>
                                        </p:anim>
                                        <p:animEffect transition="in" filter="fade">
                                          <p:cBhvr>
                                            <p:cTn id="69" dur="500"/>
                                            <p:tgtEl>
                                              <p:spTgt spid="58"/>
                                            </p:tgtEl>
                                          </p:cBhvr>
                                        </p:animEffect>
                                      </p:childTnLst>
                                    </p:cTn>
                                  </p:par>
                                  <p:par>
                                    <p:cTn id="70" presetID="22" presetClass="entr" presetSubtype="1" fill="hold" grpId="0" nodeType="withEffect">
                                      <p:stCondLst>
                                        <p:cond delay="11000"/>
                                      </p:stCondLst>
                                      <p:childTnLst>
                                        <p:set>
                                          <p:cBhvr>
                                            <p:cTn id="71" dur="1" fill="hold">
                                              <p:stCondLst>
                                                <p:cond delay="0"/>
                                              </p:stCondLst>
                                            </p:cTn>
                                            <p:tgtEl>
                                              <p:spTgt spid="22"/>
                                            </p:tgtEl>
                                            <p:attrNameLst>
                                              <p:attrName>style.visibility</p:attrName>
                                            </p:attrNameLst>
                                          </p:cBhvr>
                                          <p:to>
                                            <p:strVal val="visible"/>
                                          </p:to>
                                        </p:set>
                                        <p:animEffect transition="in" filter="wipe(up)">
                                          <p:cBhvr>
                                            <p:cTn id="72" dur="750"/>
                                            <p:tgtEl>
                                              <p:spTgt spid="22"/>
                                            </p:tgtEl>
                                          </p:cBhvr>
                                        </p:animEffect>
                                      </p:childTnLst>
                                    </p:cTn>
                                  </p:par>
                                  <p:par>
                                    <p:cTn id="73" presetID="53" presetClass="entr" presetSubtype="16" fill="hold" nodeType="withEffect">
                                      <p:stCondLst>
                                        <p:cond delay="11750"/>
                                      </p:stCondLst>
                                      <p:childTnLst>
                                        <p:set>
                                          <p:cBhvr>
                                            <p:cTn id="74" dur="1" fill="hold">
                                              <p:stCondLst>
                                                <p:cond delay="0"/>
                                              </p:stCondLst>
                                            </p:cTn>
                                            <p:tgtEl>
                                              <p:spTgt spid="61"/>
                                            </p:tgtEl>
                                            <p:attrNameLst>
                                              <p:attrName>style.visibility</p:attrName>
                                            </p:attrNameLst>
                                          </p:cBhvr>
                                          <p:to>
                                            <p:strVal val="visible"/>
                                          </p:to>
                                        </p:set>
                                        <p:anim calcmode="lin" valueType="num">
                                          <p:cBhvr>
                                            <p:cTn id="75" dur="500" fill="hold"/>
                                            <p:tgtEl>
                                              <p:spTgt spid="61"/>
                                            </p:tgtEl>
                                            <p:attrNameLst>
                                              <p:attrName>ppt_w</p:attrName>
                                            </p:attrNameLst>
                                          </p:cBhvr>
                                          <p:tavLst>
                                            <p:tav tm="0">
                                              <p:val>
                                                <p:fltVal val="0"/>
                                              </p:val>
                                            </p:tav>
                                            <p:tav tm="100000">
                                              <p:val>
                                                <p:strVal val="#ppt_w"/>
                                              </p:val>
                                            </p:tav>
                                          </p:tavLst>
                                        </p:anim>
                                        <p:anim calcmode="lin" valueType="num">
                                          <p:cBhvr>
                                            <p:cTn id="76" dur="500" fill="hold"/>
                                            <p:tgtEl>
                                              <p:spTgt spid="61"/>
                                            </p:tgtEl>
                                            <p:attrNameLst>
                                              <p:attrName>ppt_h</p:attrName>
                                            </p:attrNameLst>
                                          </p:cBhvr>
                                          <p:tavLst>
                                            <p:tav tm="0">
                                              <p:val>
                                                <p:fltVal val="0"/>
                                              </p:val>
                                            </p:tav>
                                            <p:tav tm="100000">
                                              <p:val>
                                                <p:strVal val="#ppt_h"/>
                                              </p:val>
                                            </p:tav>
                                          </p:tavLst>
                                        </p:anim>
                                        <p:animEffect transition="in" filter="fade">
                                          <p:cBhvr>
                                            <p:cTn id="77" dur="500"/>
                                            <p:tgtEl>
                                              <p:spTgt spid="61"/>
                                            </p:tgtEl>
                                          </p:cBhvr>
                                        </p:animEffect>
                                      </p:childTnLst>
                                    </p:cTn>
                                  </p:par>
                                  <p:par>
                                    <p:cTn id="78" presetID="22" presetClass="entr" presetSubtype="1" fill="hold" grpId="0" nodeType="withEffect">
                                      <p:stCondLst>
                                        <p:cond delay="12250"/>
                                      </p:stCondLst>
                                      <p:childTnLst>
                                        <p:set>
                                          <p:cBhvr>
                                            <p:cTn id="79" dur="1" fill="hold">
                                              <p:stCondLst>
                                                <p:cond delay="0"/>
                                              </p:stCondLst>
                                            </p:cTn>
                                            <p:tgtEl>
                                              <p:spTgt spid="23"/>
                                            </p:tgtEl>
                                            <p:attrNameLst>
                                              <p:attrName>style.visibility</p:attrName>
                                            </p:attrNameLst>
                                          </p:cBhvr>
                                          <p:to>
                                            <p:strVal val="visible"/>
                                          </p:to>
                                        </p:set>
                                        <p:animEffect transition="in" filter="wipe(up)">
                                          <p:cBhvr>
                                            <p:cTn id="80" dur="750"/>
                                            <p:tgtEl>
                                              <p:spTgt spid="23"/>
                                            </p:tgtEl>
                                          </p:cBhvr>
                                        </p:animEffect>
                                      </p:childTnLst>
                                    </p:cTn>
                                  </p:par>
                                  <p:par>
                                    <p:cTn id="81" presetID="53" presetClass="entr" presetSubtype="16" fill="hold" nodeType="withEffect">
                                      <p:stCondLst>
                                        <p:cond delay="13000"/>
                                      </p:stCondLst>
                                      <p:childTnLst>
                                        <p:set>
                                          <p:cBhvr>
                                            <p:cTn id="82" dur="1" fill="hold">
                                              <p:stCondLst>
                                                <p:cond delay="0"/>
                                              </p:stCondLst>
                                            </p:cTn>
                                            <p:tgtEl>
                                              <p:spTgt spid="64"/>
                                            </p:tgtEl>
                                            <p:attrNameLst>
                                              <p:attrName>style.visibility</p:attrName>
                                            </p:attrNameLst>
                                          </p:cBhvr>
                                          <p:to>
                                            <p:strVal val="visible"/>
                                          </p:to>
                                        </p:set>
                                        <p:anim calcmode="lin" valueType="num">
                                          <p:cBhvr>
                                            <p:cTn id="83" dur="500" fill="hold"/>
                                            <p:tgtEl>
                                              <p:spTgt spid="64"/>
                                            </p:tgtEl>
                                            <p:attrNameLst>
                                              <p:attrName>ppt_w</p:attrName>
                                            </p:attrNameLst>
                                          </p:cBhvr>
                                          <p:tavLst>
                                            <p:tav tm="0">
                                              <p:val>
                                                <p:fltVal val="0"/>
                                              </p:val>
                                            </p:tav>
                                            <p:tav tm="100000">
                                              <p:val>
                                                <p:strVal val="#ppt_w"/>
                                              </p:val>
                                            </p:tav>
                                          </p:tavLst>
                                        </p:anim>
                                        <p:anim calcmode="lin" valueType="num">
                                          <p:cBhvr>
                                            <p:cTn id="84" dur="500" fill="hold"/>
                                            <p:tgtEl>
                                              <p:spTgt spid="64"/>
                                            </p:tgtEl>
                                            <p:attrNameLst>
                                              <p:attrName>ppt_h</p:attrName>
                                            </p:attrNameLst>
                                          </p:cBhvr>
                                          <p:tavLst>
                                            <p:tav tm="0">
                                              <p:val>
                                                <p:fltVal val="0"/>
                                              </p:val>
                                            </p:tav>
                                            <p:tav tm="100000">
                                              <p:val>
                                                <p:strVal val="#ppt_h"/>
                                              </p:val>
                                            </p:tav>
                                          </p:tavLst>
                                        </p:anim>
                                        <p:animEffect transition="in" filter="fade">
                                          <p:cBhvr>
                                            <p:cTn id="85" dur="500"/>
                                            <p:tgtEl>
                                              <p:spTgt spid="64"/>
                                            </p:tgtEl>
                                          </p:cBhvr>
                                        </p:animEffect>
                                      </p:childTnLst>
                                    </p:cTn>
                                  </p:par>
                                  <p:par>
                                    <p:cTn id="86" presetID="22" presetClass="entr" presetSubtype="1" fill="hold" grpId="0" nodeType="withEffect">
                                      <p:stCondLst>
                                        <p:cond delay="13500"/>
                                      </p:stCondLst>
                                      <p:childTnLst>
                                        <p:set>
                                          <p:cBhvr>
                                            <p:cTn id="87" dur="1" fill="hold">
                                              <p:stCondLst>
                                                <p:cond delay="0"/>
                                              </p:stCondLst>
                                            </p:cTn>
                                            <p:tgtEl>
                                              <p:spTgt spid="24"/>
                                            </p:tgtEl>
                                            <p:attrNameLst>
                                              <p:attrName>style.visibility</p:attrName>
                                            </p:attrNameLst>
                                          </p:cBhvr>
                                          <p:to>
                                            <p:strVal val="visible"/>
                                          </p:to>
                                        </p:set>
                                        <p:animEffect transition="in" filter="wipe(up)">
                                          <p:cBhvr>
                                            <p:cTn id="88" dur="750"/>
                                            <p:tgtEl>
                                              <p:spTgt spid="24"/>
                                            </p:tgtEl>
                                          </p:cBhvr>
                                        </p:animEffect>
                                      </p:childTnLst>
                                    </p:cTn>
                                  </p:par>
                                  <p:par>
                                    <p:cTn id="89" presetID="53" presetClass="entr" presetSubtype="16" fill="hold" nodeType="withEffect">
                                      <p:stCondLst>
                                        <p:cond delay="14250"/>
                                      </p:stCondLst>
                                      <p:childTnLst>
                                        <p:set>
                                          <p:cBhvr>
                                            <p:cTn id="90" dur="1" fill="hold">
                                              <p:stCondLst>
                                                <p:cond delay="0"/>
                                              </p:stCondLst>
                                            </p:cTn>
                                            <p:tgtEl>
                                              <p:spTgt spid="67"/>
                                            </p:tgtEl>
                                            <p:attrNameLst>
                                              <p:attrName>style.visibility</p:attrName>
                                            </p:attrNameLst>
                                          </p:cBhvr>
                                          <p:to>
                                            <p:strVal val="visible"/>
                                          </p:to>
                                        </p:set>
                                        <p:anim calcmode="lin" valueType="num">
                                          <p:cBhvr>
                                            <p:cTn id="91" dur="500" fill="hold"/>
                                            <p:tgtEl>
                                              <p:spTgt spid="67"/>
                                            </p:tgtEl>
                                            <p:attrNameLst>
                                              <p:attrName>ppt_w</p:attrName>
                                            </p:attrNameLst>
                                          </p:cBhvr>
                                          <p:tavLst>
                                            <p:tav tm="0">
                                              <p:val>
                                                <p:fltVal val="0"/>
                                              </p:val>
                                            </p:tav>
                                            <p:tav tm="100000">
                                              <p:val>
                                                <p:strVal val="#ppt_w"/>
                                              </p:val>
                                            </p:tav>
                                          </p:tavLst>
                                        </p:anim>
                                        <p:anim calcmode="lin" valueType="num">
                                          <p:cBhvr>
                                            <p:cTn id="92" dur="500" fill="hold"/>
                                            <p:tgtEl>
                                              <p:spTgt spid="67"/>
                                            </p:tgtEl>
                                            <p:attrNameLst>
                                              <p:attrName>ppt_h</p:attrName>
                                            </p:attrNameLst>
                                          </p:cBhvr>
                                          <p:tavLst>
                                            <p:tav tm="0">
                                              <p:val>
                                                <p:fltVal val="0"/>
                                              </p:val>
                                            </p:tav>
                                            <p:tav tm="100000">
                                              <p:val>
                                                <p:strVal val="#ppt_h"/>
                                              </p:val>
                                            </p:tav>
                                          </p:tavLst>
                                        </p:anim>
                                        <p:animEffect transition="in" filter="fade">
                                          <p:cBhvr>
                                            <p:cTn id="93" dur="500"/>
                                            <p:tgtEl>
                                              <p:spTgt spid="67"/>
                                            </p:tgtEl>
                                          </p:cBhvr>
                                        </p:animEffect>
                                      </p:childTnLst>
                                    </p:cTn>
                                  </p:par>
                                  <p:par>
                                    <p:cTn id="94" presetID="22" presetClass="entr" presetSubtype="1" fill="hold" grpId="0" nodeType="withEffect">
                                      <p:stCondLst>
                                        <p:cond delay="14750"/>
                                      </p:stCondLst>
                                      <p:childTnLst>
                                        <p:set>
                                          <p:cBhvr>
                                            <p:cTn id="95" dur="1" fill="hold">
                                              <p:stCondLst>
                                                <p:cond delay="0"/>
                                              </p:stCondLst>
                                            </p:cTn>
                                            <p:tgtEl>
                                              <p:spTgt spid="20"/>
                                            </p:tgtEl>
                                            <p:attrNameLst>
                                              <p:attrName>style.visibility</p:attrName>
                                            </p:attrNameLst>
                                          </p:cBhvr>
                                          <p:to>
                                            <p:strVal val="visible"/>
                                          </p:to>
                                        </p:set>
                                        <p:animEffect transition="in" filter="wipe(up)">
                                          <p:cBhvr>
                                            <p:cTn id="96" dur="750"/>
                                            <p:tgtEl>
                                              <p:spTgt spid="20"/>
                                            </p:tgtEl>
                                          </p:cBhvr>
                                        </p:animEffect>
                                      </p:childTnLst>
                                    </p:cTn>
                                  </p:par>
                                  <p:par>
                                    <p:cTn id="97" presetID="53" presetClass="entr" presetSubtype="16" fill="hold" nodeType="withEffect">
                                      <p:stCondLst>
                                        <p:cond delay="15500"/>
                                      </p:stCondLst>
                                      <p:childTnLst>
                                        <p:set>
                                          <p:cBhvr>
                                            <p:cTn id="98" dur="1" fill="hold">
                                              <p:stCondLst>
                                                <p:cond delay="0"/>
                                              </p:stCondLst>
                                            </p:cTn>
                                            <p:tgtEl>
                                              <p:spTgt spid="70"/>
                                            </p:tgtEl>
                                            <p:attrNameLst>
                                              <p:attrName>style.visibility</p:attrName>
                                            </p:attrNameLst>
                                          </p:cBhvr>
                                          <p:to>
                                            <p:strVal val="visible"/>
                                          </p:to>
                                        </p:set>
                                        <p:anim calcmode="lin" valueType="num">
                                          <p:cBhvr>
                                            <p:cTn id="99" dur="500" fill="hold"/>
                                            <p:tgtEl>
                                              <p:spTgt spid="70"/>
                                            </p:tgtEl>
                                            <p:attrNameLst>
                                              <p:attrName>ppt_w</p:attrName>
                                            </p:attrNameLst>
                                          </p:cBhvr>
                                          <p:tavLst>
                                            <p:tav tm="0">
                                              <p:val>
                                                <p:fltVal val="0"/>
                                              </p:val>
                                            </p:tav>
                                            <p:tav tm="100000">
                                              <p:val>
                                                <p:strVal val="#ppt_w"/>
                                              </p:val>
                                            </p:tav>
                                          </p:tavLst>
                                        </p:anim>
                                        <p:anim calcmode="lin" valueType="num">
                                          <p:cBhvr>
                                            <p:cTn id="100" dur="500" fill="hold"/>
                                            <p:tgtEl>
                                              <p:spTgt spid="70"/>
                                            </p:tgtEl>
                                            <p:attrNameLst>
                                              <p:attrName>ppt_h</p:attrName>
                                            </p:attrNameLst>
                                          </p:cBhvr>
                                          <p:tavLst>
                                            <p:tav tm="0">
                                              <p:val>
                                                <p:fltVal val="0"/>
                                              </p:val>
                                            </p:tav>
                                            <p:tav tm="100000">
                                              <p:val>
                                                <p:strVal val="#ppt_h"/>
                                              </p:val>
                                            </p:tav>
                                          </p:tavLst>
                                        </p:anim>
                                        <p:animEffect transition="in" filter="fade">
                                          <p:cBhvr>
                                            <p:cTn id="101" dur="500"/>
                                            <p:tgtEl>
                                              <p:spTgt spid="70"/>
                                            </p:tgtEl>
                                          </p:cBhvr>
                                        </p:animEffect>
                                      </p:childTnLst>
                                    </p:cTn>
                                  </p:par>
                                  <p:par>
                                    <p:cTn id="102" presetID="22" presetClass="entr" presetSubtype="1" fill="hold" grpId="0" nodeType="withEffect">
                                      <p:stCondLst>
                                        <p:cond delay="16000"/>
                                      </p:stCondLst>
                                      <p:childTnLst>
                                        <p:set>
                                          <p:cBhvr>
                                            <p:cTn id="103" dur="1" fill="hold">
                                              <p:stCondLst>
                                                <p:cond delay="0"/>
                                              </p:stCondLst>
                                            </p:cTn>
                                            <p:tgtEl>
                                              <p:spTgt spid="25"/>
                                            </p:tgtEl>
                                            <p:attrNameLst>
                                              <p:attrName>style.visibility</p:attrName>
                                            </p:attrNameLst>
                                          </p:cBhvr>
                                          <p:to>
                                            <p:strVal val="visible"/>
                                          </p:to>
                                        </p:set>
                                        <p:animEffect transition="in" filter="wipe(up)">
                                          <p:cBhvr>
                                            <p:cTn id="104"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animBg="1"/>
          <p:bldP spid="28" grpId="0" animBg="1"/>
          <p:bldP spid="50"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3724506" y="0"/>
            <a:ext cx="846749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3" name="组合 92"/>
          <p:cNvGrpSpPr/>
          <p:nvPr/>
        </p:nvGrpSpPr>
        <p:grpSpPr>
          <a:xfrm>
            <a:off x="1126073" y="936505"/>
            <a:ext cx="4817525" cy="4817525"/>
            <a:chOff x="3051715" y="1629522"/>
            <a:chExt cx="7107908" cy="7107908"/>
          </a:xfrm>
        </p:grpSpPr>
        <p:sp>
          <p:nvSpPr>
            <p:cNvPr id="94" name="弧形 93"/>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5" name="弧形 94"/>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6" name="弧形 95"/>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7" name="弧形 96"/>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8" name="弧形 97"/>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83" name="任意多边形 82"/>
          <p:cNvSpPr/>
          <p:nvPr/>
        </p:nvSpPr>
        <p:spPr>
          <a:xfrm rot="5400000">
            <a:off x="1372052" y="935198"/>
            <a:ext cx="1975995" cy="4720095"/>
          </a:xfrm>
          <a:custGeom>
            <a:avLst/>
            <a:gdLst>
              <a:gd name="connsiteX0" fmla="*/ 0 w 1975995"/>
              <a:gd name="connsiteY0" fmla="*/ 1141593 h 4720095"/>
              <a:gd name="connsiteX1" fmla="*/ 0 w 1975995"/>
              <a:gd name="connsiteY1" fmla="*/ 987997 h 4720095"/>
              <a:gd name="connsiteX2" fmla="*/ 987997 w 1975995"/>
              <a:gd name="connsiteY2" fmla="*/ 0 h 4720095"/>
              <a:gd name="connsiteX3" fmla="*/ 1975994 w 1975995"/>
              <a:gd name="connsiteY3" fmla="*/ 987997 h 4720095"/>
              <a:gd name="connsiteX4" fmla="*/ 1975994 w 1975995"/>
              <a:gd name="connsiteY4" fmla="*/ 1095950 h 4720095"/>
              <a:gd name="connsiteX5" fmla="*/ 1975995 w 1975995"/>
              <a:gd name="connsiteY5" fmla="*/ 1095950 h 4720095"/>
              <a:gd name="connsiteX6" fmla="*/ 1975995 w 1975995"/>
              <a:gd name="connsiteY6" fmla="*/ 4720095 h 4720095"/>
              <a:gd name="connsiteX7" fmla="*/ 2815 w 1975995"/>
              <a:gd name="connsiteY7" fmla="*/ 4720095 h 4720095"/>
              <a:gd name="connsiteX8" fmla="*/ 2815 w 1975995"/>
              <a:gd name="connsiteY8" fmla="*/ 1197340 h 472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995" h="4720095">
                <a:moveTo>
                  <a:pt x="0" y="1141593"/>
                </a:moveTo>
                <a:lnTo>
                  <a:pt x="0" y="987997"/>
                </a:lnTo>
                <a:cubicBezTo>
                  <a:pt x="0" y="442341"/>
                  <a:pt x="442341" y="0"/>
                  <a:pt x="987997" y="0"/>
                </a:cubicBezTo>
                <a:cubicBezTo>
                  <a:pt x="1533653" y="0"/>
                  <a:pt x="1975994" y="442341"/>
                  <a:pt x="1975994" y="987997"/>
                </a:cubicBezTo>
                <a:lnTo>
                  <a:pt x="1975994" y="1095950"/>
                </a:lnTo>
                <a:lnTo>
                  <a:pt x="1975995" y="1095950"/>
                </a:lnTo>
                <a:lnTo>
                  <a:pt x="1975995" y="4720095"/>
                </a:lnTo>
                <a:lnTo>
                  <a:pt x="2815" y="4720095"/>
                </a:lnTo>
                <a:lnTo>
                  <a:pt x="2815" y="1197340"/>
                </a:lnTo>
                <a:close/>
              </a:path>
            </a:pathLst>
          </a:custGeom>
          <a:solidFill>
            <a:srgbClr val="20B6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 name="组合 2"/>
          <p:cNvGrpSpPr/>
          <p:nvPr/>
        </p:nvGrpSpPr>
        <p:grpSpPr>
          <a:xfrm>
            <a:off x="3110732" y="2662891"/>
            <a:ext cx="1172591" cy="1179462"/>
            <a:chOff x="1267237" y="4149067"/>
            <a:chExt cx="1172591" cy="1179462"/>
          </a:xfrm>
        </p:grpSpPr>
        <p:sp>
          <p:nvSpPr>
            <p:cNvPr id="4"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92D050"/>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496257" y="4521472"/>
              <a:ext cx="729687" cy="584775"/>
            </a:xfrm>
            <a:prstGeom prst="rect">
              <a:avLst/>
            </a:prstGeom>
            <a:noFill/>
            <a:ln>
              <a:noFill/>
            </a:ln>
          </p:spPr>
          <p:txBody>
            <a:bodyPr wrap="none" rtlCol="0">
              <a:spAutoFit/>
            </a:bodyPr>
            <a:lstStyle/>
            <a:p>
              <a:r>
                <a:rPr lang="en-US" altLang="zh-CN" sz="3200" dirty="0" smtClean="0">
                  <a:ln w="25400">
                    <a:solidFill>
                      <a:srgbClr val="FF8FA7"/>
                    </a:solidFill>
                  </a:ln>
                  <a:solidFill>
                    <a:schemeClr val="bg1"/>
                  </a:solidFill>
                  <a:latin typeface="方正超粗黑简体" panose="03000509000000000000" pitchFamily="65" charset="-122"/>
                  <a:ea typeface="方正超粗黑简体" panose="03000509000000000000" pitchFamily="65" charset="-122"/>
                </a:rPr>
                <a:t>02</a:t>
              </a:r>
              <a:endParaRPr lang="zh-CN" altLang="en-US" sz="3200" dirty="0">
                <a:ln w="25400">
                  <a:solidFill>
                    <a:srgbClr val="FF8FA7"/>
                  </a:solidFill>
                </a:ln>
                <a:solidFill>
                  <a:schemeClr val="bg1"/>
                </a:solidFill>
                <a:latin typeface="方正超粗黑简体" panose="03000509000000000000" pitchFamily="65" charset="-122"/>
                <a:ea typeface="方正超粗黑简体" panose="03000509000000000000" pitchFamily="65" charset="-122"/>
              </a:endParaRPr>
            </a:p>
          </p:txBody>
        </p:sp>
      </p:grpSp>
      <p:sp>
        <p:nvSpPr>
          <p:cNvPr id="6" name="椭圆 5"/>
          <p:cNvSpPr/>
          <p:nvPr/>
        </p:nvSpPr>
        <p:spPr>
          <a:xfrm>
            <a:off x="2893819" y="2467987"/>
            <a:ext cx="1643449" cy="1643449"/>
          </a:xfrm>
          <a:prstGeom prst="ellipse">
            <a:avLst/>
          </a:prstGeom>
          <a:noFill/>
          <a:ln>
            <a:solidFill>
              <a:srgbClr val="D6F1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十字星 6"/>
          <p:cNvSpPr/>
          <p:nvPr/>
        </p:nvSpPr>
        <p:spPr>
          <a:xfrm rot="20953261">
            <a:off x="5066377" y="689630"/>
            <a:ext cx="566841" cy="566841"/>
          </a:xfrm>
          <a:prstGeom prst="star4">
            <a:avLst/>
          </a:prstGeom>
          <a:solidFill>
            <a:srgbClr val="FF8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609059" y="2655889"/>
            <a:ext cx="2239649" cy="1200329"/>
          </a:xfrm>
          <a:prstGeom prst="rect">
            <a:avLst/>
          </a:prstGeom>
          <a:noFill/>
        </p:spPr>
        <p:txBody>
          <a:bodyPr wrap="square" rtlCol="0">
            <a:spAutoFit/>
          </a:bodyPr>
          <a:lstStyle/>
          <a:p>
            <a:r>
              <a:rPr lang="zh-CN" altLang="en-US" sz="3600" b="1" dirty="0" smtClean="0">
                <a:solidFill>
                  <a:schemeClr val="bg1"/>
                </a:solidFill>
                <a:latin typeface="微软雅黑" panose="020B0503020204020204" pitchFamily="34" charset="-122"/>
                <a:ea typeface="微软雅黑" panose="020B0503020204020204" pitchFamily="34" charset="-122"/>
              </a:rPr>
              <a:t>  本班的</a:t>
            </a:r>
            <a:endParaRPr lang="en-US" altLang="zh-CN" sz="3600" b="1" dirty="0" smtClean="0">
              <a:solidFill>
                <a:schemeClr val="bg1"/>
              </a:solidFill>
              <a:latin typeface="微软雅黑" panose="020B0503020204020204" pitchFamily="34" charset="-122"/>
              <a:ea typeface="微软雅黑" panose="020B0503020204020204" pitchFamily="34" charset="-122"/>
            </a:endParaRPr>
          </a:p>
          <a:p>
            <a:r>
              <a:rPr lang="zh-CN" altLang="en-US" sz="3600" b="1" dirty="0" smtClean="0">
                <a:solidFill>
                  <a:schemeClr val="bg1"/>
                </a:solidFill>
                <a:latin typeface="微软雅黑" panose="020B0503020204020204" pitchFamily="34" charset="-122"/>
                <a:ea typeface="微软雅黑" panose="020B0503020204020204" pitchFamily="34" charset="-122"/>
              </a:rPr>
              <a:t>基本情况</a:t>
            </a:r>
            <a:endParaRPr lang="zh-CN" altLang="en-US" sz="3600" b="1" dirty="0">
              <a:solidFill>
                <a:schemeClr val="bg1"/>
              </a:solidFill>
            </a:endParaRPr>
          </a:p>
        </p:txBody>
      </p:sp>
      <p:grpSp>
        <p:nvGrpSpPr>
          <p:cNvPr id="78" name="组合 77"/>
          <p:cNvGrpSpPr/>
          <p:nvPr/>
        </p:nvGrpSpPr>
        <p:grpSpPr>
          <a:xfrm>
            <a:off x="6625838" y="3650954"/>
            <a:ext cx="1177219" cy="1194956"/>
            <a:chOff x="9272337" y="-1404832"/>
            <a:chExt cx="1597009" cy="1621072"/>
          </a:xfrm>
        </p:grpSpPr>
        <p:sp>
          <p:nvSpPr>
            <p:cNvPr id="66" name="椭圆 65"/>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9272337" y="-1404832"/>
              <a:ext cx="1597009" cy="1597009"/>
              <a:chOff x="9437178" y="1562958"/>
              <a:chExt cx="1597009" cy="1597009"/>
            </a:xfrm>
          </p:grpSpPr>
          <p:sp>
            <p:nvSpPr>
              <p:cNvPr id="34" name="椭圆 33"/>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l="50000" t="-80000" r="50000" b="180000"/>
                </a:path>
                <a:tileRect/>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弧形 36"/>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弧形 37"/>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0" name="TextBox 1"/>
            <p:cNvSpPr txBox="1"/>
            <p:nvPr/>
          </p:nvSpPr>
          <p:spPr>
            <a:xfrm>
              <a:off x="9541021" y="-1197528"/>
              <a:ext cx="1286735" cy="1127327"/>
            </a:xfrm>
            <a:prstGeom prst="rect">
              <a:avLst/>
            </a:prstGeom>
            <a:noFill/>
            <a:effectLst/>
          </p:spPr>
          <p:txBody>
            <a:bodyPr wrap="square" rtlCol="0">
              <a:spAutoFit/>
            </a:bodyPr>
            <a:lstStyle/>
            <a:p>
              <a:r>
                <a:rPr lang="zh-CN" altLang="en-US" sz="2400" b="1" dirty="0">
                  <a:solidFill>
                    <a:srgbClr val="FFFF00"/>
                  </a:solidFill>
                  <a:effectLst>
                    <a:outerShdw blurRad="177800" dist="50800" dir="16620000" sx="93000" sy="93000" rotWithShape="0">
                      <a:srgbClr val="20B6BE"/>
                    </a:outerShdw>
                  </a:effectLst>
                  <a:latin typeface="微软雅黑" panose="020B0503020204020204" pitchFamily="34" charset="-122"/>
                  <a:ea typeface="微软雅黑" panose="020B0503020204020204" pitchFamily="34" charset="-122"/>
                </a:rPr>
                <a:t>成长情况</a:t>
              </a:r>
              <a:endParaRPr lang="zh-CN" altLang="en-US" sz="2400" dirty="0">
                <a:solidFill>
                  <a:srgbClr val="FFFF00"/>
                </a:solidFill>
                <a:effectLst>
                  <a:outerShdw blurRad="177800" dist="50800" dir="16620000" sx="93000" sy="93000" rotWithShape="0">
                    <a:srgbClr val="20B6BE"/>
                  </a:outerShdw>
                </a:effectLst>
              </a:endParaRPr>
            </a:p>
          </p:txBody>
        </p:sp>
      </p:grpSp>
      <p:grpSp>
        <p:nvGrpSpPr>
          <p:cNvPr id="73" name="组合 72"/>
          <p:cNvGrpSpPr/>
          <p:nvPr/>
        </p:nvGrpSpPr>
        <p:grpSpPr>
          <a:xfrm>
            <a:off x="5970085" y="602166"/>
            <a:ext cx="1180837" cy="1183131"/>
            <a:chOff x="11934016" y="4450536"/>
            <a:chExt cx="1601919" cy="1605030"/>
          </a:xfrm>
        </p:grpSpPr>
        <p:sp>
          <p:nvSpPr>
            <p:cNvPr id="71" name="椭圆 70"/>
            <p:cNvSpPr/>
            <p:nvPr/>
          </p:nvSpPr>
          <p:spPr>
            <a:xfrm>
              <a:off x="11934016" y="4450536"/>
              <a:ext cx="1593898" cy="1593898"/>
            </a:xfrm>
            <a:prstGeom prst="ellipse">
              <a:avLst/>
            </a:prstGeom>
            <a:solidFill>
              <a:srgbClr val="FF97B8"/>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11938926" y="4458557"/>
              <a:ext cx="1597009" cy="1597009"/>
              <a:chOff x="9437178" y="1562958"/>
              <a:chExt cx="1597009" cy="1597009"/>
            </a:xfrm>
          </p:grpSpPr>
          <p:sp>
            <p:nvSpPr>
              <p:cNvPr id="42" name="椭圆 41"/>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9440289" y="1562958"/>
                <a:ext cx="1593898" cy="1593898"/>
              </a:xfrm>
              <a:prstGeom prst="ellipse">
                <a:avLst/>
              </a:prstGeom>
              <a:gradFill flip="none" rotWithShape="1">
                <a:gsLst>
                  <a:gs pos="0">
                    <a:schemeClr val="bg1"/>
                  </a:gs>
                  <a:gs pos="40000">
                    <a:srgbClr val="FFA3C4"/>
                  </a:gs>
                  <a:gs pos="100000">
                    <a:srgbClr val="FF7593"/>
                  </a:gs>
                </a:gsLst>
                <a:path path="circle">
                  <a:fillToRect l="50000" t="-80000" r="50000" b="180000"/>
                </a:path>
                <a:tileRect/>
              </a:gradFill>
              <a:ln w="31750">
                <a:solidFill>
                  <a:srgbClr val="FFD1E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弧形 43"/>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弧形 44"/>
              <p:cNvSpPr/>
              <p:nvPr/>
            </p:nvSpPr>
            <p:spPr>
              <a:xfrm rot="17283909">
                <a:off x="9629644" y="1685173"/>
                <a:ext cx="1382557" cy="1382557"/>
              </a:xfrm>
              <a:prstGeom prst="arc">
                <a:avLst>
                  <a:gd name="adj1" fmla="val 18582933"/>
                  <a:gd name="adj2" fmla="val 19067742"/>
                </a:avLst>
              </a:prstGeom>
              <a:ln w="127000" cap="rnd">
                <a:solidFill>
                  <a:schemeClr val="bg1">
                    <a:alpha val="84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7" name="TextBox 10"/>
            <p:cNvSpPr txBox="1"/>
            <p:nvPr/>
          </p:nvSpPr>
          <p:spPr>
            <a:xfrm>
              <a:off x="12244229" y="4688518"/>
              <a:ext cx="1085574" cy="1127327"/>
            </a:xfrm>
            <a:prstGeom prst="rect">
              <a:avLst/>
            </a:prstGeom>
            <a:noFill/>
            <a:effectLst>
              <a:glow rad="139700">
                <a:schemeClr val="bg1">
                  <a:alpha val="40000"/>
                </a:schemeClr>
              </a:glow>
              <a:outerShdw blurRad="152400" dist="152400" sx="102000" sy="102000" algn="ctr" rotWithShape="0">
                <a:prstClr val="black">
                  <a:alpha val="53000"/>
                </a:prstClr>
              </a:outerShdw>
            </a:effectLst>
          </p:spPr>
          <p:txBody>
            <a:bodyPr wrap="none">
              <a:spAutoFit/>
            </a:bodyPr>
            <a:lstStyle/>
            <a:p>
              <a:pPr algn="ctr" fontAlgn="auto">
                <a:spcBef>
                  <a:spcPts val="0"/>
                </a:spcBef>
                <a:spcAft>
                  <a:spcPts val="0"/>
                </a:spcAft>
                <a:defRPr/>
              </a:pPr>
              <a:r>
                <a:rPr lang="zh-CN" altLang="en-US" sz="2400" b="1" dirty="0">
                  <a:solidFill>
                    <a:schemeClr val="bg1"/>
                  </a:solidFill>
                  <a:effectLst>
                    <a:outerShdw blurRad="50800" dist="38100" algn="l" rotWithShape="0">
                      <a:prstClr val="black">
                        <a:alpha val="40000"/>
                      </a:prstClr>
                    </a:outerShdw>
                  </a:effectLst>
                  <a:latin typeface="微软雅黑" pitchFamily="34" charset="-122"/>
                  <a:ea typeface="微软雅黑" pitchFamily="34" charset="-122"/>
                </a:rPr>
                <a:t>心理</a:t>
              </a:r>
              <a:endParaRPr lang="en-US" altLang="zh-CN" sz="2400" b="1" dirty="0">
                <a:solidFill>
                  <a:schemeClr val="bg1"/>
                </a:solidFill>
                <a:effectLst>
                  <a:outerShdw blurRad="50800" dist="38100" algn="l" rotWithShape="0">
                    <a:prstClr val="black">
                      <a:alpha val="40000"/>
                    </a:prstClr>
                  </a:outerShdw>
                </a:effectLst>
                <a:latin typeface="微软雅黑" pitchFamily="34" charset="-122"/>
                <a:ea typeface="微软雅黑" pitchFamily="34" charset="-122"/>
              </a:endParaRPr>
            </a:p>
            <a:p>
              <a:pPr algn="ctr" fontAlgn="auto">
                <a:spcBef>
                  <a:spcPts val="0"/>
                </a:spcBef>
                <a:spcAft>
                  <a:spcPts val="0"/>
                </a:spcAft>
                <a:defRPr/>
              </a:pPr>
              <a:r>
                <a:rPr lang="zh-CN" altLang="en-US" sz="2400" b="1" dirty="0">
                  <a:solidFill>
                    <a:schemeClr val="bg1"/>
                  </a:solidFill>
                  <a:effectLst>
                    <a:outerShdw blurRad="50800" dist="38100" algn="l" rotWithShape="0">
                      <a:prstClr val="black">
                        <a:alpha val="40000"/>
                      </a:prstClr>
                    </a:outerShdw>
                  </a:effectLst>
                  <a:latin typeface="微软雅黑" pitchFamily="34" charset="-122"/>
                  <a:ea typeface="微软雅黑" pitchFamily="34" charset="-122"/>
                </a:rPr>
                <a:t>分析</a:t>
              </a:r>
            </a:p>
          </p:txBody>
        </p:sp>
      </p:grpSp>
      <p:grpSp>
        <p:nvGrpSpPr>
          <p:cNvPr id="76" name="组合 75"/>
          <p:cNvGrpSpPr/>
          <p:nvPr/>
        </p:nvGrpSpPr>
        <p:grpSpPr>
          <a:xfrm>
            <a:off x="5541018" y="4998099"/>
            <a:ext cx="1246642" cy="1177947"/>
            <a:chOff x="7953284" y="6299301"/>
            <a:chExt cx="1691190" cy="1597996"/>
          </a:xfrm>
        </p:grpSpPr>
        <p:sp>
          <p:nvSpPr>
            <p:cNvPr id="72" name="椭圆 71"/>
            <p:cNvSpPr/>
            <p:nvPr/>
          </p:nvSpPr>
          <p:spPr>
            <a:xfrm>
              <a:off x="7963595" y="6303399"/>
              <a:ext cx="1593898" cy="1593898"/>
            </a:xfrm>
            <a:prstGeom prst="ellipse">
              <a:avLst/>
            </a:prstGeom>
            <a:solidFill>
              <a:srgbClr val="FFC000"/>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7953284" y="6299301"/>
              <a:ext cx="1691190" cy="1597009"/>
              <a:chOff x="8402463" y="4859938"/>
              <a:chExt cx="1691190" cy="1597009"/>
            </a:xfrm>
          </p:grpSpPr>
          <p:grpSp>
            <p:nvGrpSpPr>
              <p:cNvPr id="54" name="组合 53"/>
              <p:cNvGrpSpPr/>
              <p:nvPr/>
            </p:nvGrpSpPr>
            <p:grpSpPr>
              <a:xfrm>
                <a:off x="8402463" y="4859938"/>
                <a:ext cx="1597009" cy="1597009"/>
                <a:chOff x="9437178" y="1562958"/>
                <a:chExt cx="1597009" cy="1597009"/>
              </a:xfrm>
            </p:grpSpPr>
            <p:sp>
              <p:nvSpPr>
                <p:cNvPr id="55" name="椭圆 54"/>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9440289" y="1562958"/>
                  <a:ext cx="1593898" cy="1593898"/>
                </a:xfrm>
                <a:prstGeom prst="ellipse">
                  <a:avLst/>
                </a:prstGeom>
                <a:gradFill flip="none" rotWithShape="1">
                  <a:gsLst>
                    <a:gs pos="0">
                      <a:srgbClr val="FFC000"/>
                    </a:gs>
                    <a:gs pos="40000">
                      <a:srgbClr val="FFFF00"/>
                    </a:gs>
                    <a:gs pos="96000">
                      <a:srgbClr val="FFC000"/>
                    </a:gs>
                  </a:gsLst>
                  <a:path path="circle">
                    <a:fillToRect l="50000" t="-80000" r="50000" b="180000"/>
                  </a:path>
                  <a:tileRect/>
                </a:gradFill>
                <a:ln w="317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弧形 56"/>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弧形 57"/>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0" name="矩形 59"/>
              <p:cNvSpPr/>
              <p:nvPr/>
            </p:nvSpPr>
            <p:spPr>
              <a:xfrm>
                <a:off x="8465842" y="5062350"/>
                <a:ext cx="1627811" cy="1127326"/>
              </a:xfrm>
              <a:prstGeom prst="rect">
                <a:avLst/>
              </a:prstGeom>
              <a:effectLst>
                <a:outerShdw blurRad="50800" dist="38100" dir="5400000" algn="t" rotWithShape="0">
                  <a:srgbClr val="F9A601">
                    <a:alpha val="92941"/>
                  </a:srgbClr>
                </a:outerShdw>
              </a:effectLst>
            </p:spPr>
            <p:txBody>
              <a:bodyPr wrap="square">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  问题</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r>
                  <a:rPr lang="zh-CN" altLang="en-US" sz="2400" b="1" dirty="0" smtClean="0">
                    <a:solidFill>
                      <a:schemeClr val="bg1"/>
                    </a:solidFill>
                    <a:latin typeface="微软雅黑" panose="020B0503020204020204" pitchFamily="34" charset="-122"/>
                    <a:ea typeface="微软雅黑" panose="020B0503020204020204" pitchFamily="34" charset="-122"/>
                  </a:rPr>
                  <a:t>及不足</a:t>
                </a:r>
                <a:endParaRPr lang="zh-CN" altLang="en-US" sz="2400" dirty="0">
                  <a:solidFill>
                    <a:schemeClr val="bg1"/>
                  </a:solidFill>
                </a:endParaRPr>
              </a:p>
            </p:txBody>
          </p:sp>
        </p:grpSp>
      </p:grpSp>
      <p:grpSp>
        <p:nvGrpSpPr>
          <p:cNvPr id="77" name="组合 76"/>
          <p:cNvGrpSpPr/>
          <p:nvPr/>
        </p:nvGrpSpPr>
        <p:grpSpPr>
          <a:xfrm>
            <a:off x="6782602" y="2006281"/>
            <a:ext cx="1220417" cy="1183132"/>
            <a:chOff x="6204695" y="728767"/>
            <a:chExt cx="1655611" cy="1605031"/>
          </a:xfrm>
        </p:grpSpPr>
        <p:sp>
          <p:nvSpPr>
            <p:cNvPr id="75" name="椭圆 74"/>
            <p:cNvSpPr/>
            <p:nvPr/>
          </p:nvSpPr>
          <p:spPr>
            <a:xfrm>
              <a:off x="6206985" y="728767"/>
              <a:ext cx="1593898" cy="1593898"/>
            </a:xfrm>
            <a:prstGeom prst="ellipse">
              <a:avLst/>
            </a:prstGeom>
            <a:solidFill>
              <a:srgbClr val="9FB70D"/>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6204695" y="736789"/>
              <a:ext cx="1655611" cy="1597009"/>
              <a:chOff x="6092400" y="4779400"/>
              <a:chExt cx="1655611" cy="1597009"/>
            </a:xfrm>
          </p:grpSpPr>
          <p:grpSp>
            <p:nvGrpSpPr>
              <p:cNvPr id="49" name="组合 48"/>
              <p:cNvGrpSpPr/>
              <p:nvPr/>
            </p:nvGrpSpPr>
            <p:grpSpPr>
              <a:xfrm>
                <a:off x="6092400" y="4779400"/>
                <a:ext cx="1597009" cy="1597009"/>
                <a:chOff x="9437178" y="1562958"/>
                <a:chExt cx="1597009" cy="1597009"/>
              </a:xfrm>
            </p:grpSpPr>
            <p:sp>
              <p:nvSpPr>
                <p:cNvPr id="50" name="椭圆 49"/>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9440289" y="1562958"/>
                  <a:ext cx="1593898" cy="1593898"/>
                </a:xfrm>
                <a:prstGeom prst="ellipse">
                  <a:avLst/>
                </a:prstGeom>
                <a:gradFill flip="none" rotWithShape="1">
                  <a:gsLst>
                    <a:gs pos="0">
                      <a:schemeClr val="accent3"/>
                    </a:gs>
                    <a:gs pos="40000">
                      <a:srgbClr val="D6F133"/>
                    </a:gs>
                    <a:gs pos="100000">
                      <a:srgbClr val="92D050"/>
                    </a:gs>
                  </a:gsLst>
                  <a:path path="circle">
                    <a:fillToRect l="50000" t="-80000" r="50000" b="180000"/>
                  </a:path>
                  <a:tileRect/>
                </a:gradFill>
                <a:ln w="31750">
                  <a:solidFill>
                    <a:srgbClr val="D6F13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弧形 51"/>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弧形 52"/>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1" name="TextBox 322"/>
              <p:cNvSpPr txBox="1"/>
              <p:nvPr/>
            </p:nvSpPr>
            <p:spPr>
              <a:xfrm>
                <a:off x="6385137" y="4960094"/>
                <a:ext cx="1362874" cy="1127326"/>
              </a:xfrm>
              <a:prstGeom prst="rect">
                <a:avLst/>
              </a:prstGeom>
              <a:effectLst>
                <a:outerShdw blurRad="50800" dist="38100" dir="5400000" algn="t" rotWithShape="0">
                  <a:srgbClr val="9FB70D">
                    <a:alpha val="93000"/>
                  </a:srgbClr>
                </a:outerShdw>
              </a:effectLst>
            </p:spPr>
            <p:txBody>
              <a:bodyPr wrap="square">
                <a:spAutoFit/>
              </a:bodyPr>
              <a:lstStyle>
                <a:defPPr>
                  <a:defRPr lang="zh-CN"/>
                </a:defPPr>
                <a:lvl1pPr>
                  <a:defRPr sz="4000" b="1">
                    <a:solidFill>
                      <a:srgbClr val="22F1F6"/>
                    </a:solidFill>
                    <a:latin typeface="微软雅黑" panose="020B0503020204020204" pitchFamily="34" charset="-122"/>
                    <a:ea typeface="微软雅黑" panose="020B0503020204020204" pitchFamily="34" charset="-122"/>
                  </a:defRPr>
                </a:lvl1pPr>
              </a:lstStyle>
              <a:p>
                <a:r>
                  <a:rPr lang="zh-CN" altLang="en-US" sz="2400" dirty="0">
                    <a:solidFill>
                      <a:schemeClr val="bg1"/>
                    </a:solidFill>
                  </a:rPr>
                  <a:t>本班</a:t>
                </a:r>
                <a:endParaRPr lang="en-US" altLang="zh-CN" sz="2400" dirty="0">
                  <a:solidFill>
                    <a:schemeClr val="bg1"/>
                  </a:solidFill>
                </a:endParaRPr>
              </a:p>
              <a:p>
                <a:r>
                  <a:rPr lang="zh-CN" altLang="en-US" sz="2400" dirty="0">
                    <a:solidFill>
                      <a:schemeClr val="bg1"/>
                    </a:solidFill>
                  </a:rPr>
                  <a:t>特点</a:t>
                </a:r>
              </a:p>
            </p:txBody>
          </p:sp>
        </p:grpSp>
      </p:grpSp>
      <p:pic>
        <p:nvPicPr>
          <p:cNvPr id="81" name="图片 80"/>
          <p:cNvPicPr>
            <a:picLocks noChangeAspect="1"/>
          </p:cNvPicPr>
          <p:nvPr/>
        </p:nvPicPr>
        <p:blipFill rotWithShape="1">
          <a:blip r:embed="rId3" cstate="print">
            <a:extLst>
              <a:ext uri="{28A0092B-C50C-407E-A947-70E740481C1C}">
                <a14:useLocalDpi xmlns:a14="http://schemas.microsoft.com/office/drawing/2010/main" val="0"/>
              </a:ext>
            </a:extLst>
          </a:blip>
          <a:srcRect l="26795" t="15027" r="49282" b="11253"/>
          <a:stretch/>
        </p:blipFill>
        <p:spPr>
          <a:xfrm>
            <a:off x="3951658" y="2159656"/>
            <a:ext cx="749431" cy="1299014"/>
          </a:xfrm>
          <a:prstGeom prst="rect">
            <a:avLst/>
          </a:prstGeom>
        </p:spPr>
      </p:pic>
      <p:grpSp>
        <p:nvGrpSpPr>
          <p:cNvPr id="9" name="组合 8"/>
          <p:cNvGrpSpPr/>
          <p:nvPr/>
        </p:nvGrpSpPr>
        <p:grpSpPr>
          <a:xfrm flipH="1">
            <a:off x="3874544" y="2968474"/>
            <a:ext cx="2414421" cy="1514317"/>
            <a:chOff x="594424" y="1153191"/>
            <a:chExt cx="2605976" cy="1634460"/>
          </a:xfrm>
        </p:grpSpPr>
        <p:sp>
          <p:nvSpPr>
            <p:cNvPr id="10" name="任意多边形 9"/>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2" name="TextBox 3"/>
          <p:cNvSpPr txBox="1"/>
          <p:nvPr/>
        </p:nvSpPr>
        <p:spPr>
          <a:xfrm>
            <a:off x="1266092" y="4397332"/>
            <a:ext cx="3244630" cy="1200329"/>
          </a:xfrm>
          <a:prstGeom prst="rect">
            <a:avLst/>
          </a:prstGeom>
          <a:noFill/>
        </p:spPr>
        <p:txBody>
          <a:bodyPr wrap="square" rtlCol="0">
            <a:spAutoFit/>
          </a:bodyPr>
          <a:lstStyle/>
          <a:p>
            <a:r>
              <a:rPr lang="zh-CN" altLang="en-US" sz="2400" dirty="0">
                <a:solidFill>
                  <a:srgbClr val="20B6BE"/>
                </a:solidFill>
                <a:latin typeface="微软雅黑" panose="020B0503020204020204" pitchFamily="34" charset="-122"/>
                <a:ea typeface="微软雅黑" panose="020B0503020204020204" pitchFamily="34" charset="-122"/>
              </a:rPr>
              <a:t>人数：</a:t>
            </a:r>
            <a:r>
              <a:rPr lang="en-US" altLang="zh-CN" sz="2400" dirty="0">
                <a:solidFill>
                  <a:srgbClr val="20B6BE"/>
                </a:solidFill>
                <a:latin typeface="微软雅黑" panose="020B0503020204020204" pitchFamily="34" charset="-122"/>
                <a:ea typeface="微软雅黑" panose="020B0503020204020204" pitchFamily="34" charset="-122"/>
              </a:rPr>
              <a:t>35</a:t>
            </a:r>
            <a:r>
              <a:rPr lang="zh-CN" altLang="en-US" sz="2400" dirty="0">
                <a:solidFill>
                  <a:srgbClr val="20B6BE"/>
                </a:solidFill>
                <a:latin typeface="微软雅黑" panose="020B0503020204020204" pitchFamily="34" charset="-122"/>
                <a:ea typeface="微软雅黑" panose="020B0503020204020204" pitchFamily="34" charset="-122"/>
              </a:rPr>
              <a:t>人，其中</a:t>
            </a:r>
            <a:r>
              <a:rPr lang="zh-CN" altLang="en-US" sz="2400" b="1" dirty="0">
                <a:solidFill>
                  <a:srgbClr val="20B6BE"/>
                </a:solidFill>
                <a:latin typeface="微软雅黑" panose="020B0503020204020204" pitchFamily="34" charset="-122"/>
                <a:ea typeface="微软雅黑" panose="020B0503020204020204" pitchFamily="34" charset="-122"/>
              </a:rPr>
              <a:t>男孩</a:t>
            </a:r>
            <a:r>
              <a:rPr lang="zh-CN" altLang="en-US" sz="2400" dirty="0">
                <a:solidFill>
                  <a:srgbClr val="20B6BE"/>
                </a:solidFill>
                <a:latin typeface="微软雅黑" panose="020B0503020204020204" pitchFamily="34" charset="-122"/>
                <a:ea typeface="微软雅黑" panose="020B0503020204020204" pitchFamily="34" charset="-122"/>
              </a:rPr>
              <a:t>：</a:t>
            </a:r>
            <a:r>
              <a:rPr lang="en-US" altLang="zh-CN" sz="2400" dirty="0">
                <a:solidFill>
                  <a:srgbClr val="20B6BE"/>
                </a:solidFill>
                <a:latin typeface="微软雅黑" panose="020B0503020204020204" pitchFamily="34" charset="-122"/>
                <a:ea typeface="微软雅黑" panose="020B0503020204020204" pitchFamily="34" charset="-122"/>
              </a:rPr>
              <a:t>15</a:t>
            </a:r>
            <a:r>
              <a:rPr lang="zh-CN" altLang="en-US" sz="2400" dirty="0">
                <a:solidFill>
                  <a:srgbClr val="20B6BE"/>
                </a:solidFill>
                <a:latin typeface="微软雅黑" panose="020B0503020204020204" pitchFamily="34" charset="-122"/>
                <a:ea typeface="微软雅黑" panose="020B0503020204020204" pitchFamily="34" charset="-122"/>
              </a:rPr>
              <a:t>人，</a:t>
            </a:r>
            <a:r>
              <a:rPr lang="zh-CN" altLang="en-US" sz="2400" b="1" dirty="0">
                <a:solidFill>
                  <a:srgbClr val="20B6BE"/>
                </a:solidFill>
                <a:latin typeface="微软雅黑" panose="020B0503020204020204" pitchFamily="34" charset="-122"/>
                <a:ea typeface="微软雅黑" panose="020B0503020204020204" pitchFamily="34" charset="-122"/>
              </a:rPr>
              <a:t>女孩</a:t>
            </a:r>
            <a:r>
              <a:rPr lang="en-US" altLang="zh-CN" sz="2400" dirty="0">
                <a:solidFill>
                  <a:srgbClr val="20B6BE"/>
                </a:solidFill>
                <a:latin typeface="微软雅黑" panose="020B0503020204020204" pitchFamily="34" charset="-122"/>
                <a:ea typeface="微软雅黑" panose="020B0503020204020204" pitchFamily="34" charset="-122"/>
              </a:rPr>
              <a:t>18</a:t>
            </a:r>
            <a:r>
              <a:rPr lang="zh-CN" altLang="en-US" sz="2400" dirty="0">
                <a:solidFill>
                  <a:srgbClr val="20B6BE"/>
                </a:solidFill>
                <a:latin typeface="微软雅黑" panose="020B0503020204020204" pitchFamily="34" charset="-122"/>
                <a:ea typeface="微软雅黑" panose="020B0503020204020204" pitchFamily="34" charset="-122"/>
              </a:rPr>
              <a:t>人</a:t>
            </a:r>
          </a:p>
          <a:p>
            <a:endParaRPr lang="zh-CN" altLang="en-US" sz="2400" dirty="0">
              <a:solidFill>
                <a:srgbClr val="20B6BE"/>
              </a:solidFill>
              <a:effectLst>
                <a:outerShdw blurRad="50800" dist="38100" dir="5400000" algn="t" rotWithShape="0">
                  <a:prstClr val="black">
                    <a:alpha val="40000"/>
                  </a:prstClr>
                </a:outerShdw>
                <a:reflection blurRad="6350" stA="25000" endPos="66000" dist="63500" dir="5400000" sy="-100000" algn="bl" rotWithShape="0"/>
              </a:effectLst>
            </a:endParaRPr>
          </a:p>
        </p:txBody>
      </p:sp>
      <p:sp>
        <p:nvSpPr>
          <p:cNvPr id="99" name="矩形 98"/>
          <p:cNvSpPr/>
          <p:nvPr/>
        </p:nvSpPr>
        <p:spPr>
          <a:xfrm>
            <a:off x="7610561" y="689960"/>
            <a:ext cx="2665642" cy="613694"/>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00" name="矩形 99"/>
          <p:cNvSpPr/>
          <p:nvPr/>
        </p:nvSpPr>
        <p:spPr>
          <a:xfrm>
            <a:off x="8409732" y="2124750"/>
            <a:ext cx="2665642" cy="613694"/>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01" name="矩形 100"/>
          <p:cNvSpPr/>
          <p:nvPr/>
        </p:nvSpPr>
        <p:spPr>
          <a:xfrm>
            <a:off x="8420883" y="3819735"/>
            <a:ext cx="2665642" cy="613694"/>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sp>
        <p:nvSpPr>
          <p:cNvPr id="102" name="矩形 101"/>
          <p:cNvSpPr/>
          <p:nvPr/>
        </p:nvSpPr>
        <p:spPr>
          <a:xfrm>
            <a:off x="7305760" y="5291697"/>
            <a:ext cx="2665642" cy="613694"/>
          </a:xfrm>
          <a:prstGeom prst="rect">
            <a:avLst/>
          </a:prstGeom>
        </p:spPr>
        <p:txBody>
          <a:bodyPr wrap="square">
            <a:spAutoFit/>
          </a:bodyPr>
          <a:lstStyle/>
          <a:p>
            <a:pPr>
              <a:lnSpc>
                <a:spcPct val="150000"/>
              </a:lnSpc>
            </a:pPr>
            <a:r>
              <a:rPr lang="zh-CN" altLang="en-US" sz="1200" dirty="0">
                <a:solidFill>
                  <a:schemeClr val="bg2">
                    <a:lumMod val="75000"/>
                  </a:schemeClr>
                </a:solidFill>
                <a:latin typeface="微软雅黑" panose="020B0503020204020204" pitchFamily="34" charset="-122"/>
                <a:ea typeface="微软雅黑" panose="020B0503020204020204" pitchFamily="34" charset="-122"/>
              </a:rPr>
              <a:t>点击输入简要文字内容，文字内容需概括精炼，言简意赅的说明内容</a:t>
            </a:r>
            <a:r>
              <a:rPr lang="en-US" altLang="zh-CN" sz="1200" dirty="0" smtClean="0">
                <a:solidFill>
                  <a:schemeClr val="bg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bg2">
                  <a:lumMod val="75000"/>
                </a:schemeClr>
              </a:solidFill>
              <a:latin typeface="微软雅黑" panose="020B0503020204020204" pitchFamily="34" charset="-122"/>
              <a:ea typeface="微软雅黑" panose="020B0503020204020204" pitchFamily="34" charset="-122"/>
            </a:endParaRPr>
          </a:p>
        </p:txBody>
      </p:sp>
      <p:grpSp>
        <p:nvGrpSpPr>
          <p:cNvPr id="103" name="组合 102"/>
          <p:cNvGrpSpPr/>
          <p:nvPr/>
        </p:nvGrpSpPr>
        <p:grpSpPr>
          <a:xfrm>
            <a:off x="10308590" y="4880210"/>
            <a:ext cx="1478249" cy="1616398"/>
            <a:chOff x="9886950" y="4535871"/>
            <a:chExt cx="1834461" cy="2005899"/>
          </a:xfrm>
        </p:grpSpPr>
        <p:sp>
          <p:nvSpPr>
            <p:cNvPr id="104" name="圆角矩形 103"/>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圆角矩形 104"/>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6" name="组合 105"/>
            <p:cNvGrpSpPr/>
            <p:nvPr/>
          </p:nvGrpSpPr>
          <p:grpSpPr>
            <a:xfrm rot="17559220">
              <a:off x="10526211" y="4117280"/>
              <a:ext cx="611597" cy="1772498"/>
              <a:chOff x="2994660" y="1680210"/>
              <a:chExt cx="1234440" cy="3577590"/>
            </a:xfrm>
            <a:solidFill>
              <a:srgbClr val="FFC000"/>
            </a:solidFill>
          </p:grpSpPr>
          <p:sp>
            <p:nvSpPr>
              <p:cNvPr id="118" name="椭圆 117"/>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梯形 121"/>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椭圆 106"/>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107"/>
            <p:cNvCxnSpPr>
              <a:stCxn id="104"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10080494" y="6530550"/>
              <a:ext cx="1489448"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9886950" y="6541770"/>
              <a:ext cx="103784"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11665311" y="6527745"/>
              <a:ext cx="56100"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矩形 114"/>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78329281"/>
      </p:ext>
    </p:extLst>
  </p:cSld>
  <p:clrMapOvr>
    <a:masterClrMapping/>
  </p:clrMapOvr>
  <mc:AlternateContent xmlns:mc="http://schemas.openxmlformats.org/markup-compatibility/2006">
    <mc:Choice xmlns:p14="http://schemas.microsoft.com/office/powerpoint/2010/main" Requires="p14">
      <p:transition spd="slow" p14:dur="2500" advTm="1000">
        <p:fade/>
      </p:transition>
    </mc:Choice>
    <mc:Fallback>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par>
                                    <p:cTn id="14" presetID="53" presetClass="entr" presetSubtype="16" fill="hold" grpId="0" nodeType="withEffect">
                                      <p:stCondLst>
                                        <p:cond delay="175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8" presetClass="emph" presetSubtype="0" fill="hold" grpId="1" nodeType="withEffect">
                                      <p:stCondLst>
                                        <p:cond delay="1750"/>
                                      </p:stCondLst>
                                      <p:childTnLst>
                                        <p:animRot by="21600000">
                                          <p:cBhvr>
                                            <p:cTn id="20" dur="11500" fill="hold"/>
                                            <p:tgtEl>
                                              <p:spTgt spid="6"/>
                                            </p:tgtEl>
                                            <p:attrNameLst>
                                              <p:attrName>r</p:attrName>
                                            </p:attrNameLst>
                                          </p:cBhvr>
                                        </p:animRot>
                                      </p:childTnLst>
                                    </p:cTn>
                                  </p:par>
                                  <p:par>
                                    <p:cTn id="21" presetID="2" presetClass="entr" presetSubtype="8" fill="hold" grpId="0" nodeType="withEffect" p14:presetBounceEnd="50000">
                                      <p:stCondLst>
                                        <p:cond delay="1750"/>
                                      </p:stCondLst>
                                      <p:childTnLst>
                                        <p:set>
                                          <p:cBhvr>
                                            <p:cTn id="22" dur="1" fill="hold">
                                              <p:stCondLst>
                                                <p:cond delay="0"/>
                                              </p:stCondLst>
                                            </p:cTn>
                                            <p:tgtEl>
                                              <p:spTgt spid="2"/>
                                            </p:tgtEl>
                                            <p:attrNameLst>
                                              <p:attrName>style.visibility</p:attrName>
                                            </p:attrNameLst>
                                          </p:cBhvr>
                                          <p:to>
                                            <p:strVal val="visible"/>
                                          </p:to>
                                        </p:set>
                                        <p:anim calcmode="lin" valueType="num" p14:bounceEnd="50000">
                                          <p:cBhvr additive="base">
                                            <p:cTn id="23" dur="125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24" dur="1250" fill="hold"/>
                                            <p:tgtEl>
                                              <p:spTgt spid="2"/>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300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1000"/>
                                            <p:tgtEl>
                                              <p:spTgt spid="81"/>
                                            </p:tgtEl>
                                          </p:cBhvr>
                                        </p:animEffect>
                                      </p:childTnLst>
                                    </p:cTn>
                                  </p:par>
                                  <p:par>
                                    <p:cTn id="28" presetID="42" presetClass="entr" presetSubtype="0" fill="hold" nodeType="withEffect">
                                      <p:stCondLst>
                                        <p:cond delay="4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4750"/>
                                      </p:stCondLst>
                                      <p:childTnLst>
                                        <p:set>
                                          <p:cBhvr>
                                            <p:cTn id="34" dur="1" fill="hold">
                                              <p:stCondLst>
                                                <p:cond delay="0"/>
                                              </p:stCondLst>
                                            </p:cTn>
                                            <p:tgtEl>
                                              <p:spTgt spid="93"/>
                                            </p:tgtEl>
                                            <p:attrNameLst>
                                              <p:attrName>style.visibility</p:attrName>
                                            </p:attrNameLst>
                                          </p:cBhvr>
                                          <p:to>
                                            <p:strVal val="visible"/>
                                          </p:to>
                                        </p:set>
                                        <p:animEffect transition="in" filter="wipe(right)">
                                          <p:cBhvr>
                                            <p:cTn id="35" dur="1250"/>
                                            <p:tgtEl>
                                              <p:spTgt spid="93"/>
                                            </p:tgtEl>
                                          </p:cBhvr>
                                        </p:animEffect>
                                      </p:childTnLst>
                                    </p:cTn>
                                  </p:par>
                                  <p:par>
                                    <p:cTn id="36" presetID="22" presetClass="entr" presetSubtype="8" fill="hold" grpId="0" nodeType="withEffect">
                                      <p:stCondLst>
                                        <p:cond delay="6000"/>
                                      </p:stCondLst>
                                      <p:childTnLst>
                                        <p:set>
                                          <p:cBhvr>
                                            <p:cTn id="37" dur="1" fill="hold">
                                              <p:stCondLst>
                                                <p:cond delay="0"/>
                                              </p:stCondLst>
                                            </p:cTn>
                                            <p:tgtEl>
                                              <p:spTgt spid="82"/>
                                            </p:tgtEl>
                                            <p:attrNameLst>
                                              <p:attrName>style.visibility</p:attrName>
                                            </p:attrNameLst>
                                          </p:cBhvr>
                                          <p:to>
                                            <p:strVal val="visible"/>
                                          </p:to>
                                        </p:set>
                                        <p:animEffect transition="in" filter="wipe(left)">
                                          <p:cBhvr>
                                            <p:cTn id="38" dur="2000"/>
                                            <p:tgtEl>
                                              <p:spTgt spid="82"/>
                                            </p:tgtEl>
                                          </p:cBhvr>
                                        </p:animEffect>
                                      </p:childTnLst>
                                    </p:cTn>
                                  </p:par>
                                  <p:par>
                                    <p:cTn id="39" presetID="31" presetClass="entr" presetSubtype="0" fill="hold" grpId="0" nodeType="withEffect">
                                      <p:stCondLst>
                                        <p:cond delay="800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90"/>
                                              </p:val>
                                            </p:tav>
                                            <p:tav tm="100000">
                                              <p:val>
                                                <p:fltVal val="0"/>
                                              </p:val>
                                            </p:tav>
                                          </p:tavLst>
                                        </p:anim>
                                        <p:animEffect transition="in" filter="fade">
                                          <p:cBhvr>
                                            <p:cTn id="44" dur="750"/>
                                            <p:tgtEl>
                                              <p:spTgt spid="7"/>
                                            </p:tgtEl>
                                          </p:cBhvr>
                                        </p:animEffect>
                                      </p:childTnLst>
                                    </p:cTn>
                                  </p:par>
                                  <p:par>
                                    <p:cTn id="45" presetID="53" presetClass="entr" presetSubtype="16" fill="hold" nodeType="withEffect">
                                      <p:stCondLst>
                                        <p:cond delay="8750"/>
                                      </p:stCondLst>
                                      <p:childTnLst>
                                        <p:set>
                                          <p:cBhvr>
                                            <p:cTn id="46" dur="1" fill="hold">
                                              <p:stCondLst>
                                                <p:cond delay="0"/>
                                              </p:stCondLst>
                                            </p:cTn>
                                            <p:tgtEl>
                                              <p:spTgt spid="73"/>
                                            </p:tgtEl>
                                            <p:attrNameLst>
                                              <p:attrName>style.visibility</p:attrName>
                                            </p:attrNameLst>
                                          </p:cBhvr>
                                          <p:to>
                                            <p:strVal val="visible"/>
                                          </p:to>
                                        </p:set>
                                        <p:anim calcmode="lin" valueType="num">
                                          <p:cBhvr>
                                            <p:cTn id="47" dur="750" fill="hold"/>
                                            <p:tgtEl>
                                              <p:spTgt spid="73"/>
                                            </p:tgtEl>
                                            <p:attrNameLst>
                                              <p:attrName>ppt_w</p:attrName>
                                            </p:attrNameLst>
                                          </p:cBhvr>
                                          <p:tavLst>
                                            <p:tav tm="0">
                                              <p:val>
                                                <p:fltVal val="0"/>
                                              </p:val>
                                            </p:tav>
                                            <p:tav tm="100000">
                                              <p:val>
                                                <p:strVal val="#ppt_w"/>
                                              </p:val>
                                            </p:tav>
                                          </p:tavLst>
                                        </p:anim>
                                        <p:anim calcmode="lin" valueType="num">
                                          <p:cBhvr>
                                            <p:cTn id="48" dur="750" fill="hold"/>
                                            <p:tgtEl>
                                              <p:spTgt spid="73"/>
                                            </p:tgtEl>
                                            <p:attrNameLst>
                                              <p:attrName>ppt_h</p:attrName>
                                            </p:attrNameLst>
                                          </p:cBhvr>
                                          <p:tavLst>
                                            <p:tav tm="0">
                                              <p:val>
                                                <p:fltVal val="0"/>
                                              </p:val>
                                            </p:tav>
                                            <p:tav tm="100000">
                                              <p:val>
                                                <p:strVal val="#ppt_h"/>
                                              </p:val>
                                            </p:tav>
                                          </p:tavLst>
                                        </p:anim>
                                        <p:animEffect transition="in" filter="fade">
                                          <p:cBhvr>
                                            <p:cTn id="49" dur="750"/>
                                            <p:tgtEl>
                                              <p:spTgt spid="73"/>
                                            </p:tgtEl>
                                          </p:cBhvr>
                                        </p:animEffect>
                                      </p:childTnLst>
                                    </p:cTn>
                                  </p:par>
                                  <p:par>
                                    <p:cTn id="50" presetID="53" presetClass="entr" presetSubtype="16" fill="hold" nodeType="withEffect">
                                      <p:stCondLst>
                                        <p:cond delay="9250"/>
                                      </p:stCondLst>
                                      <p:childTnLst>
                                        <p:set>
                                          <p:cBhvr>
                                            <p:cTn id="51" dur="1" fill="hold">
                                              <p:stCondLst>
                                                <p:cond delay="0"/>
                                              </p:stCondLst>
                                            </p:cTn>
                                            <p:tgtEl>
                                              <p:spTgt spid="77"/>
                                            </p:tgtEl>
                                            <p:attrNameLst>
                                              <p:attrName>style.visibility</p:attrName>
                                            </p:attrNameLst>
                                          </p:cBhvr>
                                          <p:to>
                                            <p:strVal val="visible"/>
                                          </p:to>
                                        </p:set>
                                        <p:anim calcmode="lin" valueType="num">
                                          <p:cBhvr>
                                            <p:cTn id="52" dur="750" fill="hold"/>
                                            <p:tgtEl>
                                              <p:spTgt spid="77"/>
                                            </p:tgtEl>
                                            <p:attrNameLst>
                                              <p:attrName>ppt_w</p:attrName>
                                            </p:attrNameLst>
                                          </p:cBhvr>
                                          <p:tavLst>
                                            <p:tav tm="0">
                                              <p:val>
                                                <p:fltVal val="0"/>
                                              </p:val>
                                            </p:tav>
                                            <p:tav tm="100000">
                                              <p:val>
                                                <p:strVal val="#ppt_w"/>
                                              </p:val>
                                            </p:tav>
                                          </p:tavLst>
                                        </p:anim>
                                        <p:anim calcmode="lin" valueType="num">
                                          <p:cBhvr>
                                            <p:cTn id="53" dur="750" fill="hold"/>
                                            <p:tgtEl>
                                              <p:spTgt spid="77"/>
                                            </p:tgtEl>
                                            <p:attrNameLst>
                                              <p:attrName>ppt_h</p:attrName>
                                            </p:attrNameLst>
                                          </p:cBhvr>
                                          <p:tavLst>
                                            <p:tav tm="0">
                                              <p:val>
                                                <p:fltVal val="0"/>
                                              </p:val>
                                            </p:tav>
                                            <p:tav tm="100000">
                                              <p:val>
                                                <p:strVal val="#ppt_h"/>
                                              </p:val>
                                            </p:tav>
                                          </p:tavLst>
                                        </p:anim>
                                        <p:animEffect transition="in" filter="fade">
                                          <p:cBhvr>
                                            <p:cTn id="54" dur="750"/>
                                            <p:tgtEl>
                                              <p:spTgt spid="77"/>
                                            </p:tgtEl>
                                          </p:cBhvr>
                                        </p:animEffect>
                                      </p:childTnLst>
                                    </p:cTn>
                                  </p:par>
                                  <p:par>
                                    <p:cTn id="55" presetID="53" presetClass="entr" presetSubtype="16" fill="hold" nodeType="withEffect">
                                      <p:stCondLst>
                                        <p:cond delay="9750"/>
                                      </p:stCondLst>
                                      <p:childTnLst>
                                        <p:set>
                                          <p:cBhvr>
                                            <p:cTn id="56" dur="1" fill="hold">
                                              <p:stCondLst>
                                                <p:cond delay="0"/>
                                              </p:stCondLst>
                                            </p:cTn>
                                            <p:tgtEl>
                                              <p:spTgt spid="78"/>
                                            </p:tgtEl>
                                            <p:attrNameLst>
                                              <p:attrName>style.visibility</p:attrName>
                                            </p:attrNameLst>
                                          </p:cBhvr>
                                          <p:to>
                                            <p:strVal val="visible"/>
                                          </p:to>
                                        </p:set>
                                        <p:anim calcmode="lin" valueType="num">
                                          <p:cBhvr>
                                            <p:cTn id="57" dur="750" fill="hold"/>
                                            <p:tgtEl>
                                              <p:spTgt spid="78"/>
                                            </p:tgtEl>
                                            <p:attrNameLst>
                                              <p:attrName>ppt_w</p:attrName>
                                            </p:attrNameLst>
                                          </p:cBhvr>
                                          <p:tavLst>
                                            <p:tav tm="0">
                                              <p:val>
                                                <p:fltVal val="0"/>
                                              </p:val>
                                            </p:tav>
                                            <p:tav tm="100000">
                                              <p:val>
                                                <p:strVal val="#ppt_w"/>
                                              </p:val>
                                            </p:tav>
                                          </p:tavLst>
                                        </p:anim>
                                        <p:anim calcmode="lin" valueType="num">
                                          <p:cBhvr>
                                            <p:cTn id="58" dur="750" fill="hold"/>
                                            <p:tgtEl>
                                              <p:spTgt spid="78"/>
                                            </p:tgtEl>
                                            <p:attrNameLst>
                                              <p:attrName>ppt_h</p:attrName>
                                            </p:attrNameLst>
                                          </p:cBhvr>
                                          <p:tavLst>
                                            <p:tav tm="0">
                                              <p:val>
                                                <p:fltVal val="0"/>
                                              </p:val>
                                            </p:tav>
                                            <p:tav tm="100000">
                                              <p:val>
                                                <p:strVal val="#ppt_h"/>
                                              </p:val>
                                            </p:tav>
                                          </p:tavLst>
                                        </p:anim>
                                        <p:animEffect transition="in" filter="fade">
                                          <p:cBhvr>
                                            <p:cTn id="59" dur="750"/>
                                            <p:tgtEl>
                                              <p:spTgt spid="78"/>
                                            </p:tgtEl>
                                          </p:cBhvr>
                                        </p:animEffect>
                                      </p:childTnLst>
                                    </p:cTn>
                                  </p:par>
                                  <p:par>
                                    <p:cTn id="60" presetID="53" presetClass="entr" presetSubtype="16" fill="hold" nodeType="withEffect">
                                      <p:stCondLst>
                                        <p:cond delay="10250"/>
                                      </p:stCondLst>
                                      <p:childTnLst>
                                        <p:set>
                                          <p:cBhvr>
                                            <p:cTn id="61" dur="1" fill="hold">
                                              <p:stCondLst>
                                                <p:cond delay="0"/>
                                              </p:stCondLst>
                                            </p:cTn>
                                            <p:tgtEl>
                                              <p:spTgt spid="76"/>
                                            </p:tgtEl>
                                            <p:attrNameLst>
                                              <p:attrName>style.visibility</p:attrName>
                                            </p:attrNameLst>
                                          </p:cBhvr>
                                          <p:to>
                                            <p:strVal val="visible"/>
                                          </p:to>
                                        </p:set>
                                        <p:anim calcmode="lin" valueType="num">
                                          <p:cBhvr>
                                            <p:cTn id="62" dur="750" fill="hold"/>
                                            <p:tgtEl>
                                              <p:spTgt spid="76"/>
                                            </p:tgtEl>
                                            <p:attrNameLst>
                                              <p:attrName>ppt_w</p:attrName>
                                            </p:attrNameLst>
                                          </p:cBhvr>
                                          <p:tavLst>
                                            <p:tav tm="0">
                                              <p:val>
                                                <p:fltVal val="0"/>
                                              </p:val>
                                            </p:tav>
                                            <p:tav tm="100000">
                                              <p:val>
                                                <p:strVal val="#ppt_w"/>
                                              </p:val>
                                            </p:tav>
                                          </p:tavLst>
                                        </p:anim>
                                        <p:anim calcmode="lin" valueType="num">
                                          <p:cBhvr>
                                            <p:cTn id="63" dur="750" fill="hold"/>
                                            <p:tgtEl>
                                              <p:spTgt spid="76"/>
                                            </p:tgtEl>
                                            <p:attrNameLst>
                                              <p:attrName>ppt_h</p:attrName>
                                            </p:attrNameLst>
                                          </p:cBhvr>
                                          <p:tavLst>
                                            <p:tav tm="0">
                                              <p:val>
                                                <p:fltVal val="0"/>
                                              </p:val>
                                            </p:tav>
                                            <p:tav tm="100000">
                                              <p:val>
                                                <p:strVal val="#ppt_h"/>
                                              </p:val>
                                            </p:tav>
                                          </p:tavLst>
                                        </p:anim>
                                        <p:animEffect transition="in" filter="fade">
                                          <p:cBhvr>
                                            <p:cTn id="64" dur="750"/>
                                            <p:tgtEl>
                                              <p:spTgt spid="76"/>
                                            </p:tgtEl>
                                          </p:cBhvr>
                                        </p:animEffect>
                                      </p:childTnLst>
                                    </p:cTn>
                                  </p:par>
                                  <p:par>
                                    <p:cTn id="65" presetID="2" presetClass="entr" presetSubtype="2" fill="hold" grpId="0" nodeType="withEffect" p14:presetBounceEnd="46000">
                                      <p:stCondLst>
                                        <p:cond delay="11000"/>
                                      </p:stCondLst>
                                      <p:childTnLst>
                                        <p:set>
                                          <p:cBhvr>
                                            <p:cTn id="66" dur="1" fill="hold">
                                              <p:stCondLst>
                                                <p:cond delay="0"/>
                                              </p:stCondLst>
                                            </p:cTn>
                                            <p:tgtEl>
                                              <p:spTgt spid="99"/>
                                            </p:tgtEl>
                                            <p:attrNameLst>
                                              <p:attrName>style.visibility</p:attrName>
                                            </p:attrNameLst>
                                          </p:cBhvr>
                                          <p:to>
                                            <p:strVal val="visible"/>
                                          </p:to>
                                        </p:set>
                                        <p:anim calcmode="lin" valueType="num" p14:bounceEnd="46000">
                                          <p:cBhvr additive="base">
                                            <p:cTn id="67" dur="750" fill="hold"/>
                                            <p:tgtEl>
                                              <p:spTgt spid="99"/>
                                            </p:tgtEl>
                                            <p:attrNameLst>
                                              <p:attrName>ppt_x</p:attrName>
                                            </p:attrNameLst>
                                          </p:cBhvr>
                                          <p:tavLst>
                                            <p:tav tm="0">
                                              <p:val>
                                                <p:strVal val="1+#ppt_w/2"/>
                                              </p:val>
                                            </p:tav>
                                            <p:tav tm="100000">
                                              <p:val>
                                                <p:strVal val="#ppt_x"/>
                                              </p:val>
                                            </p:tav>
                                          </p:tavLst>
                                        </p:anim>
                                        <p:anim calcmode="lin" valueType="num" p14:bounceEnd="46000">
                                          <p:cBhvr additive="base">
                                            <p:cTn id="68" dur="750" fill="hold"/>
                                            <p:tgtEl>
                                              <p:spTgt spid="9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14:presetBounceEnd="46000">
                                      <p:stCondLst>
                                        <p:cond delay="11500"/>
                                      </p:stCondLst>
                                      <p:childTnLst>
                                        <p:set>
                                          <p:cBhvr>
                                            <p:cTn id="70" dur="1" fill="hold">
                                              <p:stCondLst>
                                                <p:cond delay="0"/>
                                              </p:stCondLst>
                                            </p:cTn>
                                            <p:tgtEl>
                                              <p:spTgt spid="100"/>
                                            </p:tgtEl>
                                            <p:attrNameLst>
                                              <p:attrName>style.visibility</p:attrName>
                                            </p:attrNameLst>
                                          </p:cBhvr>
                                          <p:to>
                                            <p:strVal val="visible"/>
                                          </p:to>
                                        </p:set>
                                        <p:anim calcmode="lin" valueType="num" p14:bounceEnd="46000">
                                          <p:cBhvr additive="base">
                                            <p:cTn id="71" dur="750" fill="hold"/>
                                            <p:tgtEl>
                                              <p:spTgt spid="100"/>
                                            </p:tgtEl>
                                            <p:attrNameLst>
                                              <p:attrName>ppt_x</p:attrName>
                                            </p:attrNameLst>
                                          </p:cBhvr>
                                          <p:tavLst>
                                            <p:tav tm="0">
                                              <p:val>
                                                <p:strVal val="1+#ppt_w/2"/>
                                              </p:val>
                                            </p:tav>
                                            <p:tav tm="100000">
                                              <p:val>
                                                <p:strVal val="#ppt_x"/>
                                              </p:val>
                                            </p:tav>
                                          </p:tavLst>
                                        </p:anim>
                                        <p:anim calcmode="lin" valueType="num" p14:bounceEnd="46000">
                                          <p:cBhvr additive="base">
                                            <p:cTn id="72" dur="750" fill="hold"/>
                                            <p:tgtEl>
                                              <p:spTgt spid="100"/>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14:presetBounceEnd="46000">
                                      <p:stCondLst>
                                        <p:cond delay="12000"/>
                                      </p:stCondLst>
                                      <p:childTnLst>
                                        <p:set>
                                          <p:cBhvr>
                                            <p:cTn id="74" dur="1" fill="hold">
                                              <p:stCondLst>
                                                <p:cond delay="0"/>
                                              </p:stCondLst>
                                            </p:cTn>
                                            <p:tgtEl>
                                              <p:spTgt spid="101"/>
                                            </p:tgtEl>
                                            <p:attrNameLst>
                                              <p:attrName>style.visibility</p:attrName>
                                            </p:attrNameLst>
                                          </p:cBhvr>
                                          <p:to>
                                            <p:strVal val="visible"/>
                                          </p:to>
                                        </p:set>
                                        <p:anim calcmode="lin" valueType="num" p14:bounceEnd="46000">
                                          <p:cBhvr additive="base">
                                            <p:cTn id="75" dur="750" fill="hold"/>
                                            <p:tgtEl>
                                              <p:spTgt spid="101"/>
                                            </p:tgtEl>
                                            <p:attrNameLst>
                                              <p:attrName>ppt_x</p:attrName>
                                            </p:attrNameLst>
                                          </p:cBhvr>
                                          <p:tavLst>
                                            <p:tav tm="0">
                                              <p:val>
                                                <p:strVal val="1+#ppt_w/2"/>
                                              </p:val>
                                            </p:tav>
                                            <p:tav tm="100000">
                                              <p:val>
                                                <p:strVal val="#ppt_x"/>
                                              </p:val>
                                            </p:tav>
                                          </p:tavLst>
                                        </p:anim>
                                        <p:anim calcmode="lin" valueType="num" p14:bounceEnd="46000">
                                          <p:cBhvr additive="base">
                                            <p:cTn id="76" dur="750" fill="hold"/>
                                            <p:tgtEl>
                                              <p:spTgt spid="10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14:presetBounceEnd="46000">
                                      <p:stCondLst>
                                        <p:cond delay="12500"/>
                                      </p:stCondLst>
                                      <p:childTnLst>
                                        <p:set>
                                          <p:cBhvr>
                                            <p:cTn id="78" dur="1" fill="hold">
                                              <p:stCondLst>
                                                <p:cond delay="0"/>
                                              </p:stCondLst>
                                            </p:cTn>
                                            <p:tgtEl>
                                              <p:spTgt spid="102"/>
                                            </p:tgtEl>
                                            <p:attrNameLst>
                                              <p:attrName>style.visibility</p:attrName>
                                            </p:attrNameLst>
                                          </p:cBhvr>
                                          <p:to>
                                            <p:strVal val="visible"/>
                                          </p:to>
                                        </p:set>
                                        <p:anim calcmode="lin" valueType="num" p14:bounceEnd="46000">
                                          <p:cBhvr additive="base">
                                            <p:cTn id="79" dur="750" fill="hold"/>
                                            <p:tgtEl>
                                              <p:spTgt spid="102"/>
                                            </p:tgtEl>
                                            <p:attrNameLst>
                                              <p:attrName>ppt_x</p:attrName>
                                            </p:attrNameLst>
                                          </p:cBhvr>
                                          <p:tavLst>
                                            <p:tav tm="0">
                                              <p:val>
                                                <p:strVal val="1+#ppt_w/2"/>
                                              </p:val>
                                            </p:tav>
                                            <p:tav tm="100000">
                                              <p:val>
                                                <p:strVal val="#ppt_x"/>
                                              </p:val>
                                            </p:tav>
                                          </p:tavLst>
                                        </p:anim>
                                        <p:anim calcmode="lin" valueType="num" p14:bounceEnd="46000">
                                          <p:cBhvr additive="base">
                                            <p:cTn id="80" dur="750" fill="hold"/>
                                            <p:tgtEl>
                                              <p:spTgt spid="102"/>
                                            </p:tgtEl>
                                            <p:attrNameLst>
                                              <p:attrName>ppt_y</p:attrName>
                                            </p:attrNameLst>
                                          </p:cBhvr>
                                          <p:tavLst>
                                            <p:tav tm="0">
                                              <p:val>
                                                <p:strVal val="#ppt_y"/>
                                              </p:val>
                                            </p:tav>
                                            <p:tav tm="100000">
                                              <p:val>
                                                <p:strVal val="#ppt_y"/>
                                              </p:val>
                                            </p:tav>
                                          </p:tavLst>
                                        </p:anim>
                                      </p:childTnLst>
                                    </p:cTn>
                                  </p:par>
                                  <p:par>
                                    <p:cTn id="81" presetID="10" presetClass="entr" presetSubtype="0" fill="hold" nodeType="withEffect">
                                      <p:stCondLst>
                                        <p:cond delay="13250"/>
                                      </p:stCondLst>
                                      <p:childTnLst>
                                        <p:set>
                                          <p:cBhvr>
                                            <p:cTn id="82" dur="1" fill="hold">
                                              <p:stCondLst>
                                                <p:cond delay="0"/>
                                              </p:stCondLst>
                                            </p:cTn>
                                            <p:tgtEl>
                                              <p:spTgt spid="103"/>
                                            </p:tgtEl>
                                            <p:attrNameLst>
                                              <p:attrName>style.visibility</p:attrName>
                                            </p:attrNameLst>
                                          </p:cBhvr>
                                          <p:to>
                                            <p:strVal val="visible"/>
                                          </p:to>
                                        </p:set>
                                        <p:animEffect transition="in" filter="fade">
                                          <p:cBhvr>
                                            <p:cTn id="83" dur="7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animBg="1"/>
          <p:bldP spid="6" grpId="1" animBg="1"/>
          <p:bldP spid="7" grpId="0" animBg="1"/>
          <p:bldP spid="2" grpId="0"/>
          <p:bldP spid="82" grpId="0"/>
          <p:bldP spid="99" grpId="0"/>
          <p:bldP spid="100" grpId="0"/>
          <p:bldP spid="101" grpId="0"/>
          <p:bldP spid="10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1000" fill="hold"/>
                                            <p:tgtEl>
                                              <p:spTgt spid="83"/>
                                            </p:tgtEl>
                                            <p:attrNameLst>
                                              <p:attrName>ppt_x</p:attrName>
                                            </p:attrNameLst>
                                          </p:cBhvr>
                                          <p:tavLst>
                                            <p:tav tm="0">
                                              <p:val>
                                                <p:strVal val="0-#ppt_w/2"/>
                                              </p:val>
                                            </p:tav>
                                            <p:tav tm="100000">
                                              <p:val>
                                                <p:strVal val="#ppt_x"/>
                                              </p:val>
                                            </p:tav>
                                          </p:tavLst>
                                        </p:anim>
                                        <p:anim calcmode="lin" valueType="num">
                                          <p:cBhvr additive="base">
                                            <p:cTn id="8" dur="1000" fill="hold"/>
                                            <p:tgtEl>
                                              <p:spTgt spid="8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par>
                                    <p:cTn id="14" presetID="53" presetClass="entr" presetSubtype="16" fill="hold" grpId="0" nodeType="withEffect">
                                      <p:stCondLst>
                                        <p:cond delay="175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8" presetClass="emph" presetSubtype="0" fill="hold" grpId="1" nodeType="withEffect">
                                      <p:stCondLst>
                                        <p:cond delay="1750"/>
                                      </p:stCondLst>
                                      <p:childTnLst>
                                        <p:animRot by="21600000">
                                          <p:cBhvr>
                                            <p:cTn id="20" dur="11500" fill="hold"/>
                                            <p:tgtEl>
                                              <p:spTgt spid="6"/>
                                            </p:tgtEl>
                                            <p:attrNameLst>
                                              <p:attrName>r</p:attrName>
                                            </p:attrNameLst>
                                          </p:cBhvr>
                                        </p:animRot>
                                      </p:childTnLst>
                                    </p:cTn>
                                  </p:par>
                                  <p:par>
                                    <p:cTn id="21" presetID="2" presetClass="entr" presetSubtype="8" fill="hold" grpId="0" nodeType="withEffect">
                                      <p:stCondLst>
                                        <p:cond delay="175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250" fill="hold"/>
                                            <p:tgtEl>
                                              <p:spTgt spid="2"/>
                                            </p:tgtEl>
                                            <p:attrNameLst>
                                              <p:attrName>ppt_x</p:attrName>
                                            </p:attrNameLst>
                                          </p:cBhvr>
                                          <p:tavLst>
                                            <p:tav tm="0">
                                              <p:val>
                                                <p:strVal val="0-#ppt_w/2"/>
                                              </p:val>
                                            </p:tav>
                                            <p:tav tm="100000">
                                              <p:val>
                                                <p:strVal val="#ppt_x"/>
                                              </p:val>
                                            </p:tav>
                                          </p:tavLst>
                                        </p:anim>
                                        <p:anim calcmode="lin" valueType="num">
                                          <p:cBhvr additive="base">
                                            <p:cTn id="24" dur="1250" fill="hold"/>
                                            <p:tgtEl>
                                              <p:spTgt spid="2"/>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3000"/>
                                      </p:stCondLst>
                                      <p:childTnLst>
                                        <p:set>
                                          <p:cBhvr>
                                            <p:cTn id="26" dur="1" fill="hold">
                                              <p:stCondLst>
                                                <p:cond delay="0"/>
                                              </p:stCondLst>
                                            </p:cTn>
                                            <p:tgtEl>
                                              <p:spTgt spid="81"/>
                                            </p:tgtEl>
                                            <p:attrNameLst>
                                              <p:attrName>style.visibility</p:attrName>
                                            </p:attrNameLst>
                                          </p:cBhvr>
                                          <p:to>
                                            <p:strVal val="visible"/>
                                          </p:to>
                                        </p:set>
                                        <p:animEffect transition="in" filter="wipe(down)">
                                          <p:cBhvr>
                                            <p:cTn id="27" dur="1000"/>
                                            <p:tgtEl>
                                              <p:spTgt spid="81"/>
                                            </p:tgtEl>
                                          </p:cBhvr>
                                        </p:animEffect>
                                      </p:childTnLst>
                                    </p:cTn>
                                  </p:par>
                                  <p:par>
                                    <p:cTn id="28" presetID="42" presetClass="entr" presetSubtype="0" fill="hold" nodeType="withEffect">
                                      <p:stCondLst>
                                        <p:cond delay="4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4750"/>
                                      </p:stCondLst>
                                      <p:childTnLst>
                                        <p:set>
                                          <p:cBhvr>
                                            <p:cTn id="34" dur="1" fill="hold">
                                              <p:stCondLst>
                                                <p:cond delay="0"/>
                                              </p:stCondLst>
                                            </p:cTn>
                                            <p:tgtEl>
                                              <p:spTgt spid="93"/>
                                            </p:tgtEl>
                                            <p:attrNameLst>
                                              <p:attrName>style.visibility</p:attrName>
                                            </p:attrNameLst>
                                          </p:cBhvr>
                                          <p:to>
                                            <p:strVal val="visible"/>
                                          </p:to>
                                        </p:set>
                                        <p:animEffect transition="in" filter="wipe(right)">
                                          <p:cBhvr>
                                            <p:cTn id="35" dur="1250"/>
                                            <p:tgtEl>
                                              <p:spTgt spid="93"/>
                                            </p:tgtEl>
                                          </p:cBhvr>
                                        </p:animEffect>
                                      </p:childTnLst>
                                    </p:cTn>
                                  </p:par>
                                  <p:par>
                                    <p:cTn id="36" presetID="22" presetClass="entr" presetSubtype="8" fill="hold" grpId="0" nodeType="withEffect">
                                      <p:stCondLst>
                                        <p:cond delay="6000"/>
                                      </p:stCondLst>
                                      <p:childTnLst>
                                        <p:set>
                                          <p:cBhvr>
                                            <p:cTn id="37" dur="1" fill="hold">
                                              <p:stCondLst>
                                                <p:cond delay="0"/>
                                              </p:stCondLst>
                                            </p:cTn>
                                            <p:tgtEl>
                                              <p:spTgt spid="82"/>
                                            </p:tgtEl>
                                            <p:attrNameLst>
                                              <p:attrName>style.visibility</p:attrName>
                                            </p:attrNameLst>
                                          </p:cBhvr>
                                          <p:to>
                                            <p:strVal val="visible"/>
                                          </p:to>
                                        </p:set>
                                        <p:animEffect transition="in" filter="wipe(left)">
                                          <p:cBhvr>
                                            <p:cTn id="38" dur="2000"/>
                                            <p:tgtEl>
                                              <p:spTgt spid="82"/>
                                            </p:tgtEl>
                                          </p:cBhvr>
                                        </p:animEffect>
                                      </p:childTnLst>
                                    </p:cTn>
                                  </p:par>
                                  <p:par>
                                    <p:cTn id="39" presetID="31" presetClass="entr" presetSubtype="0" fill="hold" grpId="0" nodeType="withEffect">
                                      <p:stCondLst>
                                        <p:cond delay="800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90"/>
                                              </p:val>
                                            </p:tav>
                                            <p:tav tm="100000">
                                              <p:val>
                                                <p:fltVal val="0"/>
                                              </p:val>
                                            </p:tav>
                                          </p:tavLst>
                                        </p:anim>
                                        <p:animEffect transition="in" filter="fade">
                                          <p:cBhvr>
                                            <p:cTn id="44" dur="750"/>
                                            <p:tgtEl>
                                              <p:spTgt spid="7"/>
                                            </p:tgtEl>
                                          </p:cBhvr>
                                        </p:animEffect>
                                      </p:childTnLst>
                                    </p:cTn>
                                  </p:par>
                                  <p:par>
                                    <p:cTn id="45" presetID="53" presetClass="entr" presetSubtype="16" fill="hold" nodeType="withEffect">
                                      <p:stCondLst>
                                        <p:cond delay="8750"/>
                                      </p:stCondLst>
                                      <p:childTnLst>
                                        <p:set>
                                          <p:cBhvr>
                                            <p:cTn id="46" dur="1" fill="hold">
                                              <p:stCondLst>
                                                <p:cond delay="0"/>
                                              </p:stCondLst>
                                            </p:cTn>
                                            <p:tgtEl>
                                              <p:spTgt spid="73"/>
                                            </p:tgtEl>
                                            <p:attrNameLst>
                                              <p:attrName>style.visibility</p:attrName>
                                            </p:attrNameLst>
                                          </p:cBhvr>
                                          <p:to>
                                            <p:strVal val="visible"/>
                                          </p:to>
                                        </p:set>
                                        <p:anim calcmode="lin" valueType="num">
                                          <p:cBhvr>
                                            <p:cTn id="47" dur="750" fill="hold"/>
                                            <p:tgtEl>
                                              <p:spTgt spid="73"/>
                                            </p:tgtEl>
                                            <p:attrNameLst>
                                              <p:attrName>ppt_w</p:attrName>
                                            </p:attrNameLst>
                                          </p:cBhvr>
                                          <p:tavLst>
                                            <p:tav tm="0">
                                              <p:val>
                                                <p:fltVal val="0"/>
                                              </p:val>
                                            </p:tav>
                                            <p:tav tm="100000">
                                              <p:val>
                                                <p:strVal val="#ppt_w"/>
                                              </p:val>
                                            </p:tav>
                                          </p:tavLst>
                                        </p:anim>
                                        <p:anim calcmode="lin" valueType="num">
                                          <p:cBhvr>
                                            <p:cTn id="48" dur="750" fill="hold"/>
                                            <p:tgtEl>
                                              <p:spTgt spid="73"/>
                                            </p:tgtEl>
                                            <p:attrNameLst>
                                              <p:attrName>ppt_h</p:attrName>
                                            </p:attrNameLst>
                                          </p:cBhvr>
                                          <p:tavLst>
                                            <p:tav tm="0">
                                              <p:val>
                                                <p:fltVal val="0"/>
                                              </p:val>
                                            </p:tav>
                                            <p:tav tm="100000">
                                              <p:val>
                                                <p:strVal val="#ppt_h"/>
                                              </p:val>
                                            </p:tav>
                                          </p:tavLst>
                                        </p:anim>
                                        <p:animEffect transition="in" filter="fade">
                                          <p:cBhvr>
                                            <p:cTn id="49" dur="750"/>
                                            <p:tgtEl>
                                              <p:spTgt spid="73"/>
                                            </p:tgtEl>
                                          </p:cBhvr>
                                        </p:animEffect>
                                      </p:childTnLst>
                                    </p:cTn>
                                  </p:par>
                                  <p:par>
                                    <p:cTn id="50" presetID="53" presetClass="entr" presetSubtype="16" fill="hold" nodeType="withEffect">
                                      <p:stCondLst>
                                        <p:cond delay="9250"/>
                                      </p:stCondLst>
                                      <p:childTnLst>
                                        <p:set>
                                          <p:cBhvr>
                                            <p:cTn id="51" dur="1" fill="hold">
                                              <p:stCondLst>
                                                <p:cond delay="0"/>
                                              </p:stCondLst>
                                            </p:cTn>
                                            <p:tgtEl>
                                              <p:spTgt spid="77"/>
                                            </p:tgtEl>
                                            <p:attrNameLst>
                                              <p:attrName>style.visibility</p:attrName>
                                            </p:attrNameLst>
                                          </p:cBhvr>
                                          <p:to>
                                            <p:strVal val="visible"/>
                                          </p:to>
                                        </p:set>
                                        <p:anim calcmode="lin" valueType="num">
                                          <p:cBhvr>
                                            <p:cTn id="52" dur="750" fill="hold"/>
                                            <p:tgtEl>
                                              <p:spTgt spid="77"/>
                                            </p:tgtEl>
                                            <p:attrNameLst>
                                              <p:attrName>ppt_w</p:attrName>
                                            </p:attrNameLst>
                                          </p:cBhvr>
                                          <p:tavLst>
                                            <p:tav tm="0">
                                              <p:val>
                                                <p:fltVal val="0"/>
                                              </p:val>
                                            </p:tav>
                                            <p:tav tm="100000">
                                              <p:val>
                                                <p:strVal val="#ppt_w"/>
                                              </p:val>
                                            </p:tav>
                                          </p:tavLst>
                                        </p:anim>
                                        <p:anim calcmode="lin" valueType="num">
                                          <p:cBhvr>
                                            <p:cTn id="53" dur="750" fill="hold"/>
                                            <p:tgtEl>
                                              <p:spTgt spid="77"/>
                                            </p:tgtEl>
                                            <p:attrNameLst>
                                              <p:attrName>ppt_h</p:attrName>
                                            </p:attrNameLst>
                                          </p:cBhvr>
                                          <p:tavLst>
                                            <p:tav tm="0">
                                              <p:val>
                                                <p:fltVal val="0"/>
                                              </p:val>
                                            </p:tav>
                                            <p:tav tm="100000">
                                              <p:val>
                                                <p:strVal val="#ppt_h"/>
                                              </p:val>
                                            </p:tav>
                                          </p:tavLst>
                                        </p:anim>
                                        <p:animEffect transition="in" filter="fade">
                                          <p:cBhvr>
                                            <p:cTn id="54" dur="750"/>
                                            <p:tgtEl>
                                              <p:spTgt spid="77"/>
                                            </p:tgtEl>
                                          </p:cBhvr>
                                        </p:animEffect>
                                      </p:childTnLst>
                                    </p:cTn>
                                  </p:par>
                                  <p:par>
                                    <p:cTn id="55" presetID="53" presetClass="entr" presetSubtype="16" fill="hold" nodeType="withEffect">
                                      <p:stCondLst>
                                        <p:cond delay="9750"/>
                                      </p:stCondLst>
                                      <p:childTnLst>
                                        <p:set>
                                          <p:cBhvr>
                                            <p:cTn id="56" dur="1" fill="hold">
                                              <p:stCondLst>
                                                <p:cond delay="0"/>
                                              </p:stCondLst>
                                            </p:cTn>
                                            <p:tgtEl>
                                              <p:spTgt spid="78"/>
                                            </p:tgtEl>
                                            <p:attrNameLst>
                                              <p:attrName>style.visibility</p:attrName>
                                            </p:attrNameLst>
                                          </p:cBhvr>
                                          <p:to>
                                            <p:strVal val="visible"/>
                                          </p:to>
                                        </p:set>
                                        <p:anim calcmode="lin" valueType="num">
                                          <p:cBhvr>
                                            <p:cTn id="57" dur="750" fill="hold"/>
                                            <p:tgtEl>
                                              <p:spTgt spid="78"/>
                                            </p:tgtEl>
                                            <p:attrNameLst>
                                              <p:attrName>ppt_w</p:attrName>
                                            </p:attrNameLst>
                                          </p:cBhvr>
                                          <p:tavLst>
                                            <p:tav tm="0">
                                              <p:val>
                                                <p:fltVal val="0"/>
                                              </p:val>
                                            </p:tav>
                                            <p:tav tm="100000">
                                              <p:val>
                                                <p:strVal val="#ppt_w"/>
                                              </p:val>
                                            </p:tav>
                                          </p:tavLst>
                                        </p:anim>
                                        <p:anim calcmode="lin" valueType="num">
                                          <p:cBhvr>
                                            <p:cTn id="58" dur="750" fill="hold"/>
                                            <p:tgtEl>
                                              <p:spTgt spid="78"/>
                                            </p:tgtEl>
                                            <p:attrNameLst>
                                              <p:attrName>ppt_h</p:attrName>
                                            </p:attrNameLst>
                                          </p:cBhvr>
                                          <p:tavLst>
                                            <p:tav tm="0">
                                              <p:val>
                                                <p:fltVal val="0"/>
                                              </p:val>
                                            </p:tav>
                                            <p:tav tm="100000">
                                              <p:val>
                                                <p:strVal val="#ppt_h"/>
                                              </p:val>
                                            </p:tav>
                                          </p:tavLst>
                                        </p:anim>
                                        <p:animEffect transition="in" filter="fade">
                                          <p:cBhvr>
                                            <p:cTn id="59" dur="750"/>
                                            <p:tgtEl>
                                              <p:spTgt spid="78"/>
                                            </p:tgtEl>
                                          </p:cBhvr>
                                        </p:animEffect>
                                      </p:childTnLst>
                                    </p:cTn>
                                  </p:par>
                                  <p:par>
                                    <p:cTn id="60" presetID="53" presetClass="entr" presetSubtype="16" fill="hold" nodeType="withEffect">
                                      <p:stCondLst>
                                        <p:cond delay="10250"/>
                                      </p:stCondLst>
                                      <p:childTnLst>
                                        <p:set>
                                          <p:cBhvr>
                                            <p:cTn id="61" dur="1" fill="hold">
                                              <p:stCondLst>
                                                <p:cond delay="0"/>
                                              </p:stCondLst>
                                            </p:cTn>
                                            <p:tgtEl>
                                              <p:spTgt spid="76"/>
                                            </p:tgtEl>
                                            <p:attrNameLst>
                                              <p:attrName>style.visibility</p:attrName>
                                            </p:attrNameLst>
                                          </p:cBhvr>
                                          <p:to>
                                            <p:strVal val="visible"/>
                                          </p:to>
                                        </p:set>
                                        <p:anim calcmode="lin" valueType="num">
                                          <p:cBhvr>
                                            <p:cTn id="62" dur="750" fill="hold"/>
                                            <p:tgtEl>
                                              <p:spTgt spid="76"/>
                                            </p:tgtEl>
                                            <p:attrNameLst>
                                              <p:attrName>ppt_w</p:attrName>
                                            </p:attrNameLst>
                                          </p:cBhvr>
                                          <p:tavLst>
                                            <p:tav tm="0">
                                              <p:val>
                                                <p:fltVal val="0"/>
                                              </p:val>
                                            </p:tav>
                                            <p:tav tm="100000">
                                              <p:val>
                                                <p:strVal val="#ppt_w"/>
                                              </p:val>
                                            </p:tav>
                                          </p:tavLst>
                                        </p:anim>
                                        <p:anim calcmode="lin" valueType="num">
                                          <p:cBhvr>
                                            <p:cTn id="63" dur="750" fill="hold"/>
                                            <p:tgtEl>
                                              <p:spTgt spid="76"/>
                                            </p:tgtEl>
                                            <p:attrNameLst>
                                              <p:attrName>ppt_h</p:attrName>
                                            </p:attrNameLst>
                                          </p:cBhvr>
                                          <p:tavLst>
                                            <p:tav tm="0">
                                              <p:val>
                                                <p:fltVal val="0"/>
                                              </p:val>
                                            </p:tav>
                                            <p:tav tm="100000">
                                              <p:val>
                                                <p:strVal val="#ppt_h"/>
                                              </p:val>
                                            </p:tav>
                                          </p:tavLst>
                                        </p:anim>
                                        <p:animEffect transition="in" filter="fade">
                                          <p:cBhvr>
                                            <p:cTn id="64" dur="750"/>
                                            <p:tgtEl>
                                              <p:spTgt spid="76"/>
                                            </p:tgtEl>
                                          </p:cBhvr>
                                        </p:animEffect>
                                      </p:childTnLst>
                                    </p:cTn>
                                  </p:par>
                                  <p:par>
                                    <p:cTn id="65" presetID="2" presetClass="entr" presetSubtype="2" fill="hold" grpId="0" nodeType="withEffect">
                                      <p:stCondLst>
                                        <p:cond delay="11000"/>
                                      </p:stCondLst>
                                      <p:childTnLst>
                                        <p:set>
                                          <p:cBhvr>
                                            <p:cTn id="66" dur="1" fill="hold">
                                              <p:stCondLst>
                                                <p:cond delay="0"/>
                                              </p:stCondLst>
                                            </p:cTn>
                                            <p:tgtEl>
                                              <p:spTgt spid="99"/>
                                            </p:tgtEl>
                                            <p:attrNameLst>
                                              <p:attrName>style.visibility</p:attrName>
                                            </p:attrNameLst>
                                          </p:cBhvr>
                                          <p:to>
                                            <p:strVal val="visible"/>
                                          </p:to>
                                        </p:set>
                                        <p:anim calcmode="lin" valueType="num">
                                          <p:cBhvr additive="base">
                                            <p:cTn id="67" dur="750" fill="hold"/>
                                            <p:tgtEl>
                                              <p:spTgt spid="99"/>
                                            </p:tgtEl>
                                            <p:attrNameLst>
                                              <p:attrName>ppt_x</p:attrName>
                                            </p:attrNameLst>
                                          </p:cBhvr>
                                          <p:tavLst>
                                            <p:tav tm="0">
                                              <p:val>
                                                <p:strVal val="1+#ppt_w/2"/>
                                              </p:val>
                                            </p:tav>
                                            <p:tav tm="100000">
                                              <p:val>
                                                <p:strVal val="#ppt_x"/>
                                              </p:val>
                                            </p:tav>
                                          </p:tavLst>
                                        </p:anim>
                                        <p:anim calcmode="lin" valueType="num">
                                          <p:cBhvr additive="base">
                                            <p:cTn id="68" dur="750" fill="hold"/>
                                            <p:tgtEl>
                                              <p:spTgt spid="9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11500"/>
                                      </p:stCondLst>
                                      <p:childTnLst>
                                        <p:set>
                                          <p:cBhvr>
                                            <p:cTn id="70" dur="1" fill="hold">
                                              <p:stCondLst>
                                                <p:cond delay="0"/>
                                              </p:stCondLst>
                                            </p:cTn>
                                            <p:tgtEl>
                                              <p:spTgt spid="100"/>
                                            </p:tgtEl>
                                            <p:attrNameLst>
                                              <p:attrName>style.visibility</p:attrName>
                                            </p:attrNameLst>
                                          </p:cBhvr>
                                          <p:to>
                                            <p:strVal val="visible"/>
                                          </p:to>
                                        </p:set>
                                        <p:anim calcmode="lin" valueType="num">
                                          <p:cBhvr additive="base">
                                            <p:cTn id="71" dur="750" fill="hold"/>
                                            <p:tgtEl>
                                              <p:spTgt spid="100"/>
                                            </p:tgtEl>
                                            <p:attrNameLst>
                                              <p:attrName>ppt_x</p:attrName>
                                            </p:attrNameLst>
                                          </p:cBhvr>
                                          <p:tavLst>
                                            <p:tav tm="0">
                                              <p:val>
                                                <p:strVal val="1+#ppt_w/2"/>
                                              </p:val>
                                            </p:tav>
                                            <p:tav tm="100000">
                                              <p:val>
                                                <p:strVal val="#ppt_x"/>
                                              </p:val>
                                            </p:tav>
                                          </p:tavLst>
                                        </p:anim>
                                        <p:anim calcmode="lin" valueType="num">
                                          <p:cBhvr additive="base">
                                            <p:cTn id="72" dur="750" fill="hold"/>
                                            <p:tgtEl>
                                              <p:spTgt spid="100"/>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2000"/>
                                      </p:stCondLst>
                                      <p:childTnLst>
                                        <p:set>
                                          <p:cBhvr>
                                            <p:cTn id="74" dur="1" fill="hold">
                                              <p:stCondLst>
                                                <p:cond delay="0"/>
                                              </p:stCondLst>
                                            </p:cTn>
                                            <p:tgtEl>
                                              <p:spTgt spid="101"/>
                                            </p:tgtEl>
                                            <p:attrNameLst>
                                              <p:attrName>style.visibility</p:attrName>
                                            </p:attrNameLst>
                                          </p:cBhvr>
                                          <p:to>
                                            <p:strVal val="visible"/>
                                          </p:to>
                                        </p:set>
                                        <p:anim calcmode="lin" valueType="num">
                                          <p:cBhvr additive="base">
                                            <p:cTn id="75" dur="750" fill="hold"/>
                                            <p:tgtEl>
                                              <p:spTgt spid="101"/>
                                            </p:tgtEl>
                                            <p:attrNameLst>
                                              <p:attrName>ppt_x</p:attrName>
                                            </p:attrNameLst>
                                          </p:cBhvr>
                                          <p:tavLst>
                                            <p:tav tm="0">
                                              <p:val>
                                                <p:strVal val="1+#ppt_w/2"/>
                                              </p:val>
                                            </p:tav>
                                            <p:tav tm="100000">
                                              <p:val>
                                                <p:strVal val="#ppt_x"/>
                                              </p:val>
                                            </p:tav>
                                          </p:tavLst>
                                        </p:anim>
                                        <p:anim calcmode="lin" valueType="num">
                                          <p:cBhvr additive="base">
                                            <p:cTn id="76" dur="750" fill="hold"/>
                                            <p:tgtEl>
                                              <p:spTgt spid="10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12500"/>
                                      </p:stCondLst>
                                      <p:childTnLst>
                                        <p:set>
                                          <p:cBhvr>
                                            <p:cTn id="78" dur="1" fill="hold">
                                              <p:stCondLst>
                                                <p:cond delay="0"/>
                                              </p:stCondLst>
                                            </p:cTn>
                                            <p:tgtEl>
                                              <p:spTgt spid="102"/>
                                            </p:tgtEl>
                                            <p:attrNameLst>
                                              <p:attrName>style.visibility</p:attrName>
                                            </p:attrNameLst>
                                          </p:cBhvr>
                                          <p:to>
                                            <p:strVal val="visible"/>
                                          </p:to>
                                        </p:set>
                                        <p:anim calcmode="lin" valueType="num">
                                          <p:cBhvr additive="base">
                                            <p:cTn id="79" dur="750" fill="hold"/>
                                            <p:tgtEl>
                                              <p:spTgt spid="102"/>
                                            </p:tgtEl>
                                            <p:attrNameLst>
                                              <p:attrName>ppt_x</p:attrName>
                                            </p:attrNameLst>
                                          </p:cBhvr>
                                          <p:tavLst>
                                            <p:tav tm="0">
                                              <p:val>
                                                <p:strVal val="1+#ppt_w/2"/>
                                              </p:val>
                                            </p:tav>
                                            <p:tav tm="100000">
                                              <p:val>
                                                <p:strVal val="#ppt_x"/>
                                              </p:val>
                                            </p:tav>
                                          </p:tavLst>
                                        </p:anim>
                                        <p:anim calcmode="lin" valueType="num">
                                          <p:cBhvr additive="base">
                                            <p:cTn id="80" dur="750" fill="hold"/>
                                            <p:tgtEl>
                                              <p:spTgt spid="102"/>
                                            </p:tgtEl>
                                            <p:attrNameLst>
                                              <p:attrName>ppt_y</p:attrName>
                                            </p:attrNameLst>
                                          </p:cBhvr>
                                          <p:tavLst>
                                            <p:tav tm="0">
                                              <p:val>
                                                <p:strVal val="#ppt_y"/>
                                              </p:val>
                                            </p:tav>
                                            <p:tav tm="100000">
                                              <p:val>
                                                <p:strVal val="#ppt_y"/>
                                              </p:val>
                                            </p:tav>
                                          </p:tavLst>
                                        </p:anim>
                                      </p:childTnLst>
                                    </p:cTn>
                                  </p:par>
                                  <p:par>
                                    <p:cTn id="81" presetID="10" presetClass="entr" presetSubtype="0" fill="hold" nodeType="withEffect">
                                      <p:stCondLst>
                                        <p:cond delay="13250"/>
                                      </p:stCondLst>
                                      <p:childTnLst>
                                        <p:set>
                                          <p:cBhvr>
                                            <p:cTn id="82" dur="1" fill="hold">
                                              <p:stCondLst>
                                                <p:cond delay="0"/>
                                              </p:stCondLst>
                                            </p:cTn>
                                            <p:tgtEl>
                                              <p:spTgt spid="103"/>
                                            </p:tgtEl>
                                            <p:attrNameLst>
                                              <p:attrName>style.visibility</p:attrName>
                                            </p:attrNameLst>
                                          </p:cBhvr>
                                          <p:to>
                                            <p:strVal val="visible"/>
                                          </p:to>
                                        </p:set>
                                        <p:animEffect transition="in" filter="fade">
                                          <p:cBhvr>
                                            <p:cTn id="83" dur="7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animBg="1"/>
          <p:bldP spid="6" grpId="1" animBg="1"/>
          <p:bldP spid="7" grpId="0" animBg="1"/>
          <p:bldP spid="2" grpId="0"/>
          <p:bldP spid="82" grpId="0"/>
          <p:bldP spid="99" grpId="0"/>
          <p:bldP spid="100" grpId="0"/>
          <p:bldP spid="101" grpId="0"/>
          <p:bldP spid="102"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小学幼儿园家长会PPT模板"/>
</p:tagLst>
</file>

<file path=ppt/theme/theme1.xml><?xml version="1.0" encoding="utf-8"?>
<a:theme xmlns:a="http://schemas.openxmlformats.org/drawingml/2006/main" name="Office 主题">
  <a:themeElements>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10.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11.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12.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13.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14.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2.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3.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4.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5.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6.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7.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8.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9.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6259</TotalTime>
  <Words>1968</Words>
  <PresentationFormat>宽屏</PresentationFormat>
  <Paragraphs>282</Paragraphs>
  <Slides>26</Slides>
  <Notes>26</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26</vt:i4>
      </vt:variant>
    </vt:vector>
  </HeadingPairs>
  <TitlesOfParts>
    <vt:vector size="40" baseType="lpstr">
      <vt:lpstr>Lard!</vt:lpstr>
      <vt:lpstr>方正超粗黑简体</vt:lpstr>
      <vt:lpstr>方正粗圆_GBK</vt:lpstr>
      <vt:lpstr>宋体</vt:lpstr>
      <vt:lpstr>微软简粗黑</vt:lpstr>
      <vt:lpstr>微软雅黑</vt:lpstr>
      <vt:lpstr>叶根友行书繁</vt:lpstr>
      <vt:lpstr>张海山锐谐体</vt:lpstr>
      <vt:lpstr>Arial</vt:lpstr>
      <vt:lpstr>Calibri</vt:lpstr>
      <vt:lpstr>Calibri Light</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2016-08-07T08:11:21Z</dcterms:created>
  <dcterms:modified xsi:type="dcterms:W3CDTF">2017-06-21T04:30:35Z</dcterms:modified>
</cp:coreProperties>
</file>