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73" r:id="rId3"/>
    <p:sldId id="265" r:id="rId4"/>
    <p:sldId id="270" r:id="rId5"/>
    <p:sldId id="268" r:id="rId6"/>
    <p:sldId id="260" r:id="rId7"/>
    <p:sldId id="277" r:id="rId8"/>
    <p:sldId id="278" r:id="rId9"/>
    <p:sldId id="276" r:id="rId10"/>
    <p:sldId id="275" r:id="rId11"/>
    <p:sldId id="262" r:id="rId12"/>
    <p:sldId id="279" r:id="rId13"/>
    <p:sldId id="27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B9C1C5-D05B-41F4-84D9-71CFAA1443BD}" type="datetimeFigureOut">
              <a:rPr lang="en-US" smtClean="0"/>
              <a:t>8/9/2023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5BA170-C094-4F17-BF40-EB88CF5BE5A6}" type="slidenum">
              <a:rPr lang="en-US" smtClean="0"/>
              <a:t>‹#›</a:t>
            </a:fld>
            <a:endParaRPr lang="en-US"/>
          </a:p>
        </p:txBody>
      </p:sp>
    </p:spTree>
    <p:extLst>
      <p:ext uri="{BB962C8B-B14F-4D97-AF65-F5344CB8AC3E}">
        <p14:creationId xmlns:p14="http://schemas.microsoft.com/office/powerpoint/2010/main" val="2588166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10</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12</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2</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3</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4</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5</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6</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7</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8</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9</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p:cNvPr>
          <p:cNvSpPr>
            <a:spLocks noGrp="1"/>
          </p:cNvSpPr>
          <p:nvPr>
            <p:ph type="dt" sz="half" idx="10"/>
          </p:nvPr>
        </p:nvSpPr>
        <p:spPr/>
        <p:txBody>
          <a:bodyPr/>
          <a:lstStyle>
            <a:lvl1pPr>
              <a:defRPr/>
            </a:lvl1pPr>
          </a:lstStyle>
          <a:p>
            <a:pPr>
              <a:defRPr/>
            </a:pPr>
            <a:fld id="{7B3F85C1-FFA3-480C-8791-8722C701BDCC}"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7211D549-B5A9-4000-8C7C-C3339170C33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2881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ADC3A0E4-63AB-4DC5-B46F-DEDF68639E8E}"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000C4E17-0643-46DA-9091-B91C5CF96E9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12968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p:cNvPr>
          <p:cNvSpPr>
            <a:spLocks noGrp="1"/>
          </p:cNvSpPr>
          <p:nvPr>
            <p:ph type="dt" sz="half" idx="10"/>
          </p:nvPr>
        </p:nvSpPr>
        <p:spPr/>
        <p:txBody>
          <a:bodyPr/>
          <a:lstStyle>
            <a:lvl1pPr>
              <a:defRPr/>
            </a:lvl1pPr>
          </a:lstStyle>
          <a:p>
            <a:pPr>
              <a:defRPr/>
            </a:pPr>
            <a:fld id="{330900A7-0FB9-4B13-9AE4-EEA15B0F1322}"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74DAF1E4-1AFD-4BC4-AF5C-2E4E620C218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9441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p:cNvPr>
          <p:cNvSpPr>
            <a:spLocks noGrp="1"/>
          </p:cNvSpPr>
          <p:nvPr>
            <p:ph type="dt" sz="half" idx="10"/>
          </p:nvPr>
        </p:nvSpPr>
        <p:spPr/>
        <p:txBody>
          <a:bodyPr/>
          <a:lstStyle>
            <a:lvl1pPr>
              <a:defRPr/>
            </a:lvl1pPr>
          </a:lstStyle>
          <a:p>
            <a:pPr>
              <a:defRPr/>
            </a:pPr>
            <a:fld id="{B950EA04-4311-4328-AE7C-A5ACA219553F}" type="datetimeFigureOut">
              <a:rPr lang="en-US">
                <a:solidFill>
                  <a:prstClr val="black">
                    <a:tint val="75000"/>
                  </a:prstClr>
                </a:solidFill>
              </a:rPr>
              <a:pPr>
                <a:defRPr/>
              </a:pPr>
              <a:t>8/9/2023</a:t>
            </a:fld>
            <a:endParaRPr lang="en-US">
              <a:solidFill>
                <a:prstClr val="black">
                  <a:tint val="75000"/>
                </a:prstClr>
              </a:solidFill>
            </a:endParaRPr>
          </a:p>
        </p:txBody>
      </p:sp>
      <p:sp>
        <p:nvSpPr>
          <p:cNvPr id="6"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p:cNvPr>
          <p:cNvSpPr>
            <a:spLocks noGrp="1"/>
          </p:cNvSpPr>
          <p:nvPr>
            <p:ph type="sldNum" sz="quarter" idx="12"/>
          </p:nvPr>
        </p:nvSpPr>
        <p:spPr/>
        <p:txBody>
          <a:bodyPr/>
          <a:lstStyle>
            <a:lvl1pPr>
              <a:defRPr/>
            </a:lvl1pPr>
          </a:lstStyle>
          <a:p>
            <a:pPr>
              <a:defRPr/>
            </a:pPr>
            <a:fld id="{E4F6E8D4-9D2E-4DBD-B363-885E9057E2F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02092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p:cNvPr>
          <p:cNvSpPr>
            <a:spLocks noGrp="1"/>
          </p:cNvSpPr>
          <p:nvPr>
            <p:ph type="dt" sz="half" idx="10"/>
          </p:nvPr>
        </p:nvSpPr>
        <p:spPr/>
        <p:txBody>
          <a:bodyPr/>
          <a:lstStyle>
            <a:lvl1pPr>
              <a:defRPr/>
            </a:lvl1pPr>
          </a:lstStyle>
          <a:p>
            <a:pPr>
              <a:defRPr/>
            </a:pPr>
            <a:fld id="{E98ED97A-FEA0-42DB-8DEF-4CE229814039}" type="datetimeFigureOut">
              <a:rPr lang="en-US">
                <a:solidFill>
                  <a:prstClr val="black">
                    <a:tint val="75000"/>
                  </a:prstClr>
                </a:solidFill>
              </a:rPr>
              <a:pPr>
                <a:defRPr/>
              </a:pPr>
              <a:t>8/9/2023</a:t>
            </a:fld>
            <a:endParaRPr lang="en-US">
              <a:solidFill>
                <a:prstClr val="black">
                  <a:tint val="75000"/>
                </a:prstClr>
              </a:solidFill>
            </a:endParaRPr>
          </a:p>
        </p:txBody>
      </p:sp>
      <p:sp>
        <p:nvSpPr>
          <p:cNvPr id="8"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a:extLst/>
          </p:cNvPr>
          <p:cNvSpPr>
            <a:spLocks noGrp="1"/>
          </p:cNvSpPr>
          <p:nvPr>
            <p:ph type="sldNum" sz="quarter" idx="12"/>
          </p:nvPr>
        </p:nvSpPr>
        <p:spPr/>
        <p:txBody>
          <a:bodyPr/>
          <a:lstStyle>
            <a:lvl1pPr>
              <a:defRPr/>
            </a:lvl1pPr>
          </a:lstStyle>
          <a:p>
            <a:pPr>
              <a:defRPr/>
            </a:pPr>
            <a:fld id="{31CAFB29-2888-46BB-B6BA-3F9D9E0EF94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64692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Date Placeholder 3">
            <a:extLst/>
          </p:cNvPr>
          <p:cNvSpPr>
            <a:spLocks noGrp="1"/>
          </p:cNvSpPr>
          <p:nvPr>
            <p:ph type="dt" sz="half" idx="10"/>
          </p:nvPr>
        </p:nvSpPr>
        <p:spPr/>
        <p:txBody>
          <a:bodyPr/>
          <a:lstStyle>
            <a:lvl1pPr>
              <a:defRPr/>
            </a:lvl1pPr>
          </a:lstStyle>
          <a:p>
            <a:pPr>
              <a:defRPr/>
            </a:pPr>
            <a:fld id="{53BD7FCA-96A1-45B1-A324-A93C1FE9EB7F}" type="datetimeFigureOut">
              <a:rPr lang="en-US">
                <a:solidFill>
                  <a:prstClr val="black">
                    <a:tint val="75000"/>
                  </a:prstClr>
                </a:solidFill>
              </a:rPr>
              <a:pPr>
                <a:defRPr/>
              </a:pPr>
              <a:t>8/9/2023</a:t>
            </a:fld>
            <a:endParaRPr lang="en-US">
              <a:solidFill>
                <a:prstClr val="black">
                  <a:tint val="75000"/>
                </a:prstClr>
              </a:solidFill>
            </a:endParaRPr>
          </a:p>
        </p:txBody>
      </p:sp>
      <p:sp>
        <p:nvSpPr>
          <p:cNvPr id="4"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a:extLst/>
          </p:cNvPr>
          <p:cNvSpPr>
            <a:spLocks noGrp="1"/>
          </p:cNvSpPr>
          <p:nvPr>
            <p:ph type="sldNum" sz="quarter" idx="12"/>
          </p:nvPr>
        </p:nvSpPr>
        <p:spPr/>
        <p:txBody>
          <a:bodyPr/>
          <a:lstStyle>
            <a:lvl1pPr>
              <a:defRPr/>
            </a:lvl1pPr>
          </a:lstStyle>
          <a:p>
            <a:pPr>
              <a:defRPr/>
            </a:pPr>
            <a:fld id="{2D25F228-A945-4010-B739-A53B7DE079D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0507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p:cNvPr>
          <p:cNvSpPr>
            <a:spLocks noGrp="1"/>
          </p:cNvSpPr>
          <p:nvPr>
            <p:ph type="dt" sz="half" idx="10"/>
          </p:nvPr>
        </p:nvSpPr>
        <p:spPr/>
        <p:txBody>
          <a:bodyPr/>
          <a:lstStyle>
            <a:lvl1pPr>
              <a:defRPr/>
            </a:lvl1pPr>
          </a:lstStyle>
          <a:p>
            <a:pPr>
              <a:defRPr/>
            </a:pPr>
            <a:fld id="{089DF184-5C32-4AC3-94EE-508303250056}" type="datetimeFigureOut">
              <a:rPr lang="en-US">
                <a:solidFill>
                  <a:prstClr val="black">
                    <a:tint val="75000"/>
                  </a:prstClr>
                </a:solidFill>
              </a:rPr>
              <a:pPr>
                <a:defRPr/>
              </a:pPr>
              <a:t>8/9/2023</a:t>
            </a:fld>
            <a:endParaRPr lang="en-US">
              <a:solidFill>
                <a:prstClr val="black">
                  <a:tint val="75000"/>
                </a:prstClr>
              </a:solidFill>
            </a:endParaRPr>
          </a:p>
        </p:txBody>
      </p:sp>
      <p:sp>
        <p:nvSpPr>
          <p:cNvPr id="3"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a:extLst/>
          </p:cNvPr>
          <p:cNvSpPr>
            <a:spLocks noGrp="1"/>
          </p:cNvSpPr>
          <p:nvPr>
            <p:ph type="sldNum" sz="quarter" idx="12"/>
          </p:nvPr>
        </p:nvSpPr>
        <p:spPr/>
        <p:txBody>
          <a:bodyPr/>
          <a:lstStyle>
            <a:lvl1pPr>
              <a:defRPr/>
            </a:lvl1pPr>
          </a:lstStyle>
          <a:p>
            <a:pPr>
              <a:defRPr/>
            </a:pPr>
            <a:fld id="{467F39C5-FC58-44CB-9A2B-3BE68772CB0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606617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D6C951BA-B62F-48E1-B4E9-03E32BB56272}" type="datetimeFigureOut">
              <a:rPr lang="en-US">
                <a:solidFill>
                  <a:prstClr val="black">
                    <a:tint val="75000"/>
                  </a:prstClr>
                </a:solidFill>
              </a:rPr>
              <a:pPr>
                <a:defRPr/>
              </a:pPr>
              <a:t>8/9/2023</a:t>
            </a:fld>
            <a:endParaRPr lang="en-US">
              <a:solidFill>
                <a:prstClr val="black">
                  <a:tint val="75000"/>
                </a:prstClr>
              </a:solidFill>
            </a:endParaRPr>
          </a:p>
        </p:txBody>
      </p:sp>
      <p:sp>
        <p:nvSpPr>
          <p:cNvPr id="6"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p:cNvPr>
          <p:cNvSpPr>
            <a:spLocks noGrp="1"/>
          </p:cNvSpPr>
          <p:nvPr>
            <p:ph type="sldNum" sz="quarter" idx="12"/>
          </p:nvPr>
        </p:nvSpPr>
        <p:spPr/>
        <p:txBody>
          <a:bodyPr/>
          <a:lstStyle>
            <a:lvl1pPr>
              <a:defRPr/>
            </a:lvl1pPr>
          </a:lstStyle>
          <a:p>
            <a:pPr>
              <a:defRPr/>
            </a:pPr>
            <a:fld id="{2BA5133C-D32B-4596-88EE-D88751ED8FC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766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p:cNvPr>
          <p:cNvSpPr>
            <a:spLocks noGrp="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004A2F06-4747-4810-A16E-8E38E4EAD813}" type="datetimeFigureOut">
              <a:rPr lang="en-US">
                <a:solidFill>
                  <a:prstClr val="black">
                    <a:tint val="75000"/>
                  </a:prstClr>
                </a:solidFill>
              </a:rPr>
              <a:pPr>
                <a:defRPr/>
              </a:pPr>
              <a:t>8/9/2023</a:t>
            </a:fld>
            <a:endParaRPr lang="en-US">
              <a:solidFill>
                <a:prstClr val="black">
                  <a:tint val="75000"/>
                </a:prstClr>
              </a:solidFill>
            </a:endParaRPr>
          </a:p>
        </p:txBody>
      </p:sp>
      <p:sp>
        <p:nvSpPr>
          <p:cNvPr id="6"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p:cNvPr>
          <p:cNvSpPr>
            <a:spLocks noGrp="1"/>
          </p:cNvSpPr>
          <p:nvPr>
            <p:ph type="sldNum" sz="quarter" idx="12"/>
          </p:nvPr>
        </p:nvSpPr>
        <p:spPr/>
        <p:txBody>
          <a:bodyPr/>
          <a:lstStyle>
            <a:lvl1pPr>
              <a:defRPr/>
            </a:lvl1pPr>
          </a:lstStyle>
          <a:p>
            <a:pPr>
              <a:defRPr/>
            </a:pPr>
            <a:fld id="{F4E825EE-484D-43D9-8346-F588742D184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9212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Vertical Text Placeholder 2">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C756BF13-BD58-4195-82BA-650458EF7EA7}"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9CC8CC75-0D99-41FC-AF17-FD68E3669E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70714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8F3E889B-B84B-40C2-8991-AC1E456806D4}"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0BBF429D-6D97-44AC-A7A6-3E688D13D4B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64298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6"/>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B25B8AE-3316-4DA0-A532-39DECA1DB008}"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18786F4-C2F1-4AB5-BD42-66DDBFA876D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84715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em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8.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0375" y="752620"/>
            <a:ext cx="8223250"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69565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4648200"/>
            <a:ext cx="2190750" cy="2085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400" y="228600"/>
            <a:ext cx="8305800" cy="4967514"/>
          </a:xfrm>
          <a:prstGeom prst="rect">
            <a:avLst/>
          </a:prstGeom>
        </p:spPr>
        <p:txBody>
          <a:bodyPr wrap="square">
            <a:spAutoFit/>
          </a:bodyPr>
          <a:lstStyle/>
          <a:p>
            <a:pPr algn="just">
              <a:lnSpc>
                <a:spcPct val="120000"/>
              </a:lnSpc>
            </a:pPr>
            <a:r>
              <a:rPr lang="en-US" sz="2400" dirty="0">
                <a:latin typeface="Times New Roman"/>
                <a:ea typeface="Times New Roman"/>
                <a:cs typeface="Times New Roman"/>
              </a:rPr>
              <a:t>Ở </a:t>
            </a:r>
            <a:r>
              <a:rPr lang="en-US" sz="2400" dirty="0" err="1">
                <a:latin typeface="Times New Roman"/>
                <a:ea typeface="Times New Roman"/>
                <a:cs typeface="Times New Roman"/>
              </a:rPr>
              <a:t>đây</a:t>
            </a:r>
            <a:r>
              <a:rPr lang="en-US" sz="2400" dirty="0">
                <a:latin typeface="Times New Roman"/>
                <a:ea typeface="Times New Roman"/>
                <a:cs typeface="Times New Roman"/>
              </a:rPr>
              <a:t> </a:t>
            </a:r>
            <a:r>
              <a:rPr lang="en-US" sz="2400" dirty="0" err="1">
                <a:latin typeface="Times New Roman"/>
                <a:ea typeface="Times New Roman"/>
                <a:cs typeface="Times New Roman"/>
              </a:rPr>
              <a:t>có</a:t>
            </a:r>
            <a:r>
              <a:rPr lang="en-US" sz="2400" dirty="0">
                <a:latin typeface="Times New Roman"/>
                <a:ea typeface="Times New Roman"/>
                <a:cs typeface="Times New Roman"/>
              </a:rPr>
              <a:t> </a:t>
            </a:r>
            <a:r>
              <a:rPr lang="en-US" sz="2400" dirty="0" err="1">
                <a:latin typeface="Times New Roman"/>
                <a:ea typeface="Times New Roman"/>
                <a:cs typeface="Times New Roman"/>
              </a:rPr>
              <a:t>rất</a:t>
            </a:r>
            <a:r>
              <a:rPr lang="en-US" sz="2400" dirty="0">
                <a:latin typeface="Times New Roman"/>
                <a:ea typeface="Times New Roman"/>
                <a:cs typeface="Times New Roman"/>
              </a:rPr>
              <a:t> </a:t>
            </a:r>
            <a:r>
              <a:rPr lang="en-US" sz="2400" dirty="0" err="1">
                <a:latin typeface="Times New Roman"/>
                <a:ea typeface="Times New Roman"/>
                <a:cs typeface="Times New Roman"/>
              </a:rPr>
              <a:t>nhiều</a:t>
            </a:r>
            <a:r>
              <a:rPr lang="en-US" sz="2400" dirty="0">
                <a:latin typeface="Times New Roman"/>
                <a:ea typeface="Times New Roman"/>
                <a:cs typeface="Times New Roman"/>
              </a:rPr>
              <a:t> </a:t>
            </a:r>
            <a:r>
              <a:rPr lang="en-US" sz="2400" dirty="0" err="1">
                <a:latin typeface="Times New Roman"/>
                <a:ea typeface="Times New Roman"/>
                <a:cs typeface="Times New Roman"/>
              </a:rPr>
              <a:t>châu</a:t>
            </a:r>
            <a:r>
              <a:rPr lang="en-US" sz="2400" dirty="0">
                <a:latin typeface="Times New Roman"/>
                <a:ea typeface="Times New Roman"/>
                <a:cs typeface="Times New Roman"/>
              </a:rPr>
              <a:t> </a:t>
            </a:r>
            <a:r>
              <a:rPr lang="en-US" sz="2400" dirty="0" err="1">
                <a:latin typeface="Times New Roman"/>
                <a:ea typeface="Times New Roman"/>
                <a:cs typeface="Times New Roman"/>
              </a:rPr>
              <a:t>báu</a:t>
            </a:r>
            <a:r>
              <a:rPr lang="en-US" sz="2400" dirty="0">
                <a:latin typeface="Times New Roman"/>
                <a:ea typeface="Times New Roman"/>
                <a:cs typeface="Times New Roman"/>
              </a:rPr>
              <a:t>. </a:t>
            </a:r>
            <a:r>
              <a:rPr lang="en-US" sz="2400" dirty="0" err="1">
                <a:latin typeface="Times New Roman"/>
                <a:ea typeface="Times New Roman"/>
                <a:cs typeface="Times New Roman"/>
              </a:rPr>
              <a:t>Tôi</a:t>
            </a:r>
            <a:r>
              <a:rPr lang="en-US" sz="2400" dirty="0">
                <a:latin typeface="Times New Roman"/>
                <a:ea typeface="Times New Roman"/>
                <a:cs typeface="Times New Roman"/>
              </a:rPr>
              <a:t> </a:t>
            </a:r>
            <a:r>
              <a:rPr lang="en-US" sz="2400" dirty="0" err="1">
                <a:latin typeface="Times New Roman"/>
                <a:ea typeface="Times New Roman"/>
                <a:cs typeface="Times New Roman"/>
              </a:rPr>
              <a:t>thấy</a:t>
            </a:r>
            <a:r>
              <a:rPr lang="en-US" sz="2400" dirty="0">
                <a:latin typeface="Times New Roman"/>
                <a:ea typeface="Times New Roman"/>
                <a:cs typeface="Times New Roman"/>
              </a:rPr>
              <a:t> hang </a:t>
            </a:r>
            <a:r>
              <a:rPr lang="en-US" sz="2400" dirty="0" err="1">
                <a:latin typeface="Times New Roman"/>
                <a:ea typeface="Times New Roman"/>
                <a:cs typeface="Times New Roman"/>
              </a:rPr>
              <a:t>sâu</a:t>
            </a:r>
            <a:r>
              <a:rPr lang="en-US" sz="2400" dirty="0">
                <a:latin typeface="Times New Roman"/>
                <a:ea typeface="Times New Roman"/>
                <a:cs typeface="Times New Roman"/>
              </a:rPr>
              <a:t> </a:t>
            </a:r>
            <a:r>
              <a:rPr lang="en-US" sz="2400" dirty="0" err="1">
                <a:latin typeface="Times New Roman"/>
                <a:ea typeface="Times New Roman"/>
                <a:cs typeface="Times New Roman"/>
              </a:rPr>
              <a:t>không</a:t>
            </a:r>
            <a:r>
              <a:rPr lang="en-US" sz="2400" dirty="0">
                <a:latin typeface="Times New Roman"/>
                <a:ea typeface="Times New Roman"/>
                <a:cs typeface="Times New Roman"/>
              </a:rPr>
              <a:t> </a:t>
            </a:r>
            <a:r>
              <a:rPr lang="en-US" sz="2400" dirty="0" err="1">
                <a:latin typeface="Times New Roman"/>
                <a:ea typeface="Times New Roman"/>
                <a:cs typeface="Times New Roman"/>
              </a:rPr>
              <a:t>dám</a:t>
            </a:r>
            <a:r>
              <a:rPr lang="en-US" sz="2400" dirty="0">
                <a:latin typeface="Times New Roman"/>
                <a:ea typeface="Times New Roman"/>
                <a:cs typeface="Times New Roman"/>
              </a:rPr>
              <a:t> </a:t>
            </a:r>
            <a:r>
              <a:rPr lang="en-US" sz="2400" dirty="0" err="1">
                <a:latin typeface="Times New Roman"/>
                <a:ea typeface="Times New Roman"/>
                <a:cs typeface="Times New Roman"/>
              </a:rPr>
              <a:t>vào</a:t>
            </a:r>
            <a:r>
              <a:rPr lang="en-US" sz="2400" dirty="0">
                <a:latin typeface="Times New Roman"/>
                <a:ea typeface="Times New Roman"/>
                <a:cs typeface="Times New Roman"/>
              </a:rPr>
              <a:t>, </a:t>
            </a:r>
            <a:r>
              <a:rPr lang="en-US" sz="2400" dirty="0" err="1">
                <a:latin typeface="Times New Roman"/>
                <a:ea typeface="Times New Roman"/>
                <a:cs typeface="Times New Roman"/>
              </a:rPr>
              <a:t>chỉ</a:t>
            </a:r>
            <a:r>
              <a:rPr lang="en-US" sz="2400" dirty="0">
                <a:latin typeface="Times New Roman"/>
                <a:ea typeface="Times New Roman"/>
                <a:cs typeface="Times New Roman"/>
              </a:rPr>
              <a:t> </a:t>
            </a:r>
            <a:r>
              <a:rPr lang="en-US" sz="2400" dirty="0" err="1">
                <a:latin typeface="Times New Roman"/>
                <a:ea typeface="Times New Roman"/>
                <a:cs typeface="Times New Roman"/>
              </a:rPr>
              <a:t>nhặt</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ít</a:t>
            </a:r>
            <a:r>
              <a:rPr lang="en-US" sz="2400" dirty="0">
                <a:latin typeface="Times New Roman"/>
                <a:ea typeface="Times New Roman"/>
                <a:cs typeface="Times New Roman"/>
              </a:rPr>
              <a:t> </a:t>
            </a:r>
            <a:r>
              <a:rPr lang="en-US" sz="2400" dirty="0" err="1">
                <a:latin typeface="Times New Roman"/>
                <a:ea typeface="Times New Roman"/>
                <a:cs typeface="Times New Roman"/>
              </a:rPr>
              <a:t>vàng</a:t>
            </a:r>
            <a:r>
              <a:rPr lang="en-US" sz="2400" dirty="0">
                <a:latin typeface="Times New Roman"/>
                <a:ea typeface="Times New Roman"/>
                <a:cs typeface="Times New Roman"/>
              </a:rPr>
              <a:t>, </a:t>
            </a:r>
            <a:r>
              <a:rPr lang="en-US" sz="2400" dirty="0" err="1">
                <a:latin typeface="Times New Roman"/>
                <a:ea typeface="Times New Roman"/>
                <a:cs typeface="Times New Roman"/>
              </a:rPr>
              <a:t>kim</a:t>
            </a:r>
            <a:r>
              <a:rPr lang="en-US" sz="2400" dirty="0">
                <a:latin typeface="Times New Roman"/>
                <a:ea typeface="Times New Roman"/>
                <a:cs typeface="Times New Roman"/>
              </a:rPr>
              <a:t> </a:t>
            </a:r>
            <a:r>
              <a:rPr lang="en-US" sz="2400" dirty="0" err="1">
                <a:latin typeface="Times New Roman"/>
                <a:ea typeface="Times New Roman"/>
                <a:cs typeface="Times New Roman"/>
              </a:rPr>
              <a:t>cương</a:t>
            </a:r>
            <a:r>
              <a:rPr lang="en-US" sz="2400" dirty="0">
                <a:latin typeface="Times New Roman"/>
                <a:ea typeface="Times New Roman"/>
                <a:cs typeface="Times New Roman"/>
              </a:rPr>
              <a:t> ở </a:t>
            </a:r>
            <a:r>
              <a:rPr lang="en-US" sz="2400" dirty="0" err="1">
                <a:latin typeface="Times New Roman"/>
                <a:ea typeface="Times New Roman"/>
                <a:cs typeface="Times New Roman"/>
              </a:rPr>
              <a:t>ngoài</a:t>
            </a:r>
            <a:r>
              <a:rPr lang="en-US" sz="2400" dirty="0">
                <a:latin typeface="Times New Roman"/>
                <a:ea typeface="Times New Roman"/>
                <a:cs typeface="Times New Roman"/>
              </a:rPr>
              <a:t> </a:t>
            </a:r>
            <a:r>
              <a:rPr lang="en-US" sz="2400" dirty="0" err="1">
                <a:latin typeface="Times New Roman"/>
                <a:ea typeface="Times New Roman"/>
                <a:cs typeface="Times New Roman"/>
              </a:rPr>
              <a:t>rồi</a:t>
            </a:r>
            <a:r>
              <a:rPr lang="en-US" sz="2400" dirty="0">
                <a:latin typeface="Times New Roman"/>
                <a:ea typeface="Times New Roman"/>
                <a:cs typeface="Times New Roman"/>
              </a:rPr>
              <a:t> </a:t>
            </a:r>
            <a:r>
              <a:rPr lang="en-US" sz="2400" dirty="0" err="1">
                <a:latin typeface="Times New Roman"/>
                <a:ea typeface="Times New Roman"/>
                <a:cs typeface="Times New Roman"/>
              </a:rPr>
              <a:t>ra</a:t>
            </a:r>
            <a:r>
              <a:rPr lang="en-US" sz="2400" dirty="0">
                <a:latin typeface="Times New Roman"/>
                <a:ea typeface="Times New Roman"/>
                <a:cs typeface="Times New Roman"/>
              </a:rPr>
              <a:t> </a:t>
            </a:r>
            <a:r>
              <a:rPr lang="en-US" sz="2400" dirty="0" err="1">
                <a:latin typeface="Times New Roman"/>
                <a:ea typeface="Times New Roman"/>
                <a:cs typeface="Times New Roman"/>
              </a:rPr>
              <a:t>hiệu</a:t>
            </a:r>
            <a:r>
              <a:rPr lang="en-US" sz="2400" dirty="0">
                <a:latin typeface="Times New Roman"/>
                <a:ea typeface="Times New Roman"/>
                <a:cs typeface="Times New Roman"/>
              </a:rPr>
              <a:t> </a:t>
            </a:r>
            <a:r>
              <a:rPr lang="en-US" sz="2400" dirty="0" err="1">
                <a:latin typeface="Times New Roman"/>
                <a:ea typeface="Times New Roman"/>
                <a:cs typeface="Times New Roman"/>
              </a:rPr>
              <a:t>cho</a:t>
            </a:r>
            <a:r>
              <a:rPr lang="en-US" sz="2400" dirty="0">
                <a:latin typeface="Times New Roman"/>
                <a:ea typeface="Times New Roman"/>
                <a:cs typeface="Times New Roman"/>
              </a:rPr>
              <a:t> </a:t>
            </a:r>
            <a:r>
              <a:rPr lang="en-US" sz="2400" dirty="0" err="1">
                <a:latin typeface="Times New Roman"/>
                <a:ea typeface="Times New Roman"/>
                <a:cs typeface="Times New Roman"/>
              </a:rPr>
              <a:t>chim</a:t>
            </a:r>
            <a:r>
              <a:rPr lang="en-US" sz="2400" dirty="0">
                <a:latin typeface="Times New Roman"/>
                <a:ea typeface="Times New Roman"/>
                <a:cs typeface="Times New Roman"/>
              </a:rPr>
              <a:t> bay </a:t>
            </a:r>
            <a:r>
              <a:rPr lang="en-US" sz="2400" dirty="0" err="1">
                <a:latin typeface="Times New Roman"/>
                <a:ea typeface="Times New Roman"/>
                <a:cs typeface="Times New Roman"/>
              </a:rPr>
              <a:t>về</a:t>
            </a:r>
            <a:r>
              <a:rPr lang="en-US" sz="2400" dirty="0">
                <a:latin typeface="Times New Roman"/>
                <a:ea typeface="Times New Roman"/>
                <a:cs typeface="Times New Roman"/>
              </a:rPr>
              <a:t>. </a:t>
            </a:r>
            <a:r>
              <a:rPr lang="en-US" sz="2400" dirty="0" err="1">
                <a:latin typeface="Times New Roman"/>
                <a:ea typeface="Times New Roman"/>
                <a:cs typeface="Times New Roman"/>
              </a:rPr>
              <a:t>Kể</a:t>
            </a:r>
            <a:r>
              <a:rPr lang="en-US" sz="2400" dirty="0">
                <a:latin typeface="Times New Roman"/>
                <a:ea typeface="Times New Roman"/>
                <a:cs typeface="Times New Roman"/>
              </a:rPr>
              <a:t> </a:t>
            </a:r>
            <a:r>
              <a:rPr lang="en-US" sz="2400" dirty="0" err="1">
                <a:latin typeface="Times New Roman"/>
                <a:ea typeface="Times New Roman"/>
                <a:cs typeface="Times New Roman"/>
              </a:rPr>
              <a:t>từ</a:t>
            </a:r>
            <a:r>
              <a:rPr lang="en-US" sz="2400" dirty="0">
                <a:latin typeface="Times New Roman"/>
                <a:ea typeface="Times New Roman"/>
                <a:cs typeface="Times New Roman"/>
              </a:rPr>
              <a:t> </a:t>
            </a:r>
            <a:r>
              <a:rPr lang="en-US" sz="2400" dirty="0" err="1">
                <a:latin typeface="Times New Roman"/>
                <a:ea typeface="Times New Roman"/>
                <a:cs typeface="Times New Roman"/>
              </a:rPr>
              <a:t>đó</a:t>
            </a:r>
            <a:r>
              <a:rPr lang="en-US" sz="2400" dirty="0">
                <a:latin typeface="Times New Roman"/>
                <a:ea typeface="Times New Roman"/>
                <a:cs typeface="Times New Roman"/>
              </a:rPr>
              <a:t>, </a:t>
            </a:r>
            <a:r>
              <a:rPr lang="en-US" sz="2400" dirty="0" err="1">
                <a:latin typeface="Times New Roman"/>
                <a:ea typeface="Times New Roman"/>
                <a:cs typeface="Times New Roman"/>
              </a:rPr>
              <a:t>gia</a:t>
            </a:r>
            <a:r>
              <a:rPr lang="en-US" sz="2400" dirty="0">
                <a:latin typeface="Times New Roman"/>
                <a:ea typeface="Times New Roman"/>
                <a:cs typeface="Times New Roman"/>
              </a:rPr>
              <a:t> </a:t>
            </a:r>
            <a:r>
              <a:rPr lang="en-US" sz="2400" dirty="0" err="1">
                <a:latin typeface="Times New Roman"/>
                <a:ea typeface="Times New Roman"/>
                <a:cs typeface="Times New Roman"/>
              </a:rPr>
              <a:t>đình</a:t>
            </a:r>
            <a:r>
              <a:rPr lang="en-US" sz="2400" dirty="0">
                <a:latin typeface="Times New Roman"/>
                <a:ea typeface="Times New Roman"/>
                <a:cs typeface="Times New Roman"/>
              </a:rPr>
              <a:t> </a:t>
            </a:r>
            <a:r>
              <a:rPr lang="en-US" sz="2400" dirty="0" err="1">
                <a:latin typeface="Times New Roman"/>
                <a:ea typeface="Times New Roman"/>
                <a:cs typeface="Times New Roman"/>
              </a:rPr>
              <a:t>tôi</a:t>
            </a:r>
            <a:r>
              <a:rPr lang="en-US" sz="2400" dirty="0">
                <a:latin typeface="Times New Roman"/>
                <a:ea typeface="Times New Roman"/>
                <a:cs typeface="Times New Roman"/>
              </a:rPr>
              <a:t> </a:t>
            </a:r>
            <a:r>
              <a:rPr lang="en-US" sz="2400" dirty="0" err="1">
                <a:latin typeface="Times New Roman"/>
                <a:ea typeface="Times New Roman"/>
                <a:cs typeface="Times New Roman"/>
              </a:rPr>
              <a:t>có</a:t>
            </a:r>
            <a:r>
              <a:rPr lang="en-US" sz="2400" dirty="0">
                <a:latin typeface="Times New Roman"/>
                <a:ea typeface="Times New Roman"/>
                <a:cs typeface="Times New Roman"/>
              </a:rPr>
              <a:t> </a:t>
            </a:r>
            <a:r>
              <a:rPr lang="en-US" sz="2400" dirty="0" err="1">
                <a:latin typeface="Times New Roman"/>
                <a:ea typeface="Times New Roman"/>
                <a:cs typeface="Times New Roman"/>
              </a:rPr>
              <a:t>cuộc</a:t>
            </a:r>
            <a:r>
              <a:rPr lang="en-US" sz="2400" dirty="0">
                <a:latin typeface="Times New Roman"/>
                <a:ea typeface="Times New Roman"/>
                <a:cs typeface="Times New Roman"/>
              </a:rPr>
              <a:t> </a:t>
            </a:r>
            <a:r>
              <a:rPr lang="en-US" sz="2400" dirty="0" err="1">
                <a:latin typeface="Times New Roman"/>
                <a:ea typeface="Times New Roman"/>
                <a:cs typeface="Times New Roman"/>
              </a:rPr>
              <a:t>sống</a:t>
            </a:r>
            <a:r>
              <a:rPr lang="en-US" sz="2400" dirty="0">
                <a:latin typeface="Times New Roman"/>
                <a:ea typeface="Times New Roman"/>
                <a:cs typeface="Times New Roman"/>
              </a:rPr>
              <a:t> sung </a:t>
            </a:r>
            <a:r>
              <a:rPr lang="en-US" sz="2400" dirty="0" err="1">
                <a:latin typeface="Times New Roman"/>
                <a:ea typeface="Times New Roman"/>
                <a:cs typeface="Times New Roman"/>
              </a:rPr>
              <a:t>túc</a:t>
            </a:r>
            <a:r>
              <a:rPr lang="en-US" sz="2400" dirty="0">
                <a:latin typeface="Times New Roman"/>
                <a:ea typeface="Times New Roman"/>
                <a:cs typeface="Times New Roman"/>
              </a:rPr>
              <a:t> </a:t>
            </a:r>
            <a:r>
              <a:rPr lang="en-US" sz="2400" dirty="0" err="1">
                <a:latin typeface="Times New Roman"/>
                <a:ea typeface="Times New Roman"/>
                <a:cs typeface="Times New Roman"/>
              </a:rPr>
              <a:t>hơn</a:t>
            </a:r>
            <a:r>
              <a:rPr lang="en-US" sz="2400" dirty="0">
                <a:latin typeface="Times New Roman"/>
                <a:ea typeface="Times New Roman"/>
                <a:cs typeface="Times New Roman"/>
              </a:rPr>
              <a:t>. </a:t>
            </a:r>
            <a:r>
              <a:rPr lang="en-US" sz="2400" dirty="0" err="1">
                <a:latin typeface="Times New Roman"/>
                <a:ea typeface="Times New Roman"/>
                <a:cs typeface="Times New Roman"/>
              </a:rPr>
              <a:t>Vợ</a:t>
            </a:r>
            <a:r>
              <a:rPr lang="en-US" sz="2400" dirty="0">
                <a:latin typeface="Times New Roman"/>
                <a:ea typeface="Times New Roman"/>
                <a:cs typeface="Times New Roman"/>
              </a:rPr>
              <a:t> </a:t>
            </a:r>
            <a:r>
              <a:rPr lang="en-US" sz="2400" dirty="0" err="1">
                <a:latin typeface="Times New Roman"/>
                <a:ea typeface="Times New Roman"/>
                <a:cs typeface="Times New Roman"/>
              </a:rPr>
              <a:t>chồng</a:t>
            </a:r>
            <a:r>
              <a:rPr lang="en-US" sz="2400" dirty="0">
                <a:latin typeface="Times New Roman"/>
                <a:ea typeface="Times New Roman"/>
                <a:cs typeface="Times New Roman"/>
              </a:rPr>
              <a:t> </a:t>
            </a:r>
            <a:r>
              <a:rPr lang="en-US" sz="2400" dirty="0" err="1">
                <a:latin typeface="Times New Roman"/>
                <a:ea typeface="Times New Roman"/>
                <a:cs typeface="Times New Roman"/>
              </a:rPr>
              <a:t>tôi</a:t>
            </a:r>
            <a:r>
              <a:rPr lang="en-US" sz="2400" dirty="0">
                <a:latin typeface="Times New Roman"/>
                <a:ea typeface="Times New Roman"/>
                <a:cs typeface="Times New Roman"/>
              </a:rPr>
              <a:t> </a:t>
            </a:r>
            <a:r>
              <a:rPr lang="en-US" sz="2400" dirty="0" err="1">
                <a:latin typeface="Times New Roman"/>
                <a:ea typeface="Times New Roman"/>
                <a:cs typeface="Times New Roman"/>
              </a:rPr>
              <a:t>còn</a:t>
            </a:r>
            <a:r>
              <a:rPr lang="en-US" sz="2400" dirty="0">
                <a:latin typeface="Times New Roman"/>
                <a:ea typeface="Times New Roman"/>
                <a:cs typeface="Times New Roman"/>
              </a:rPr>
              <a:t> </a:t>
            </a:r>
            <a:r>
              <a:rPr lang="en-US" sz="2400" dirty="0" err="1">
                <a:latin typeface="Times New Roman"/>
                <a:ea typeface="Times New Roman"/>
                <a:cs typeface="Times New Roman"/>
              </a:rPr>
              <a:t>giúp</a:t>
            </a:r>
            <a:r>
              <a:rPr lang="en-US" sz="2400" dirty="0">
                <a:latin typeface="Times New Roman"/>
                <a:ea typeface="Times New Roman"/>
                <a:cs typeface="Times New Roman"/>
              </a:rPr>
              <a:t> </a:t>
            </a:r>
            <a:r>
              <a:rPr lang="en-US" sz="2400" dirty="0" err="1">
                <a:latin typeface="Times New Roman"/>
                <a:ea typeface="Times New Roman"/>
                <a:cs typeface="Times New Roman"/>
              </a:rPr>
              <a:t>đỡ</a:t>
            </a:r>
            <a:r>
              <a:rPr lang="en-US" sz="2400" dirty="0">
                <a:latin typeface="Times New Roman"/>
                <a:ea typeface="Times New Roman"/>
                <a:cs typeface="Times New Roman"/>
              </a:rPr>
              <a:t> </a:t>
            </a:r>
            <a:r>
              <a:rPr lang="en-US" sz="2400" dirty="0" err="1">
                <a:latin typeface="Times New Roman"/>
                <a:ea typeface="Times New Roman"/>
                <a:cs typeface="Times New Roman"/>
              </a:rPr>
              <a:t>những</a:t>
            </a:r>
            <a:r>
              <a:rPr lang="en-US" sz="2400" dirty="0">
                <a:latin typeface="Times New Roman"/>
                <a:ea typeface="Times New Roman"/>
                <a:cs typeface="Times New Roman"/>
              </a:rPr>
              <a:t> </a:t>
            </a:r>
            <a:r>
              <a:rPr lang="en-US" sz="2400" dirty="0" err="1">
                <a:latin typeface="Times New Roman"/>
                <a:ea typeface="Times New Roman"/>
                <a:cs typeface="Times New Roman"/>
              </a:rPr>
              <a:t>người</a:t>
            </a:r>
            <a:r>
              <a:rPr lang="en-US" sz="2400" dirty="0">
                <a:latin typeface="Times New Roman"/>
                <a:ea typeface="Times New Roman"/>
                <a:cs typeface="Times New Roman"/>
              </a:rPr>
              <a:t> </a:t>
            </a:r>
            <a:r>
              <a:rPr lang="en-US" sz="2400" dirty="0" err="1">
                <a:latin typeface="Times New Roman"/>
                <a:ea typeface="Times New Roman"/>
                <a:cs typeface="Times New Roman"/>
              </a:rPr>
              <a:t>nghèo</a:t>
            </a:r>
            <a:r>
              <a:rPr lang="en-US" sz="2400" dirty="0">
                <a:latin typeface="Times New Roman"/>
                <a:ea typeface="Times New Roman"/>
                <a:cs typeface="Times New Roman"/>
              </a:rPr>
              <a:t> </a:t>
            </a:r>
            <a:r>
              <a:rPr lang="en-US" sz="2400" dirty="0" err="1">
                <a:latin typeface="Times New Roman"/>
                <a:ea typeface="Times New Roman"/>
                <a:cs typeface="Times New Roman"/>
              </a:rPr>
              <a:t>khổ</a:t>
            </a:r>
            <a:r>
              <a:rPr lang="en-US" sz="2400" dirty="0">
                <a:latin typeface="Times New Roman"/>
                <a:ea typeface="Times New Roman"/>
                <a:cs typeface="Times New Roman"/>
              </a:rPr>
              <a:t>.</a:t>
            </a:r>
            <a:endParaRPr lang="en-US" dirty="0">
              <a:latin typeface="VNI-Times"/>
              <a:ea typeface="Times New Roman"/>
              <a:cs typeface="Times New Roman"/>
            </a:endParaRPr>
          </a:p>
          <a:p>
            <a:pPr algn="just">
              <a:lnSpc>
                <a:spcPct val="120000"/>
              </a:lnSpc>
            </a:pPr>
            <a:r>
              <a:rPr lang="fr-FR" sz="2400" dirty="0" err="1">
                <a:latin typeface="Times New Roman"/>
                <a:ea typeface="Times New Roman"/>
                <a:cs typeface="Times New Roman"/>
              </a:rPr>
              <a:t>Chuyện</a:t>
            </a:r>
            <a:r>
              <a:rPr lang="fr-FR" sz="2400" dirty="0">
                <a:latin typeface="Times New Roman"/>
                <a:ea typeface="Times New Roman"/>
                <a:cs typeface="Times New Roman"/>
              </a:rPr>
              <a:t> </a:t>
            </a:r>
            <a:r>
              <a:rPr lang="fr-FR" sz="2400" dirty="0" err="1">
                <a:latin typeface="Times New Roman"/>
                <a:ea typeface="Times New Roman"/>
                <a:cs typeface="Times New Roman"/>
              </a:rPr>
              <a:t>đến</a:t>
            </a:r>
            <a:r>
              <a:rPr lang="fr-FR" sz="2400" dirty="0">
                <a:latin typeface="Times New Roman"/>
                <a:ea typeface="Times New Roman"/>
                <a:cs typeface="Times New Roman"/>
              </a:rPr>
              <a:t> tai </a:t>
            </a:r>
            <a:r>
              <a:rPr lang="fr-FR" sz="2400" dirty="0" err="1">
                <a:latin typeface="Times New Roman"/>
                <a:ea typeface="Times New Roman"/>
                <a:cs typeface="Times New Roman"/>
              </a:rPr>
              <a:t>anh</a:t>
            </a:r>
            <a:r>
              <a:rPr lang="fr-FR" sz="2400" dirty="0">
                <a:latin typeface="Times New Roman"/>
                <a:ea typeface="Times New Roman"/>
                <a:cs typeface="Times New Roman"/>
              </a:rPr>
              <a:t> </a:t>
            </a:r>
            <a:r>
              <a:rPr lang="fr-FR" sz="2400" dirty="0" err="1">
                <a:latin typeface="Times New Roman"/>
                <a:ea typeface="Times New Roman"/>
                <a:cs typeface="Times New Roman"/>
              </a:rPr>
              <a:t>trai</a:t>
            </a:r>
            <a:r>
              <a:rPr lang="fr-FR" sz="2400" dirty="0">
                <a:latin typeface="Times New Roman"/>
                <a:ea typeface="Times New Roman"/>
                <a:cs typeface="Times New Roman"/>
              </a:rPr>
              <a:t> </a:t>
            </a:r>
            <a:r>
              <a:rPr lang="fr-FR" sz="2400" dirty="0" err="1">
                <a:latin typeface="Times New Roman"/>
                <a:ea typeface="Times New Roman"/>
                <a:cs typeface="Times New Roman"/>
              </a:rPr>
              <a:t>của</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Một</a:t>
            </a:r>
            <a:r>
              <a:rPr lang="fr-FR" sz="2400" dirty="0">
                <a:latin typeface="Times New Roman"/>
                <a:ea typeface="Times New Roman"/>
                <a:cs typeface="Times New Roman"/>
              </a:rPr>
              <a:t> </a:t>
            </a:r>
            <a:r>
              <a:rPr lang="fr-FR" sz="2400" dirty="0" err="1">
                <a:latin typeface="Times New Roman"/>
                <a:ea typeface="Times New Roman"/>
                <a:cs typeface="Times New Roman"/>
              </a:rPr>
              <a:t>hôm</a:t>
            </a:r>
            <a:r>
              <a:rPr lang="fr-FR" sz="2400" dirty="0">
                <a:latin typeface="Times New Roman"/>
                <a:ea typeface="Times New Roman"/>
                <a:cs typeface="Times New Roman"/>
              </a:rPr>
              <a:t>, </a:t>
            </a:r>
            <a:r>
              <a:rPr lang="fr-FR" sz="2400" dirty="0" err="1">
                <a:latin typeface="Times New Roman"/>
                <a:ea typeface="Times New Roman"/>
                <a:cs typeface="Times New Roman"/>
              </a:rPr>
              <a:t>anh</a:t>
            </a:r>
            <a:r>
              <a:rPr lang="fr-FR" sz="2400" dirty="0">
                <a:latin typeface="Times New Roman"/>
                <a:ea typeface="Times New Roman"/>
                <a:cs typeface="Times New Roman"/>
              </a:rPr>
              <a:t> </a:t>
            </a:r>
            <a:r>
              <a:rPr lang="fr-FR" sz="2400" dirty="0" err="1">
                <a:latin typeface="Times New Roman"/>
                <a:ea typeface="Times New Roman"/>
                <a:cs typeface="Times New Roman"/>
              </a:rPr>
              <a:t>đến</a:t>
            </a:r>
            <a:r>
              <a:rPr lang="fr-FR" sz="2400" dirty="0">
                <a:latin typeface="Times New Roman"/>
                <a:ea typeface="Times New Roman"/>
                <a:cs typeface="Times New Roman"/>
              </a:rPr>
              <a:t> </a:t>
            </a:r>
            <a:r>
              <a:rPr lang="fr-FR" sz="2400" dirty="0" err="1">
                <a:latin typeface="Times New Roman"/>
                <a:ea typeface="Times New Roman"/>
                <a:cs typeface="Times New Roman"/>
              </a:rPr>
              <a:t>nhà</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hỏi</a:t>
            </a:r>
            <a:r>
              <a:rPr lang="fr-FR" sz="2400" dirty="0">
                <a:latin typeface="Times New Roman"/>
                <a:ea typeface="Times New Roman"/>
                <a:cs typeface="Times New Roman"/>
              </a:rPr>
              <a:t> </a:t>
            </a:r>
            <a:r>
              <a:rPr lang="fr-FR" sz="2400" dirty="0" err="1">
                <a:latin typeface="Times New Roman"/>
                <a:ea typeface="Times New Roman"/>
                <a:cs typeface="Times New Roman"/>
              </a:rPr>
              <a:t>chuyện</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thật</a:t>
            </a:r>
            <a:r>
              <a:rPr lang="fr-FR" sz="2400" dirty="0">
                <a:latin typeface="Times New Roman"/>
                <a:ea typeface="Times New Roman"/>
                <a:cs typeface="Times New Roman"/>
              </a:rPr>
              <a:t> </a:t>
            </a:r>
            <a:r>
              <a:rPr lang="fr-FR" sz="2400" dirty="0" err="1">
                <a:latin typeface="Times New Roman"/>
                <a:ea typeface="Times New Roman"/>
                <a:cs typeface="Times New Roman"/>
              </a:rPr>
              <a:t>thà</a:t>
            </a:r>
            <a:r>
              <a:rPr lang="fr-FR" sz="2400" dirty="0">
                <a:latin typeface="Times New Roman"/>
                <a:ea typeface="Times New Roman"/>
                <a:cs typeface="Times New Roman"/>
              </a:rPr>
              <a:t> </a:t>
            </a:r>
            <a:r>
              <a:rPr lang="fr-FR" sz="2400" dirty="0" err="1">
                <a:latin typeface="Times New Roman"/>
                <a:ea typeface="Times New Roman"/>
                <a:cs typeface="Times New Roman"/>
              </a:rPr>
              <a:t>kể</a:t>
            </a:r>
            <a:r>
              <a:rPr lang="fr-FR" sz="2400" dirty="0">
                <a:latin typeface="Times New Roman"/>
                <a:ea typeface="Times New Roman"/>
                <a:cs typeface="Times New Roman"/>
              </a:rPr>
              <a:t> </a:t>
            </a:r>
            <a:r>
              <a:rPr lang="fr-FR" sz="2400" dirty="0" err="1">
                <a:latin typeface="Times New Roman"/>
                <a:ea typeface="Times New Roman"/>
                <a:cs typeface="Times New Roman"/>
              </a:rPr>
              <a:t>lại</a:t>
            </a:r>
            <a:r>
              <a:rPr lang="fr-FR" sz="2400" dirty="0">
                <a:latin typeface="Times New Roman"/>
                <a:ea typeface="Times New Roman"/>
                <a:cs typeface="Times New Roman"/>
              </a:rPr>
              <a:t> </a:t>
            </a:r>
            <a:r>
              <a:rPr lang="fr-FR" sz="2400" dirty="0" err="1">
                <a:latin typeface="Times New Roman"/>
                <a:ea typeface="Times New Roman"/>
                <a:cs typeface="Times New Roman"/>
              </a:rPr>
              <a:t>cho</a:t>
            </a:r>
            <a:r>
              <a:rPr lang="fr-FR" sz="2400" dirty="0">
                <a:latin typeface="Times New Roman"/>
                <a:ea typeface="Times New Roman"/>
                <a:cs typeface="Times New Roman"/>
              </a:rPr>
              <a:t> </a:t>
            </a:r>
            <a:r>
              <a:rPr lang="fr-FR" sz="2400" dirty="0" err="1">
                <a:latin typeface="Times New Roman"/>
                <a:ea typeface="Times New Roman"/>
                <a:cs typeface="Times New Roman"/>
              </a:rPr>
              <a:t>anh</a:t>
            </a:r>
            <a:r>
              <a:rPr lang="fr-FR" sz="2400" dirty="0">
                <a:latin typeface="Times New Roman"/>
                <a:ea typeface="Times New Roman"/>
                <a:cs typeface="Times New Roman"/>
              </a:rPr>
              <a:t> </a:t>
            </a:r>
            <a:r>
              <a:rPr lang="fr-FR" sz="2400" dirty="0" err="1">
                <a:latin typeface="Times New Roman"/>
                <a:ea typeface="Times New Roman"/>
                <a:cs typeface="Times New Roman"/>
              </a:rPr>
              <a:t>nghe</a:t>
            </a:r>
            <a:r>
              <a:rPr lang="fr-FR" sz="2400" dirty="0">
                <a:latin typeface="Times New Roman"/>
                <a:ea typeface="Times New Roman"/>
                <a:cs typeface="Times New Roman"/>
              </a:rPr>
              <a:t>. Anh </a:t>
            </a:r>
            <a:r>
              <a:rPr lang="fr-FR" sz="2400" dirty="0" err="1">
                <a:latin typeface="Times New Roman"/>
                <a:ea typeface="Times New Roman"/>
                <a:cs typeface="Times New Roman"/>
              </a:rPr>
              <a:t>thương</a:t>
            </a:r>
            <a:r>
              <a:rPr lang="fr-FR" sz="2400" dirty="0">
                <a:latin typeface="Times New Roman"/>
                <a:ea typeface="Times New Roman"/>
                <a:cs typeface="Times New Roman"/>
              </a:rPr>
              <a:t> </a:t>
            </a:r>
            <a:r>
              <a:rPr lang="fr-FR" sz="2400" dirty="0" err="1">
                <a:latin typeface="Times New Roman"/>
                <a:ea typeface="Times New Roman"/>
                <a:cs typeface="Times New Roman"/>
              </a:rPr>
              <a:t>lượng</a:t>
            </a:r>
            <a:r>
              <a:rPr lang="fr-FR" sz="2400" dirty="0">
                <a:latin typeface="Times New Roman"/>
                <a:ea typeface="Times New Roman"/>
                <a:cs typeface="Times New Roman"/>
              </a:rPr>
              <a:t> </a:t>
            </a:r>
            <a:r>
              <a:rPr lang="fr-FR" sz="2400" dirty="0" err="1">
                <a:latin typeface="Times New Roman"/>
                <a:ea typeface="Times New Roman"/>
                <a:cs typeface="Times New Roman"/>
              </a:rPr>
              <a:t>với</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muốn</a:t>
            </a:r>
            <a:r>
              <a:rPr lang="fr-FR" sz="2400" dirty="0">
                <a:latin typeface="Times New Roman"/>
                <a:ea typeface="Times New Roman"/>
                <a:cs typeface="Times New Roman"/>
              </a:rPr>
              <a:t> </a:t>
            </a:r>
            <a:r>
              <a:rPr lang="fr-FR" sz="2400" dirty="0" err="1">
                <a:latin typeface="Times New Roman"/>
                <a:ea typeface="Times New Roman"/>
                <a:cs typeface="Times New Roman"/>
              </a:rPr>
              <a:t>đổi</a:t>
            </a:r>
            <a:r>
              <a:rPr lang="fr-FR" sz="2400" dirty="0">
                <a:latin typeface="Times New Roman"/>
                <a:ea typeface="Times New Roman"/>
                <a:cs typeface="Times New Roman"/>
              </a:rPr>
              <a:t> </a:t>
            </a:r>
            <a:r>
              <a:rPr lang="fr-FR" sz="2400" dirty="0" err="1">
                <a:latin typeface="Times New Roman"/>
                <a:ea typeface="Times New Roman"/>
                <a:cs typeface="Times New Roman"/>
              </a:rPr>
              <a:t>toàn</a:t>
            </a:r>
            <a:r>
              <a:rPr lang="fr-FR" sz="2400" dirty="0">
                <a:latin typeface="Times New Roman"/>
                <a:ea typeface="Times New Roman"/>
                <a:cs typeface="Times New Roman"/>
              </a:rPr>
              <a:t> </a:t>
            </a:r>
            <a:r>
              <a:rPr lang="fr-FR" sz="2400" dirty="0" err="1">
                <a:latin typeface="Times New Roman"/>
                <a:ea typeface="Times New Roman"/>
                <a:cs typeface="Times New Roman"/>
              </a:rPr>
              <a:t>bộ</a:t>
            </a:r>
            <a:r>
              <a:rPr lang="fr-FR" sz="2400" dirty="0">
                <a:latin typeface="Times New Roman"/>
                <a:ea typeface="Times New Roman"/>
                <a:cs typeface="Times New Roman"/>
              </a:rPr>
              <a:t> </a:t>
            </a:r>
            <a:r>
              <a:rPr lang="fr-FR" sz="2400" dirty="0" err="1">
                <a:latin typeface="Times New Roman"/>
                <a:ea typeface="Times New Roman"/>
                <a:cs typeface="Times New Roman"/>
              </a:rPr>
              <a:t>gia</a:t>
            </a:r>
            <a:r>
              <a:rPr lang="fr-FR" sz="2400" dirty="0">
                <a:latin typeface="Times New Roman"/>
                <a:ea typeface="Times New Roman"/>
                <a:cs typeface="Times New Roman"/>
              </a:rPr>
              <a:t> </a:t>
            </a:r>
            <a:r>
              <a:rPr lang="fr-FR" sz="2400" dirty="0" err="1">
                <a:latin typeface="Times New Roman"/>
                <a:ea typeface="Times New Roman"/>
                <a:cs typeface="Times New Roman"/>
              </a:rPr>
              <a:t>sản</a:t>
            </a:r>
            <a:r>
              <a:rPr lang="fr-FR" sz="2400" dirty="0">
                <a:latin typeface="Times New Roman"/>
                <a:ea typeface="Times New Roman"/>
                <a:cs typeface="Times New Roman"/>
              </a:rPr>
              <a:t> </a:t>
            </a:r>
            <a:r>
              <a:rPr lang="fr-FR" sz="2400" dirty="0" err="1">
                <a:latin typeface="Times New Roman"/>
                <a:ea typeface="Times New Roman"/>
                <a:cs typeface="Times New Roman"/>
              </a:rPr>
              <a:t>với</a:t>
            </a:r>
            <a:r>
              <a:rPr lang="fr-FR" sz="2400" dirty="0">
                <a:latin typeface="Times New Roman"/>
                <a:ea typeface="Times New Roman"/>
                <a:cs typeface="Times New Roman"/>
              </a:rPr>
              <a:t> </a:t>
            </a:r>
            <a:r>
              <a:rPr lang="fr-FR" sz="2400" dirty="0" err="1">
                <a:latin typeface="Times New Roman"/>
                <a:ea typeface="Times New Roman"/>
                <a:cs typeface="Times New Roman"/>
              </a:rPr>
              <a:t>túp</a:t>
            </a:r>
            <a:r>
              <a:rPr lang="fr-FR" sz="2400" dirty="0">
                <a:latin typeface="Times New Roman"/>
                <a:ea typeface="Times New Roman"/>
                <a:cs typeface="Times New Roman"/>
              </a:rPr>
              <a:t> </a:t>
            </a:r>
            <a:r>
              <a:rPr lang="fr-FR" sz="2400" dirty="0" err="1">
                <a:latin typeface="Times New Roman"/>
                <a:ea typeface="Times New Roman"/>
                <a:cs typeface="Times New Roman"/>
              </a:rPr>
              <a:t>lều</a:t>
            </a:r>
            <a:r>
              <a:rPr lang="fr-FR" sz="2400" dirty="0">
                <a:latin typeface="Times New Roman"/>
                <a:ea typeface="Times New Roman"/>
                <a:cs typeface="Times New Roman"/>
              </a:rPr>
              <a:t> </a:t>
            </a:r>
            <a:r>
              <a:rPr lang="fr-FR" sz="2400" dirty="0" err="1">
                <a:latin typeface="Times New Roman"/>
                <a:ea typeface="Times New Roman"/>
                <a:cs typeface="Times New Roman"/>
              </a:rPr>
              <a:t>và</a:t>
            </a:r>
            <a:r>
              <a:rPr lang="fr-FR" sz="2400" dirty="0">
                <a:latin typeface="Times New Roman"/>
                <a:ea typeface="Times New Roman"/>
                <a:cs typeface="Times New Roman"/>
              </a:rPr>
              <a:t> </a:t>
            </a:r>
            <a:r>
              <a:rPr lang="fr-FR" sz="2400" dirty="0" err="1">
                <a:latin typeface="Times New Roman"/>
                <a:ea typeface="Times New Roman"/>
                <a:cs typeface="Times New Roman"/>
              </a:rPr>
              <a:t>cây</a:t>
            </a:r>
            <a:r>
              <a:rPr lang="fr-FR" sz="2400" dirty="0">
                <a:latin typeface="Times New Roman"/>
                <a:ea typeface="Times New Roman"/>
                <a:cs typeface="Times New Roman"/>
              </a:rPr>
              <a:t> </a:t>
            </a:r>
            <a:r>
              <a:rPr lang="fr-FR" sz="2400" dirty="0" err="1">
                <a:latin typeface="Times New Roman"/>
                <a:ea typeface="Times New Roman"/>
                <a:cs typeface="Times New Roman"/>
              </a:rPr>
              <a:t>khế</a:t>
            </a:r>
            <a:r>
              <a:rPr lang="fr-FR" sz="2400" dirty="0">
                <a:latin typeface="Times New Roman"/>
                <a:ea typeface="Times New Roman"/>
                <a:cs typeface="Times New Roman"/>
              </a:rPr>
              <a:t>. </a:t>
            </a:r>
            <a:r>
              <a:rPr lang="fr-FR" sz="2400" dirty="0" err="1">
                <a:latin typeface="Times New Roman"/>
                <a:ea typeface="Times New Roman"/>
                <a:cs typeface="Times New Roman"/>
              </a:rPr>
              <a:t>Vợ</a:t>
            </a:r>
            <a:r>
              <a:rPr lang="fr-FR" sz="2400" dirty="0">
                <a:latin typeface="Times New Roman"/>
                <a:ea typeface="Times New Roman"/>
                <a:cs typeface="Times New Roman"/>
              </a:rPr>
              <a:t> </a:t>
            </a:r>
            <a:r>
              <a:rPr lang="fr-FR" sz="2400" dirty="0" err="1">
                <a:latin typeface="Times New Roman"/>
                <a:ea typeface="Times New Roman"/>
                <a:cs typeface="Times New Roman"/>
              </a:rPr>
              <a:t>chồng</a:t>
            </a:r>
            <a:r>
              <a:rPr lang="fr-FR" sz="2400" dirty="0">
                <a:latin typeface="Times New Roman"/>
                <a:ea typeface="Times New Roman"/>
                <a:cs typeface="Times New Roman"/>
              </a:rPr>
              <a:t> </a:t>
            </a:r>
            <a:r>
              <a:rPr lang="fr-FR" sz="2400" dirty="0" err="1">
                <a:latin typeface="Times New Roman"/>
                <a:ea typeface="Times New Roman"/>
                <a:cs typeface="Times New Roman"/>
              </a:rPr>
              <a:t>anh</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chuyển</a:t>
            </a:r>
            <a:r>
              <a:rPr lang="fr-FR" sz="2400" dirty="0">
                <a:latin typeface="Times New Roman"/>
                <a:ea typeface="Times New Roman"/>
                <a:cs typeface="Times New Roman"/>
              </a:rPr>
              <a:t> </a:t>
            </a:r>
            <a:r>
              <a:rPr lang="fr-FR" sz="2400" dirty="0" err="1">
                <a:latin typeface="Times New Roman"/>
                <a:ea typeface="Times New Roman"/>
                <a:cs typeface="Times New Roman"/>
              </a:rPr>
              <a:t>về</a:t>
            </a:r>
            <a:r>
              <a:rPr lang="fr-FR" sz="2400" dirty="0">
                <a:latin typeface="Times New Roman"/>
                <a:ea typeface="Times New Roman"/>
                <a:cs typeface="Times New Roman"/>
              </a:rPr>
              <a:t> </a:t>
            </a:r>
            <a:r>
              <a:rPr lang="fr-FR" sz="2400" dirty="0" err="1">
                <a:latin typeface="Times New Roman"/>
                <a:ea typeface="Times New Roman"/>
                <a:cs typeface="Times New Roman"/>
              </a:rPr>
              <a:t>túp</a:t>
            </a:r>
            <a:r>
              <a:rPr lang="fr-FR" sz="2400" dirty="0">
                <a:latin typeface="Times New Roman"/>
                <a:ea typeface="Times New Roman"/>
                <a:cs typeface="Times New Roman"/>
              </a:rPr>
              <a:t> </a:t>
            </a:r>
            <a:r>
              <a:rPr lang="fr-FR" sz="2400" dirty="0" err="1">
                <a:latin typeface="Times New Roman"/>
                <a:ea typeface="Times New Roman"/>
                <a:cs typeface="Times New Roman"/>
              </a:rPr>
              <a:t>lều</a:t>
            </a:r>
            <a:r>
              <a:rPr lang="fr-FR" sz="2400" dirty="0">
                <a:latin typeface="Times New Roman"/>
                <a:ea typeface="Times New Roman"/>
                <a:cs typeface="Times New Roman"/>
              </a:rPr>
              <a:t> </a:t>
            </a:r>
            <a:r>
              <a:rPr lang="fr-FR" sz="2400" dirty="0" err="1">
                <a:latin typeface="Times New Roman"/>
                <a:ea typeface="Times New Roman"/>
                <a:cs typeface="Times New Roman"/>
              </a:rPr>
              <a:t>cũ</a:t>
            </a:r>
            <a:r>
              <a:rPr lang="fr-FR" sz="2400" dirty="0">
                <a:latin typeface="Times New Roman"/>
                <a:ea typeface="Times New Roman"/>
                <a:cs typeface="Times New Roman"/>
              </a:rPr>
              <a:t> </a:t>
            </a:r>
            <a:r>
              <a:rPr lang="fr-FR" sz="2400" dirty="0" err="1">
                <a:latin typeface="Times New Roman"/>
                <a:ea typeface="Times New Roman"/>
                <a:cs typeface="Times New Roman"/>
              </a:rPr>
              <a:t>của</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Ngày</a:t>
            </a:r>
            <a:r>
              <a:rPr lang="fr-FR" sz="2400" dirty="0">
                <a:latin typeface="Times New Roman"/>
                <a:ea typeface="Times New Roman"/>
                <a:cs typeface="Times New Roman"/>
              </a:rPr>
              <a:t> </a:t>
            </a:r>
            <a:r>
              <a:rPr lang="fr-FR" sz="2400" dirty="0" err="1">
                <a:latin typeface="Times New Roman"/>
                <a:ea typeface="Times New Roman"/>
                <a:cs typeface="Times New Roman"/>
              </a:rPr>
              <a:t>nào</a:t>
            </a:r>
            <a:r>
              <a:rPr lang="fr-FR" sz="2400" dirty="0">
                <a:latin typeface="Times New Roman"/>
                <a:ea typeface="Times New Roman"/>
                <a:cs typeface="Times New Roman"/>
              </a:rPr>
              <a:t> </a:t>
            </a:r>
            <a:r>
              <a:rPr lang="fr-FR" sz="2400" dirty="0" err="1">
                <a:latin typeface="Times New Roman"/>
                <a:ea typeface="Times New Roman"/>
                <a:cs typeface="Times New Roman"/>
              </a:rPr>
              <a:t>anh</a:t>
            </a:r>
            <a:r>
              <a:rPr lang="fr-FR" sz="2400" dirty="0">
                <a:latin typeface="Times New Roman"/>
                <a:ea typeface="Times New Roman"/>
                <a:cs typeface="Times New Roman"/>
              </a:rPr>
              <a:t> </a:t>
            </a:r>
            <a:r>
              <a:rPr lang="fr-FR" sz="2400" dirty="0" err="1">
                <a:latin typeface="Times New Roman"/>
                <a:ea typeface="Times New Roman"/>
                <a:cs typeface="Times New Roman"/>
              </a:rPr>
              <a:t>cũng</a:t>
            </a:r>
            <a:r>
              <a:rPr lang="fr-FR" sz="2400" dirty="0">
                <a:latin typeface="Times New Roman"/>
                <a:ea typeface="Times New Roman"/>
                <a:cs typeface="Times New Roman"/>
              </a:rPr>
              <a:t> ra </a:t>
            </a:r>
            <a:r>
              <a:rPr lang="fr-FR" sz="2400" dirty="0" err="1">
                <a:latin typeface="Times New Roman"/>
                <a:ea typeface="Times New Roman"/>
                <a:cs typeface="Times New Roman"/>
              </a:rPr>
              <a:t>dưới</a:t>
            </a:r>
            <a:r>
              <a:rPr lang="fr-FR" sz="2400" dirty="0">
                <a:latin typeface="Times New Roman"/>
                <a:ea typeface="Times New Roman"/>
                <a:cs typeface="Times New Roman"/>
              </a:rPr>
              <a:t> </a:t>
            </a:r>
            <a:r>
              <a:rPr lang="fr-FR" sz="2400" dirty="0" err="1">
                <a:latin typeface="Times New Roman"/>
                <a:ea typeface="Times New Roman"/>
                <a:cs typeface="Times New Roman"/>
              </a:rPr>
              <a:t>gốc</a:t>
            </a:r>
            <a:r>
              <a:rPr lang="fr-FR" sz="2400" dirty="0">
                <a:latin typeface="Times New Roman"/>
                <a:ea typeface="Times New Roman"/>
                <a:cs typeface="Times New Roman"/>
              </a:rPr>
              <a:t> </a:t>
            </a:r>
            <a:r>
              <a:rPr lang="fr-FR" sz="2400" dirty="0" err="1">
                <a:latin typeface="Times New Roman"/>
                <a:ea typeface="Times New Roman"/>
                <a:cs typeface="Times New Roman"/>
              </a:rPr>
              <a:t>khế</a:t>
            </a:r>
            <a:r>
              <a:rPr lang="fr-FR" sz="2400" dirty="0">
                <a:latin typeface="Times New Roman"/>
                <a:ea typeface="Times New Roman"/>
                <a:cs typeface="Times New Roman"/>
              </a:rPr>
              <a:t> </a:t>
            </a:r>
            <a:r>
              <a:rPr lang="fr-FR" sz="2400" dirty="0" err="1">
                <a:latin typeface="Times New Roman"/>
                <a:ea typeface="Times New Roman"/>
                <a:cs typeface="Times New Roman"/>
              </a:rPr>
              <a:t>chờ</a:t>
            </a:r>
            <a:r>
              <a:rPr lang="fr-FR" sz="2400" dirty="0">
                <a:latin typeface="Times New Roman"/>
                <a:ea typeface="Times New Roman"/>
                <a:cs typeface="Times New Roman"/>
              </a:rPr>
              <a:t> </a:t>
            </a: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thần</a:t>
            </a:r>
            <a:r>
              <a:rPr lang="fr-FR" sz="2400" dirty="0">
                <a:latin typeface="Times New Roman"/>
                <a:ea typeface="Times New Roman"/>
                <a:cs typeface="Times New Roman"/>
              </a:rPr>
              <a:t> </a:t>
            </a:r>
            <a:r>
              <a:rPr lang="fr-FR" sz="2400" dirty="0" err="1">
                <a:latin typeface="Times New Roman"/>
                <a:ea typeface="Times New Roman"/>
                <a:cs typeface="Times New Roman"/>
              </a:rPr>
              <a:t>đến</a:t>
            </a:r>
            <a:r>
              <a:rPr lang="fr-FR" sz="2400" dirty="0">
                <a:latin typeface="Times New Roman"/>
                <a:ea typeface="Times New Roman"/>
                <a:cs typeface="Times New Roman"/>
              </a:rPr>
              <a:t>. </a:t>
            </a:r>
            <a:r>
              <a:rPr lang="fr-FR" sz="2400" dirty="0" err="1">
                <a:latin typeface="Times New Roman"/>
                <a:ea typeface="Times New Roman"/>
                <a:cs typeface="Times New Roman"/>
              </a:rPr>
              <a:t>Mùa</a:t>
            </a:r>
            <a:r>
              <a:rPr lang="fr-FR" sz="2400" dirty="0">
                <a:latin typeface="Times New Roman"/>
                <a:ea typeface="Times New Roman"/>
                <a:cs typeface="Times New Roman"/>
              </a:rPr>
              <a:t> </a:t>
            </a:r>
            <a:r>
              <a:rPr lang="fr-FR" sz="2400" dirty="0" err="1">
                <a:latin typeface="Times New Roman"/>
                <a:ea typeface="Times New Roman"/>
                <a:cs typeface="Times New Roman"/>
              </a:rPr>
              <a:t>khế</a:t>
            </a:r>
            <a:r>
              <a:rPr lang="fr-FR" sz="2400" dirty="0">
                <a:latin typeface="Times New Roman"/>
                <a:ea typeface="Times New Roman"/>
                <a:cs typeface="Times New Roman"/>
              </a:rPr>
              <a:t> </a:t>
            </a:r>
            <a:r>
              <a:rPr lang="fr-FR" sz="2400" dirty="0" err="1">
                <a:latin typeface="Times New Roman"/>
                <a:ea typeface="Times New Roman"/>
                <a:cs typeface="Times New Roman"/>
              </a:rPr>
              <a:t>chín</a:t>
            </a:r>
            <a:r>
              <a:rPr lang="fr-FR" sz="2400" dirty="0">
                <a:latin typeface="Times New Roman"/>
                <a:ea typeface="Times New Roman"/>
                <a:cs typeface="Times New Roman"/>
              </a:rPr>
              <a:t>, </a:t>
            </a: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cũng</a:t>
            </a:r>
            <a:r>
              <a:rPr lang="fr-FR" sz="2400" dirty="0">
                <a:latin typeface="Times New Roman"/>
                <a:ea typeface="Times New Roman"/>
                <a:cs typeface="Times New Roman"/>
              </a:rPr>
              <a:t> </a:t>
            </a:r>
            <a:r>
              <a:rPr lang="fr-FR" sz="2400" dirty="0" err="1">
                <a:latin typeface="Times New Roman"/>
                <a:ea typeface="Times New Roman"/>
                <a:cs typeface="Times New Roman"/>
              </a:rPr>
              <a:t>trở</a:t>
            </a:r>
            <a:r>
              <a:rPr lang="fr-FR" sz="2400" dirty="0">
                <a:latin typeface="Times New Roman"/>
                <a:ea typeface="Times New Roman"/>
                <a:cs typeface="Times New Roman"/>
              </a:rPr>
              <a:t> </a:t>
            </a:r>
            <a:r>
              <a:rPr lang="fr-FR" sz="2400" dirty="0" err="1">
                <a:latin typeface="Times New Roman"/>
                <a:ea typeface="Times New Roman"/>
                <a:cs typeface="Times New Roman"/>
              </a:rPr>
              <a:t>về</a:t>
            </a:r>
            <a:r>
              <a:rPr lang="fr-FR" sz="2400" dirty="0">
                <a:latin typeface="Times New Roman"/>
                <a:ea typeface="Times New Roman"/>
                <a:cs typeface="Times New Roman"/>
              </a:rPr>
              <a:t> </a:t>
            </a:r>
            <a:r>
              <a:rPr lang="fr-FR" sz="2400" dirty="0" err="1">
                <a:latin typeface="Times New Roman"/>
                <a:ea typeface="Times New Roman"/>
                <a:cs typeface="Times New Roman"/>
              </a:rPr>
              <a:t>ăn</a:t>
            </a:r>
            <a:r>
              <a:rPr lang="fr-FR" sz="2400" dirty="0">
                <a:latin typeface="Times New Roman"/>
                <a:ea typeface="Times New Roman"/>
                <a:cs typeface="Times New Roman"/>
              </a:rPr>
              <a:t> </a:t>
            </a:r>
            <a:r>
              <a:rPr lang="fr-FR" sz="2400" dirty="0" err="1">
                <a:latin typeface="Times New Roman"/>
                <a:ea typeface="Times New Roman"/>
                <a:cs typeface="Times New Roman"/>
              </a:rPr>
              <a:t>khế</a:t>
            </a:r>
            <a:r>
              <a:rPr lang="fr-FR" sz="2400" dirty="0">
                <a:latin typeface="Times New Roman"/>
                <a:ea typeface="Times New Roman"/>
                <a:cs typeface="Times New Roman"/>
              </a:rPr>
              <a:t>. </a:t>
            </a:r>
            <a:r>
              <a:rPr lang="fr-FR" sz="2400" dirty="0" err="1">
                <a:latin typeface="Times New Roman"/>
                <a:ea typeface="Times New Roman"/>
                <a:cs typeface="Times New Roman"/>
              </a:rPr>
              <a:t>Vừa</a:t>
            </a:r>
            <a:r>
              <a:rPr lang="fr-FR" sz="2400" dirty="0">
                <a:latin typeface="Times New Roman"/>
                <a:ea typeface="Times New Roman"/>
                <a:cs typeface="Times New Roman"/>
              </a:rPr>
              <a:t> </a:t>
            </a:r>
            <a:r>
              <a:rPr lang="fr-FR" sz="2400" dirty="0" err="1">
                <a:latin typeface="Times New Roman"/>
                <a:ea typeface="Times New Roman"/>
                <a:cs typeface="Times New Roman"/>
              </a:rPr>
              <a:t>thấy</a:t>
            </a:r>
            <a:r>
              <a:rPr lang="fr-FR" sz="2400" dirty="0">
                <a:latin typeface="Times New Roman"/>
                <a:ea typeface="Times New Roman"/>
                <a:cs typeface="Times New Roman"/>
              </a:rPr>
              <a:t> </a:t>
            </a: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anh</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đã</a:t>
            </a:r>
            <a:r>
              <a:rPr lang="fr-FR" sz="2400" dirty="0">
                <a:latin typeface="Times New Roman"/>
                <a:ea typeface="Times New Roman"/>
                <a:cs typeface="Times New Roman"/>
              </a:rPr>
              <a:t> </a:t>
            </a:r>
            <a:r>
              <a:rPr lang="fr-FR" sz="2400" dirty="0" err="1">
                <a:latin typeface="Times New Roman"/>
                <a:ea typeface="Times New Roman"/>
                <a:cs typeface="Times New Roman"/>
              </a:rPr>
              <a:t>khóc</a:t>
            </a:r>
            <a:r>
              <a:rPr lang="fr-FR" sz="2400" dirty="0">
                <a:latin typeface="Times New Roman"/>
                <a:ea typeface="Times New Roman"/>
                <a:cs typeface="Times New Roman"/>
              </a:rPr>
              <a:t> </a:t>
            </a:r>
            <a:r>
              <a:rPr lang="fr-FR" sz="2400" dirty="0" err="1">
                <a:latin typeface="Times New Roman"/>
                <a:ea typeface="Times New Roman"/>
                <a:cs typeface="Times New Roman"/>
              </a:rPr>
              <a:t>lóc</a:t>
            </a:r>
            <a:r>
              <a:rPr lang="fr-FR" sz="2400" dirty="0">
                <a:latin typeface="Times New Roman"/>
                <a:ea typeface="Times New Roman"/>
                <a:cs typeface="Times New Roman"/>
              </a:rPr>
              <a:t>, </a:t>
            </a:r>
            <a:r>
              <a:rPr lang="fr-FR" sz="2400" dirty="0" err="1">
                <a:latin typeface="Times New Roman"/>
                <a:ea typeface="Times New Roman"/>
                <a:cs typeface="Times New Roman"/>
              </a:rPr>
              <a:t>kêu</a:t>
            </a:r>
            <a:r>
              <a:rPr lang="fr-FR" sz="2400" dirty="0">
                <a:latin typeface="Times New Roman"/>
                <a:ea typeface="Times New Roman"/>
                <a:cs typeface="Times New Roman"/>
              </a:rPr>
              <a:t> </a:t>
            </a:r>
            <a:r>
              <a:rPr lang="fr-FR" sz="2400" dirty="0" err="1">
                <a:latin typeface="Times New Roman"/>
                <a:ea typeface="Times New Roman"/>
                <a:cs typeface="Times New Roman"/>
              </a:rPr>
              <a:t>gào</a:t>
            </a:r>
            <a:r>
              <a:rPr lang="fr-FR" sz="2400" dirty="0">
                <a:latin typeface="Times New Roman"/>
                <a:ea typeface="Times New Roman"/>
                <a:cs typeface="Times New Roman"/>
              </a:rPr>
              <a:t> </a:t>
            </a:r>
            <a:r>
              <a:rPr lang="fr-FR" sz="2400" dirty="0" err="1">
                <a:latin typeface="Times New Roman"/>
                <a:ea typeface="Times New Roman"/>
                <a:cs typeface="Times New Roman"/>
              </a:rPr>
              <a:t>thảm</a:t>
            </a:r>
            <a:r>
              <a:rPr lang="fr-FR" sz="2400" dirty="0">
                <a:latin typeface="Times New Roman"/>
                <a:ea typeface="Times New Roman"/>
                <a:cs typeface="Times New Roman"/>
              </a:rPr>
              <a:t> </a:t>
            </a:r>
            <a:r>
              <a:rPr lang="fr-FR" sz="2400" dirty="0" err="1">
                <a:latin typeface="Times New Roman"/>
                <a:ea typeface="Times New Roman"/>
                <a:cs typeface="Times New Roman"/>
              </a:rPr>
              <a:t>thiết</a:t>
            </a:r>
            <a:r>
              <a:rPr lang="fr-FR" sz="2400" dirty="0">
                <a:latin typeface="Times New Roman"/>
                <a:ea typeface="Times New Roman"/>
                <a:cs typeface="Times New Roman"/>
              </a:rPr>
              <a:t> </a:t>
            </a:r>
            <a:r>
              <a:rPr lang="fr-FR" sz="2400" dirty="0" err="1">
                <a:latin typeface="Times New Roman"/>
                <a:ea typeface="Times New Roman"/>
                <a:cs typeface="Times New Roman"/>
              </a:rPr>
              <a:t>và</a:t>
            </a:r>
            <a:r>
              <a:rPr lang="fr-FR" sz="2400" dirty="0">
                <a:latin typeface="Times New Roman"/>
                <a:ea typeface="Times New Roman"/>
                <a:cs typeface="Times New Roman"/>
              </a:rPr>
              <a:t> </a:t>
            </a:r>
            <a:r>
              <a:rPr lang="fr-FR" sz="2400" dirty="0" err="1">
                <a:latin typeface="Times New Roman"/>
                <a:ea typeface="Times New Roman"/>
                <a:cs typeface="Times New Roman"/>
              </a:rPr>
              <a:t>đòi</a:t>
            </a:r>
            <a:r>
              <a:rPr lang="fr-FR" sz="2400" dirty="0">
                <a:latin typeface="Times New Roman"/>
                <a:ea typeface="Times New Roman"/>
                <a:cs typeface="Times New Roman"/>
              </a:rPr>
              <a:t> </a:t>
            </a: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phải</a:t>
            </a:r>
            <a:r>
              <a:rPr lang="fr-FR" sz="2400" dirty="0">
                <a:latin typeface="Times New Roman"/>
                <a:ea typeface="Times New Roman"/>
                <a:cs typeface="Times New Roman"/>
              </a:rPr>
              <a:t> </a:t>
            </a:r>
            <a:r>
              <a:rPr lang="fr-FR" sz="2400" dirty="0" err="1">
                <a:latin typeface="Times New Roman"/>
                <a:ea typeface="Times New Roman"/>
                <a:cs typeface="Times New Roman"/>
              </a:rPr>
              <a:t>trả</a:t>
            </a:r>
            <a:r>
              <a:rPr lang="fr-FR" sz="2400" dirty="0">
                <a:latin typeface="Times New Roman"/>
                <a:ea typeface="Times New Roman"/>
                <a:cs typeface="Times New Roman"/>
              </a:rPr>
              <a:t> </a:t>
            </a:r>
            <a:r>
              <a:rPr lang="fr-FR" sz="2400" dirty="0" err="1">
                <a:latin typeface="Times New Roman"/>
                <a:ea typeface="Times New Roman"/>
                <a:cs typeface="Times New Roman"/>
              </a:rPr>
              <a:t>vàng</a:t>
            </a:r>
            <a:r>
              <a:rPr lang="fr-FR" sz="2400" dirty="0">
                <a:latin typeface="Times New Roman"/>
                <a:ea typeface="Times New Roman"/>
                <a:cs typeface="Times New Roman"/>
              </a:rPr>
              <a:t>.</a:t>
            </a:r>
            <a:endParaRPr lang="en-US" dirty="0">
              <a:effectLst/>
              <a:latin typeface="VNI-Times"/>
              <a:ea typeface="Times New Roman"/>
              <a:cs typeface="Times New Roman"/>
            </a:endParaRPr>
          </a:p>
        </p:txBody>
      </p:sp>
    </p:spTree>
    <p:extLst>
      <p:ext uri="{BB962C8B-B14F-4D97-AF65-F5344CB8AC3E}">
        <p14:creationId xmlns:p14="http://schemas.microsoft.com/office/powerpoint/2010/main" val="36233270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554641"/>
            <a:ext cx="7696200" cy="4081117"/>
          </a:xfrm>
          <a:prstGeom prst="rect">
            <a:avLst/>
          </a:prstGeom>
        </p:spPr>
        <p:txBody>
          <a:bodyPr wrap="square">
            <a:spAutoFit/>
          </a:bodyPr>
          <a:lstStyle/>
          <a:p>
            <a:pPr indent="457200" algn="just">
              <a:lnSpc>
                <a:spcPct val="120000"/>
              </a:lnSpc>
            </a:pP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cũng</a:t>
            </a:r>
            <a:r>
              <a:rPr lang="fr-FR" sz="2400" dirty="0">
                <a:latin typeface="Times New Roman"/>
                <a:ea typeface="Times New Roman"/>
                <a:cs typeface="Times New Roman"/>
              </a:rPr>
              <a:t> </a:t>
            </a:r>
            <a:r>
              <a:rPr lang="fr-FR" sz="2400" dirty="0" err="1">
                <a:latin typeface="Times New Roman"/>
                <a:ea typeface="Times New Roman"/>
                <a:cs typeface="Times New Roman"/>
              </a:rPr>
              <a:t>nói</a:t>
            </a:r>
            <a:r>
              <a:rPr lang="fr-FR" sz="2400" dirty="0">
                <a:latin typeface="Times New Roman"/>
                <a:ea typeface="Times New Roman"/>
                <a:cs typeface="Times New Roman"/>
              </a:rPr>
              <a:t> y </a:t>
            </a:r>
            <a:r>
              <a:rPr lang="fr-FR" sz="2400" dirty="0" err="1">
                <a:latin typeface="Times New Roman"/>
                <a:ea typeface="Times New Roman"/>
                <a:cs typeface="Times New Roman"/>
              </a:rPr>
              <a:t>hệt</a:t>
            </a:r>
            <a:r>
              <a:rPr lang="fr-FR" sz="2400" dirty="0">
                <a:latin typeface="Times New Roman"/>
                <a:ea typeface="Times New Roman"/>
                <a:cs typeface="Times New Roman"/>
              </a:rPr>
              <a:t> </a:t>
            </a:r>
            <a:r>
              <a:rPr lang="fr-FR" sz="2400" dirty="0" err="1">
                <a:latin typeface="Times New Roman"/>
                <a:ea typeface="Times New Roman"/>
                <a:cs typeface="Times New Roman"/>
              </a:rPr>
              <a:t>những</a:t>
            </a:r>
            <a:r>
              <a:rPr lang="fr-FR" sz="2400" dirty="0">
                <a:latin typeface="Times New Roman"/>
                <a:ea typeface="Times New Roman"/>
                <a:cs typeface="Times New Roman"/>
              </a:rPr>
              <a:t> </a:t>
            </a:r>
            <a:r>
              <a:rPr lang="fr-FR" sz="2400" dirty="0" err="1">
                <a:latin typeface="Times New Roman"/>
                <a:ea typeface="Times New Roman"/>
                <a:cs typeface="Times New Roman"/>
              </a:rPr>
              <a:t>lời</a:t>
            </a:r>
            <a:r>
              <a:rPr lang="fr-FR" sz="2400" dirty="0">
                <a:latin typeface="Times New Roman"/>
                <a:ea typeface="Times New Roman"/>
                <a:cs typeface="Times New Roman"/>
              </a:rPr>
              <a:t> </a:t>
            </a:r>
            <a:r>
              <a:rPr lang="fr-FR" sz="2400" dirty="0" err="1">
                <a:latin typeface="Times New Roman"/>
                <a:ea typeface="Times New Roman"/>
                <a:cs typeface="Times New Roman"/>
              </a:rPr>
              <a:t>nói</a:t>
            </a:r>
            <a:r>
              <a:rPr lang="fr-FR" sz="2400" dirty="0">
                <a:latin typeface="Times New Roman"/>
                <a:ea typeface="Times New Roman"/>
                <a:cs typeface="Times New Roman"/>
              </a:rPr>
              <a:t> </a:t>
            </a:r>
            <a:r>
              <a:rPr lang="fr-FR" sz="2400" dirty="0" err="1">
                <a:latin typeface="Times New Roman"/>
                <a:ea typeface="Times New Roman"/>
                <a:cs typeface="Times New Roman"/>
              </a:rPr>
              <a:t>với</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Sáng</a:t>
            </a:r>
            <a:r>
              <a:rPr lang="fr-FR" sz="2400" dirty="0">
                <a:latin typeface="Times New Roman"/>
                <a:ea typeface="Times New Roman"/>
                <a:cs typeface="Times New Roman"/>
              </a:rPr>
              <a:t> </a:t>
            </a:r>
            <a:r>
              <a:rPr lang="fr-FR" sz="2400" dirty="0" err="1">
                <a:latin typeface="Times New Roman"/>
                <a:ea typeface="Times New Roman"/>
                <a:cs typeface="Times New Roman"/>
              </a:rPr>
              <a:t>hôm</a:t>
            </a:r>
            <a:r>
              <a:rPr lang="fr-FR" sz="2400" dirty="0">
                <a:latin typeface="Times New Roman"/>
                <a:ea typeface="Times New Roman"/>
                <a:cs typeface="Times New Roman"/>
              </a:rPr>
              <a:t> </a:t>
            </a:r>
            <a:r>
              <a:rPr lang="fr-FR" sz="2400" dirty="0" err="1">
                <a:latin typeface="Times New Roman"/>
                <a:ea typeface="Times New Roman"/>
                <a:cs typeface="Times New Roman"/>
              </a:rPr>
              <a:t>sau</a:t>
            </a:r>
            <a:r>
              <a:rPr lang="fr-FR" sz="2400" dirty="0">
                <a:latin typeface="Times New Roman"/>
                <a:ea typeface="Times New Roman"/>
                <a:cs typeface="Times New Roman"/>
              </a:rPr>
              <a:t>, </a:t>
            </a: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thần</a:t>
            </a:r>
            <a:r>
              <a:rPr lang="fr-FR" sz="2400" dirty="0">
                <a:latin typeface="Times New Roman"/>
                <a:ea typeface="Times New Roman"/>
                <a:cs typeface="Times New Roman"/>
              </a:rPr>
              <a:t> </a:t>
            </a:r>
            <a:r>
              <a:rPr lang="fr-FR" sz="2400" dirty="0" err="1">
                <a:latin typeface="Times New Roman"/>
                <a:ea typeface="Times New Roman"/>
                <a:cs typeface="Times New Roman"/>
              </a:rPr>
              <a:t>đưa</a:t>
            </a:r>
            <a:r>
              <a:rPr lang="fr-FR" sz="2400" dirty="0">
                <a:latin typeface="Times New Roman"/>
                <a:ea typeface="Times New Roman"/>
                <a:cs typeface="Times New Roman"/>
              </a:rPr>
              <a:t> </a:t>
            </a:r>
            <a:r>
              <a:rPr lang="fr-FR" sz="2400" dirty="0" err="1">
                <a:latin typeface="Times New Roman"/>
                <a:ea typeface="Times New Roman"/>
                <a:cs typeface="Times New Roman"/>
              </a:rPr>
              <a:t>anh</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tới</a:t>
            </a:r>
            <a:r>
              <a:rPr lang="fr-FR" sz="2400" dirty="0">
                <a:latin typeface="Times New Roman"/>
                <a:ea typeface="Times New Roman"/>
                <a:cs typeface="Times New Roman"/>
              </a:rPr>
              <a:t> </a:t>
            </a:r>
            <a:r>
              <a:rPr lang="fr-FR" sz="2400" dirty="0" err="1">
                <a:latin typeface="Times New Roman"/>
                <a:ea typeface="Times New Roman"/>
                <a:cs typeface="Times New Roman"/>
              </a:rPr>
              <a:t>hòn</a:t>
            </a:r>
            <a:r>
              <a:rPr lang="fr-FR" sz="2400" dirty="0">
                <a:latin typeface="Times New Roman"/>
                <a:ea typeface="Times New Roman"/>
                <a:cs typeface="Times New Roman"/>
              </a:rPr>
              <a:t> </a:t>
            </a:r>
            <a:r>
              <a:rPr lang="fr-FR" sz="2400" dirty="0" err="1">
                <a:latin typeface="Times New Roman"/>
                <a:ea typeface="Times New Roman"/>
                <a:cs typeface="Times New Roman"/>
              </a:rPr>
              <a:t>đảo</a:t>
            </a:r>
            <a:r>
              <a:rPr lang="fr-FR" sz="2400" dirty="0">
                <a:latin typeface="Times New Roman"/>
                <a:ea typeface="Times New Roman"/>
                <a:cs typeface="Times New Roman"/>
              </a:rPr>
              <a:t> </a:t>
            </a:r>
            <a:r>
              <a:rPr lang="fr-FR" sz="2400" dirty="0" err="1">
                <a:latin typeface="Times New Roman"/>
                <a:ea typeface="Times New Roman"/>
                <a:cs typeface="Times New Roman"/>
              </a:rPr>
              <a:t>nọ</a:t>
            </a:r>
            <a:r>
              <a:rPr lang="fr-FR" sz="2400" dirty="0">
                <a:latin typeface="Times New Roman"/>
                <a:ea typeface="Times New Roman"/>
                <a:cs typeface="Times New Roman"/>
              </a:rPr>
              <a:t>. Anh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mang</a:t>
            </a:r>
            <a:r>
              <a:rPr lang="fr-FR" sz="2400" dirty="0">
                <a:latin typeface="Times New Roman"/>
                <a:ea typeface="Times New Roman"/>
                <a:cs typeface="Times New Roman"/>
              </a:rPr>
              <a:t> </a:t>
            </a:r>
            <a:r>
              <a:rPr lang="fr-FR" sz="2400" dirty="0" err="1">
                <a:latin typeface="Times New Roman"/>
                <a:ea typeface="Times New Roman"/>
                <a:cs typeface="Times New Roman"/>
              </a:rPr>
              <a:t>theo</a:t>
            </a:r>
            <a:r>
              <a:rPr lang="fr-FR" sz="2400" dirty="0">
                <a:latin typeface="Times New Roman"/>
                <a:ea typeface="Times New Roman"/>
                <a:cs typeface="Times New Roman"/>
              </a:rPr>
              <a:t> </a:t>
            </a:r>
            <a:r>
              <a:rPr lang="fr-FR" sz="2400" dirty="0" err="1">
                <a:latin typeface="Times New Roman"/>
                <a:ea typeface="Times New Roman"/>
                <a:cs typeface="Times New Roman"/>
              </a:rPr>
              <a:t>hẳn</a:t>
            </a:r>
            <a:r>
              <a:rPr lang="fr-FR" sz="2400" dirty="0">
                <a:latin typeface="Times New Roman"/>
                <a:ea typeface="Times New Roman"/>
                <a:cs typeface="Times New Roman"/>
              </a:rPr>
              <a:t> </a:t>
            </a:r>
            <a:r>
              <a:rPr lang="fr-FR" sz="2400" dirty="0" err="1">
                <a:latin typeface="Times New Roman"/>
                <a:ea typeface="Times New Roman"/>
                <a:cs typeface="Times New Roman"/>
              </a:rPr>
              <a:t>chiếc</a:t>
            </a:r>
            <a:r>
              <a:rPr lang="fr-FR" sz="2400" dirty="0">
                <a:latin typeface="Times New Roman"/>
                <a:ea typeface="Times New Roman"/>
                <a:cs typeface="Times New Roman"/>
              </a:rPr>
              <a:t> </a:t>
            </a:r>
            <a:r>
              <a:rPr lang="fr-FR" sz="2400" dirty="0" err="1">
                <a:latin typeface="Times New Roman"/>
                <a:ea typeface="Times New Roman"/>
                <a:cs typeface="Times New Roman"/>
              </a:rPr>
              <a:t>túi</a:t>
            </a:r>
            <a:r>
              <a:rPr lang="fr-FR" sz="2400" dirty="0">
                <a:latin typeface="Times New Roman"/>
                <a:ea typeface="Times New Roman"/>
                <a:cs typeface="Times New Roman"/>
              </a:rPr>
              <a:t> </a:t>
            </a:r>
            <a:r>
              <a:rPr lang="fr-FR" sz="2400" dirty="0" err="1">
                <a:latin typeface="Times New Roman"/>
                <a:ea typeface="Times New Roman"/>
                <a:cs typeface="Times New Roman"/>
              </a:rPr>
              <a:t>lớn</a:t>
            </a:r>
            <a:r>
              <a:rPr lang="fr-FR" sz="2400" dirty="0">
                <a:latin typeface="Times New Roman"/>
                <a:ea typeface="Times New Roman"/>
                <a:cs typeface="Times New Roman"/>
              </a:rPr>
              <a:t>, </a:t>
            </a:r>
            <a:r>
              <a:rPr lang="fr-FR" sz="2400" dirty="0" err="1">
                <a:latin typeface="Times New Roman"/>
                <a:ea typeface="Times New Roman"/>
                <a:cs typeface="Times New Roman"/>
              </a:rPr>
              <a:t>thấy</a:t>
            </a:r>
            <a:r>
              <a:rPr lang="fr-FR" sz="2400" dirty="0">
                <a:latin typeface="Times New Roman"/>
                <a:ea typeface="Times New Roman"/>
                <a:cs typeface="Times New Roman"/>
              </a:rPr>
              <a:t> </a:t>
            </a:r>
            <a:r>
              <a:rPr lang="fr-FR" sz="2400" dirty="0" err="1">
                <a:latin typeface="Times New Roman"/>
                <a:ea typeface="Times New Roman"/>
                <a:cs typeface="Times New Roman"/>
              </a:rPr>
              <a:t>nhiều</a:t>
            </a:r>
            <a:r>
              <a:rPr lang="fr-FR" sz="2400" dirty="0">
                <a:latin typeface="Times New Roman"/>
                <a:ea typeface="Times New Roman"/>
                <a:cs typeface="Times New Roman"/>
              </a:rPr>
              <a:t> </a:t>
            </a:r>
            <a:r>
              <a:rPr lang="fr-FR" sz="2400" dirty="0" err="1">
                <a:latin typeface="Times New Roman"/>
                <a:ea typeface="Times New Roman"/>
                <a:cs typeface="Times New Roman"/>
              </a:rPr>
              <a:t>châu</a:t>
            </a:r>
            <a:r>
              <a:rPr lang="fr-FR" sz="2400" dirty="0">
                <a:latin typeface="Times New Roman"/>
                <a:ea typeface="Times New Roman"/>
                <a:cs typeface="Times New Roman"/>
              </a:rPr>
              <a:t> </a:t>
            </a:r>
            <a:r>
              <a:rPr lang="fr-FR" sz="2400" dirty="0" err="1">
                <a:latin typeface="Times New Roman"/>
                <a:ea typeface="Times New Roman"/>
                <a:cs typeface="Times New Roman"/>
              </a:rPr>
              <a:t>báu</a:t>
            </a:r>
            <a:r>
              <a:rPr lang="fr-FR" sz="2400" dirty="0">
                <a:latin typeface="Times New Roman"/>
                <a:ea typeface="Times New Roman"/>
                <a:cs typeface="Times New Roman"/>
              </a:rPr>
              <a:t> </a:t>
            </a:r>
            <a:r>
              <a:rPr lang="fr-FR" sz="2400" dirty="0" err="1">
                <a:latin typeface="Times New Roman"/>
                <a:ea typeface="Times New Roman"/>
                <a:cs typeface="Times New Roman"/>
              </a:rPr>
              <a:t>nên</a:t>
            </a:r>
            <a:r>
              <a:rPr lang="fr-FR" sz="2400" dirty="0">
                <a:latin typeface="Times New Roman"/>
                <a:ea typeface="Times New Roman"/>
                <a:cs typeface="Times New Roman"/>
              </a:rPr>
              <a:t> ra </a:t>
            </a:r>
            <a:r>
              <a:rPr lang="fr-FR" sz="2400" dirty="0" err="1">
                <a:latin typeface="Times New Roman"/>
                <a:ea typeface="Times New Roman"/>
                <a:cs typeface="Times New Roman"/>
              </a:rPr>
              <a:t>sức</a:t>
            </a:r>
            <a:r>
              <a:rPr lang="fr-FR" sz="2400" dirty="0">
                <a:latin typeface="Times New Roman"/>
                <a:ea typeface="Times New Roman"/>
                <a:cs typeface="Times New Roman"/>
              </a:rPr>
              <a:t> </a:t>
            </a:r>
            <a:r>
              <a:rPr lang="fr-FR" sz="2400" dirty="0" err="1">
                <a:latin typeface="Times New Roman"/>
                <a:ea typeface="Times New Roman"/>
                <a:cs typeface="Times New Roman"/>
              </a:rPr>
              <a:t>nhét</a:t>
            </a:r>
            <a:r>
              <a:rPr lang="fr-FR" sz="2400" dirty="0">
                <a:latin typeface="Times New Roman"/>
                <a:ea typeface="Times New Roman"/>
                <a:cs typeface="Times New Roman"/>
              </a:rPr>
              <a:t> </a:t>
            </a:r>
            <a:r>
              <a:rPr lang="fr-FR" sz="2400" dirty="0" err="1">
                <a:latin typeface="Times New Roman"/>
                <a:ea typeface="Times New Roman"/>
                <a:cs typeface="Times New Roman"/>
              </a:rPr>
              <a:t>đầu</a:t>
            </a:r>
            <a:r>
              <a:rPr lang="fr-FR" sz="2400" dirty="0">
                <a:latin typeface="Times New Roman"/>
                <a:ea typeface="Times New Roman"/>
                <a:cs typeface="Times New Roman"/>
              </a:rPr>
              <a:t> </a:t>
            </a:r>
            <a:r>
              <a:rPr lang="fr-FR" sz="2400" dirty="0" err="1">
                <a:latin typeface="Times New Roman"/>
                <a:ea typeface="Times New Roman"/>
                <a:cs typeface="Times New Roman"/>
              </a:rPr>
              <a:t>túi</a:t>
            </a:r>
            <a:r>
              <a:rPr lang="fr-FR" sz="2400" dirty="0">
                <a:latin typeface="Times New Roman"/>
                <a:ea typeface="Times New Roman"/>
                <a:cs typeface="Times New Roman"/>
              </a:rPr>
              <a:t>. </a:t>
            </a: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thần</a:t>
            </a:r>
            <a:r>
              <a:rPr lang="fr-FR" sz="2400" dirty="0">
                <a:latin typeface="Times New Roman"/>
                <a:ea typeface="Times New Roman"/>
                <a:cs typeface="Times New Roman"/>
              </a:rPr>
              <a:t> </a:t>
            </a:r>
            <a:r>
              <a:rPr lang="fr-FR" sz="2400" dirty="0" err="1">
                <a:latin typeface="Times New Roman"/>
                <a:ea typeface="Times New Roman"/>
                <a:cs typeface="Times New Roman"/>
              </a:rPr>
              <a:t>đợi</a:t>
            </a:r>
            <a:r>
              <a:rPr lang="fr-FR" sz="2400" dirty="0">
                <a:latin typeface="Times New Roman"/>
                <a:ea typeface="Times New Roman"/>
                <a:cs typeface="Times New Roman"/>
              </a:rPr>
              <a:t> </a:t>
            </a:r>
            <a:r>
              <a:rPr lang="fr-FR" sz="2400" dirty="0" err="1">
                <a:latin typeface="Times New Roman"/>
                <a:ea typeface="Times New Roman"/>
                <a:cs typeface="Times New Roman"/>
              </a:rPr>
              <a:t>lâu</a:t>
            </a:r>
            <a:r>
              <a:rPr lang="fr-FR" sz="2400" dirty="0">
                <a:latin typeface="Times New Roman"/>
                <a:ea typeface="Times New Roman"/>
                <a:cs typeface="Times New Roman"/>
              </a:rPr>
              <a:t>, </a:t>
            </a:r>
            <a:r>
              <a:rPr lang="fr-FR" sz="2400" dirty="0" err="1">
                <a:latin typeface="Times New Roman"/>
                <a:ea typeface="Times New Roman"/>
                <a:cs typeface="Times New Roman"/>
              </a:rPr>
              <a:t>chốc</a:t>
            </a:r>
            <a:r>
              <a:rPr lang="fr-FR" sz="2400" dirty="0">
                <a:latin typeface="Times New Roman"/>
                <a:ea typeface="Times New Roman"/>
                <a:cs typeface="Times New Roman"/>
              </a:rPr>
              <a:t> </a:t>
            </a:r>
            <a:r>
              <a:rPr lang="fr-FR" sz="2400" dirty="0" err="1">
                <a:latin typeface="Times New Roman"/>
                <a:ea typeface="Times New Roman"/>
                <a:cs typeface="Times New Roman"/>
              </a:rPr>
              <a:t>chốc</a:t>
            </a:r>
            <a:r>
              <a:rPr lang="fr-FR" sz="2400" dirty="0">
                <a:latin typeface="Times New Roman"/>
                <a:ea typeface="Times New Roman"/>
                <a:cs typeface="Times New Roman"/>
              </a:rPr>
              <a:t> </a:t>
            </a:r>
            <a:r>
              <a:rPr lang="fr-FR" sz="2400" dirty="0" err="1">
                <a:latin typeface="Times New Roman"/>
                <a:ea typeface="Times New Roman"/>
                <a:cs typeface="Times New Roman"/>
              </a:rPr>
              <a:t>lại</a:t>
            </a:r>
            <a:r>
              <a:rPr lang="fr-FR" sz="2400" dirty="0">
                <a:latin typeface="Times New Roman"/>
                <a:ea typeface="Times New Roman"/>
                <a:cs typeface="Times New Roman"/>
              </a:rPr>
              <a:t> </a:t>
            </a:r>
            <a:r>
              <a:rPr lang="fr-FR" sz="2400" dirty="0" err="1">
                <a:latin typeface="Times New Roman"/>
                <a:ea typeface="Times New Roman"/>
                <a:cs typeface="Times New Roman"/>
              </a:rPr>
              <a:t>lên</a:t>
            </a:r>
            <a:r>
              <a:rPr lang="fr-FR" sz="2400" dirty="0">
                <a:latin typeface="Times New Roman"/>
                <a:ea typeface="Times New Roman"/>
                <a:cs typeface="Times New Roman"/>
              </a:rPr>
              <a:t> </a:t>
            </a:r>
            <a:r>
              <a:rPr lang="fr-FR" sz="2400" dirty="0" err="1">
                <a:latin typeface="Times New Roman"/>
                <a:ea typeface="Times New Roman"/>
                <a:cs typeface="Times New Roman"/>
              </a:rPr>
              <a:t>tiếng</a:t>
            </a:r>
            <a:r>
              <a:rPr lang="fr-FR" sz="2400" dirty="0">
                <a:latin typeface="Times New Roman"/>
                <a:ea typeface="Times New Roman"/>
                <a:cs typeface="Times New Roman"/>
              </a:rPr>
              <a:t> </a:t>
            </a:r>
            <a:r>
              <a:rPr lang="fr-FR" sz="2400" dirty="0" err="1">
                <a:latin typeface="Times New Roman"/>
                <a:ea typeface="Times New Roman"/>
                <a:cs typeface="Times New Roman"/>
              </a:rPr>
              <a:t>giục</a:t>
            </a:r>
            <a:r>
              <a:rPr lang="fr-FR" sz="2400" dirty="0">
                <a:latin typeface="Times New Roman"/>
                <a:ea typeface="Times New Roman"/>
                <a:cs typeface="Times New Roman"/>
              </a:rPr>
              <a:t>. </a:t>
            </a:r>
            <a:r>
              <a:rPr lang="fr-FR" sz="2400" dirty="0" err="1">
                <a:latin typeface="Times New Roman"/>
                <a:ea typeface="Times New Roman"/>
                <a:cs typeface="Times New Roman"/>
              </a:rPr>
              <a:t>Vì</a:t>
            </a:r>
            <a:r>
              <a:rPr lang="fr-FR" sz="2400" dirty="0">
                <a:latin typeface="Times New Roman"/>
                <a:ea typeface="Times New Roman"/>
                <a:cs typeface="Times New Roman"/>
              </a:rPr>
              <a:t> </a:t>
            </a:r>
            <a:r>
              <a:rPr lang="fr-FR" sz="2400" dirty="0" err="1">
                <a:latin typeface="Times New Roman"/>
                <a:ea typeface="Times New Roman"/>
                <a:cs typeface="Times New Roman"/>
              </a:rPr>
              <a:t>quá</a:t>
            </a:r>
            <a:r>
              <a:rPr lang="fr-FR" sz="2400" dirty="0">
                <a:latin typeface="Times New Roman"/>
                <a:ea typeface="Times New Roman"/>
                <a:cs typeface="Times New Roman"/>
              </a:rPr>
              <a:t> </a:t>
            </a:r>
            <a:r>
              <a:rPr lang="fr-FR" sz="2400" dirty="0" err="1">
                <a:latin typeface="Times New Roman"/>
                <a:ea typeface="Times New Roman"/>
                <a:cs typeface="Times New Roman"/>
              </a:rPr>
              <a:t>nặng</a:t>
            </a:r>
            <a:r>
              <a:rPr lang="fr-FR" sz="2400" dirty="0">
                <a:latin typeface="Times New Roman"/>
                <a:ea typeface="Times New Roman"/>
                <a:cs typeface="Times New Roman"/>
              </a:rPr>
              <a:t>, </a:t>
            </a: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lấy</a:t>
            </a:r>
            <a:r>
              <a:rPr lang="fr-FR" sz="2400" dirty="0">
                <a:latin typeface="Times New Roman"/>
                <a:ea typeface="Times New Roman"/>
                <a:cs typeface="Times New Roman"/>
              </a:rPr>
              <a:t> </a:t>
            </a:r>
            <a:r>
              <a:rPr lang="fr-FR" sz="2400" dirty="0" err="1">
                <a:latin typeface="Times New Roman"/>
                <a:ea typeface="Times New Roman"/>
                <a:cs typeface="Times New Roman"/>
              </a:rPr>
              <a:t>đà</a:t>
            </a:r>
            <a:r>
              <a:rPr lang="fr-FR" sz="2400" dirty="0">
                <a:latin typeface="Times New Roman"/>
                <a:ea typeface="Times New Roman"/>
                <a:cs typeface="Times New Roman"/>
              </a:rPr>
              <a:t> </a:t>
            </a:r>
            <a:r>
              <a:rPr lang="fr-FR" sz="2400" dirty="0" err="1">
                <a:latin typeface="Times New Roman"/>
                <a:ea typeface="Times New Roman"/>
                <a:cs typeface="Times New Roman"/>
              </a:rPr>
              <a:t>mãi</a:t>
            </a:r>
            <a:r>
              <a:rPr lang="fr-FR" sz="2400" dirty="0">
                <a:latin typeface="Times New Roman"/>
                <a:ea typeface="Times New Roman"/>
                <a:cs typeface="Times New Roman"/>
              </a:rPr>
              <a:t> </a:t>
            </a:r>
            <a:r>
              <a:rPr lang="fr-FR" sz="2400" dirty="0" err="1">
                <a:latin typeface="Times New Roman"/>
                <a:ea typeface="Times New Roman"/>
                <a:cs typeface="Times New Roman"/>
              </a:rPr>
              <a:t>mới</a:t>
            </a:r>
            <a:r>
              <a:rPr lang="fr-FR" sz="2400" dirty="0">
                <a:latin typeface="Times New Roman"/>
                <a:ea typeface="Times New Roman"/>
                <a:cs typeface="Times New Roman"/>
              </a:rPr>
              <a:t> </a:t>
            </a:r>
            <a:r>
              <a:rPr lang="fr-FR" sz="2400" dirty="0" err="1">
                <a:latin typeface="Times New Roman"/>
                <a:ea typeface="Times New Roman"/>
                <a:cs typeface="Times New Roman"/>
              </a:rPr>
              <a:t>cất</a:t>
            </a:r>
            <a:r>
              <a:rPr lang="fr-FR" sz="2400" dirty="0">
                <a:latin typeface="Times New Roman"/>
                <a:ea typeface="Times New Roman"/>
                <a:cs typeface="Times New Roman"/>
              </a:rPr>
              <a:t> </a:t>
            </a:r>
            <a:r>
              <a:rPr lang="fr-FR" sz="2400" dirty="0" err="1">
                <a:latin typeface="Times New Roman"/>
                <a:ea typeface="Times New Roman"/>
                <a:cs typeface="Times New Roman"/>
              </a:rPr>
              <a:t>cánh</a:t>
            </a:r>
            <a:r>
              <a:rPr lang="fr-FR" sz="2400" dirty="0">
                <a:latin typeface="Times New Roman"/>
                <a:ea typeface="Times New Roman"/>
                <a:cs typeface="Times New Roman"/>
              </a:rPr>
              <a:t> </a:t>
            </a:r>
            <a:r>
              <a:rPr lang="fr-FR" sz="2400" dirty="0" err="1">
                <a:latin typeface="Times New Roman"/>
                <a:ea typeface="Times New Roman"/>
                <a:cs typeface="Times New Roman"/>
              </a:rPr>
              <a:t>nổi</a:t>
            </a:r>
            <a:r>
              <a:rPr lang="fr-FR" sz="2400" dirty="0">
                <a:latin typeface="Times New Roman"/>
                <a:ea typeface="Times New Roman"/>
                <a:cs typeface="Times New Roman"/>
              </a:rPr>
              <a:t>. </a:t>
            </a:r>
            <a:r>
              <a:rPr lang="fr-FR" sz="2400" dirty="0" err="1">
                <a:latin typeface="Times New Roman"/>
                <a:ea typeface="Times New Roman"/>
                <a:cs typeface="Times New Roman"/>
              </a:rPr>
              <a:t>Trên</a:t>
            </a:r>
            <a:r>
              <a:rPr lang="fr-FR" sz="2400" dirty="0">
                <a:latin typeface="Times New Roman"/>
                <a:ea typeface="Times New Roman"/>
                <a:cs typeface="Times New Roman"/>
              </a:rPr>
              <a:t> </a:t>
            </a:r>
            <a:r>
              <a:rPr lang="fr-FR" sz="2400" dirty="0" err="1">
                <a:latin typeface="Times New Roman"/>
                <a:ea typeface="Times New Roman"/>
                <a:cs typeface="Times New Roman"/>
              </a:rPr>
              <a:t>đường</a:t>
            </a:r>
            <a:r>
              <a:rPr lang="fr-FR" sz="2400" dirty="0">
                <a:latin typeface="Times New Roman"/>
                <a:ea typeface="Times New Roman"/>
                <a:cs typeface="Times New Roman"/>
              </a:rPr>
              <a:t> </a:t>
            </a:r>
            <a:r>
              <a:rPr lang="fr-FR" sz="2400" dirty="0" err="1">
                <a:latin typeface="Times New Roman"/>
                <a:ea typeface="Times New Roman"/>
                <a:cs typeface="Times New Roman"/>
              </a:rPr>
              <a:t>trở</a:t>
            </a:r>
            <a:r>
              <a:rPr lang="fr-FR" sz="2400" dirty="0">
                <a:latin typeface="Times New Roman"/>
                <a:ea typeface="Times New Roman"/>
                <a:cs typeface="Times New Roman"/>
              </a:rPr>
              <a:t> </a:t>
            </a:r>
            <a:r>
              <a:rPr lang="fr-FR" sz="2400" dirty="0" err="1">
                <a:latin typeface="Times New Roman"/>
                <a:ea typeface="Times New Roman"/>
                <a:cs typeface="Times New Roman"/>
              </a:rPr>
              <a:t>về</a:t>
            </a:r>
            <a:r>
              <a:rPr lang="fr-FR" sz="2400" dirty="0">
                <a:latin typeface="Times New Roman"/>
                <a:ea typeface="Times New Roman"/>
                <a:cs typeface="Times New Roman"/>
              </a:rPr>
              <a:t> </a:t>
            </a:r>
            <a:r>
              <a:rPr lang="fr-FR" sz="2400" dirty="0" err="1">
                <a:latin typeface="Times New Roman"/>
                <a:ea typeface="Times New Roman"/>
                <a:cs typeface="Times New Roman"/>
              </a:rPr>
              <a:t>nhà</a:t>
            </a:r>
            <a:r>
              <a:rPr lang="fr-FR" sz="2400" dirty="0">
                <a:latin typeface="Times New Roman"/>
                <a:ea typeface="Times New Roman"/>
                <a:cs typeface="Times New Roman"/>
              </a:rPr>
              <a:t>, </a:t>
            </a: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gặp</a:t>
            </a:r>
            <a:r>
              <a:rPr lang="fr-FR" sz="2400" dirty="0">
                <a:latin typeface="Times New Roman"/>
                <a:ea typeface="Times New Roman"/>
                <a:cs typeface="Times New Roman"/>
              </a:rPr>
              <a:t> </a:t>
            </a:r>
            <a:r>
              <a:rPr lang="fr-FR" sz="2400" dirty="0" err="1">
                <a:latin typeface="Times New Roman"/>
                <a:ea typeface="Times New Roman"/>
                <a:cs typeface="Times New Roman"/>
              </a:rPr>
              <a:t>gió</a:t>
            </a:r>
            <a:r>
              <a:rPr lang="fr-FR" sz="2400" dirty="0">
                <a:latin typeface="Times New Roman"/>
                <a:ea typeface="Times New Roman"/>
                <a:cs typeface="Times New Roman"/>
              </a:rPr>
              <a:t> </a:t>
            </a:r>
            <a:r>
              <a:rPr lang="fr-FR" sz="2400" dirty="0" err="1">
                <a:latin typeface="Times New Roman"/>
                <a:ea typeface="Times New Roman"/>
                <a:cs typeface="Times New Roman"/>
              </a:rPr>
              <a:t>lớn</a:t>
            </a:r>
            <a:r>
              <a:rPr lang="fr-FR" sz="2400" dirty="0">
                <a:latin typeface="Times New Roman"/>
                <a:ea typeface="Times New Roman"/>
                <a:cs typeface="Times New Roman"/>
              </a:rPr>
              <a:t> </a:t>
            </a:r>
            <a:r>
              <a:rPr lang="fr-FR" sz="2400" dirty="0" err="1">
                <a:latin typeface="Times New Roman"/>
                <a:ea typeface="Times New Roman"/>
                <a:cs typeface="Times New Roman"/>
              </a:rPr>
              <a:t>đâm</a:t>
            </a:r>
            <a:r>
              <a:rPr lang="fr-FR" sz="2400" dirty="0">
                <a:latin typeface="Times New Roman"/>
                <a:ea typeface="Times New Roman"/>
                <a:cs typeface="Times New Roman"/>
              </a:rPr>
              <a:t> </a:t>
            </a:r>
            <a:r>
              <a:rPr lang="fr-FR" sz="2400" dirty="0" err="1">
                <a:latin typeface="Times New Roman"/>
                <a:ea typeface="Times New Roman"/>
                <a:cs typeface="Times New Roman"/>
              </a:rPr>
              <a:t>bổ</a:t>
            </a:r>
            <a:r>
              <a:rPr lang="fr-FR" sz="2400" dirty="0">
                <a:latin typeface="Times New Roman"/>
                <a:ea typeface="Times New Roman"/>
                <a:cs typeface="Times New Roman"/>
              </a:rPr>
              <a:t> </a:t>
            </a:r>
            <a:r>
              <a:rPr lang="fr-FR" sz="2400" dirty="0" err="1">
                <a:latin typeface="Times New Roman"/>
                <a:ea typeface="Times New Roman"/>
                <a:cs typeface="Times New Roman"/>
              </a:rPr>
              <a:t>xuống</a:t>
            </a:r>
            <a:r>
              <a:rPr lang="fr-FR" sz="2400" dirty="0">
                <a:latin typeface="Times New Roman"/>
                <a:ea typeface="Times New Roman"/>
                <a:cs typeface="Times New Roman"/>
              </a:rPr>
              <a:t> </a:t>
            </a:r>
            <a:r>
              <a:rPr lang="fr-FR" sz="2400" dirty="0" err="1">
                <a:latin typeface="Times New Roman"/>
                <a:ea typeface="Times New Roman"/>
                <a:cs typeface="Times New Roman"/>
              </a:rPr>
              <a:t>biển</a:t>
            </a:r>
            <a:r>
              <a:rPr lang="fr-FR" sz="2400" dirty="0">
                <a:latin typeface="Times New Roman"/>
                <a:ea typeface="Times New Roman"/>
                <a:cs typeface="Times New Roman"/>
              </a:rPr>
              <a:t>. Anh </a:t>
            </a:r>
            <a:r>
              <a:rPr lang="fr-FR" sz="2400" dirty="0" err="1">
                <a:latin typeface="Times New Roman"/>
                <a:ea typeface="Times New Roman"/>
                <a:cs typeface="Times New Roman"/>
              </a:rPr>
              <a:t>trai</a:t>
            </a:r>
            <a:r>
              <a:rPr lang="fr-FR" sz="2400" dirty="0">
                <a:latin typeface="Times New Roman"/>
                <a:ea typeface="Times New Roman"/>
                <a:cs typeface="Times New Roman"/>
              </a:rPr>
              <a:t> </a:t>
            </a:r>
            <a:r>
              <a:rPr lang="fr-FR" sz="2400" dirty="0" err="1">
                <a:latin typeface="Times New Roman"/>
                <a:ea typeface="Times New Roman"/>
                <a:cs typeface="Times New Roman"/>
              </a:rPr>
              <a:t>tôi</a:t>
            </a:r>
            <a:r>
              <a:rPr lang="fr-FR" sz="2400" dirty="0">
                <a:latin typeface="Times New Roman"/>
                <a:ea typeface="Times New Roman"/>
                <a:cs typeface="Times New Roman"/>
              </a:rPr>
              <a:t> </a:t>
            </a:r>
            <a:r>
              <a:rPr lang="fr-FR" sz="2400" dirty="0" err="1">
                <a:latin typeface="Times New Roman"/>
                <a:ea typeface="Times New Roman"/>
                <a:cs typeface="Times New Roman"/>
              </a:rPr>
              <a:t>bị</a:t>
            </a:r>
            <a:r>
              <a:rPr lang="fr-FR" sz="2400" dirty="0">
                <a:latin typeface="Times New Roman"/>
                <a:ea typeface="Times New Roman"/>
                <a:cs typeface="Times New Roman"/>
              </a:rPr>
              <a:t> </a:t>
            </a:r>
            <a:r>
              <a:rPr lang="fr-FR" sz="2400" dirty="0" err="1">
                <a:latin typeface="Times New Roman"/>
                <a:ea typeface="Times New Roman"/>
                <a:cs typeface="Times New Roman"/>
              </a:rPr>
              <a:t>sóng</a:t>
            </a:r>
            <a:r>
              <a:rPr lang="fr-FR" sz="2400" dirty="0">
                <a:latin typeface="Times New Roman"/>
                <a:ea typeface="Times New Roman"/>
                <a:cs typeface="Times New Roman"/>
              </a:rPr>
              <a:t> </a:t>
            </a:r>
            <a:r>
              <a:rPr lang="fr-FR" sz="2400" dirty="0" err="1">
                <a:latin typeface="Times New Roman"/>
                <a:ea typeface="Times New Roman"/>
                <a:cs typeface="Times New Roman"/>
              </a:rPr>
              <a:t>đánh</a:t>
            </a:r>
            <a:r>
              <a:rPr lang="fr-FR" sz="2400" dirty="0">
                <a:latin typeface="Times New Roman"/>
                <a:ea typeface="Times New Roman"/>
                <a:cs typeface="Times New Roman"/>
              </a:rPr>
              <a:t> ra </a:t>
            </a:r>
            <a:r>
              <a:rPr lang="fr-FR" sz="2400" dirty="0" err="1">
                <a:latin typeface="Times New Roman"/>
                <a:ea typeface="Times New Roman"/>
                <a:cs typeface="Times New Roman"/>
              </a:rPr>
              <a:t>xa</a:t>
            </a:r>
            <a:r>
              <a:rPr lang="fr-FR" sz="2400" dirty="0">
                <a:latin typeface="Times New Roman"/>
                <a:ea typeface="Times New Roman"/>
                <a:cs typeface="Times New Roman"/>
              </a:rPr>
              <a:t>, </a:t>
            </a:r>
            <a:r>
              <a:rPr lang="fr-FR" sz="2400" dirty="0" err="1">
                <a:latin typeface="Times New Roman"/>
                <a:ea typeface="Times New Roman"/>
                <a:cs typeface="Times New Roman"/>
              </a:rPr>
              <a:t>trôi</a:t>
            </a:r>
            <a:r>
              <a:rPr lang="fr-FR" sz="2400" dirty="0">
                <a:latin typeface="Times New Roman"/>
                <a:ea typeface="Times New Roman"/>
                <a:cs typeface="Times New Roman"/>
              </a:rPr>
              <a:t> </a:t>
            </a:r>
            <a:r>
              <a:rPr lang="fr-FR" sz="2400" dirty="0" err="1">
                <a:latin typeface="Times New Roman"/>
                <a:ea typeface="Times New Roman"/>
                <a:cs typeface="Times New Roman"/>
              </a:rPr>
              <a:t>hết</a:t>
            </a:r>
            <a:r>
              <a:rPr lang="fr-FR" sz="2400" dirty="0">
                <a:latin typeface="Times New Roman"/>
                <a:ea typeface="Times New Roman"/>
                <a:cs typeface="Times New Roman"/>
              </a:rPr>
              <a:t> </a:t>
            </a:r>
            <a:r>
              <a:rPr lang="fr-FR" sz="2400" dirty="0" err="1">
                <a:latin typeface="Times New Roman"/>
                <a:ea typeface="Times New Roman"/>
                <a:cs typeface="Times New Roman"/>
              </a:rPr>
              <a:t>của</a:t>
            </a:r>
            <a:r>
              <a:rPr lang="fr-FR" sz="2400" dirty="0">
                <a:latin typeface="Times New Roman"/>
                <a:ea typeface="Times New Roman"/>
                <a:cs typeface="Times New Roman"/>
              </a:rPr>
              <a:t> </a:t>
            </a:r>
            <a:r>
              <a:rPr lang="fr-FR" sz="2400" dirty="0" err="1">
                <a:latin typeface="Times New Roman"/>
                <a:ea typeface="Times New Roman"/>
                <a:cs typeface="Times New Roman"/>
              </a:rPr>
              <a:t>cải</a:t>
            </a:r>
            <a:r>
              <a:rPr lang="fr-FR" sz="2400" dirty="0">
                <a:latin typeface="Times New Roman"/>
                <a:ea typeface="Times New Roman"/>
                <a:cs typeface="Times New Roman"/>
              </a:rPr>
              <a:t>. </a:t>
            </a:r>
            <a:r>
              <a:rPr lang="fr-FR" sz="2400" dirty="0" err="1">
                <a:latin typeface="Times New Roman"/>
                <a:ea typeface="Times New Roman"/>
                <a:cs typeface="Times New Roman"/>
              </a:rPr>
              <a:t>Còn</a:t>
            </a:r>
            <a:r>
              <a:rPr lang="fr-FR" sz="2400" dirty="0">
                <a:latin typeface="Times New Roman"/>
                <a:ea typeface="Times New Roman"/>
                <a:cs typeface="Times New Roman"/>
              </a:rPr>
              <a:t> </a:t>
            </a:r>
            <a:r>
              <a:rPr lang="fr-FR" sz="2400" dirty="0" err="1">
                <a:latin typeface="Times New Roman"/>
                <a:ea typeface="Times New Roman"/>
                <a:cs typeface="Times New Roman"/>
              </a:rPr>
              <a:t>chim</a:t>
            </a:r>
            <a:r>
              <a:rPr lang="fr-FR" sz="2400" dirty="0">
                <a:latin typeface="Times New Roman"/>
                <a:ea typeface="Times New Roman"/>
                <a:cs typeface="Times New Roman"/>
              </a:rPr>
              <a:t> </a:t>
            </a:r>
            <a:r>
              <a:rPr lang="fr-FR" sz="2400" dirty="0" err="1">
                <a:latin typeface="Times New Roman"/>
                <a:ea typeface="Times New Roman"/>
                <a:cs typeface="Times New Roman"/>
              </a:rPr>
              <a:t>chỉ</a:t>
            </a:r>
            <a:r>
              <a:rPr lang="fr-FR" sz="2400" dirty="0">
                <a:latin typeface="Times New Roman"/>
                <a:ea typeface="Times New Roman"/>
                <a:cs typeface="Times New Roman"/>
              </a:rPr>
              <a:t> </a:t>
            </a:r>
            <a:r>
              <a:rPr lang="fr-FR" sz="2400" dirty="0" err="1">
                <a:latin typeface="Times New Roman"/>
                <a:ea typeface="Times New Roman"/>
                <a:cs typeface="Times New Roman"/>
              </a:rPr>
              <a:t>bị</a:t>
            </a:r>
            <a:r>
              <a:rPr lang="fr-FR" sz="2400" dirty="0">
                <a:latin typeface="Times New Roman"/>
                <a:ea typeface="Times New Roman"/>
                <a:cs typeface="Times New Roman"/>
              </a:rPr>
              <a:t> </a:t>
            </a:r>
            <a:r>
              <a:rPr lang="fr-FR" sz="2400" dirty="0" err="1">
                <a:latin typeface="Times New Roman"/>
                <a:ea typeface="Times New Roman"/>
                <a:cs typeface="Times New Roman"/>
              </a:rPr>
              <a:t>ướt</a:t>
            </a:r>
            <a:r>
              <a:rPr lang="fr-FR" sz="2400" dirty="0">
                <a:latin typeface="Times New Roman"/>
                <a:ea typeface="Times New Roman"/>
                <a:cs typeface="Times New Roman"/>
              </a:rPr>
              <a:t> </a:t>
            </a:r>
            <a:r>
              <a:rPr lang="fr-FR" sz="2400" dirty="0" err="1">
                <a:latin typeface="Times New Roman"/>
                <a:ea typeface="Times New Roman"/>
                <a:cs typeface="Times New Roman"/>
              </a:rPr>
              <a:t>lông</a:t>
            </a:r>
            <a:r>
              <a:rPr lang="fr-FR" sz="2400" dirty="0">
                <a:latin typeface="Times New Roman"/>
                <a:ea typeface="Times New Roman"/>
                <a:cs typeface="Times New Roman"/>
              </a:rPr>
              <a:t>, </a:t>
            </a:r>
            <a:r>
              <a:rPr lang="fr-FR" sz="2400" dirty="0" err="1">
                <a:latin typeface="Times New Roman"/>
                <a:ea typeface="Times New Roman"/>
                <a:cs typeface="Times New Roman"/>
              </a:rPr>
              <a:t>ướt</a:t>
            </a:r>
            <a:r>
              <a:rPr lang="fr-FR" sz="2400" dirty="0">
                <a:latin typeface="Times New Roman"/>
                <a:ea typeface="Times New Roman"/>
                <a:cs typeface="Times New Roman"/>
              </a:rPr>
              <a:t> </a:t>
            </a:r>
            <a:r>
              <a:rPr lang="fr-FR" sz="2400" dirty="0" err="1">
                <a:latin typeface="Times New Roman"/>
                <a:ea typeface="Times New Roman"/>
                <a:cs typeface="Times New Roman"/>
              </a:rPr>
              <a:t>cánh</a:t>
            </a:r>
            <a:r>
              <a:rPr lang="fr-FR" sz="2400" dirty="0">
                <a:latin typeface="Times New Roman"/>
                <a:ea typeface="Times New Roman"/>
                <a:cs typeface="Times New Roman"/>
              </a:rPr>
              <a:t> </a:t>
            </a:r>
            <a:r>
              <a:rPr lang="fr-FR" sz="2400" dirty="0" err="1">
                <a:latin typeface="Times New Roman"/>
                <a:ea typeface="Times New Roman"/>
                <a:cs typeface="Times New Roman"/>
              </a:rPr>
              <a:t>nên</a:t>
            </a:r>
            <a:r>
              <a:rPr lang="fr-FR" sz="2400" dirty="0">
                <a:latin typeface="Times New Roman"/>
                <a:ea typeface="Times New Roman"/>
                <a:cs typeface="Times New Roman"/>
              </a:rPr>
              <a:t> </a:t>
            </a:r>
            <a:r>
              <a:rPr lang="fr-FR" sz="2400" dirty="0" err="1">
                <a:latin typeface="Times New Roman"/>
                <a:ea typeface="Times New Roman"/>
                <a:cs typeface="Times New Roman"/>
              </a:rPr>
              <a:t>lại</a:t>
            </a:r>
            <a:r>
              <a:rPr lang="fr-FR" sz="2400" dirty="0">
                <a:latin typeface="Times New Roman"/>
                <a:ea typeface="Times New Roman"/>
                <a:cs typeface="Times New Roman"/>
              </a:rPr>
              <a:t> </a:t>
            </a:r>
            <a:r>
              <a:rPr lang="fr-FR" sz="2400" dirty="0" err="1">
                <a:latin typeface="Times New Roman"/>
                <a:ea typeface="Times New Roman"/>
                <a:cs typeface="Times New Roman"/>
              </a:rPr>
              <a:t>vùng</a:t>
            </a:r>
            <a:r>
              <a:rPr lang="fr-FR" sz="2400" dirty="0">
                <a:latin typeface="Times New Roman"/>
                <a:ea typeface="Times New Roman"/>
                <a:cs typeface="Times New Roman"/>
              </a:rPr>
              <a:t> </a:t>
            </a:r>
            <a:r>
              <a:rPr lang="fr-FR" sz="2400" dirty="0" err="1">
                <a:latin typeface="Times New Roman"/>
                <a:ea typeface="Times New Roman"/>
                <a:cs typeface="Times New Roman"/>
              </a:rPr>
              <a:t>lên</a:t>
            </a:r>
            <a:r>
              <a:rPr lang="fr-FR" sz="2400" dirty="0">
                <a:latin typeface="Times New Roman"/>
                <a:ea typeface="Times New Roman"/>
                <a:cs typeface="Times New Roman"/>
              </a:rPr>
              <a:t> </a:t>
            </a:r>
            <a:r>
              <a:rPr lang="fr-FR" sz="2400" dirty="0" err="1">
                <a:latin typeface="Times New Roman"/>
                <a:ea typeface="Times New Roman"/>
                <a:cs typeface="Times New Roman"/>
              </a:rPr>
              <a:t>bay</a:t>
            </a:r>
            <a:r>
              <a:rPr lang="fr-FR" sz="2400" dirty="0">
                <a:latin typeface="Times New Roman"/>
                <a:ea typeface="Times New Roman"/>
                <a:cs typeface="Times New Roman"/>
              </a:rPr>
              <a:t> </a:t>
            </a:r>
            <a:r>
              <a:rPr lang="fr-FR" sz="2400" dirty="0" err="1">
                <a:latin typeface="Times New Roman"/>
                <a:ea typeface="Times New Roman"/>
                <a:cs typeface="Times New Roman"/>
              </a:rPr>
              <a:t>về</a:t>
            </a:r>
            <a:r>
              <a:rPr lang="fr-FR" sz="2400" dirty="0">
                <a:latin typeface="Times New Roman"/>
                <a:ea typeface="Times New Roman"/>
                <a:cs typeface="Times New Roman"/>
              </a:rPr>
              <a:t> </a:t>
            </a:r>
            <a:r>
              <a:rPr lang="fr-FR" sz="2400" dirty="0" err="1">
                <a:latin typeface="Times New Roman"/>
                <a:ea typeface="Times New Roman"/>
                <a:cs typeface="Times New Roman"/>
              </a:rPr>
              <a:t>núi</a:t>
            </a:r>
            <a:r>
              <a:rPr lang="fr-FR" sz="2400" dirty="0">
                <a:latin typeface="Times New Roman"/>
                <a:ea typeface="Times New Roman"/>
                <a:cs typeface="Times New Roman"/>
              </a:rPr>
              <a:t> </a:t>
            </a:r>
            <a:r>
              <a:rPr lang="fr-FR" sz="2400" dirty="0" err="1">
                <a:latin typeface="Times New Roman"/>
                <a:ea typeface="Times New Roman"/>
                <a:cs typeface="Times New Roman"/>
              </a:rPr>
              <a:t>rừng</a:t>
            </a:r>
            <a:r>
              <a:rPr lang="fr-FR" sz="2400" dirty="0">
                <a:latin typeface="Times New Roman"/>
                <a:ea typeface="Times New Roman"/>
                <a:cs typeface="Times New Roman"/>
              </a:rPr>
              <a:t>.</a:t>
            </a:r>
            <a:endParaRPr lang="en-US" dirty="0">
              <a:latin typeface="VNI-Times"/>
              <a:ea typeface="Times New Roman"/>
              <a:cs typeface="Times New Roman"/>
            </a:endParaRPr>
          </a:p>
          <a:p>
            <a:pPr algn="just">
              <a:lnSpc>
                <a:spcPct val="120000"/>
              </a:lnSpc>
            </a:pPr>
            <a:r>
              <a:rPr lang="vi-VN" sz="2400" b="1" dirty="0">
                <a:latin typeface="Times New Roman"/>
                <a:ea typeface="Times New Roman"/>
                <a:cs typeface="Times New Roman"/>
              </a:rPr>
              <a:t> </a:t>
            </a:r>
            <a:endParaRPr lang="en-US" dirty="0">
              <a:effectLst/>
              <a:latin typeface="VNI-Times"/>
              <a:ea typeface="Times New Roman"/>
              <a:cs typeface="Times New Roman"/>
            </a:endParaRPr>
          </a:p>
        </p:txBody>
      </p:sp>
    </p:spTree>
    <p:extLst>
      <p:ext uri="{BB962C8B-B14F-4D97-AF65-F5344CB8AC3E}">
        <p14:creationId xmlns:p14="http://schemas.microsoft.com/office/powerpoint/2010/main" val="307234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933865" y="1674674"/>
            <a:ext cx="4572000" cy="2751522"/>
          </a:xfrm>
          <a:prstGeom prst="rect">
            <a:avLst/>
          </a:prstGeom>
        </p:spPr>
        <p:txBody>
          <a:bodyPr>
            <a:spAutoFit/>
          </a:bodyPr>
          <a:lstStyle/>
          <a:p>
            <a:pPr>
              <a:lnSpc>
                <a:spcPct val="120000"/>
              </a:lnSpc>
            </a:pPr>
            <a:r>
              <a:rPr lang="vi-VN" sz="2400" b="1" dirty="0">
                <a:latin typeface="Times New Roman"/>
                <a:ea typeface="Times New Roman"/>
                <a:cs typeface="Times New Roman"/>
              </a:rPr>
              <a:t>. Hướng dẫn học sinh học ở nhà:</a:t>
            </a:r>
            <a:endParaRPr lang="en-US" dirty="0">
              <a:ea typeface="Calibri"/>
              <a:cs typeface="Times New Roman"/>
            </a:endParaRPr>
          </a:p>
          <a:p>
            <a:pPr>
              <a:lnSpc>
                <a:spcPct val="120000"/>
              </a:lnSpc>
            </a:pPr>
            <a:r>
              <a:rPr lang="vi-VN" sz="2400" dirty="0">
                <a:latin typeface="Times New Roman"/>
                <a:ea typeface="Times New Roman"/>
                <a:cs typeface="Times New Roman"/>
              </a:rPr>
              <a:t>- Học bài</a:t>
            </a:r>
            <a:endParaRPr lang="en-US" dirty="0">
              <a:ea typeface="Calibri"/>
              <a:cs typeface="Times New Roman"/>
            </a:endParaRPr>
          </a:p>
          <a:p>
            <a:pPr>
              <a:lnSpc>
                <a:spcPct val="120000"/>
              </a:lnSpc>
            </a:pPr>
            <a:r>
              <a:rPr lang="vi-VN" sz="2400" dirty="0">
                <a:latin typeface="Times New Roman"/>
                <a:ea typeface="Times New Roman"/>
                <a:cs typeface="Times New Roman"/>
              </a:rPr>
              <a:t>- Hoàn thiện các bài tập</a:t>
            </a:r>
            <a:endParaRPr lang="en-US" dirty="0">
              <a:ea typeface="Calibri"/>
              <a:cs typeface="Times New Roman"/>
            </a:endParaRPr>
          </a:p>
          <a:p>
            <a:pPr>
              <a:lnSpc>
                <a:spcPct val="120000"/>
              </a:lnSpc>
            </a:pPr>
            <a:r>
              <a:rPr lang="vi-VN" sz="2400" dirty="0">
                <a:latin typeface="Times New Roman"/>
                <a:ea typeface="Times New Roman"/>
                <a:cs typeface="Times New Roman"/>
              </a:rPr>
              <a:t>- Chuẩn bị nội dung buổi học sau:</a:t>
            </a:r>
            <a:r>
              <a:rPr lang="vi-VN" sz="2400" b="1" dirty="0">
                <a:latin typeface="Times New Roman"/>
                <a:ea typeface="Times New Roman"/>
                <a:cs typeface="Times New Roman"/>
              </a:rPr>
              <a:t> </a:t>
            </a:r>
            <a:r>
              <a:rPr lang="vi-VN" sz="2400" dirty="0">
                <a:latin typeface="Times New Roman"/>
                <a:ea typeface="Calibri"/>
                <a:cs typeface="Times New Roman"/>
              </a:rPr>
              <a:t>Luyện tập: Kể lại một truyện cổ tích qua lời một nhân vật</a:t>
            </a:r>
            <a:endParaRPr lang="en-US" dirty="0">
              <a:ea typeface="Calibri"/>
              <a:cs typeface="Times New Roman"/>
            </a:endParaRPr>
          </a:p>
        </p:txBody>
      </p:sp>
    </p:spTree>
    <p:extLst>
      <p:ext uri="{BB962C8B-B14F-4D97-AF65-F5344CB8AC3E}">
        <p14:creationId xmlns:p14="http://schemas.microsoft.com/office/powerpoint/2010/main" val="21386956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67268" y="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0" y="5486400"/>
            <a:ext cx="1943101"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16344" y="332292"/>
            <a:ext cx="8490527" cy="5789598"/>
          </a:xfrm>
          <a:prstGeom prst="rect">
            <a:avLst/>
          </a:prstGeom>
        </p:spPr>
        <p:txBody>
          <a:bodyPr wrap="square">
            <a:spAutoFit/>
          </a:bodyPr>
          <a:lstStyle/>
          <a:p>
            <a:pPr>
              <a:lnSpc>
                <a:spcPct val="120000"/>
              </a:lnSpc>
              <a:spcAft>
                <a:spcPts val="800"/>
              </a:spcAft>
            </a:pPr>
            <a:r>
              <a:rPr lang="en-US" sz="2400" b="1" dirty="0" smtClean="0">
                <a:solidFill>
                  <a:srgbClr val="FF0000"/>
                </a:solidFill>
                <a:latin typeface="Times New Roman"/>
                <a:ea typeface="Calibri"/>
                <a:cs typeface="Times New Roman"/>
              </a:rPr>
              <a:t>	I</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Yêu</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cầu</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đối</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với</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bài</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văn</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đóng</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vai</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nhân</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vật</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kể</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lại</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một</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truyện</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cổ</a:t>
            </a:r>
            <a:r>
              <a:rPr lang="en-US" sz="2400" b="1" dirty="0">
                <a:solidFill>
                  <a:srgbClr val="FF0000"/>
                </a:solidFill>
                <a:latin typeface="Times New Roman"/>
                <a:ea typeface="Calibri"/>
                <a:cs typeface="Times New Roman"/>
              </a:rPr>
              <a:t> </a:t>
            </a:r>
            <a:r>
              <a:rPr lang="en-US" sz="2400" b="1" dirty="0" err="1">
                <a:solidFill>
                  <a:srgbClr val="FF0000"/>
                </a:solidFill>
                <a:latin typeface="Times New Roman"/>
                <a:ea typeface="Calibri"/>
                <a:cs typeface="Times New Roman"/>
              </a:rPr>
              <a:t>tích</a:t>
            </a:r>
            <a:r>
              <a:rPr lang="en-US" sz="2400" b="1" dirty="0">
                <a:solidFill>
                  <a:srgbClr val="FF0000"/>
                </a:solidFill>
                <a:latin typeface="Times New Roman"/>
                <a:ea typeface="Calibri"/>
                <a:cs typeface="Times New Roman"/>
              </a:rPr>
              <a:t>:</a:t>
            </a:r>
            <a:endParaRPr lang="en-US" sz="2400" dirty="0">
              <a:solidFill>
                <a:srgbClr val="FF0000"/>
              </a:solidFill>
              <a:ea typeface="Calibri"/>
              <a:cs typeface="Times New Roman"/>
            </a:endParaRPr>
          </a:p>
          <a:p>
            <a:pPr algn="just">
              <a:lnSpc>
                <a:spcPct val="120000"/>
              </a:lnSpc>
              <a:spcAft>
                <a:spcPts val="800"/>
              </a:spcAft>
            </a:pP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Được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kể</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từ</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người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kể</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chuyện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ngôi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thứ</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nhất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Người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kể</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chuyện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đóng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vai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một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nhân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vật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trong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truyện</a:t>
            </a:r>
            <a:r>
              <a:rPr lang="en-US" sz="2400" dirty="0">
                <a:solidFill>
                  <a:srgbClr val="000000"/>
                </a:solidFill>
                <a:latin typeface="Times New Roman"/>
                <a:ea typeface="Calibri"/>
                <a:cs typeface="Times New Roman"/>
              </a:rPr>
              <a:t>.</a:t>
            </a:r>
            <a:endParaRPr lang="en-US" sz="2400" dirty="0">
              <a:ea typeface="Calibri"/>
              <a:cs typeface="Times New Roman"/>
            </a:endParaRPr>
          </a:p>
          <a:p>
            <a:pPr algn="just">
              <a:lnSpc>
                <a:spcPct val="120000"/>
              </a:lnSpc>
              <a:spcAft>
                <a:spcPts val="800"/>
              </a:spcAft>
            </a:pP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Khi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kể</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có</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tưởng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tượng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sáng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tạo</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thêm</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nhưng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không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thoát</a:t>
            </a:r>
            <a:r>
              <a:rPr lang="en-US" sz="2400" dirty="0">
                <a:solidFill>
                  <a:srgbClr val="000000"/>
                </a:solidFill>
                <a:latin typeface="Times New Roman"/>
                <a:ea typeface="Calibri"/>
                <a:cs typeface="Times New Roman"/>
              </a:rPr>
              <a:t> li </a:t>
            </a:r>
            <a:r>
              <a:rPr lang="en-US" sz="2400" dirty="0" err="1">
                <a:solidFill>
                  <a:srgbClr val="000000"/>
                </a:solidFill>
                <a:latin typeface="Times New Roman"/>
                <a:ea typeface="Calibri"/>
                <a:cs typeface="Times New Roman"/>
              </a:rPr>
              <a:t>truyện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gốc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tránh</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làm</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thay</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đổi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biến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dạng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các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yếu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tố</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cơ</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bản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của</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cốt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truyện</a:t>
            </a:r>
            <a:r>
              <a:rPr lang="en-US" sz="2400" dirty="0">
                <a:solidFill>
                  <a:srgbClr val="000000"/>
                </a:solidFill>
                <a:latin typeface="Times New Roman"/>
                <a:ea typeface="Calibri"/>
                <a:cs typeface="Times New Roman"/>
              </a:rPr>
              <a:t> ờ </a:t>
            </a:r>
            <a:r>
              <a:rPr lang="en-US" sz="2400" dirty="0" err="1">
                <a:solidFill>
                  <a:srgbClr val="000000"/>
                </a:solidFill>
                <a:latin typeface="Times New Roman"/>
                <a:ea typeface="Calibri"/>
                <a:cs typeface="Times New Roman"/>
              </a:rPr>
              <a:t>truyện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gốc</a:t>
            </a:r>
            <a:r>
              <a:rPr lang="en-US" sz="2400" dirty="0">
                <a:solidFill>
                  <a:srgbClr val="000000"/>
                </a:solidFill>
                <a:latin typeface="Times New Roman"/>
                <a:ea typeface="Calibri"/>
                <a:cs typeface="Times New Roman"/>
              </a:rPr>
              <a:t>.</a:t>
            </a:r>
            <a:endParaRPr lang="en-US" sz="2400" dirty="0">
              <a:ea typeface="Calibri"/>
              <a:cs typeface="Times New Roman"/>
            </a:endParaRPr>
          </a:p>
          <a:p>
            <a:pPr algn="just">
              <a:lnSpc>
                <a:spcPct val="120000"/>
              </a:lnSpc>
              <a:spcAft>
                <a:spcPts val="800"/>
              </a:spcAft>
            </a:pP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Cần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có</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sự</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sắp</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xếp</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hợp</a:t>
            </a:r>
            <a:r>
              <a:rPr lang="en-US" sz="2400" dirty="0">
                <a:solidFill>
                  <a:srgbClr val="000000"/>
                </a:solidFill>
                <a:latin typeface="Times New Roman"/>
                <a:ea typeface="Calibri"/>
                <a:cs typeface="Times New Roman"/>
              </a:rPr>
              <a:t> li </a:t>
            </a:r>
            <a:r>
              <a:rPr lang="en-US" sz="2400" dirty="0" err="1">
                <a:solidFill>
                  <a:srgbClr val="000000"/>
                </a:solidFill>
                <a:latin typeface="Times New Roman"/>
                <a:ea typeface="Calibri"/>
                <a:cs typeface="Times New Roman"/>
              </a:rPr>
              <a:t>các</a:t>
            </a:r>
            <a:r>
              <a:rPr lang="en-US" sz="2400" dirty="0">
                <a:solidFill>
                  <a:srgbClr val="000000"/>
                </a:solidFill>
                <a:latin typeface="Times New Roman"/>
                <a:ea typeface="Calibri"/>
                <a:cs typeface="Times New Roman"/>
              </a:rPr>
              <a:t> chi </a:t>
            </a:r>
            <a:r>
              <a:rPr lang="en-US" sz="2400" dirty="0" err="1">
                <a:solidFill>
                  <a:srgbClr val="000000"/>
                </a:solidFill>
                <a:latin typeface="Times New Roman"/>
                <a:ea typeface="Calibri"/>
                <a:cs typeface="Times New Roman"/>
              </a:rPr>
              <a:t>tiết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và</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bảo</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đảm</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có</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sự</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kết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nối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giũa</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các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phần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Nên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nhấn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mạnh</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khai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thác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nhiều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hơn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các</a:t>
            </a:r>
            <a:r>
              <a:rPr lang="en-US" sz="2400" dirty="0">
                <a:solidFill>
                  <a:srgbClr val="000000"/>
                </a:solidFill>
                <a:latin typeface="Times New Roman"/>
                <a:ea typeface="Calibri"/>
                <a:cs typeface="Times New Roman"/>
              </a:rPr>
              <a:t> chi </a:t>
            </a:r>
            <a:r>
              <a:rPr lang="en-US" sz="2400" dirty="0" err="1">
                <a:solidFill>
                  <a:srgbClr val="000000"/>
                </a:solidFill>
                <a:latin typeface="Times New Roman"/>
                <a:ea typeface="Calibri"/>
                <a:cs typeface="Times New Roman"/>
              </a:rPr>
              <a:t>tiết</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tưởng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tượng</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hư</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cấu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kì</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ảo</a:t>
            </a:r>
            <a:r>
              <a:rPr lang="en-US" sz="2400" dirty="0">
                <a:solidFill>
                  <a:srgbClr val="000000"/>
                </a:solidFill>
                <a:latin typeface="Times New Roman"/>
                <a:ea typeface="Calibri"/>
                <a:cs typeface="Times New Roman"/>
              </a:rPr>
              <a:t>.</a:t>
            </a:r>
            <a:endParaRPr lang="en-US" sz="2400" dirty="0">
              <a:ea typeface="Calibri"/>
              <a:cs typeface="Times New Roman"/>
            </a:endParaRPr>
          </a:p>
          <a:p>
            <a:pPr algn="just">
              <a:lnSpc>
                <a:spcPct val="120000"/>
              </a:lnSpc>
              <a:spcAft>
                <a:spcPts val="800"/>
              </a:spcAft>
            </a:pP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Có</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thể</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bổ</a:t>
            </a:r>
            <a:r>
              <a:rPr lang="en-US" sz="2400" dirty="0">
                <a:solidFill>
                  <a:srgbClr val="000000"/>
                </a:solidFill>
                <a:latin typeface="Times New Roman"/>
                <a:ea typeface="Calibri"/>
                <a:cs typeface="Times New Roman"/>
              </a:rPr>
              <a:t> sung </a:t>
            </a:r>
            <a:r>
              <a:rPr lang="en-US" sz="2400" dirty="0" err="1">
                <a:solidFill>
                  <a:srgbClr val="000000"/>
                </a:solidFill>
                <a:latin typeface="Times New Roman"/>
                <a:ea typeface="Calibri"/>
                <a:cs typeface="Times New Roman"/>
              </a:rPr>
              <a:t>các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yểu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tốmiêu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tả</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biểu</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cảm</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để</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tả</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người</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tả</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vật</a:t>
            </a:r>
            <a:r>
              <a:rPr lang="en-US" sz="2400" dirty="0">
                <a:solidFill>
                  <a:srgbClr val="000000"/>
                </a:solidFill>
                <a:latin typeface="Times New Roman"/>
                <a:ea typeface="Calibri"/>
                <a:cs typeface="Times New Roman"/>
              </a:rPr>
              <a:t> hay </a:t>
            </a:r>
            <a:r>
              <a:rPr lang="en-US" sz="2400" dirty="0" err="1">
                <a:solidFill>
                  <a:srgbClr val="000000"/>
                </a:solidFill>
                <a:latin typeface="Times New Roman"/>
                <a:ea typeface="Calibri"/>
                <a:cs typeface="Times New Roman"/>
              </a:rPr>
              <a:t>thể</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hiện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cảm</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xúc</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của</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nhân</a:t>
            </a:r>
            <a:r>
              <a:rPr lang="en-US" sz="2400" dirty="0">
                <a:solidFill>
                  <a:srgbClr val="000000"/>
                </a:solidFill>
                <a:latin typeface="Times New Roman"/>
                <a:ea typeface="Calibri"/>
                <a:cs typeface="Times New Roman"/>
              </a:rPr>
              <a:t> </a:t>
            </a:r>
            <a:r>
              <a:rPr lang="en-US" sz="2400" dirty="0" err="1">
                <a:solidFill>
                  <a:srgbClr val="000000"/>
                </a:solidFill>
                <a:latin typeface="Times New Roman"/>
                <a:ea typeface="Calibri"/>
                <a:cs typeface="Times New Roman"/>
              </a:rPr>
              <a:t>vật</a:t>
            </a:r>
            <a:r>
              <a:rPr lang="en-US" sz="2400" dirty="0">
                <a:solidFill>
                  <a:srgbClr val="000000"/>
                </a:solidFill>
                <a:latin typeface="Times New Roman"/>
                <a:ea typeface="Calibri"/>
                <a:cs typeface="Times New Roman"/>
              </a:rPr>
              <a:t>.</a:t>
            </a:r>
            <a:endParaRPr lang="en-US" sz="2400" dirty="0">
              <a:ea typeface="Calibri"/>
              <a:cs typeface="Times New Roman"/>
            </a:endParaRPr>
          </a:p>
        </p:txBody>
      </p:sp>
      <p:pic>
        <p:nvPicPr>
          <p:cNvPr id="10" name="Picture 9" descr="Picture1">
            <a:extLst>
              <a:ext uri="{FF2B5EF4-FFF2-40B4-BE49-F238E27FC236}">
                <a16:creationId xmlns:lc="http://schemas.openxmlformats.org/drawingml/2006/lockedCanvas" xmlns:a16="http://schemas.microsoft.com/office/drawing/2014/main" xmln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7513554" y="756929"/>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3327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anim calcmode="lin" valueType="num">
                                      <p:cBhvr>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3">
                                            <p:txEl>
                                              <p:pRg st="1" end="1"/>
                                            </p:txEl>
                                          </p:spTgt>
                                        </p:tgtEl>
                                      </p:cBhvr>
                                    </p:animEffect>
                                    <p:set>
                                      <p:cBhvr>
                                        <p:cTn id="32" dur="1" fill="hold">
                                          <p:stCondLst>
                                            <p:cond delay="499"/>
                                          </p:stCondLst>
                                        </p:cTn>
                                        <p:tgtEl>
                                          <p:spTgt spid="3">
                                            <p:txEl>
                                              <p:pRg st="1" end="1"/>
                                            </p:txEl>
                                          </p:spTgt>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3">
                                            <p:txEl>
                                              <p:pRg st="2" end="2"/>
                                            </p:txEl>
                                          </p:spTgt>
                                        </p:tgtEl>
                                      </p:cBhvr>
                                    </p:animEffect>
                                    <p:set>
                                      <p:cBhvr>
                                        <p:cTn id="35" dur="1" fill="hold">
                                          <p:stCondLst>
                                            <p:cond delay="499"/>
                                          </p:stCondLst>
                                        </p:cTn>
                                        <p:tgtEl>
                                          <p:spTgt spid="3">
                                            <p:txEl>
                                              <p:pRg st="2" end="2"/>
                                            </p:txEl>
                                          </p:spTgt>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3">
                                            <p:txEl>
                                              <p:pRg st="3" end="3"/>
                                            </p:txEl>
                                          </p:spTgt>
                                        </p:tgtEl>
                                      </p:cBhvr>
                                    </p:animEffect>
                                    <p:set>
                                      <p:cBhvr>
                                        <p:cTn id="38" dur="1" fill="hold">
                                          <p:stCondLst>
                                            <p:cond delay="499"/>
                                          </p:stCondLst>
                                        </p:cTn>
                                        <p:tgtEl>
                                          <p:spTgt spid="3">
                                            <p:txEl>
                                              <p:pRg st="3" end="3"/>
                                            </p:txEl>
                                          </p:spTgt>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3">
                                            <p:txEl>
                                              <p:pRg st="4" end="4"/>
                                            </p:txEl>
                                          </p:spTgt>
                                        </p:tgtEl>
                                      </p:cBhvr>
                                    </p:animEffect>
                                    <p:set>
                                      <p:cBhvr>
                                        <p:cTn id="41"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0" y="5486400"/>
            <a:ext cx="1943101"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04800" y="-70419"/>
            <a:ext cx="8458200" cy="5890843"/>
          </a:xfrm>
          <a:prstGeom prst="rect">
            <a:avLst/>
          </a:prstGeom>
        </p:spPr>
        <p:txBody>
          <a:bodyPr wrap="square">
            <a:spAutoFit/>
          </a:bodyPr>
          <a:lstStyle/>
          <a:p>
            <a:pPr algn="ctr">
              <a:lnSpc>
                <a:spcPct val="120000"/>
              </a:lnSpc>
              <a:spcAft>
                <a:spcPts val="800"/>
              </a:spcAft>
            </a:pPr>
            <a:r>
              <a:rPr lang="en-US" sz="2400" b="1" dirty="0">
                <a:solidFill>
                  <a:srgbClr val="FF0000"/>
                </a:solidFill>
                <a:latin typeface="Times New Roman"/>
                <a:ea typeface="Calibri"/>
                <a:cs typeface="Times New Roman"/>
              </a:rPr>
              <a:t>II</a:t>
            </a:r>
            <a:r>
              <a:rPr lang="nl-NL" sz="2400" b="1" dirty="0">
                <a:solidFill>
                  <a:srgbClr val="FF0000"/>
                </a:solidFill>
                <a:latin typeface="Times New Roman"/>
                <a:ea typeface="Calibri"/>
                <a:cs typeface="Times New Roman"/>
              </a:rPr>
              <a:t>. Các bước tiến hành viết bài văn</a:t>
            </a:r>
            <a:endParaRPr lang="en-US" sz="2400" dirty="0">
              <a:solidFill>
                <a:srgbClr val="FF0000"/>
              </a:solidFill>
              <a:ea typeface="Calibri"/>
              <a:cs typeface="Times New Roman"/>
            </a:endParaRPr>
          </a:p>
          <a:p>
            <a:pPr algn="just">
              <a:lnSpc>
                <a:spcPct val="120000"/>
              </a:lnSpc>
              <a:spcAft>
                <a:spcPts val="800"/>
              </a:spcAft>
            </a:pPr>
            <a:r>
              <a:rPr lang="nl-NL" sz="2400" b="1" dirty="0" smtClean="0">
                <a:solidFill>
                  <a:srgbClr val="000000"/>
                </a:solidFill>
                <a:latin typeface="Times New Roman"/>
                <a:ea typeface="Calibri"/>
                <a:cs typeface="Times New Roman"/>
              </a:rPr>
              <a:t>    1</a:t>
            </a:r>
            <a:r>
              <a:rPr lang="nl-NL" sz="2400" b="1" dirty="0">
                <a:solidFill>
                  <a:srgbClr val="000000"/>
                </a:solidFill>
                <a:latin typeface="Times New Roman"/>
                <a:ea typeface="Calibri"/>
                <a:cs typeface="Times New Roman"/>
              </a:rPr>
              <a:t>. Trước khi viết</a:t>
            </a:r>
            <a:endParaRPr lang="en-US" sz="2400" dirty="0">
              <a:ea typeface="Calibri"/>
              <a:cs typeface="Times New Roman"/>
            </a:endParaRPr>
          </a:p>
          <a:p>
            <a:pPr algn="just">
              <a:lnSpc>
                <a:spcPct val="120000"/>
              </a:lnSpc>
              <a:spcAft>
                <a:spcPts val="800"/>
              </a:spcAft>
            </a:pPr>
            <a:r>
              <a:rPr lang="nl-NL" sz="2400" dirty="0">
                <a:solidFill>
                  <a:srgbClr val="000000"/>
                </a:solidFill>
                <a:latin typeface="Times New Roman"/>
                <a:ea typeface="Calibri"/>
                <a:cs typeface="Times New Roman"/>
              </a:rPr>
              <a:t>+ Lựa chọn truyện cổ tích định kể, người nghe (đọc).</a:t>
            </a:r>
            <a:endParaRPr lang="en-US" sz="2400" dirty="0">
              <a:ea typeface="Calibri"/>
              <a:cs typeface="Times New Roman"/>
            </a:endParaRPr>
          </a:p>
          <a:p>
            <a:pPr algn="just">
              <a:lnSpc>
                <a:spcPct val="120000"/>
              </a:lnSpc>
              <a:spcAft>
                <a:spcPts val="800"/>
              </a:spcAft>
            </a:pPr>
            <a:r>
              <a:rPr lang="nl-NL" sz="2400" dirty="0">
                <a:solidFill>
                  <a:srgbClr val="000000"/>
                </a:solidFill>
                <a:latin typeface="Times New Roman"/>
                <a:ea typeface="Calibri"/>
                <a:cs typeface="Times New Roman"/>
              </a:rPr>
              <a:t>+ Chọn ngôi kể và đại từ tương ứng.</a:t>
            </a:r>
            <a:endParaRPr lang="en-US" sz="2400" dirty="0">
              <a:ea typeface="Calibri"/>
              <a:cs typeface="Times New Roman"/>
            </a:endParaRPr>
          </a:p>
          <a:p>
            <a:pPr algn="just">
              <a:lnSpc>
                <a:spcPct val="120000"/>
              </a:lnSpc>
              <a:spcAft>
                <a:spcPts val="800"/>
              </a:spcAft>
            </a:pPr>
            <a:r>
              <a:rPr lang="nl-NL" sz="2400" dirty="0">
                <a:solidFill>
                  <a:srgbClr val="000000"/>
                </a:solidFill>
                <a:latin typeface="Times New Roman"/>
                <a:ea typeface="Calibri"/>
                <a:cs typeface="Times New Roman"/>
              </a:rPr>
              <a:t>+ Chọn lời kể phù hợp.</a:t>
            </a:r>
            <a:endParaRPr lang="en-US" sz="2400" dirty="0">
              <a:ea typeface="Calibri"/>
              <a:cs typeface="Times New Roman"/>
            </a:endParaRPr>
          </a:p>
          <a:p>
            <a:pPr algn="just">
              <a:lnSpc>
                <a:spcPct val="120000"/>
              </a:lnSpc>
              <a:spcAft>
                <a:spcPts val="800"/>
              </a:spcAft>
            </a:pPr>
            <a:r>
              <a:rPr lang="nl-NL" sz="2400" dirty="0">
                <a:solidFill>
                  <a:srgbClr val="000000"/>
                </a:solidFill>
                <a:latin typeface="Times New Roman"/>
                <a:ea typeface="Calibri"/>
                <a:cs typeface="Times New Roman"/>
              </a:rPr>
              <a:t>+ Ghi lại những nội dung chính của câu chuyện.</a:t>
            </a:r>
            <a:endParaRPr lang="en-US" sz="2400" dirty="0">
              <a:ea typeface="Calibri"/>
              <a:cs typeface="Times New Roman"/>
            </a:endParaRPr>
          </a:p>
          <a:p>
            <a:pPr algn="just">
              <a:lnSpc>
                <a:spcPct val="120000"/>
              </a:lnSpc>
              <a:spcAft>
                <a:spcPts val="800"/>
              </a:spcAft>
            </a:pPr>
            <a:r>
              <a:rPr lang="nl-NL" sz="2400" b="1" dirty="0">
                <a:solidFill>
                  <a:srgbClr val="000000"/>
                </a:solidFill>
                <a:latin typeface="Times New Roman"/>
                <a:ea typeface="Calibri"/>
                <a:cs typeface="Times New Roman"/>
              </a:rPr>
              <a:t>* Lập dàn ý: </a:t>
            </a:r>
            <a:endParaRPr lang="en-US" sz="2400" dirty="0">
              <a:ea typeface="Calibri"/>
              <a:cs typeface="Times New Roman"/>
            </a:endParaRPr>
          </a:p>
          <a:p>
            <a:pPr>
              <a:lnSpc>
                <a:spcPct val="120000"/>
              </a:lnSpc>
              <a:spcAft>
                <a:spcPts val="800"/>
              </a:spcAft>
            </a:pPr>
            <a:r>
              <a:rPr lang="nl-NL" sz="2400" b="1" kern="100" dirty="0">
                <a:solidFill>
                  <a:srgbClr val="000000"/>
                </a:solidFill>
                <a:latin typeface="Times New Roman"/>
                <a:ea typeface="SimSun"/>
                <a:cs typeface="Times New Roman"/>
              </a:rPr>
              <a:t> + Mở </a:t>
            </a:r>
            <a:r>
              <a:rPr lang="nl-NL" sz="2400" b="1" kern="100" dirty="0" smtClean="0">
                <a:solidFill>
                  <a:srgbClr val="000000"/>
                </a:solidFill>
                <a:latin typeface="Times New Roman"/>
                <a:ea typeface="SimSun"/>
                <a:cs typeface="Times New Roman"/>
              </a:rPr>
              <a:t>bài </a:t>
            </a:r>
            <a:r>
              <a:rPr lang="nl-NL" sz="2400" kern="100" dirty="0" smtClean="0">
                <a:solidFill>
                  <a:srgbClr val="000000"/>
                </a:solidFill>
                <a:latin typeface="Times New Roman"/>
                <a:ea typeface="SimSun"/>
                <a:cs typeface="Times New Roman"/>
              </a:rPr>
              <a:t>Giới </a:t>
            </a:r>
            <a:r>
              <a:rPr lang="nl-NL" sz="2400" kern="100" dirty="0">
                <a:solidFill>
                  <a:srgbClr val="000000"/>
                </a:solidFill>
                <a:latin typeface="Times New Roman"/>
                <a:ea typeface="SimSun"/>
                <a:cs typeface="Times New Roman"/>
              </a:rPr>
              <a:t>thiệu nhân vật kể chuyện và câu chuyện được kể. </a:t>
            </a:r>
            <a:endParaRPr lang="en-US" sz="2400" dirty="0">
              <a:ea typeface="Calibri"/>
              <a:cs typeface="Times New Roman"/>
            </a:endParaRPr>
          </a:p>
          <a:p>
            <a:pPr>
              <a:lnSpc>
                <a:spcPct val="120000"/>
              </a:lnSpc>
              <a:spcAft>
                <a:spcPts val="800"/>
              </a:spcAft>
            </a:pPr>
            <a:r>
              <a:rPr lang="nl-NL" sz="2400" b="1" kern="100" dirty="0">
                <a:solidFill>
                  <a:srgbClr val="000000"/>
                </a:solidFill>
                <a:latin typeface="Times New Roman"/>
                <a:ea typeface="SimSun"/>
                <a:cs typeface="Times New Roman"/>
              </a:rPr>
              <a:t>+ Thân </a:t>
            </a:r>
            <a:r>
              <a:rPr lang="nl-NL" sz="2400" b="1" kern="100" dirty="0" smtClean="0">
                <a:solidFill>
                  <a:srgbClr val="000000"/>
                </a:solidFill>
                <a:latin typeface="Times New Roman"/>
                <a:ea typeface="SimSun"/>
                <a:cs typeface="Times New Roman"/>
              </a:rPr>
              <a:t>bài</a:t>
            </a:r>
            <a:r>
              <a:rPr lang="nl-NL" sz="2400" kern="100" dirty="0" smtClean="0">
                <a:solidFill>
                  <a:srgbClr val="000000"/>
                </a:solidFill>
                <a:latin typeface="Times New Roman"/>
                <a:ea typeface="SimSun"/>
                <a:cs typeface="Times New Roman"/>
              </a:rPr>
              <a:t> Trình </a:t>
            </a:r>
            <a:r>
              <a:rPr lang="nl-NL" sz="2400" kern="100" dirty="0">
                <a:solidFill>
                  <a:srgbClr val="000000"/>
                </a:solidFill>
                <a:latin typeface="Times New Roman"/>
                <a:ea typeface="SimSun"/>
                <a:cs typeface="Times New Roman"/>
              </a:rPr>
              <a:t>bày diễn biến của câu chuyện bằng cách bám sát truyện gốc.</a:t>
            </a:r>
            <a:endParaRPr lang="en-US" sz="2400" dirty="0">
              <a:ea typeface="Calibri"/>
              <a:cs typeface="Times New Roman"/>
            </a:endParaRPr>
          </a:p>
          <a:p>
            <a:pPr>
              <a:lnSpc>
                <a:spcPct val="120000"/>
              </a:lnSpc>
              <a:spcAft>
                <a:spcPts val="800"/>
              </a:spcAft>
            </a:pPr>
            <a:r>
              <a:rPr lang="en-US" sz="2400" b="1" kern="100" dirty="0">
                <a:solidFill>
                  <a:srgbClr val="000000"/>
                </a:solidFill>
                <a:latin typeface="Times New Roman"/>
                <a:ea typeface="SimSun"/>
                <a:cs typeface="Times New Roman"/>
              </a:rPr>
              <a:t>+  </a:t>
            </a:r>
            <a:r>
              <a:rPr lang="en-US" sz="2400" b="1" kern="100" dirty="0" err="1">
                <a:solidFill>
                  <a:srgbClr val="000000"/>
                </a:solidFill>
                <a:latin typeface="Times New Roman"/>
                <a:ea typeface="SimSun"/>
                <a:cs typeface="Times New Roman"/>
              </a:rPr>
              <a:t>Kết</a:t>
            </a:r>
            <a:r>
              <a:rPr lang="en-US" sz="2400" b="1" kern="100" dirty="0">
                <a:solidFill>
                  <a:srgbClr val="000000"/>
                </a:solidFill>
                <a:latin typeface="Times New Roman"/>
                <a:ea typeface="SimSun"/>
                <a:cs typeface="Times New Roman"/>
              </a:rPr>
              <a:t> </a:t>
            </a:r>
            <a:r>
              <a:rPr lang="en-US" sz="2400" b="1" kern="100" dirty="0" err="1" smtClean="0">
                <a:solidFill>
                  <a:srgbClr val="000000"/>
                </a:solidFill>
                <a:latin typeface="Times New Roman"/>
                <a:ea typeface="SimSun"/>
                <a:cs typeface="Times New Roman"/>
              </a:rPr>
              <a:t>bài</a:t>
            </a:r>
            <a:r>
              <a:rPr lang="en-US" sz="2400" b="1" kern="100" dirty="0" smtClean="0">
                <a:solidFill>
                  <a:srgbClr val="000000"/>
                </a:solidFill>
                <a:latin typeface="Times New Roman"/>
                <a:ea typeface="SimSun"/>
                <a:cs typeface="Times New Roman"/>
              </a:rPr>
              <a:t>:</a:t>
            </a:r>
            <a:r>
              <a:rPr lang="en-US" sz="2400" kern="100" dirty="0" smtClean="0">
                <a:solidFill>
                  <a:srgbClr val="000000"/>
                </a:solidFill>
                <a:latin typeface="Times New Roman"/>
                <a:ea typeface="SimSun"/>
                <a:cs typeface="Times New Roman"/>
              </a:rPr>
              <a:t> </a:t>
            </a:r>
            <a:r>
              <a:rPr lang="en-US" sz="2400" kern="100" dirty="0" err="1" smtClean="0">
                <a:solidFill>
                  <a:srgbClr val="000000"/>
                </a:solidFill>
                <a:latin typeface="Times New Roman"/>
                <a:ea typeface="SimSun"/>
                <a:cs typeface="Times New Roman"/>
              </a:rPr>
              <a:t>Nêu</a:t>
            </a:r>
            <a:r>
              <a:rPr lang="en-US" sz="2400" kern="100" dirty="0" smtClean="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kết</a:t>
            </a:r>
            <a:r>
              <a:rPr lang="en-US" sz="2400" kern="100" dirty="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thúc</a:t>
            </a:r>
            <a:r>
              <a:rPr lang="en-US" sz="2400" kern="100" dirty="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truyện</a:t>
            </a:r>
            <a:r>
              <a:rPr lang="en-US" sz="2400" kern="100" dirty="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và</a:t>
            </a:r>
            <a:r>
              <a:rPr lang="en-US" sz="2400" kern="100" dirty="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suy</a:t>
            </a:r>
            <a:r>
              <a:rPr lang="en-US" sz="2400" kern="100" dirty="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nghĩ</a:t>
            </a:r>
            <a:r>
              <a:rPr lang="en-US" sz="2400" kern="100" dirty="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của</a:t>
            </a:r>
            <a:r>
              <a:rPr lang="en-US" sz="2400" kern="100" dirty="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bản</a:t>
            </a:r>
            <a:r>
              <a:rPr lang="en-US" sz="2400" kern="100" dirty="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thân</a:t>
            </a:r>
            <a:r>
              <a:rPr lang="en-US" sz="2400" kern="100" dirty="0">
                <a:solidFill>
                  <a:srgbClr val="000000"/>
                </a:solidFill>
                <a:latin typeface="Times New Roman"/>
                <a:ea typeface="SimSun"/>
                <a:cs typeface="Times New Roman"/>
              </a:rPr>
              <a:t> </a:t>
            </a:r>
            <a:r>
              <a:rPr lang="en-US" sz="2400" kern="100" dirty="0" err="1">
                <a:solidFill>
                  <a:srgbClr val="000000"/>
                </a:solidFill>
                <a:latin typeface="Times New Roman"/>
                <a:ea typeface="SimSun"/>
                <a:cs typeface="Times New Roman"/>
              </a:rPr>
              <a:t>mình</a:t>
            </a:r>
            <a:r>
              <a:rPr lang="en-US" sz="2400" kern="100" dirty="0">
                <a:solidFill>
                  <a:srgbClr val="000000"/>
                </a:solidFill>
                <a:latin typeface="Times New Roman"/>
                <a:ea typeface="SimSun"/>
                <a:cs typeface="Times New Roman"/>
              </a:rPr>
              <a:t>. </a:t>
            </a:r>
            <a:endParaRPr lang="en-US" sz="2400" dirty="0">
              <a:ea typeface="Calibri"/>
              <a:cs typeface="Times New Roman"/>
            </a:endParaRPr>
          </a:p>
        </p:txBody>
      </p:sp>
      <p:pic>
        <p:nvPicPr>
          <p:cNvPr id="8" name="Picture 7" descr="Picture1">
            <a:extLst>
              <a:ext uri="{FF2B5EF4-FFF2-40B4-BE49-F238E27FC236}">
                <a16:creationId xmlns:lc="http://schemas.openxmlformats.org/drawingml/2006/lockedCanvas" xmlns:a16="http://schemas.microsoft.com/office/drawing/2014/main" xmln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7336892" y="408460"/>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36116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1000"/>
                                        <p:tgtEl>
                                          <p:spTgt spid="2">
                                            <p:txEl>
                                              <p:pRg st="2" end="2"/>
                                            </p:txEl>
                                          </p:spTgt>
                                        </p:tgtEl>
                                      </p:cBhvr>
                                    </p:animEffect>
                                    <p:anim calcmode="lin" valueType="num">
                                      <p:cBhvr>
                                        <p:cTn id="14"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1000"/>
                                        <p:tgtEl>
                                          <p:spTgt spid="2">
                                            <p:txEl>
                                              <p:pRg st="3" end="3"/>
                                            </p:txEl>
                                          </p:spTgt>
                                        </p:tgtEl>
                                      </p:cBhvr>
                                    </p:animEffect>
                                    <p:anim calcmode="lin" valueType="num">
                                      <p:cBhvr>
                                        <p:cTn id="1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1000"/>
                                        <p:tgtEl>
                                          <p:spTgt spid="2">
                                            <p:txEl>
                                              <p:pRg st="4" end="4"/>
                                            </p:txEl>
                                          </p:spTgt>
                                        </p:tgtEl>
                                      </p:cBhvr>
                                    </p:animEffect>
                                    <p:anim calcmode="lin" valueType="num">
                                      <p:cBhvr>
                                        <p:cTn id="24"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anim calcmode="lin" valueType="num">
                                      <p:cBhvr>
                                        <p:cTn id="48"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1000"/>
                                        <p:tgtEl>
                                          <p:spTgt spid="2">
                                            <p:txEl>
                                              <p:pRg st="9" end="9"/>
                                            </p:txEl>
                                          </p:spTgt>
                                        </p:tgtEl>
                                      </p:cBhvr>
                                    </p:animEffect>
                                    <p:anim calcmode="lin" valueType="num">
                                      <p:cBhvr>
                                        <p:cTn id="53"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8158" y="4876800"/>
            <a:ext cx="2162175" cy="1960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098115" y="102271"/>
            <a:ext cx="4572000" cy="1553246"/>
          </a:xfrm>
          <a:prstGeom prst="rect">
            <a:avLst/>
          </a:prstGeom>
        </p:spPr>
        <p:txBody>
          <a:bodyPr>
            <a:spAutoFit/>
          </a:bodyPr>
          <a:lstStyle/>
          <a:p>
            <a:pPr algn="just">
              <a:lnSpc>
                <a:spcPct val="120000"/>
              </a:lnSpc>
              <a:spcAft>
                <a:spcPts val="800"/>
              </a:spcAft>
            </a:pPr>
            <a:r>
              <a:rPr lang="en-US" sz="2400" b="1" dirty="0">
                <a:solidFill>
                  <a:srgbClr val="000000"/>
                </a:solidFill>
                <a:latin typeface="Times New Roman"/>
                <a:ea typeface="Calibri"/>
                <a:cs typeface="Times New Roman"/>
              </a:rPr>
              <a:t>2. </a:t>
            </a:r>
            <a:r>
              <a:rPr lang="nl-NL" sz="2400" b="1" dirty="0">
                <a:solidFill>
                  <a:srgbClr val="000000"/>
                </a:solidFill>
                <a:latin typeface="Times New Roman"/>
                <a:ea typeface="Calibri"/>
                <a:cs typeface="Times New Roman"/>
              </a:rPr>
              <a:t>Viết bài</a:t>
            </a:r>
            <a:r>
              <a:rPr lang="en-US" sz="2400" b="1" dirty="0">
                <a:solidFill>
                  <a:srgbClr val="000000"/>
                </a:solidFill>
                <a:latin typeface="Times New Roman"/>
                <a:ea typeface="Calibri"/>
                <a:cs typeface="Times New Roman"/>
              </a:rPr>
              <a:t>.</a:t>
            </a:r>
            <a:endParaRPr lang="en-US" dirty="0">
              <a:ea typeface="Calibri"/>
              <a:cs typeface="Times New Roman"/>
            </a:endParaRPr>
          </a:p>
          <a:p>
            <a:pPr algn="just">
              <a:lnSpc>
                <a:spcPct val="120000"/>
              </a:lnSpc>
              <a:spcAft>
                <a:spcPts val="800"/>
              </a:spcAft>
            </a:pPr>
            <a:r>
              <a:rPr lang="en-US" sz="2400" b="1" dirty="0">
                <a:solidFill>
                  <a:srgbClr val="000000"/>
                </a:solidFill>
                <a:latin typeface="Times New Roman"/>
                <a:ea typeface="Calibri"/>
                <a:cs typeface="Times New Roman"/>
              </a:rPr>
              <a:t>3. </a:t>
            </a:r>
            <a:r>
              <a:rPr lang="nl-NL" sz="2400" b="1" dirty="0">
                <a:solidFill>
                  <a:srgbClr val="000000"/>
                </a:solidFill>
                <a:latin typeface="Times New Roman"/>
                <a:ea typeface="Calibri"/>
                <a:cs typeface="Times New Roman"/>
              </a:rPr>
              <a:t>Chỉnh sửa bài viết</a:t>
            </a:r>
            <a:endParaRPr lang="en-US" dirty="0">
              <a:ea typeface="Calibri"/>
              <a:cs typeface="Times New Roman"/>
            </a:endParaRPr>
          </a:p>
          <a:p>
            <a:r>
              <a:rPr lang="nl-NL" sz="2400" b="1" dirty="0">
                <a:solidFill>
                  <a:srgbClr val="000000"/>
                </a:solidFill>
                <a:latin typeface="Times New Roman"/>
                <a:ea typeface="Calibri"/>
              </a:rPr>
              <a:t>III.Luyện tập</a:t>
            </a:r>
            <a:endParaRPr lang="en-US" sz="2400" dirty="0"/>
          </a:p>
        </p:txBody>
      </p:sp>
      <p:sp>
        <p:nvSpPr>
          <p:cNvPr id="3" name="Rectangle 2"/>
          <p:cNvSpPr/>
          <p:nvPr/>
        </p:nvSpPr>
        <p:spPr>
          <a:xfrm>
            <a:off x="618836" y="23091"/>
            <a:ext cx="8382000" cy="6514604"/>
          </a:xfrm>
          <a:prstGeom prst="rect">
            <a:avLst/>
          </a:prstGeom>
        </p:spPr>
        <p:txBody>
          <a:bodyPr wrap="square">
            <a:spAutoFit/>
          </a:bodyPr>
          <a:lstStyle/>
          <a:p>
            <a:pPr marL="563880" marR="0">
              <a:lnSpc>
                <a:spcPct val="120000"/>
              </a:lnSpc>
              <a:spcBef>
                <a:spcPts val="0"/>
              </a:spcBef>
              <a:spcAft>
                <a:spcPts val="0"/>
              </a:spcAft>
            </a:pPr>
            <a:r>
              <a:rPr lang="vi-VN" sz="2000" b="1" kern="0" dirty="0">
                <a:latin typeface="Times New Roman"/>
                <a:ea typeface="Times New Roman"/>
                <a:cs typeface="Times New Roman"/>
              </a:rPr>
              <a:t>Đề bài : Đóng vai Lý Thông kể lại truyện Thạch Sanh</a:t>
            </a:r>
            <a:endParaRPr lang="en-US" sz="1600" b="1" kern="0" dirty="0">
              <a:latin typeface="VNI-Garam"/>
              <a:ea typeface="Times New Roman"/>
              <a:cs typeface="Times New Roman"/>
            </a:endParaRPr>
          </a:p>
          <a:p>
            <a:pPr>
              <a:lnSpc>
                <a:spcPct val="120000"/>
              </a:lnSpc>
            </a:pPr>
            <a:r>
              <a:rPr lang="vi-VN" sz="2000" b="1" dirty="0">
                <a:solidFill>
                  <a:srgbClr val="5B9BD5"/>
                </a:solidFill>
                <a:latin typeface="Times New Roman"/>
                <a:ea typeface="Times New Roman"/>
                <a:cs typeface="Times New Roman"/>
              </a:rPr>
              <a:t>a. Mở bài:</a:t>
            </a:r>
            <a:endParaRPr lang="en-US" sz="2000" b="1" dirty="0">
              <a:solidFill>
                <a:srgbClr val="5B9BD5"/>
              </a:solidFill>
              <a:latin typeface="Calibri Light"/>
              <a:ea typeface="Times New Roman"/>
              <a:cs typeface="Times New Roman"/>
            </a:endParaRPr>
          </a:p>
          <a:p>
            <a:pPr marR="223520">
              <a:lnSpc>
                <a:spcPct val="120000"/>
              </a:lnSpc>
              <a:spcAft>
                <a:spcPts val="800"/>
              </a:spcAft>
              <a:tabLst>
                <a:tab pos="533400" algn="l"/>
              </a:tabLst>
            </a:pPr>
            <a:r>
              <a:rPr lang="vi-VN" sz="2000" dirty="0">
                <a:latin typeface="Times New Roman"/>
                <a:ea typeface="Calibri"/>
                <a:cs typeface="Times New Roman"/>
              </a:rPr>
              <a:t>- Lý Thông tự giới thiệu về mình (trước đây là người nhưng hiện giờ đang là một con bọ hung xấu</a:t>
            </a:r>
            <a:r>
              <a:rPr lang="vi-VN" sz="2000" spc="-40" dirty="0">
                <a:latin typeface="Times New Roman"/>
                <a:ea typeface="Calibri"/>
                <a:cs typeface="Times New Roman"/>
              </a:rPr>
              <a:t> </a:t>
            </a:r>
            <a:r>
              <a:rPr lang="vi-VN" sz="2000" dirty="0">
                <a:latin typeface="Times New Roman"/>
                <a:ea typeface="Calibri"/>
                <a:cs typeface="Times New Roman"/>
              </a:rPr>
              <a:t>xí).</a:t>
            </a:r>
            <a:endParaRPr lang="en-US" sz="1600" dirty="0">
              <a:ea typeface="Calibri"/>
              <a:cs typeface="Times New Roman"/>
            </a:endParaRPr>
          </a:p>
          <a:p>
            <a:pPr>
              <a:lnSpc>
                <a:spcPct val="120000"/>
              </a:lnSpc>
              <a:spcAft>
                <a:spcPts val="800"/>
              </a:spcAft>
              <a:tabLst>
                <a:tab pos="533400" algn="l"/>
              </a:tabLst>
            </a:pPr>
            <a:r>
              <a:rPr lang="vi-VN" sz="2000" dirty="0">
                <a:latin typeface="Times New Roman"/>
                <a:ea typeface="Calibri"/>
                <a:cs typeface="Times New Roman"/>
              </a:rPr>
              <a:t>- Gợi ra nguyên nhân dẫn đến bi kịch của</a:t>
            </a:r>
            <a:r>
              <a:rPr lang="vi-VN" sz="2000" spc="-55" dirty="0">
                <a:latin typeface="Times New Roman"/>
                <a:ea typeface="Calibri"/>
                <a:cs typeface="Times New Roman"/>
              </a:rPr>
              <a:t> </a:t>
            </a:r>
            <a:r>
              <a:rPr lang="vi-VN" sz="2000" dirty="0">
                <a:latin typeface="Times New Roman"/>
                <a:ea typeface="Calibri"/>
                <a:cs typeface="Times New Roman"/>
              </a:rPr>
              <a:t>mình.</a:t>
            </a:r>
            <a:endParaRPr lang="en-US" sz="1600" dirty="0">
              <a:ea typeface="Calibri"/>
              <a:cs typeface="Times New Roman"/>
            </a:endParaRPr>
          </a:p>
          <a:p>
            <a:pPr>
              <a:lnSpc>
                <a:spcPct val="120000"/>
              </a:lnSpc>
            </a:pPr>
            <a:r>
              <a:rPr lang="vi-VN" sz="2000" b="1" dirty="0">
                <a:solidFill>
                  <a:srgbClr val="5B9BD5"/>
                </a:solidFill>
                <a:latin typeface="Times New Roman"/>
                <a:ea typeface="Times New Roman"/>
                <a:cs typeface="Times New Roman"/>
              </a:rPr>
              <a:t>b. Thân bài:</a:t>
            </a:r>
            <a:endParaRPr lang="en-US" sz="2000" b="1" dirty="0">
              <a:solidFill>
                <a:srgbClr val="5B9BD5"/>
              </a:solidFill>
              <a:latin typeface="Calibri Light"/>
              <a:ea typeface="Times New Roman"/>
              <a:cs typeface="Times New Roman"/>
            </a:endParaRPr>
          </a:p>
          <a:p>
            <a:pPr marR="435610">
              <a:lnSpc>
                <a:spcPct val="120000"/>
              </a:lnSpc>
              <a:spcAft>
                <a:spcPts val="800"/>
              </a:spcAft>
              <a:tabLst>
                <a:tab pos="533400" algn="l"/>
              </a:tabLst>
            </a:pPr>
            <a:r>
              <a:rPr lang="vi-VN" sz="2000" dirty="0">
                <a:latin typeface="Times New Roman"/>
                <a:ea typeface="Calibri"/>
                <a:cs typeface="Times New Roman"/>
              </a:rPr>
              <a:t>- Lý Thông gặp Thạch Sanh, những toan tính của Lý Thông và việc hai người kết nghĩa, lời thề của Lý</a:t>
            </a:r>
            <a:r>
              <a:rPr lang="vi-VN" sz="2000" spc="-30" dirty="0">
                <a:latin typeface="Times New Roman"/>
                <a:ea typeface="Calibri"/>
                <a:cs typeface="Times New Roman"/>
              </a:rPr>
              <a:t> </a:t>
            </a:r>
            <a:r>
              <a:rPr lang="vi-VN" sz="2000" dirty="0">
                <a:latin typeface="Times New Roman"/>
                <a:ea typeface="Calibri"/>
                <a:cs typeface="Times New Roman"/>
              </a:rPr>
              <a:t>Thông.</a:t>
            </a:r>
            <a:endParaRPr lang="en-US" sz="1600" dirty="0">
              <a:ea typeface="Calibri"/>
              <a:cs typeface="Times New Roman"/>
            </a:endParaRPr>
          </a:p>
          <a:p>
            <a:pPr marR="373380">
              <a:lnSpc>
                <a:spcPct val="120000"/>
              </a:lnSpc>
              <a:spcAft>
                <a:spcPts val="800"/>
              </a:spcAft>
              <a:tabLst>
                <a:tab pos="533400" algn="l"/>
              </a:tabLst>
            </a:pPr>
            <a:r>
              <a:rPr lang="vi-VN" sz="2000" dirty="0">
                <a:latin typeface="Times New Roman"/>
                <a:ea typeface="Calibri"/>
                <a:cs typeface="Times New Roman"/>
              </a:rPr>
              <a:t>- Chuyện Thạch Sanh ở nhà Lý Thông: dốc sức làm việc cho mẹ con Lý Thông.</a:t>
            </a:r>
            <a:endParaRPr lang="en-US" sz="1600" dirty="0">
              <a:ea typeface="Calibri"/>
              <a:cs typeface="Times New Roman"/>
            </a:endParaRPr>
          </a:p>
          <a:p>
            <a:pPr marR="255905">
              <a:lnSpc>
                <a:spcPct val="120000"/>
              </a:lnSpc>
              <a:spcAft>
                <a:spcPts val="800"/>
              </a:spcAft>
              <a:tabLst>
                <a:tab pos="533400" algn="l"/>
              </a:tabLst>
            </a:pPr>
            <a:r>
              <a:rPr lang="vi-VN" sz="2000" dirty="0">
                <a:latin typeface="Times New Roman"/>
                <a:ea typeface="Calibri"/>
                <a:cs typeface="Times New Roman"/>
              </a:rPr>
              <a:t>- Chuyện con chằn tinh trong vùng và những mưu toan của Lý Thông dẫn đến hành động lừa Thạch Sanh đi canh</a:t>
            </a:r>
            <a:r>
              <a:rPr lang="vi-VN" sz="2000" spc="-75" dirty="0">
                <a:latin typeface="Times New Roman"/>
                <a:ea typeface="Calibri"/>
                <a:cs typeface="Times New Roman"/>
              </a:rPr>
              <a:t> </a:t>
            </a:r>
            <a:r>
              <a:rPr lang="vi-VN" sz="2000" dirty="0">
                <a:latin typeface="Times New Roman"/>
                <a:ea typeface="Calibri"/>
                <a:cs typeface="Times New Roman"/>
              </a:rPr>
              <a:t>miếu.</a:t>
            </a:r>
            <a:endParaRPr lang="en-US" sz="1600" dirty="0">
              <a:ea typeface="Calibri"/>
              <a:cs typeface="Times New Roman"/>
            </a:endParaRPr>
          </a:p>
          <a:p>
            <a:pPr marR="164465">
              <a:lnSpc>
                <a:spcPct val="120000"/>
              </a:lnSpc>
              <a:spcAft>
                <a:spcPts val="800"/>
              </a:spcAft>
              <a:tabLst>
                <a:tab pos="533400" algn="l"/>
              </a:tabLst>
            </a:pPr>
            <a:r>
              <a:rPr lang="vi-VN" sz="2000" dirty="0">
                <a:latin typeface="Times New Roman"/>
                <a:ea typeface="Calibri"/>
                <a:cs typeface="Times New Roman"/>
              </a:rPr>
              <a:t>- Chuyện Lý Thông và mẹ đang ngủ thì Thạch Sanh về gọi cửa – tâm trạng sợ sệt hốt hoảng tưởng hồn Thạch Sanh về đòi mạng chuyển sang những toan tính rất nhanh khi biết Thạch Sanh đã giết chết chằn tinh dẫn đến hành động lừa Thạch Sanh bỏ</a:t>
            </a:r>
            <a:r>
              <a:rPr lang="vi-VN" sz="2000" spc="-40" dirty="0">
                <a:latin typeface="Times New Roman"/>
                <a:ea typeface="Calibri"/>
                <a:cs typeface="Times New Roman"/>
              </a:rPr>
              <a:t> </a:t>
            </a:r>
            <a:r>
              <a:rPr lang="vi-VN" sz="2000" dirty="0">
                <a:latin typeface="Times New Roman"/>
                <a:ea typeface="Calibri"/>
                <a:cs typeface="Times New Roman"/>
              </a:rPr>
              <a:t>đi.</a:t>
            </a:r>
            <a:endParaRPr lang="en-US" sz="1600" dirty="0">
              <a:ea typeface="Calibri"/>
              <a:cs typeface="Times New Roman"/>
            </a:endParaRPr>
          </a:p>
        </p:txBody>
      </p:sp>
    </p:spTree>
    <p:extLst>
      <p:ext uri="{BB962C8B-B14F-4D97-AF65-F5344CB8AC3E}">
        <p14:creationId xmlns:p14="http://schemas.microsoft.com/office/powerpoint/2010/main" val="26861126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barn(inVertical)">
                                      <p:cBhvr>
                                        <p:cTn id="34" dur="500"/>
                                        <p:tgtEl>
                                          <p:spTgt spid="3">
                                            <p:txEl>
                                              <p:pRg st="5" end="5"/>
                                            </p:txEl>
                                          </p:spTgt>
                                        </p:tgtEl>
                                      </p:cBhvr>
                                    </p:animEffect>
                                  </p:childTnLst>
                                </p:cTn>
                              </p:par>
                              <p:par>
                                <p:cTn id="35" presetID="16" presetClass="entr" presetSubtype="21"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par>
                                <p:cTn id="38" presetID="16" presetClass="entr" presetSubtype="21" fill="hold"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barn(inVertical)">
                                      <p:cBhvr>
                                        <p:cTn id="40" dur="500"/>
                                        <p:tgtEl>
                                          <p:spTgt spid="3">
                                            <p:txEl>
                                              <p:pRg st="7" end="7"/>
                                            </p:txEl>
                                          </p:spTgt>
                                        </p:tgtEl>
                                      </p:cBhvr>
                                    </p:animEffect>
                                  </p:childTnLst>
                                </p:cTn>
                              </p:par>
                              <p:par>
                                <p:cTn id="41" presetID="16" presetClass="entr" presetSubtype="21"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arn(inVertical)">
                                      <p:cBhvr>
                                        <p:cTn id="4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400" y="276293"/>
            <a:ext cx="8363888" cy="6210931"/>
          </a:xfrm>
          <a:prstGeom prst="rect">
            <a:avLst/>
          </a:prstGeom>
        </p:spPr>
        <p:txBody>
          <a:bodyPr wrap="square">
            <a:spAutoFit/>
          </a:bodyPr>
          <a:lstStyle/>
          <a:p>
            <a:pPr marR="316865">
              <a:lnSpc>
                <a:spcPct val="120000"/>
              </a:lnSpc>
              <a:spcAft>
                <a:spcPts val="800"/>
              </a:spcAft>
              <a:tabLst>
                <a:tab pos="533400" algn="l"/>
              </a:tabLst>
            </a:pPr>
            <a:r>
              <a:rPr lang="en-US" sz="2000" dirty="0">
                <a:latin typeface="Times New Roman"/>
                <a:ea typeface="Calibri"/>
                <a:cs typeface="Times New Roman"/>
              </a:rPr>
              <a:t>- </a:t>
            </a:r>
            <a:r>
              <a:rPr lang="en-US" sz="2000" dirty="0" err="1">
                <a:latin typeface="Times New Roman"/>
                <a:ea typeface="Calibri"/>
                <a:cs typeface="Times New Roman"/>
              </a:rPr>
              <a:t>Chuyện</a:t>
            </a:r>
            <a:r>
              <a:rPr lang="en-US" sz="2000" dirty="0">
                <a:latin typeface="Times New Roman"/>
                <a:ea typeface="Calibri"/>
                <a:cs typeface="Times New Roman"/>
              </a:rPr>
              <a:t> </a:t>
            </a:r>
            <a:r>
              <a:rPr lang="en-US" sz="2000" dirty="0" err="1">
                <a:latin typeface="Times New Roman"/>
                <a:ea typeface="Calibri"/>
                <a:cs typeface="Times New Roman"/>
              </a:rPr>
              <a:t>Lý</a:t>
            </a:r>
            <a:r>
              <a:rPr lang="en-US" sz="2000" dirty="0">
                <a:latin typeface="Times New Roman"/>
                <a:ea typeface="Calibri"/>
                <a:cs typeface="Times New Roman"/>
              </a:rPr>
              <a:t> </a:t>
            </a:r>
            <a:r>
              <a:rPr lang="en-US" sz="2000" dirty="0" err="1">
                <a:latin typeface="Times New Roman"/>
                <a:ea typeface="Calibri"/>
                <a:cs typeface="Times New Roman"/>
              </a:rPr>
              <a:t>Thông</a:t>
            </a:r>
            <a:r>
              <a:rPr lang="en-US" sz="2000" dirty="0">
                <a:latin typeface="Times New Roman"/>
                <a:ea typeface="Calibri"/>
                <a:cs typeface="Times New Roman"/>
              </a:rPr>
              <a:t> </a:t>
            </a:r>
            <a:r>
              <a:rPr lang="en-US" sz="2000" dirty="0" err="1">
                <a:latin typeface="Times New Roman"/>
                <a:ea typeface="Calibri"/>
                <a:cs typeface="Times New Roman"/>
              </a:rPr>
              <a:t>đem</a:t>
            </a:r>
            <a:r>
              <a:rPr lang="en-US" sz="2000" dirty="0">
                <a:latin typeface="Times New Roman"/>
                <a:ea typeface="Calibri"/>
                <a:cs typeface="Times New Roman"/>
              </a:rPr>
              <a:t> </a:t>
            </a:r>
            <a:r>
              <a:rPr lang="en-US" sz="2000" dirty="0" err="1">
                <a:latin typeface="Times New Roman"/>
                <a:ea typeface="Calibri"/>
                <a:cs typeface="Times New Roman"/>
              </a:rPr>
              <a:t>đầu</a:t>
            </a:r>
            <a:r>
              <a:rPr lang="en-US" sz="2000" dirty="0">
                <a:latin typeface="Times New Roman"/>
                <a:ea typeface="Calibri"/>
                <a:cs typeface="Times New Roman"/>
              </a:rPr>
              <a:t> </a:t>
            </a:r>
            <a:r>
              <a:rPr lang="en-US" sz="2000" dirty="0" err="1">
                <a:latin typeface="Times New Roman"/>
                <a:ea typeface="Calibri"/>
                <a:cs typeface="Times New Roman"/>
              </a:rPr>
              <a:t>mãng</a:t>
            </a:r>
            <a:r>
              <a:rPr lang="en-US" sz="2000" dirty="0">
                <a:latin typeface="Times New Roman"/>
                <a:ea typeface="Calibri"/>
                <a:cs typeface="Times New Roman"/>
              </a:rPr>
              <a:t> </a:t>
            </a:r>
            <a:r>
              <a:rPr lang="en-US" sz="2000" dirty="0" err="1">
                <a:latin typeface="Times New Roman"/>
                <a:ea typeface="Calibri"/>
                <a:cs typeface="Times New Roman"/>
              </a:rPr>
              <a:t>xà</a:t>
            </a:r>
            <a:r>
              <a:rPr lang="en-US" sz="2000" dirty="0">
                <a:latin typeface="Times New Roman"/>
                <a:ea typeface="Calibri"/>
                <a:cs typeface="Times New Roman"/>
              </a:rPr>
              <a:t> </a:t>
            </a:r>
            <a:r>
              <a:rPr lang="en-US" sz="2000" dirty="0" err="1">
                <a:latin typeface="Times New Roman"/>
                <a:ea typeface="Calibri"/>
                <a:cs typeface="Times New Roman"/>
              </a:rPr>
              <a:t>đi</a:t>
            </a:r>
            <a:r>
              <a:rPr lang="en-US" sz="2000" dirty="0">
                <a:latin typeface="Times New Roman"/>
                <a:ea typeface="Calibri"/>
                <a:cs typeface="Times New Roman"/>
              </a:rPr>
              <a:t> </a:t>
            </a:r>
            <a:r>
              <a:rPr lang="en-US" sz="2000" dirty="0" err="1">
                <a:latin typeface="Times New Roman"/>
                <a:ea typeface="Calibri"/>
                <a:cs typeface="Times New Roman"/>
              </a:rPr>
              <a:t>lãnh</a:t>
            </a:r>
            <a:r>
              <a:rPr lang="en-US" sz="2000" dirty="0">
                <a:latin typeface="Times New Roman"/>
                <a:ea typeface="Calibri"/>
                <a:cs typeface="Times New Roman"/>
              </a:rPr>
              <a:t> </a:t>
            </a:r>
            <a:r>
              <a:rPr lang="en-US" sz="2000" dirty="0" err="1">
                <a:latin typeface="Times New Roman"/>
                <a:ea typeface="Calibri"/>
                <a:cs typeface="Times New Roman"/>
              </a:rPr>
              <a:t>thưởng</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hưởng</a:t>
            </a:r>
            <a:r>
              <a:rPr lang="en-US" sz="2000" dirty="0">
                <a:latin typeface="Times New Roman"/>
                <a:ea typeface="Calibri"/>
                <a:cs typeface="Times New Roman"/>
              </a:rPr>
              <a:t> </a:t>
            </a:r>
            <a:r>
              <a:rPr lang="en-US" sz="2000" dirty="0" err="1">
                <a:latin typeface="Times New Roman"/>
                <a:ea typeface="Calibri"/>
                <a:cs typeface="Times New Roman"/>
              </a:rPr>
              <a:t>vinh</a:t>
            </a:r>
            <a:r>
              <a:rPr lang="en-US" sz="2000" dirty="0">
                <a:latin typeface="Times New Roman"/>
                <a:ea typeface="Calibri"/>
                <a:cs typeface="Times New Roman"/>
              </a:rPr>
              <a:t> </a:t>
            </a:r>
            <a:r>
              <a:rPr lang="en-US" sz="2000" dirty="0" err="1">
                <a:latin typeface="Times New Roman"/>
                <a:ea typeface="Calibri"/>
                <a:cs typeface="Times New Roman"/>
              </a:rPr>
              <a:t>hoa</a:t>
            </a:r>
            <a:r>
              <a:rPr lang="en-US" sz="2000" dirty="0">
                <a:latin typeface="Times New Roman"/>
                <a:ea typeface="Calibri"/>
                <a:cs typeface="Times New Roman"/>
              </a:rPr>
              <a:t> </a:t>
            </a:r>
            <a:r>
              <a:rPr lang="en-US" sz="2000" dirty="0" err="1">
                <a:latin typeface="Times New Roman"/>
                <a:ea typeface="Calibri"/>
                <a:cs typeface="Times New Roman"/>
              </a:rPr>
              <a:t>phú</a:t>
            </a:r>
            <a:r>
              <a:rPr lang="en-US" sz="2000" dirty="0">
                <a:latin typeface="Times New Roman"/>
                <a:ea typeface="Calibri"/>
                <a:cs typeface="Times New Roman"/>
              </a:rPr>
              <a:t> </a:t>
            </a:r>
            <a:r>
              <a:rPr lang="en-US" sz="2000" dirty="0" err="1">
                <a:latin typeface="Times New Roman"/>
                <a:ea typeface="Calibri"/>
                <a:cs typeface="Times New Roman"/>
              </a:rPr>
              <a:t>quý</a:t>
            </a:r>
            <a:r>
              <a:rPr lang="en-US" sz="2000" dirty="0">
                <a:latin typeface="Times New Roman"/>
                <a:ea typeface="Calibri"/>
                <a:cs typeface="Times New Roman"/>
              </a:rPr>
              <a:t>; </a:t>
            </a:r>
            <a:r>
              <a:rPr lang="en-US" sz="2000" dirty="0" err="1">
                <a:latin typeface="Times New Roman"/>
                <a:ea typeface="Calibri"/>
                <a:cs typeface="Times New Roman"/>
              </a:rPr>
              <a:t>những</a:t>
            </a:r>
            <a:r>
              <a:rPr lang="en-US" sz="2000" dirty="0">
                <a:latin typeface="Times New Roman"/>
                <a:ea typeface="Calibri"/>
                <a:cs typeface="Times New Roman"/>
              </a:rPr>
              <a:t> </a:t>
            </a:r>
            <a:r>
              <a:rPr lang="en-US" sz="2000" dirty="0" err="1">
                <a:latin typeface="Times New Roman"/>
                <a:ea typeface="Calibri"/>
                <a:cs typeface="Times New Roman"/>
              </a:rPr>
              <a:t>suy</a:t>
            </a:r>
            <a:r>
              <a:rPr lang="en-US" sz="2000" dirty="0">
                <a:latin typeface="Times New Roman"/>
                <a:ea typeface="Calibri"/>
                <a:cs typeface="Times New Roman"/>
              </a:rPr>
              <a:t> </a:t>
            </a:r>
            <a:r>
              <a:rPr lang="en-US" sz="2000" dirty="0" err="1">
                <a:latin typeface="Times New Roman"/>
                <a:ea typeface="Calibri"/>
                <a:cs typeface="Times New Roman"/>
              </a:rPr>
              <a:t>nghĩ</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Lý</a:t>
            </a:r>
            <a:r>
              <a:rPr lang="en-US" sz="2000" dirty="0">
                <a:latin typeface="Times New Roman"/>
                <a:ea typeface="Calibri"/>
                <a:cs typeface="Times New Roman"/>
              </a:rPr>
              <a:t> </a:t>
            </a:r>
            <a:r>
              <a:rPr lang="en-US" sz="2000" dirty="0" err="1">
                <a:latin typeface="Times New Roman"/>
                <a:ea typeface="Calibri"/>
                <a:cs typeface="Times New Roman"/>
              </a:rPr>
              <a:t>Thông</a:t>
            </a:r>
            <a:r>
              <a:rPr lang="en-US" sz="2000" dirty="0">
                <a:latin typeface="Times New Roman"/>
                <a:ea typeface="Calibri"/>
                <a:cs typeface="Times New Roman"/>
              </a:rPr>
              <a:t> </a:t>
            </a:r>
            <a:r>
              <a:rPr lang="en-US" sz="2000" dirty="0" err="1">
                <a:latin typeface="Times New Roman"/>
                <a:ea typeface="Calibri"/>
                <a:cs typeface="Times New Roman"/>
              </a:rPr>
              <a:t>về</a:t>
            </a:r>
            <a:r>
              <a:rPr lang="en-US" sz="2000" dirty="0">
                <a:latin typeface="Times New Roman"/>
                <a:ea typeface="Calibri"/>
                <a:cs typeface="Times New Roman"/>
              </a:rPr>
              <a:t> </a:t>
            </a:r>
            <a:r>
              <a:rPr lang="en-US" sz="2000" dirty="0" err="1">
                <a:latin typeface="Times New Roman"/>
                <a:ea typeface="Calibri"/>
                <a:cs typeface="Times New Roman"/>
              </a:rPr>
              <a:t>Thạch</a:t>
            </a:r>
            <a:r>
              <a:rPr lang="en-US" sz="2000" dirty="0">
                <a:latin typeface="Times New Roman"/>
                <a:ea typeface="Calibri"/>
                <a:cs typeface="Times New Roman"/>
              </a:rPr>
              <a:t> </a:t>
            </a:r>
            <a:r>
              <a:rPr lang="en-US" sz="2000" dirty="0" err="1">
                <a:latin typeface="Times New Roman"/>
                <a:ea typeface="Calibri"/>
                <a:cs typeface="Times New Roman"/>
              </a:rPr>
              <a:t>Sanh</a:t>
            </a:r>
            <a:r>
              <a:rPr lang="en-US" sz="2000" dirty="0">
                <a:latin typeface="Times New Roman"/>
                <a:ea typeface="Calibri"/>
                <a:cs typeface="Times New Roman"/>
              </a:rPr>
              <a:t> (</a:t>
            </a:r>
            <a:r>
              <a:rPr lang="en-US" sz="2000" dirty="0" err="1">
                <a:latin typeface="Times New Roman"/>
                <a:ea typeface="Calibri"/>
                <a:cs typeface="Times New Roman"/>
              </a:rPr>
              <a:t>ngu</a:t>
            </a:r>
            <a:r>
              <a:rPr lang="en-US" sz="2000" spc="-105" dirty="0">
                <a:latin typeface="Times New Roman"/>
                <a:ea typeface="Calibri"/>
                <a:cs typeface="Times New Roman"/>
              </a:rPr>
              <a:t> </a:t>
            </a:r>
            <a:r>
              <a:rPr lang="en-US" sz="2000" dirty="0" err="1">
                <a:latin typeface="Times New Roman"/>
                <a:ea typeface="Calibri"/>
                <a:cs typeface="Times New Roman"/>
              </a:rPr>
              <a:t>ngốc</a:t>
            </a:r>
            <a:r>
              <a:rPr lang="en-US" sz="2000" dirty="0">
                <a:latin typeface="Times New Roman"/>
                <a:ea typeface="Calibri"/>
                <a:cs typeface="Times New Roman"/>
              </a:rPr>
              <a:t>).</a:t>
            </a:r>
            <a:endParaRPr lang="en-US" sz="1600" dirty="0">
              <a:ea typeface="Calibri"/>
              <a:cs typeface="Times New Roman"/>
            </a:endParaRPr>
          </a:p>
          <a:p>
            <a:pPr marR="245745">
              <a:lnSpc>
                <a:spcPct val="120000"/>
              </a:lnSpc>
              <a:spcAft>
                <a:spcPts val="800"/>
              </a:spcAft>
              <a:tabLst>
                <a:tab pos="533400" algn="l"/>
              </a:tabLst>
            </a:pPr>
            <a:r>
              <a:rPr lang="en-US" sz="2000" dirty="0">
                <a:latin typeface="Times New Roman"/>
                <a:ea typeface="Calibri"/>
                <a:cs typeface="Times New Roman"/>
              </a:rPr>
              <a:t>- </a:t>
            </a:r>
            <a:r>
              <a:rPr lang="en-US" sz="2000" dirty="0" err="1">
                <a:latin typeface="Times New Roman"/>
                <a:ea typeface="Calibri"/>
                <a:cs typeface="Times New Roman"/>
              </a:rPr>
              <a:t>Chuyện</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chúa</a:t>
            </a:r>
            <a:r>
              <a:rPr lang="en-US" sz="2000" dirty="0">
                <a:latin typeface="Times New Roman"/>
                <a:ea typeface="Calibri"/>
                <a:cs typeface="Times New Roman"/>
              </a:rPr>
              <a:t> </a:t>
            </a:r>
            <a:r>
              <a:rPr lang="en-US" sz="2000" dirty="0" err="1">
                <a:latin typeface="Times New Roman"/>
                <a:ea typeface="Calibri"/>
                <a:cs typeface="Times New Roman"/>
              </a:rPr>
              <a:t>bị</a:t>
            </a:r>
            <a:r>
              <a:rPr lang="en-US" sz="2000" dirty="0">
                <a:latin typeface="Times New Roman"/>
                <a:ea typeface="Calibri"/>
                <a:cs typeface="Times New Roman"/>
              </a:rPr>
              <a:t> </a:t>
            </a:r>
            <a:r>
              <a:rPr lang="en-US" sz="2000" dirty="0" err="1">
                <a:latin typeface="Times New Roman"/>
                <a:ea typeface="Calibri"/>
                <a:cs typeface="Times New Roman"/>
              </a:rPr>
              <a:t>đại</a:t>
            </a:r>
            <a:r>
              <a:rPr lang="en-US" sz="2000" dirty="0">
                <a:latin typeface="Times New Roman"/>
                <a:ea typeface="Calibri"/>
                <a:cs typeface="Times New Roman"/>
              </a:rPr>
              <a:t> </a:t>
            </a:r>
            <a:r>
              <a:rPr lang="en-US" sz="2000" dirty="0" err="1">
                <a:latin typeface="Times New Roman"/>
                <a:ea typeface="Calibri"/>
                <a:cs typeface="Times New Roman"/>
              </a:rPr>
              <a:t>bàng</a:t>
            </a:r>
            <a:r>
              <a:rPr lang="en-US" sz="2000" dirty="0">
                <a:latin typeface="Times New Roman"/>
                <a:ea typeface="Calibri"/>
                <a:cs typeface="Times New Roman"/>
              </a:rPr>
              <a:t> </a:t>
            </a:r>
            <a:r>
              <a:rPr lang="en-US" sz="2000" dirty="0" err="1">
                <a:latin typeface="Times New Roman"/>
                <a:ea typeface="Calibri"/>
                <a:cs typeface="Times New Roman"/>
              </a:rPr>
              <a:t>bắt</a:t>
            </a:r>
            <a:r>
              <a:rPr lang="en-US" sz="2000" dirty="0">
                <a:latin typeface="Times New Roman"/>
                <a:ea typeface="Calibri"/>
                <a:cs typeface="Times New Roman"/>
              </a:rPr>
              <a:t> </a:t>
            </a:r>
            <a:r>
              <a:rPr lang="en-US" sz="2000" dirty="0" err="1">
                <a:latin typeface="Times New Roman"/>
                <a:ea typeface="Calibri"/>
                <a:cs typeface="Times New Roman"/>
              </a:rPr>
              <a:t>đi</a:t>
            </a:r>
            <a:r>
              <a:rPr lang="en-US" sz="2000" dirty="0">
                <a:latin typeface="Times New Roman"/>
                <a:ea typeface="Calibri"/>
                <a:cs typeface="Times New Roman"/>
              </a:rPr>
              <a:t>, </a:t>
            </a:r>
            <a:r>
              <a:rPr lang="en-US" sz="2000" dirty="0" err="1">
                <a:latin typeface="Times New Roman"/>
                <a:ea typeface="Calibri"/>
                <a:cs typeface="Times New Roman"/>
              </a:rPr>
              <a:t>Lý</a:t>
            </a:r>
            <a:r>
              <a:rPr lang="en-US" sz="2000" dirty="0">
                <a:latin typeface="Times New Roman"/>
                <a:ea typeface="Calibri"/>
                <a:cs typeface="Times New Roman"/>
              </a:rPr>
              <a:t> </a:t>
            </a:r>
            <a:r>
              <a:rPr lang="en-US" sz="2000" dirty="0" err="1">
                <a:latin typeface="Times New Roman"/>
                <a:ea typeface="Calibri"/>
                <a:cs typeface="Times New Roman"/>
              </a:rPr>
              <a:t>Thông</a:t>
            </a:r>
            <a:r>
              <a:rPr lang="en-US" sz="2000" dirty="0">
                <a:latin typeface="Times New Roman"/>
                <a:ea typeface="Calibri"/>
                <a:cs typeface="Times New Roman"/>
              </a:rPr>
              <a:t> </a:t>
            </a:r>
            <a:r>
              <a:rPr lang="en-US" sz="2000" dirty="0" err="1">
                <a:latin typeface="Times New Roman"/>
                <a:ea typeface="Calibri"/>
                <a:cs typeface="Times New Roman"/>
              </a:rPr>
              <a:t>phải</a:t>
            </a:r>
            <a:r>
              <a:rPr lang="en-US" sz="2000" dirty="0">
                <a:latin typeface="Times New Roman"/>
                <a:ea typeface="Calibri"/>
                <a:cs typeface="Times New Roman"/>
              </a:rPr>
              <a:t> </a:t>
            </a:r>
            <a:r>
              <a:rPr lang="en-US" sz="2000" dirty="0" err="1">
                <a:latin typeface="Times New Roman"/>
                <a:ea typeface="Calibri"/>
                <a:cs typeface="Times New Roman"/>
              </a:rPr>
              <a:t>tìm</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chúa</a:t>
            </a:r>
            <a:r>
              <a:rPr lang="en-US" sz="2000" dirty="0">
                <a:latin typeface="Times New Roman"/>
                <a:ea typeface="Calibri"/>
                <a:cs typeface="Times New Roman"/>
              </a:rPr>
              <a:t>, </a:t>
            </a:r>
            <a:r>
              <a:rPr lang="en-US" sz="2000" dirty="0" err="1">
                <a:latin typeface="Times New Roman"/>
                <a:ea typeface="Calibri"/>
                <a:cs typeface="Times New Roman"/>
              </a:rPr>
              <a:t>tâm</a:t>
            </a:r>
            <a:r>
              <a:rPr lang="en-US" sz="2000" dirty="0">
                <a:latin typeface="Times New Roman"/>
                <a:ea typeface="Calibri"/>
                <a:cs typeface="Times New Roman"/>
              </a:rPr>
              <a:t> </a:t>
            </a:r>
            <a:r>
              <a:rPr lang="en-US" sz="2000" dirty="0" err="1">
                <a:latin typeface="Times New Roman"/>
                <a:ea typeface="Calibri"/>
                <a:cs typeface="Times New Roman"/>
              </a:rPr>
              <a:t>trạng</a:t>
            </a:r>
            <a:r>
              <a:rPr lang="en-US" sz="2000" dirty="0">
                <a:latin typeface="Times New Roman"/>
                <a:ea typeface="Calibri"/>
                <a:cs typeface="Times New Roman"/>
              </a:rPr>
              <a:t> </a:t>
            </a:r>
            <a:r>
              <a:rPr lang="en-US" sz="2000" dirty="0" err="1">
                <a:latin typeface="Times New Roman"/>
                <a:ea typeface="Calibri"/>
                <a:cs typeface="Times New Roman"/>
              </a:rPr>
              <a:t>và</a:t>
            </a:r>
            <a:r>
              <a:rPr lang="en-US" sz="2000" dirty="0">
                <a:latin typeface="Times New Roman"/>
                <a:ea typeface="Calibri"/>
                <a:cs typeface="Times New Roman"/>
              </a:rPr>
              <a:t> </a:t>
            </a:r>
            <a:r>
              <a:rPr lang="en-US" sz="2000" dirty="0" err="1">
                <a:latin typeface="Times New Roman"/>
                <a:ea typeface="Calibri"/>
                <a:cs typeface="Times New Roman"/>
              </a:rPr>
              <a:t>suy</a:t>
            </a:r>
            <a:r>
              <a:rPr lang="en-US" sz="2000" dirty="0">
                <a:latin typeface="Times New Roman"/>
                <a:ea typeface="Calibri"/>
                <a:cs typeface="Times New Roman"/>
              </a:rPr>
              <a:t> </a:t>
            </a:r>
            <a:r>
              <a:rPr lang="en-US" sz="2000" dirty="0" err="1">
                <a:latin typeface="Times New Roman"/>
                <a:ea typeface="Calibri"/>
                <a:cs typeface="Times New Roman"/>
              </a:rPr>
              <a:t>nghĩ</a:t>
            </a:r>
            <a:r>
              <a:rPr lang="en-US" sz="2000" dirty="0">
                <a:latin typeface="Times New Roman"/>
                <a:ea typeface="Calibri"/>
                <a:cs typeface="Times New Roman"/>
              </a:rPr>
              <a:t> </a:t>
            </a:r>
            <a:r>
              <a:rPr lang="en-US" sz="2000" dirty="0" err="1">
                <a:latin typeface="Times New Roman"/>
                <a:ea typeface="Calibri"/>
                <a:cs typeface="Times New Roman"/>
              </a:rPr>
              <a:t>của</a:t>
            </a:r>
            <a:r>
              <a:rPr lang="en-US" sz="2000" dirty="0">
                <a:latin typeface="Times New Roman"/>
                <a:ea typeface="Calibri"/>
                <a:cs typeface="Times New Roman"/>
              </a:rPr>
              <a:t> </a:t>
            </a:r>
            <a:r>
              <a:rPr lang="en-US" sz="2000" dirty="0" err="1">
                <a:latin typeface="Times New Roman"/>
                <a:ea typeface="Calibri"/>
                <a:cs typeface="Times New Roman"/>
              </a:rPr>
              <a:t>Lý</a:t>
            </a:r>
            <a:r>
              <a:rPr lang="en-US" sz="2000" dirty="0">
                <a:latin typeface="Times New Roman"/>
                <a:ea typeface="Calibri"/>
                <a:cs typeface="Times New Roman"/>
              </a:rPr>
              <a:t> </a:t>
            </a:r>
            <a:r>
              <a:rPr lang="en-US" sz="2000" dirty="0" err="1">
                <a:latin typeface="Times New Roman"/>
                <a:ea typeface="Calibri"/>
                <a:cs typeface="Times New Roman"/>
              </a:rPr>
              <a:t>Thông</a:t>
            </a:r>
            <a:r>
              <a:rPr lang="en-US" sz="2000" dirty="0">
                <a:latin typeface="Times New Roman"/>
                <a:ea typeface="Calibri"/>
                <a:cs typeface="Times New Roman"/>
              </a:rPr>
              <a:t> </a:t>
            </a:r>
            <a:r>
              <a:rPr lang="en-US" sz="2000" dirty="0" err="1">
                <a:latin typeface="Times New Roman"/>
                <a:ea typeface="Calibri"/>
                <a:cs typeface="Times New Roman"/>
              </a:rPr>
              <a:t>dẫn</a:t>
            </a:r>
            <a:r>
              <a:rPr lang="en-US" sz="2000" dirty="0">
                <a:latin typeface="Times New Roman"/>
                <a:ea typeface="Calibri"/>
                <a:cs typeface="Times New Roman"/>
              </a:rPr>
              <a:t> </a:t>
            </a:r>
            <a:r>
              <a:rPr lang="en-US" sz="2000" dirty="0" err="1">
                <a:latin typeface="Times New Roman"/>
                <a:ea typeface="Calibri"/>
                <a:cs typeface="Times New Roman"/>
              </a:rPr>
              <a:t>đến</a:t>
            </a:r>
            <a:r>
              <a:rPr lang="en-US" sz="2000" dirty="0">
                <a:latin typeface="Times New Roman"/>
                <a:ea typeface="Calibri"/>
                <a:cs typeface="Times New Roman"/>
              </a:rPr>
              <a:t> </a:t>
            </a:r>
            <a:r>
              <a:rPr lang="en-US" sz="2000" dirty="0" err="1">
                <a:latin typeface="Times New Roman"/>
                <a:ea typeface="Calibri"/>
                <a:cs typeface="Times New Roman"/>
              </a:rPr>
              <a:t>kế</a:t>
            </a:r>
            <a:r>
              <a:rPr lang="en-US" sz="2000" dirty="0">
                <a:latin typeface="Times New Roman"/>
                <a:ea typeface="Calibri"/>
                <a:cs typeface="Times New Roman"/>
              </a:rPr>
              <a:t> </a:t>
            </a:r>
            <a:r>
              <a:rPr lang="en-US" sz="2000" dirty="0" err="1">
                <a:latin typeface="Times New Roman"/>
                <a:ea typeface="Calibri"/>
                <a:cs typeface="Times New Roman"/>
              </a:rPr>
              <a:t>tìm</a:t>
            </a:r>
            <a:r>
              <a:rPr lang="en-US" sz="2000" dirty="0">
                <a:latin typeface="Times New Roman"/>
                <a:ea typeface="Calibri"/>
                <a:cs typeface="Times New Roman"/>
              </a:rPr>
              <a:t> </a:t>
            </a:r>
            <a:r>
              <a:rPr lang="en-US" sz="2000" dirty="0" err="1">
                <a:latin typeface="Times New Roman"/>
                <a:ea typeface="Calibri"/>
                <a:cs typeface="Times New Roman"/>
              </a:rPr>
              <a:t>Thạch</a:t>
            </a:r>
            <a:r>
              <a:rPr lang="en-US" sz="2000" spc="-90" dirty="0">
                <a:latin typeface="Times New Roman"/>
                <a:ea typeface="Calibri"/>
                <a:cs typeface="Times New Roman"/>
              </a:rPr>
              <a:t> </a:t>
            </a:r>
            <a:r>
              <a:rPr lang="en-US" sz="2000" dirty="0" err="1">
                <a:latin typeface="Times New Roman"/>
                <a:ea typeface="Calibri"/>
                <a:cs typeface="Times New Roman"/>
              </a:rPr>
              <a:t>Sanh</a:t>
            </a:r>
            <a:r>
              <a:rPr lang="en-US" sz="2000" dirty="0">
                <a:latin typeface="Times New Roman"/>
                <a:ea typeface="Calibri"/>
                <a:cs typeface="Times New Roman"/>
              </a:rPr>
              <a:t>.</a:t>
            </a:r>
            <a:endParaRPr lang="en-US" sz="1600" dirty="0">
              <a:ea typeface="Calibri"/>
              <a:cs typeface="Times New Roman"/>
            </a:endParaRPr>
          </a:p>
          <a:p>
            <a:pPr marR="233045">
              <a:lnSpc>
                <a:spcPct val="120000"/>
              </a:lnSpc>
              <a:spcAft>
                <a:spcPts val="800"/>
              </a:spcAft>
              <a:tabLst>
                <a:tab pos="533400" algn="l"/>
              </a:tabLst>
            </a:pPr>
            <a:r>
              <a:rPr lang="en-US" sz="2000" dirty="0">
                <a:latin typeface="Times New Roman"/>
                <a:ea typeface="Calibri"/>
                <a:cs typeface="Times New Roman"/>
              </a:rPr>
              <a:t>- </a:t>
            </a:r>
            <a:r>
              <a:rPr lang="en-US" sz="2000" dirty="0" err="1">
                <a:latin typeface="Times New Roman"/>
                <a:ea typeface="Calibri"/>
                <a:cs typeface="Times New Roman"/>
              </a:rPr>
              <a:t>Chuyện</a:t>
            </a:r>
            <a:r>
              <a:rPr lang="en-US" sz="2000" dirty="0">
                <a:latin typeface="Times New Roman"/>
                <a:ea typeface="Calibri"/>
                <a:cs typeface="Times New Roman"/>
              </a:rPr>
              <a:t> </a:t>
            </a:r>
            <a:r>
              <a:rPr lang="en-US" sz="2000" dirty="0" err="1">
                <a:latin typeface="Times New Roman"/>
                <a:ea typeface="Calibri"/>
                <a:cs typeface="Times New Roman"/>
              </a:rPr>
              <a:t>Thạch</a:t>
            </a:r>
            <a:r>
              <a:rPr lang="en-US" sz="2000" dirty="0">
                <a:latin typeface="Times New Roman"/>
                <a:ea typeface="Calibri"/>
                <a:cs typeface="Times New Roman"/>
              </a:rPr>
              <a:t> </a:t>
            </a:r>
            <a:r>
              <a:rPr lang="en-US" sz="2000" dirty="0" err="1">
                <a:latin typeface="Times New Roman"/>
                <a:ea typeface="Calibri"/>
                <a:cs typeface="Times New Roman"/>
              </a:rPr>
              <a:t>Sanh</a:t>
            </a:r>
            <a:r>
              <a:rPr lang="en-US" sz="2000" dirty="0">
                <a:latin typeface="Times New Roman"/>
                <a:ea typeface="Calibri"/>
                <a:cs typeface="Times New Roman"/>
              </a:rPr>
              <a:t> </a:t>
            </a:r>
            <a:r>
              <a:rPr lang="en-US" sz="2000" dirty="0" err="1">
                <a:latin typeface="Times New Roman"/>
                <a:ea typeface="Calibri"/>
                <a:cs typeface="Times New Roman"/>
              </a:rPr>
              <a:t>tìm</a:t>
            </a:r>
            <a:r>
              <a:rPr lang="en-US" sz="2000" dirty="0">
                <a:latin typeface="Times New Roman"/>
                <a:ea typeface="Calibri"/>
                <a:cs typeface="Times New Roman"/>
              </a:rPr>
              <a:t> </a:t>
            </a:r>
            <a:r>
              <a:rPr lang="en-US" sz="2000" dirty="0" err="1">
                <a:latin typeface="Times New Roman"/>
                <a:ea typeface="Calibri"/>
                <a:cs typeface="Times New Roman"/>
              </a:rPr>
              <a:t>và</a:t>
            </a:r>
            <a:r>
              <a:rPr lang="en-US" sz="2000" dirty="0">
                <a:latin typeface="Times New Roman"/>
                <a:ea typeface="Calibri"/>
                <a:cs typeface="Times New Roman"/>
              </a:rPr>
              <a:t> </a:t>
            </a:r>
            <a:r>
              <a:rPr lang="en-US" sz="2000" dirty="0" err="1">
                <a:latin typeface="Times New Roman"/>
                <a:ea typeface="Calibri"/>
                <a:cs typeface="Times New Roman"/>
              </a:rPr>
              <a:t>cứu</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chúa</a:t>
            </a:r>
            <a:r>
              <a:rPr lang="en-US" sz="2000" dirty="0">
                <a:latin typeface="Times New Roman"/>
                <a:ea typeface="Calibri"/>
                <a:cs typeface="Times New Roman"/>
              </a:rPr>
              <a:t>; </a:t>
            </a:r>
            <a:r>
              <a:rPr lang="en-US" sz="2000" dirty="0" err="1">
                <a:latin typeface="Times New Roman"/>
                <a:ea typeface="Calibri"/>
                <a:cs typeface="Times New Roman"/>
              </a:rPr>
              <a:t>Lý</a:t>
            </a:r>
            <a:r>
              <a:rPr lang="en-US" sz="2000" dirty="0">
                <a:latin typeface="Times New Roman"/>
                <a:ea typeface="Calibri"/>
                <a:cs typeface="Times New Roman"/>
              </a:rPr>
              <a:t> </a:t>
            </a:r>
            <a:r>
              <a:rPr lang="en-US" sz="2000" dirty="0" err="1">
                <a:latin typeface="Times New Roman"/>
                <a:ea typeface="Calibri"/>
                <a:cs typeface="Times New Roman"/>
              </a:rPr>
              <a:t>Thông</a:t>
            </a:r>
            <a:r>
              <a:rPr lang="en-US" sz="2000" dirty="0">
                <a:latin typeface="Times New Roman"/>
                <a:ea typeface="Calibri"/>
                <a:cs typeface="Times New Roman"/>
              </a:rPr>
              <a:t> </a:t>
            </a:r>
            <a:r>
              <a:rPr lang="en-US" sz="2000" dirty="0" err="1">
                <a:latin typeface="Times New Roman"/>
                <a:ea typeface="Calibri"/>
                <a:cs typeface="Times New Roman"/>
              </a:rPr>
              <a:t>lấp</a:t>
            </a:r>
            <a:r>
              <a:rPr lang="en-US" sz="2000" dirty="0">
                <a:latin typeface="Times New Roman"/>
                <a:ea typeface="Calibri"/>
                <a:cs typeface="Times New Roman"/>
              </a:rPr>
              <a:t> </a:t>
            </a:r>
            <a:r>
              <a:rPr lang="en-US" sz="2000" dirty="0" err="1">
                <a:latin typeface="Times New Roman"/>
                <a:ea typeface="Calibri"/>
                <a:cs typeface="Times New Roman"/>
              </a:rPr>
              <a:t>cửa</a:t>
            </a:r>
            <a:r>
              <a:rPr lang="en-US" sz="2000" dirty="0">
                <a:latin typeface="Times New Roman"/>
                <a:ea typeface="Calibri"/>
                <a:cs typeface="Times New Roman"/>
              </a:rPr>
              <a:t> hang </a:t>
            </a:r>
            <a:r>
              <a:rPr lang="en-US" sz="2000" dirty="0" err="1">
                <a:latin typeface="Times New Roman"/>
                <a:ea typeface="Calibri"/>
                <a:cs typeface="Times New Roman"/>
              </a:rPr>
              <a:t>hãm</a:t>
            </a:r>
            <a:r>
              <a:rPr lang="en-US" sz="2000" dirty="0">
                <a:latin typeface="Times New Roman"/>
                <a:ea typeface="Calibri"/>
                <a:cs typeface="Times New Roman"/>
              </a:rPr>
              <a:t> </a:t>
            </a:r>
            <a:r>
              <a:rPr lang="en-US" sz="2000" dirty="0" err="1">
                <a:latin typeface="Times New Roman"/>
                <a:ea typeface="Calibri"/>
                <a:cs typeface="Times New Roman"/>
              </a:rPr>
              <a:t>hại</a:t>
            </a:r>
            <a:r>
              <a:rPr lang="en-US" sz="2000" dirty="0">
                <a:latin typeface="Times New Roman"/>
                <a:ea typeface="Calibri"/>
                <a:cs typeface="Times New Roman"/>
              </a:rPr>
              <a:t> </a:t>
            </a:r>
            <a:r>
              <a:rPr lang="en-US" sz="2000" dirty="0" err="1">
                <a:latin typeface="Times New Roman"/>
                <a:ea typeface="Calibri"/>
                <a:cs typeface="Times New Roman"/>
              </a:rPr>
              <a:t>Thạch</a:t>
            </a:r>
            <a:r>
              <a:rPr lang="en-US" sz="2000" dirty="0">
                <a:latin typeface="Times New Roman"/>
                <a:ea typeface="Calibri"/>
                <a:cs typeface="Times New Roman"/>
              </a:rPr>
              <a:t> </a:t>
            </a:r>
            <a:r>
              <a:rPr lang="en-US" sz="2000" dirty="0" err="1">
                <a:latin typeface="Times New Roman"/>
                <a:ea typeface="Calibri"/>
                <a:cs typeface="Times New Roman"/>
              </a:rPr>
              <a:t>Sanh</a:t>
            </a:r>
            <a:r>
              <a:rPr lang="en-US" sz="2000" dirty="0">
                <a:latin typeface="Times New Roman"/>
                <a:ea typeface="Calibri"/>
                <a:cs typeface="Times New Roman"/>
              </a:rPr>
              <a:t> </a:t>
            </a:r>
            <a:r>
              <a:rPr lang="en-US" sz="2000" dirty="0" err="1">
                <a:latin typeface="Times New Roman"/>
                <a:ea typeface="Calibri"/>
                <a:cs typeface="Times New Roman"/>
              </a:rPr>
              <a:t>cướp</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cứu</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chúa</a:t>
            </a:r>
            <a:r>
              <a:rPr lang="en-US" sz="2000" dirty="0">
                <a:latin typeface="Times New Roman"/>
                <a:ea typeface="Calibri"/>
                <a:cs typeface="Times New Roman"/>
              </a:rPr>
              <a:t> </a:t>
            </a:r>
            <a:r>
              <a:rPr lang="en-US" sz="2000" dirty="0" err="1">
                <a:latin typeface="Times New Roman"/>
                <a:ea typeface="Calibri"/>
                <a:cs typeface="Times New Roman"/>
              </a:rPr>
              <a:t>rồi</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lãnh</a:t>
            </a:r>
            <a:r>
              <a:rPr lang="en-US" sz="2000" dirty="0">
                <a:latin typeface="Times New Roman"/>
                <a:ea typeface="Calibri"/>
                <a:cs typeface="Times New Roman"/>
              </a:rPr>
              <a:t> </a:t>
            </a:r>
            <a:r>
              <a:rPr lang="en-US" sz="2000" dirty="0" err="1">
                <a:latin typeface="Times New Roman"/>
                <a:ea typeface="Calibri"/>
                <a:cs typeface="Times New Roman"/>
              </a:rPr>
              <a:t>thưởng</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chúa</a:t>
            </a:r>
            <a:r>
              <a:rPr lang="en-US" sz="2000" dirty="0">
                <a:latin typeface="Times New Roman"/>
                <a:ea typeface="Calibri"/>
                <a:cs typeface="Times New Roman"/>
              </a:rPr>
              <a:t> </a:t>
            </a:r>
            <a:r>
              <a:rPr lang="en-US" sz="2000" dirty="0" err="1">
                <a:latin typeface="Times New Roman"/>
                <a:ea typeface="Calibri"/>
                <a:cs typeface="Times New Roman"/>
              </a:rPr>
              <a:t>bị</a:t>
            </a:r>
            <a:r>
              <a:rPr lang="en-US" sz="2000" spc="-20" dirty="0">
                <a:latin typeface="Times New Roman"/>
                <a:ea typeface="Calibri"/>
                <a:cs typeface="Times New Roman"/>
              </a:rPr>
              <a:t> </a:t>
            </a:r>
            <a:r>
              <a:rPr lang="en-US" sz="2000" dirty="0" err="1">
                <a:latin typeface="Times New Roman"/>
                <a:ea typeface="Calibri"/>
                <a:cs typeface="Times New Roman"/>
              </a:rPr>
              <a:t>câm</a:t>
            </a:r>
            <a:r>
              <a:rPr lang="en-US" sz="2000" dirty="0">
                <a:latin typeface="Times New Roman"/>
                <a:ea typeface="Calibri"/>
                <a:cs typeface="Times New Roman"/>
              </a:rPr>
              <a:t>.</a:t>
            </a:r>
            <a:endParaRPr lang="en-US" sz="1600" dirty="0">
              <a:ea typeface="Calibri"/>
              <a:cs typeface="Times New Roman"/>
            </a:endParaRPr>
          </a:p>
          <a:p>
            <a:pPr marR="164465" algn="just">
              <a:lnSpc>
                <a:spcPct val="120000"/>
              </a:lnSpc>
              <a:spcAft>
                <a:spcPts val="800"/>
              </a:spcAft>
              <a:tabLst>
                <a:tab pos="533400" algn="l"/>
              </a:tabLst>
            </a:pPr>
            <a:r>
              <a:rPr lang="en-US" sz="2000" dirty="0">
                <a:latin typeface="Times New Roman"/>
                <a:ea typeface="Calibri"/>
                <a:cs typeface="Times New Roman"/>
              </a:rPr>
              <a:t>- </a:t>
            </a:r>
            <a:r>
              <a:rPr lang="en-US" sz="2000" dirty="0" err="1">
                <a:latin typeface="Times New Roman"/>
                <a:ea typeface="Calibri"/>
                <a:cs typeface="Times New Roman"/>
              </a:rPr>
              <a:t>Nhận</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tin </a:t>
            </a:r>
            <a:r>
              <a:rPr lang="en-US" sz="2000" dirty="0" err="1">
                <a:latin typeface="Times New Roman"/>
                <a:ea typeface="Calibri"/>
                <a:cs typeface="Times New Roman"/>
              </a:rPr>
              <a:t>Thạch</a:t>
            </a:r>
            <a:r>
              <a:rPr lang="en-US" sz="2000" dirty="0">
                <a:latin typeface="Times New Roman"/>
                <a:ea typeface="Calibri"/>
                <a:cs typeface="Times New Roman"/>
              </a:rPr>
              <a:t> </a:t>
            </a:r>
            <a:r>
              <a:rPr lang="en-US" sz="2000" dirty="0" err="1">
                <a:latin typeface="Times New Roman"/>
                <a:ea typeface="Calibri"/>
                <a:cs typeface="Times New Roman"/>
              </a:rPr>
              <a:t>Sanh</a:t>
            </a:r>
            <a:r>
              <a:rPr lang="en-US" sz="2000" dirty="0">
                <a:latin typeface="Times New Roman"/>
                <a:ea typeface="Calibri"/>
                <a:cs typeface="Times New Roman"/>
              </a:rPr>
              <a:t> </a:t>
            </a:r>
            <a:r>
              <a:rPr lang="en-US" sz="2000" dirty="0" err="1">
                <a:latin typeface="Times New Roman"/>
                <a:ea typeface="Calibri"/>
                <a:cs typeface="Times New Roman"/>
              </a:rPr>
              <a:t>bị</a:t>
            </a:r>
            <a:r>
              <a:rPr lang="en-US" sz="2000" dirty="0">
                <a:latin typeface="Times New Roman"/>
                <a:ea typeface="Calibri"/>
                <a:cs typeface="Times New Roman"/>
              </a:rPr>
              <a:t> </a:t>
            </a:r>
            <a:r>
              <a:rPr lang="en-US" sz="2000" dirty="0" err="1">
                <a:latin typeface="Times New Roman"/>
                <a:ea typeface="Calibri"/>
                <a:cs typeface="Times New Roman"/>
              </a:rPr>
              <a:t>bắt</a:t>
            </a:r>
            <a:r>
              <a:rPr lang="en-US" sz="2000" dirty="0">
                <a:latin typeface="Times New Roman"/>
                <a:ea typeface="Calibri"/>
                <a:cs typeface="Times New Roman"/>
              </a:rPr>
              <a:t> </a:t>
            </a:r>
            <a:r>
              <a:rPr lang="en-US" sz="2000" dirty="0" err="1">
                <a:latin typeface="Times New Roman"/>
                <a:ea typeface="Calibri"/>
                <a:cs typeface="Times New Roman"/>
              </a:rPr>
              <a:t>giam</a:t>
            </a:r>
            <a:r>
              <a:rPr lang="en-US" sz="2000" dirty="0">
                <a:latin typeface="Times New Roman"/>
                <a:ea typeface="Calibri"/>
                <a:cs typeface="Times New Roman"/>
              </a:rPr>
              <a:t> </a:t>
            </a:r>
            <a:r>
              <a:rPr lang="en-US" sz="2000" dirty="0" err="1">
                <a:latin typeface="Times New Roman"/>
                <a:ea typeface="Calibri"/>
                <a:cs typeface="Times New Roman"/>
              </a:rPr>
              <a:t>vì</a:t>
            </a:r>
            <a:r>
              <a:rPr lang="en-US" sz="2000" dirty="0">
                <a:latin typeface="Times New Roman"/>
                <a:ea typeface="Calibri"/>
                <a:cs typeface="Times New Roman"/>
              </a:rPr>
              <a:t> </a:t>
            </a:r>
            <a:r>
              <a:rPr lang="en-US" sz="2000" dirty="0" err="1">
                <a:latin typeface="Times New Roman"/>
                <a:ea typeface="Calibri"/>
                <a:cs typeface="Times New Roman"/>
              </a:rPr>
              <a:t>tội</a:t>
            </a:r>
            <a:r>
              <a:rPr lang="en-US" sz="2000" dirty="0">
                <a:latin typeface="Times New Roman"/>
                <a:ea typeface="Calibri"/>
                <a:cs typeface="Times New Roman"/>
              </a:rPr>
              <a:t> </a:t>
            </a:r>
            <a:r>
              <a:rPr lang="en-US" sz="2000" dirty="0" err="1">
                <a:latin typeface="Times New Roman"/>
                <a:ea typeface="Calibri"/>
                <a:cs typeface="Times New Roman"/>
              </a:rPr>
              <a:t>ăn</a:t>
            </a:r>
            <a:r>
              <a:rPr lang="en-US" sz="2000" dirty="0">
                <a:latin typeface="Times New Roman"/>
                <a:ea typeface="Calibri"/>
                <a:cs typeface="Times New Roman"/>
              </a:rPr>
              <a:t> </a:t>
            </a:r>
            <a:r>
              <a:rPr lang="en-US" sz="2000" dirty="0" err="1">
                <a:latin typeface="Times New Roman"/>
                <a:ea typeface="Calibri"/>
                <a:cs typeface="Times New Roman"/>
              </a:rPr>
              <a:t>trộm</a:t>
            </a:r>
            <a:r>
              <a:rPr lang="en-US" sz="2000" dirty="0">
                <a:latin typeface="Times New Roman"/>
                <a:ea typeface="Calibri"/>
                <a:cs typeface="Times New Roman"/>
              </a:rPr>
              <a:t> </a:t>
            </a:r>
            <a:r>
              <a:rPr lang="en-US" sz="2000" dirty="0" err="1">
                <a:latin typeface="Times New Roman"/>
                <a:ea typeface="Calibri"/>
                <a:cs typeface="Times New Roman"/>
              </a:rPr>
              <a:t>vàng</a:t>
            </a:r>
            <a:r>
              <a:rPr lang="en-US" sz="2000" dirty="0">
                <a:latin typeface="Times New Roman"/>
                <a:ea typeface="Calibri"/>
                <a:cs typeface="Times New Roman"/>
              </a:rPr>
              <a:t> </a:t>
            </a:r>
            <a:r>
              <a:rPr lang="en-US" sz="2000" dirty="0" err="1">
                <a:latin typeface="Times New Roman"/>
                <a:ea typeface="Calibri"/>
                <a:cs typeface="Times New Roman"/>
              </a:rPr>
              <a:t>bạc</a:t>
            </a:r>
            <a:r>
              <a:rPr lang="en-US" sz="2000" dirty="0">
                <a:latin typeface="Times New Roman"/>
                <a:ea typeface="Calibri"/>
                <a:cs typeface="Times New Roman"/>
              </a:rPr>
              <a:t>, </a:t>
            </a:r>
            <a:r>
              <a:rPr lang="en-US" sz="2000" dirty="0" err="1">
                <a:latin typeface="Times New Roman"/>
                <a:ea typeface="Calibri"/>
                <a:cs typeface="Times New Roman"/>
              </a:rPr>
              <a:t>Lý</a:t>
            </a:r>
            <a:r>
              <a:rPr lang="en-US" sz="2000" dirty="0">
                <a:latin typeface="Times New Roman"/>
                <a:ea typeface="Calibri"/>
                <a:cs typeface="Times New Roman"/>
              </a:rPr>
              <a:t> </a:t>
            </a:r>
            <a:r>
              <a:rPr lang="en-US" sz="2000" dirty="0" err="1">
                <a:latin typeface="Times New Roman"/>
                <a:ea typeface="Calibri"/>
                <a:cs typeface="Times New Roman"/>
              </a:rPr>
              <a:t>Thông</a:t>
            </a:r>
            <a:r>
              <a:rPr lang="en-US" sz="2000" dirty="0">
                <a:latin typeface="Times New Roman"/>
                <a:ea typeface="Calibri"/>
                <a:cs typeface="Times New Roman"/>
              </a:rPr>
              <a:t> </a:t>
            </a:r>
            <a:r>
              <a:rPr lang="en-US" sz="2000" dirty="0" err="1">
                <a:latin typeface="Times New Roman"/>
                <a:ea typeface="Calibri"/>
                <a:cs typeface="Times New Roman"/>
              </a:rPr>
              <a:t>vừa</a:t>
            </a:r>
            <a:r>
              <a:rPr lang="en-US" sz="2000" dirty="0">
                <a:latin typeface="Times New Roman"/>
                <a:ea typeface="Calibri"/>
                <a:cs typeface="Times New Roman"/>
              </a:rPr>
              <a:t> </a:t>
            </a:r>
            <a:r>
              <a:rPr lang="en-US" sz="2000" dirty="0" err="1">
                <a:latin typeface="Times New Roman"/>
                <a:ea typeface="Calibri"/>
                <a:cs typeface="Times New Roman"/>
              </a:rPr>
              <a:t>kinh</a:t>
            </a:r>
            <a:r>
              <a:rPr lang="en-US" sz="2000" dirty="0">
                <a:latin typeface="Times New Roman"/>
                <a:ea typeface="Calibri"/>
                <a:cs typeface="Times New Roman"/>
              </a:rPr>
              <a:t> </a:t>
            </a:r>
            <a:r>
              <a:rPr lang="en-US" sz="2000" dirty="0" err="1">
                <a:latin typeface="Times New Roman"/>
                <a:ea typeface="Calibri"/>
                <a:cs typeface="Times New Roman"/>
              </a:rPr>
              <a:t>ngạc</a:t>
            </a:r>
            <a:r>
              <a:rPr lang="en-US" sz="2000" dirty="0">
                <a:latin typeface="Times New Roman"/>
                <a:ea typeface="Calibri"/>
                <a:cs typeface="Times New Roman"/>
              </a:rPr>
              <a:t> (</a:t>
            </a:r>
            <a:r>
              <a:rPr lang="en-US" sz="2000" dirty="0" err="1">
                <a:latin typeface="Times New Roman"/>
                <a:ea typeface="Calibri"/>
                <a:cs typeface="Times New Roman"/>
              </a:rPr>
              <a:t>vì</a:t>
            </a:r>
            <a:r>
              <a:rPr lang="en-US" sz="2000" dirty="0">
                <a:latin typeface="Times New Roman"/>
                <a:ea typeface="Calibri"/>
                <a:cs typeface="Times New Roman"/>
              </a:rPr>
              <a:t> </a:t>
            </a:r>
            <a:r>
              <a:rPr lang="en-US" sz="2000" dirty="0" err="1">
                <a:latin typeface="Times New Roman"/>
                <a:ea typeface="Calibri"/>
                <a:cs typeface="Times New Roman"/>
              </a:rPr>
              <a:t>Thạch</a:t>
            </a:r>
            <a:r>
              <a:rPr lang="en-US" sz="2000" dirty="0">
                <a:latin typeface="Times New Roman"/>
                <a:ea typeface="Calibri"/>
                <a:cs typeface="Times New Roman"/>
              </a:rPr>
              <a:t> </a:t>
            </a:r>
            <a:r>
              <a:rPr lang="en-US" sz="2000" dirty="0" err="1">
                <a:latin typeface="Times New Roman"/>
                <a:ea typeface="Calibri"/>
                <a:cs typeface="Times New Roman"/>
              </a:rPr>
              <a:t>Sanh</a:t>
            </a:r>
            <a:r>
              <a:rPr lang="en-US" sz="2000" dirty="0">
                <a:latin typeface="Times New Roman"/>
                <a:ea typeface="Calibri"/>
                <a:cs typeface="Times New Roman"/>
              </a:rPr>
              <a:t> </a:t>
            </a:r>
            <a:r>
              <a:rPr lang="en-US" sz="2000" dirty="0" err="1">
                <a:latin typeface="Times New Roman"/>
                <a:ea typeface="Calibri"/>
                <a:cs typeface="Times New Roman"/>
              </a:rPr>
              <a:t>còn</a:t>
            </a:r>
            <a:r>
              <a:rPr lang="en-US" sz="2000" dirty="0">
                <a:latin typeface="Times New Roman"/>
                <a:ea typeface="Calibri"/>
                <a:cs typeface="Times New Roman"/>
              </a:rPr>
              <a:t> </a:t>
            </a:r>
            <a:r>
              <a:rPr lang="en-US" sz="2000" dirty="0" err="1">
                <a:latin typeface="Times New Roman"/>
                <a:ea typeface="Calibri"/>
                <a:cs typeface="Times New Roman"/>
              </a:rPr>
              <a:t>sống</a:t>
            </a:r>
            <a:r>
              <a:rPr lang="en-US" sz="2000" dirty="0">
                <a:latin typeface="Times New Roman"/>
                <a:ea typeface="Calibri"/>
                <a:cs typeface="Times New Roman"/>
              </a:rPr>
              <a:t>) </a:t>
            </a:r>
            <a:r>
              <a:rPr lang="en-US" sz="2000" dirty="0" err="1">
                <a:latin typeface="Times New Roman"/>
                <a:ea typeface="Calibri"/>
                <a:cs typeface="Times New Roman"/>
              </a:rPr>
              <a:t>vừa</a:t>
            </a:r>
            <a:r>
              <a:rPr lang="en-US" sz="2000" dirty="0">
                <a:latin typeface="Times New Roman"/>
                <a:ea typeface="Calibri"/>
                <a:cs typeface="Times New Roman"/>
              </a:rPr>
              <a:t> </a:t>
            </a:r>
            <a:r>
              <a:rPr lang="en-US" sz="2000" dirty="0" err="1">
                <a:latin typeface="Times New Roman"/>
                <a:ea typeface="Calibri"/>
                <a:cs typeface="Times New Roman"/>
              </a:rPr>
              <a:t>vui</a:t>
            </a:r>
            <a:r>
              <a:rPr lang="en-US" sz="2000" dirty="0">
                <a:latin typeface="Times New Roman"/>
                <a:ea typeface="Calibri"/>
                <a:cs typeface="Times New Roman"/>
              </a:rPr>
              <a:t> </a:t>
            </a:r>
            <a:r>
              <a:rPr lang="en-US" sz="2000" dirty="0" err="1">
                <a:latin typeface="Times New Roman"/>
                <a:ea typeface="Calibri"/>
                <a:cs typeface="Times New Roman"/>
              </a:rPr>
              <a:t>mừng</a:t>
            </a:r>
            <a:r>
              <a:rPr lang="en-US" sz="2000" dirty="0">
                <a:latin typeface="Times New Roman"/>
                <a:ea typeface="Calibri"/>
                <a:cs typeface="Times New Roman"/>
              </a:rPr>
              <a:t> (</a:t>
            </a:r>
            <a:r>
              <a:rPr lang="en-US" sz="2000" dirty="0" err="1">
                <a:latin typeface="Times New Roman"/>
                <a:ea typeface="Calibri"/>
                <a:cs typeface="Times New Roman"/>
              </a:rPr>
              <a:t>vì</a:t>
            </a:r>
            <a:r>
              <a:rPr lang="en-US" sz="2000" dirty="0">
                <a:latin typeface="Times New Roman"/>
                <a:ea typeface="Calibri"/>
                <a:cs typeface="Times New Roman"/>
              </a:rPr>
              <a:t> </a:t>
            </a:r>
            <a:r>
              <a:rPr lang="en-US" sz="2000" dirty="0" err="1">
                <a:latin typeface="Times New Roman"/>
                <a:ea typeface="Calibri"/>
                <a:cs typeface="Times New Roman"/>
              </a:rPr>
              <a:t>Thạch</a:t>
            </a:r>
            <a:r>
              <a:rPr lang="en-US" sz="2000" dirty="0">
                <a:latin typeface="Times New Roman"/>
                <a:ea typeface="Calibri"/>
                <a:cs typeface="Times New Roman"/>
              </a:rPr>
              <a:t> </a:t>
            </a:r>
            <a:r>
              <a:rPr lang="en-US" sz="2000" dirty="0" err="1">
                <a:latin typeface="Times New Roman"/>
                <a:ea typeface="Calibri"/>
                <a:cs typeface="Times New Roman"/>
              </a:rPr>
              <a:t>Sanh</a:t>
            </a:r>
            <a:r>
              <a:rPr lang="en-US" sz="2000" dirty="0">
                <a:latin typeface="Times New Roman"/>
                <a:ea typeface="Calibri"/>
                <a:cs typeface="Times New Roman"/>
              </a:rPr>
              <a:t> </a:t>
            </a:r>
            <a:r>
              <a:rPr lang="en-US" sz="2000" dirty="0" err="1">
                <a:latin typeface="Times New Roman"/>
                <a:ea typeface="Calibri"/>
                <a:cs typeface="Times New Roman"/>
              </a:rPr>
              <a:t>bị</a:t>
            </a:r>
            <a:r>
              <a:rPr lang="en-US" sz="2000" dirty="0">
                <a:latin typeface="Times New Roman"/>
                <a:ea typeface="Calibri"/>
                <a:cs typeface="Times New Roman"/>
              </a:rPr>
              <a:t> </a:t>
            </a:r>
            <a:r>
              <a:rPr lang="en-US" sz="2000" dirty="0" err="1">
                <a:latin typeface="Times New Roman"/>
                <a:ea typeface="Calibri"/>
                <a:cs typeface="Times New Roman"/>
              </a:rPr>
              <a:t>khép</a:t>
            </a:r>
            <a:r>
              <a:rPr lang="en-US" sz="2000" dirty="0">
                <a:latin typeface="Times New Roman"/>
                <a:ea typeface="Calibri"/>
                <a:cs typeface="Times New Roman"/>
              </a:rPr>
              <a:t> </a:t>
            </a:r>
            <a:r>
              <a:rPr lang="en-US" sz="2000" dirty="0" err="1">
                <a:latin typeface="Times New Roman"/>
                <a:ea typeface="Calibri"/>
                <a:cs typeface="Times New Roman"/>
              </a:rPr>
              <a:t>vào</a:t>
            </a:r>
            <a:r>
              <a:rPr lang="en-US" sz="2000" dirty="0">
                <a:latin typeface="Times New Roman"/>
                <a:ea typeface="Calibri"/>
                <a:cs typeface="Times New Roman"/>
              </a:rPr>
              <a:t> </a:t>
            </a:r>
            <a:r>
              <a:rPr lang="en-US" sz="2000" dirty="0" err="1">
                <a:latin typeface="Times New Roman"/>
                <a:ea typeface="Calibri"/>
                <a:cs typeface="Times New Roman"/>
              </a:rPr>
              <a:t>trọng</a:t>
            </a:r>
            <a:r>
              <a:rPr lang="en-US" sz="2000" spc="-25" dirty="0">
                <a:latin typeface="Times New Roman"/>
                <a:ea typeface="Calibri"/>
                <a:cs typeface="Times New Roman"/>
              </a:rPr>
              <a:t> </a:t>
            </a:r>
            <a:r>
              <a:rPr lang="en-US" sz="2000" dirty="0" err="1">
                <a:latin typeface="Times New Roman"/>
                <a:ea typeface="Calibri"/>
                <a:cs typeface="Times New Roman"/>
              </a:rPr>
              <a:t>tội</a:t>
            </a:r>
            <a:r>
              <a:rPr lang="en-US" sz="2000" dirty="0">
                <a:latin typeface="Times New Roman"/>
                <a:ea typeface="Calibri"/>
                <a:cs typeface="Times New Roman"/>
              </a:rPr>
              <a:t>).</a:t>
            </a:r>
            <a:endParaRPr lang="en-US" sz="1600" dirty="0">
              <a:ea typeface="Calibri"/>
              <a:cs typeface="Times New Roman"/>
            </a:endParaRPr>
          </a:p>
          <a:p>
            <a:pPr marR="363855" algn="just">
              <a:lnSpc>
                <a:spcPct val="120000"/>
              </a:lnSpc>
              <a:spcAft>
                <a:spcPts val="800"/>
              </a:spcAft>
              <a:tabLst>
                <a:tab pos="533400" algn="l"/>
              </a:tabLst>
            </a:pPr>
            <a:r>
              <a:rPr lang="en-US" sz="2000" dirty="0">
                <a:latin typeface="Times New Roman"/>
                <a:ea typeface="Calibri"/>
                <a:cs typeface="Times New Roman"/>
              </a:rPr>
              <a:t>- </a:t>
            </a:r>
            <a:r>
              <a:rPr lang="en-US" sz="2000" dirty="0" err="1">
                <a:latin typeface="Times New Roman"/>
                <a:ea typeface="Calibri"/>
                <a:cs typeface="Times New Roman"/>
              </a:rPr>
              <a:t>Chuyện</a:t>
            </a:r>
            <a:r>
              <a:rPr lang="en-US" sz="2000" dirty="0">
                <a:latin typeface="Times New Roman"/>
                <a:ea typeface="Calibri"/>
                <a:cs typeface="Times New Roman"/>
              </a:rPr>
              <a:t> </a:t>
            </a:r>
            <a:r>
              <a:rPr lang="en-US" sz="2000" dirty="0" err="1">
                <a:latin typeface="Times New Roman"/>
                <a:ea typeface="Calibri"/>
                <a:cs typeface="Times New Roman"/>
              </a:rPr>
              <a:t>Thạch</a:t>
            </a:r>
            <a:r>
              <a:rPr lang="en-US" sz="2000" dirty="0">
                <a:latin typeface="Times New Roman"/>
                <a:ea typeface="Calibri"/>
                <a:cs typeface="Times New Roman"/>
              </a:rPr>
              <a:t> </a:t>
            </a:r>
            <a:r>
              <a:rPr lang="en-US" sz="2000" dirty="0" err="1">
                <a:latin typeface="Times New Roman"/>
                <a:ea typeface="Calibri"/>
                <a:cs typeface="Times New Roman"/>
              </a:rPr>
              <a:t>Sanh</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tiếng</a:t>
            </a:r>
            <a:r>
              <a:rPr lang="en-US" sz="2000" dirty="0">
                <a:latin typeface="Times New Roman"/>
                <a:ea typeface="Calibri"/>
                <a:cs typeface="Times New Roman"/>
              </a:rPr>
              <a:t> </a:t>
            </a:r>
            <a:r>
              <a:rPr lang="en-US" sz="2000" dirty="0" err="1">
                <a:latin typeface="Times New Roman"/>
                <a:ea typeface="Calibri"/>
                <a:cs typeface="Times New Roman"/>
              </a:rPr>
              <a:t>đàn</a:t>
            </a:r>
            <a:r>
              <a:rPr lang="en-US" sz="2000" dirty="0">
                <a:latin typeface="Times New Roman"/>
                <a:ea typeface="Calibri"/>
                <a:cs typeface="Times New Roman"/>
              </a:rPr>
              <a:t> minh </a:t>
            </a:r>
            <a:r>
              <a:rPr lang="en-US" sz="2000" dirty="0" err="1">
                <a:latin typeface="Times New Roman"/>
                <a:ea typeface="Calibri"/>
                <a:cs typeface="Times New Roman"/>
              </a:rPr>
              <a:t>oan</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chúa</a:t>
            </a:r>
            <a:r>
              <a:rPr lang="en-US" sz="2000" dirty="0">
                <a:latin typeface="Times New Roman"/>
                <a:ea typeface="Calibri"/>
                <a:cs typeface="Times New Roman"/>
              </a:rPr>
              <a:t> </a:t>
            </a:r>
            <a:r>
              <a:rPr lang="en-US" sz="2000" dirty="0" err="1">
                <a:latin typeface="Times New Roman"/>
                <a:ea typeface="Calibri"/>
                <a:cs typeface="Times New Roman"/>
              </a:rPr>
              <a:t>nói</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Lý</a:t>
            </a:r>
            <a:r>
              <a:rPr lang="en-US" sz="2000" dirty="0">
                <a:latin typeface="Times New Roman"/>
                <a:ea typeface="Calibri"/>
                <a:cs typeface="Times New Roman"/>
              </a:rPr>
              <a:t> </a:t>
            </a:r>
            <a:r>
              <a:rPr lang="en-US" sz="2000" dirty="0" err="1">
                <a:latin typeface="Times New Roman"/>
                <a:ea typeface="Calibri"/>
                <a:cs typeface="Times New Roman"/>
              </a:rPr>
              <a:t>Thông</a:t>
            </a:r>
            <a:r>
              <a:rPr lang="en-US" sz="2000" dirty="0">
                <a:latin typeface="Times New Roman"/>
                <a:ea typeface="Calibri"/>
                <a:cs typeface="Times New Roman"/>
              </a:rPr>
              <a:t> </a:t>
            </a:r>
            <a:r>
              <a:rPr lang="en-US" sz="2000" dirty="0" err="1">
                <a:latin typeface="Times New Roman"/>
                <a:ea typeface="Calibri"/>
                <a:cs typeface="Times New Roman"/>
              </a:rPr>
              <a:t>bị</a:t>
            </a:r>
            <a:r>
              <a:rPr lang="en-US" sz="2000" dirty="0">
                <a:latin typeface="Times New Roman"/>
                <a:ea typeface="Calibri"/>
                <a:cs typeface="Times New Roman"/>
              </a:rPr>
              <a:t> </a:t>
            </a:r>
            <a:r>
              <a:rPr lang="en-US" sz="2000" dirty="0" err="1">
                <a:latin typeface="Times New Roman"/>
                <a:ea typeface="Calibri"/>
                <a:cs typeface="Times New Roman"/>
              </a:rPr>
              <a:t>trừng</a:t>
            </a:r>
            <a:r>
              <a:rPr lang="en-US" sz="2000" dirty="0">
                <a:latin typeface="Times New Roman"/>
                <a:ea typeface="Calibri"/>
                <a:cs typeface="Times New Roman"/>
              </a:rPr>
              <a:t> </a:t>
            </a:r>
            <a:r>
              <a:rPr lang="en-US" sz="2000" dirty="0" err="1">
                <a:latin typeface="Times New Roman"/>
                <a:ea typeface="Calibri"/>
                <a:cs typeface="Times New Roman"/>
              </a:rPr>
              <a:t>phạt</a:t>
            </a:r>
            <a:r>
              <a:rPr lang="en-US" sz="2000" dirty="0">
                <a:latin typeface="Times New Roman"/>
                <a:ea typeface="Calibri"/>
                <a:cs typeface="Times New Roman"/>
              </a:rPr>
              <a:t> </a:t>
            </a:r>
            <a:r>
              <a:rPr lang="en-US" sz="2000" dirty="0" err="1">
                <a:latin typeface="Times New Roman"/>
                <a:ea typeface="Calibri"/>
                <a:cs typeface="Times New Roman"/>
              </a:rPr>
              <a:t>đúng</a:t>
            </a:r>
            <a:r>
              <a:rPr lang="en-US" sz="2000" dirty="0">
                <a:latin typeface="Times New Roman"/>
                <a:ea typeface="Calibri"/>
                <a:cs typeface="Times New Roman"/>
              </a:rPr>
              <a:t> </a:t>
            </a:r>
            <a:r>
              <a:rPr lang="en-US" sz="2000" dirty="0" err="1">
                <a:latin typeface="Times New Roman"/>
                <a:ea typeface="Calibri"/>
                <a:cs typeface="Times New Roman"/>
              </a:rPr>
              <a:t>như</a:t>
            </a:r>
            <a:r>
              <a:rPr lang="en-US" sz="2000" dirty="0">
                <a:latin typeface="Times New Roman"/>
                <a:ea typeface="Calibri"/>
                <a:cs typeface="Times New Roman"/>
              </a:rPr>
              <a:t> </a:t>
            </a:r>
            <a:r>
              <a:rPr lang="en-US" sz="2000" dirty="0" err="1">
                <a:latin typeface="Times New Roman"/>
                <a:ea typeface="Calibri"/>
                <a:cs typeface="Times New Roman"/>
              </a:rPr>
              <a:t>lời</a:t>
            </a:r>
            <a:r>
              <a:rPr lang="en-US" sz="2000" dirty="0">
                <a:latin typeface="Times New Roman"/>
                <a:ea typeface="Calibri"/>
                <a:cs typeface="Times New Roman"/>
              </a:rPr>
              <a:t> </a:t>
            </a:r>
            <a:r>
              <a:rPr lang="en-US" sz="2000" dirty="0" err="1">
                <a:latin typeface="Times New Roman"/>
                <a:ea typeface="Calibri"/>
                <a:cs typeface="Times New Roman"/>
              </a:rPr>
              <a:t>thề</a:t>
            </a:r>
            <a:r>
              <a:rPr lang="en-US" sz="2000" dirty="0">
                <a:latin typeface="Times New Roman"/>
                <a:ea typeface="Calibri"/>
                <a:cs typeface="Times New Roman"/>
              </a:rPr>
              <a:t> </a:t>
            </a:r>
            <a:r>
              <a:rPr lang="en-US" sz="2000" dirty="0" err="1">
                <a:latin typeface="Times New Roman"/>
                <a:ea typeface="Calibri"/>
                <a:cs typeface="Times New Roman"/>
              </a:rPr>
              <a:t>năm</a:t>
            </a:r>
            <a:r>
              <a:rPr lang="en-US" sz="2000" spc="-70" dirty="0">
                <a:latin typeface="Times New Roman"/>
                <a:ea typeface="Calibri"/>
                <a:cs typeface="Times New Roman"/>
              </a:rPr>
              <a:t> </a:t>
            </a:r>
            <a:r>
              <a:rPr lang="en-US" sz="2000" dirty="0" err="1">
                <a:latin typeface="Times New Roman"/>
                <a:ea typeface="Calibri"/>
                <a:cs typeface="Times New Roman"/>
              </a:rPr>
              <a:t>xưa</a:t>
            </a:r>
            <a:r>
              <a:rPr lang="en-US" sz="2000" dirty="0">
                <a:latin typeface="Times New Roman"/>
                <a:ea typeface="Calibri"/>
                <a:cs typeface="Times New Roman"/>
              </a:rPr>
              <a:t>.</a:t>
            </a:r>
            <a:endParaRPr lang="en-US" sz="1600" dirty="0">
              <a:ea typeface="Calibri"/>
              <a:cs typeface="Times New Roman"/>
            </a:endParaRPr>
          </a:p>
          <a:p>
            <a:pPr algn="just">
              <a:lnSpc>
                <a:spcPct val="120000"/>
              </a:lnSpc>
              <a:spcAft>
                <a:spcPts val="800"/>
              </a:spcAft>
              <a:tabLst>
                <a:tab pos="533400" algn="l"/>
              </a:tabLst>
            </a:pPr>
            <a:r>
              <a:rPr lang="en-US" sz="2000" dirty="0">
                <a:latin typeface="Times New Roman"/>
                <a:ea typeface="Calibri"/>
                <a:cs typeface="Times New Roman"/>
              </a:rPr>
              <a:t>- </a:t>
            </a:r>
            <a:r>
              <a:rPr lang="en-US" sz="2000" dirty="0" err="1">
                <a:latin typeface="Times New Roman"/>
                <a:ea typeface="Calibri"/>
                <a:cs typeface="Times New Roman"/>
              </a:rPr>
              <a:t>Thạch</a:t>
            </a:r>
            <a:r>
              <a:rPr lang="en-US" sz="2000" dirty="0">
                <a:latin typeface="Times New Roman"/>
                <a:ea typeface="Calibri"/>
                <a:cs typeface="Times New Roman"/>
              </a:rPr>
              <a:t> </a:t>
            </a:r>
            <a:r>
              <a:rPr lang="en-US" sz="2000" dirty="0" err="1">
                <a:latin typeface="Times New Roman"/>
                <a:ea typeface="Calibri"/>
                <a:cs typeface="Times New Roman"/>
              </a:rPr>
              <a:t>Sanh</a:t>
            </a:r>
            <a:r>
              <a:rPr lang="en-US" sz="2000" dirty="0">
                <a:latin typeface="Times New Roman"/>
                <a:ea typeface="Calibri"/>
                <a:cs typeface="Times New Roman"/>
              </a:rPr>
              <a:t> </a:t>
            </a:r>
            <a:r>
              <a:rPr lang="en-US" sz="2000" dirty="0" err="1">
                <a:latin typeface="Times New Roman"/>
                <a:ea typeface="Calibri"/>
                <a:cs typeface="Times New Roman"/>
              </a:rPr>
              <a:t>lấy</a:t>
            </a:r>
            <a:r>
              <a:rPr lang="en-US" sz="2000" dirty="0">
                <a:latin typeface="Times New Roman"/>
                <a:ea typeface="Calibri"/>
                <a:cs typeface="Times New Roman"/>
              </a:rPr>
              <a:t> </a:t>
            </a:r>
            <a:r>
              <a:rPr lang="en-US" sz="2000" dirty="0" err="1">
                <a:latin typeface="Times New Roman"/>
                <a:ea typeface="Calibri"/>
                <a:cs typeface="Times New Roman"/>
              </a:rPr>
              <a:t>công</a:t>
            </a:r>
            <a:r>
              <a:rPr lang="en-US" sz="2000" dirty="0">
                <a:latin typeface="Times New Roman"/>
                <a:ea typeface="Calibri"/>
                <a:cs typeface="Times New Roman"/>
              </a:rPr>
              <a:t> </a:t>
            </a:r>
            <a:r>
              <a:rPr lang="en-US" sz="2000" dirty="0" err="1">
                <a:latin typeface="Times New Roman"/>
                <a:ea typeface="Calibri"/>
                <a:cs typeface="Times New Roman"/>
              </a:rPr>
              <a:t>chúa</a:t>
            </a:r>
            <a:r>
              <a:rPr lang="en-US" sz="2000" dirty="0">
                <a:latin typeface="Times New Roman"/>
                <a:ea typeface="Calibri"/>
                <a:cs typeface="Times New Roman"/>
              </a:rPr>
              <a:t>, </a:t>
            </a:r>
            <a:r>
              <a:rPr lang="en-US" sz="2000" dirty="0" err="1">
                <a:latin typeface="Times New Roman"/>
                <a:ea typeface="Calibri"/>
                <a:cs typeface="Times New Roman"/>
              </a:rPr>
              <a:t>được</a:t>
            </a:r>
            <a:r>
              <a:rPr lang="en-US" sz="2000" dirty="0">
                <a:latin typeface="Times New Roman"/>
                <a:ea typeface="Calibri"/>
                <a:cs typeface="Times New Roman"/>
              </a:rPr>
              <a:t> </a:t>
            </a:r>
            <a:r>
              <a:rPr lang="en-US" sz="2000" dirty="0" err="1">
                <a:latin typeface="Times New Roman"/>
                <a:ea typeface="Calibri"/>
                <a:cs typeface="Times New Roman"/>
              </a:rPr>
              <a:t>làm</a:t>
            </a:r>
            <a:r>
              <a:rPr lang="en-US" sz="2000" dirty="0">
                <a:latin typeface="Times New Roman"/>
                <a:ea typeface="Calibri"/>
                <a:cs typeface="Times New Roman"/>
              </a:rPr>
              <a:t> </a:t>
            </a:r>
            <a:r>
              <a:rPr lang="en-US" sz="2000" dirty="0" err="1">
                <a:latin typeface="Times New Roman"/>
                <a:ea typeface="Calibri"/>
                <a:cs typeface="Times New Roman"/>
              </a:rPr>
              <a:t>vua</a:t>
            </a:r>
            <a:r>
              <a:rPr lang="en-US" sz="2000" dirty="0">
                <a:latin typeface="Times New Roman"/>
                <a:ea typeface="Calibri"/>
                <a:cs typeface="Times New Roman"/>
              </a:rPr>
              <a:t> </a:t>
            </a:r>
            <a:r>
              <a:rPr lang="en-US" sz="2000" dirty="0" err="1">
                <a:latin typeface="Times New Roman"/>
                <a:ea typeface="Calibri"/>
                <a:cs typeface="Times New Roman"/>
              </a:rPr>
              <a:t>và</a:t>
            </a:r>
            <a:r>
              <a:rPr lang="en-US" sz="2000" dirty="0">
                <a:latin typeface="Times New Roman"/>
                <a:ea typeface="Calibri"/>
                <a:cs typeface="Times New Roman"/>
              </a:rPr>
              <a:t> </a:t>
            </a:r>
            <a:r>
              <a:rPr lang="en-US" sz="2000" dirty="0" err="1">
                <a:latin typeface="Times New Roman"/>
                <a:ea typeface="Calibri"/>
                <a:cs typeface="Times New Roman"/>
              </a:rPr>
              <a:t>hưởng</a:t>
            </a:r>
            <a:r>
              <a:rPr lang="en-US" sz="2000" dirty="0">
                <a:latin typeface="Times New Roman"/>
                <a:ea typeface="Calibri"/>
                <a:cs typeface="Times New Roman"/>
              </a:rPr>
              <a:t> </a:t>
            </a:r>
            <a:r>
              <a:rPr lang="en-US" sz="2000" dirty="0" err="1">
                <a:latin typeface="Times New Roman"/>
                <a:ea typeface="Calibri"/>
                <a:cs typeface="Times New Roman"/>
              </a:rPr>
              <a:t>hạnh</a:t>
            </a:r>
            <a:r>
              <a:rPr lang="en-US" sz="2000" dirty="0">
                <a:latin typeface="Times New Roman"/>
                <a:ea typeface="Calibri"/>
                <a:cs typeface="Times New Roman"/>
              </a:rPr>
              <a:t> </a:t>
            </a:r>
            <a:r>
              <a:rPr lang="en-US" sz="2000" dirty="0" err="1">
                <a:latin typeface="Times New Roman"/>
                <a:ea typeface="Calibri"/>
                <a:cs typeface="Times New Roman"/>
              </a:rPr>
              <a:t>phúc</a:t>
            </a:r>
            <a:r>
              <a:rPr lang="en-US" sz="2000" dirty="0">
                <a:latin typeface="Times New Roman"/>
                <a:ea typeface="Calibri"/>
                <a:cs typeface="Times New Roman"/>
              </a:rPr>
              <a:t> </a:t>
            </a:r>
            <a:r>
              <a:rPr lang="en-US" sz="2000" dirty="0" err="1">
                <a:latin typeface="Times New Roman"/>
                <a:ea typeface="Calibri"/>
                <a:cs typeface="Times New Roman"/>
              </a:rPr>
              <a:t>lâu</a:t>
            </a:r>
            <a:r>
              <a:rPr lang="en-US" sz="2000" spc="-95" dirty="0">
                <a:latin typeface="Times New Roman"/>
                <a:ea typeface="Calibri"/>
                <a:cs typeface="Times New Roman"/>
              </a:rPr>
              <a:t> </a:t>
            </a:r>
            <a:r>
              <a:rPr lang="en-US" sz="2000" dirty="0" err="1">
                <a:latin typeface="Times New Roman"/>
                <a:ea typeface="Calibri"/>
                <a:cs typeface="Times New Roman"/>
              </a:rPr>
              <a:t>bền</a:t>
            </a:r>
            <a:r>
              <a:rPr lang="en-US" sz="2000" dirty="0">
                <a:latin typeface="Times New Roman"/>
                <a:ea typeface="Calibri"/>
                <a:cs typeface="Times New Roman"/>
              </a:rPr>
              <a:t>.</a:t>
            </a:r>
            <a:endParaRPr lang="en-US" sz="1600" dirty="0">
              <a:ea typeface="Calibri"/>
              <a:cs typeface="Times New Roman"/>
            </a:endParaRPr>
          </a:p>
          <a:p>
            <a:pPr>
              <a:lnSpc>
                <a:spcPct val="120000"/>
              </a:lnSpc>
            </a:pPr>
            <a:r>
              <a:rPr lang="vi-VN" sz="2000" b="1" dirty="0">
                <a:solidFill>
                  <a:srgbClr val="5B9BD5"/>
                </a:solidFill>
                <a:latin typeface="Times New Roman"/>
                <a:ea typeface="Times New Roman"/>
                <a:cs typeface="Times New Roman"/>
              </a:rPr>
              <a:t>c. Kết bài:</a:t>
            </a:r>
            <a:endParaRPr lang="en-US" sz="2000" b="1" dirty="0">
              <a:solidFill>
                <a:srgbClr val="5B9BD5"/>
              </a:solidFill>
              <a:latin typeface="Calibri Light"/>
              <a:ea typeface="Times New Roman"/>
              <a:cs typeface="Times New Roman"/>
            </a:endParaRPr>
          </a:p>
          <a:p>
            <a:pPr algn="just">
              <a:lnSpc>
                <a:spcPct val="120000"/>
              </a:lnSpc>
            </a:pPr>
            <a:r>
              <a:rPr lang="vi-VN" sz="2000" dirty="0">
                <a:latin typeface="Times New Roman"/>
                <a:ea typeface="Times New Roman"/>
                <a:cs typeface="Times New Roman"/>
              </a:rPr>
              <a:t>Những suy nghĩ về tình cảm anh em, về triết lí "ác giả ác báo" của nhân dân ta.</a:t>
            </a:r>
            <a:endParaRPr lang="en-US" sz="1600" dirty="0">
              <a:effectLst/>
              <a:latin typeface="VNI-Times"/>
              <a:ea typeface="Times New Roman"/>
              <a:cs typeface="Times New Roman"/>
            </a:endParaRPr>
          </a:p>
        </p:txBody>
      </p:sp>
    </p:spTree>
    <p:extLst>
      <p:ext uri="{BB962C8B-B14F-4D97-AF65-F5344CB8AC3E}">
        <p14:creationId xmlns:p14="http://schemas.microsoft.com/office/powerpoint/2010/main" val="3623327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562600"/>
            <a:ext cx="1524000" cy="1288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20964" y="190116"/>
            <a:ext cx="8610600" cy="5201424"/>
          </a:xfrm>
          <a:prstGeom prst="rect">
            <a:avLst/>
          </a:prstGeom>
        </p:spPr>
        <p:txBody>
          <a:bodyPr wrap="square">
            <a:spAutoFit/>
          </a:bodyPr>
          <a:lstStyle/>
          <a:p>
            <a:pPr algn="ctr">
              <a:lnSpc>
                <a:spcPct val="120000"/>
              </a:lnSpc>
            </a:pPr>
            <a:r>
              <a:rPr lang="en-US" sz="2000" b="1" dirty="0" err="1">
                <a:latin typeface="Times New Roman"/>
                <a:ea typeface="Times New Roman"/>
                <a:cs typeface="Times New Roman"/>
              </a:rPr>
              <a:t>Tham</a:t>
            </a:r>
            <a:r>
              <a:rPr lang="en-US" sz="2000" b="1" dirty="0">
                <a:latin typeface="Times New Roman"/>
                <a:ea typeface="Times New Roman"/>
                <a:cs typeface="Times New Roman"/>
              </a:rPr>
              <a:t> </a:t>
            </a:r>
            <a:r>
              <a:rPr lang="en-US" sz="2000" b="1" dirty="0" err="1">
                <a:latin typeface="Times New Roman"/>
                <a:ea typeface="Times New Roman"/>
                <a:cs typeface="Times New Roman"/>
              </a:rPr>
              <a:t>khao</a:t>
            </a:r>
            <a:endParaRPr lang="en-US" sz="1600" dirty="0">
              <a:latin typeface="VNI-Times"/>
              <a:ea typeface="Times New Roman"/>
              <a:cs typeface="Times New Roman"/>
            </a:endParaRPr>
          </a:p>
          <a:p>
            <a:pPr indent="457200" algn="just">
              <a:lnSpc>
                <a:spcPct val="120000"/>
              </a:lnSpc>
            </a:pPr>
            <a:r>
              <a:rPr lang="vi-VN" sz="2000" dirty="0">
                <a:latin typeface="Times New Roman"/>
                <a:ea typeface="Times New Roman"/>
                <a:cs typeface="Times New Roman"/>
              </a:rPr>
              <a:t>Tôi là một người bán hàng rượu tên Lý Thông với một cuộc đời có rất nhiều biến động.</a:t>
            </a:r>
            <a:endParaRPr lang="en-US" sz="1600" dirty="0">
              <a:latin typeface="VNI-Times"/>
              <a:ea typeface="Times New Roman"/>
              <a:cs typeface="Times New Roman"/>
            </a:endParaRPr>
          </a:p>
          <a:p>
            <a:pPr indent="457200" algn="just">
              <a:lnSpc>
                <a:spcPct val="120000"/>
              </a:lnSpc>
            </a:pPr>
            <a:r>
              <a:rPr lang="vi-VN" sz="2000" dirty="0">
                <a:latin typeface="Times New Roman"/>
                <a:ea typeface="Times New Roman"/>
                <a:cs typeface="Times New Roman"/>
              </a:rPr>
              <a:t>Một lần nọ, tôi gặp một chàng trai tên là Thạch Sanh rất khỏe mạnh, lại hiền lành sống một mình dưới gốc đa. Tôi liền lừa cậu ta kết nghĩa với mình, để về làm việc miễn phí trong quán rượu. Sau đó, tôi còn lừa cậu ta thay mình đi nộp mạng cho chằn tinh nữa. Khi cậu ta giết được chằn tinh rồi trở về, thì tôi lại lừa gạt cậu ta trốn đi để độc hưởng vàng bạc được ban thưởng.</a:t>
            </a:r>
            <a:endParaRPr lang="en-US" sz="1600" dirty="0">
              <a:latin typeface="VNI-Times"/>
              <a:ea typeface="Times New Roman"/>
              <a:cs typeface="Times New Roman"/>
            </a:endParaRPr>
          </a:p>
          <a:p>
            <a:pPr algn="just"/>
            <a:r>
              <a:rPr lang="en-US" sz="2000" dirty="0" err="1">
                <a:latin typeface="Times New Roman"/>
                <a:ea typeface="Times New Roman"/>
              </a:rPr>
              <a:t>Sau</a:t>
            </a:r>
            <a:r>
              <a:rPr lang="en-US" sz="2000" dirty="0">
                <a:latin typeface="Times New Roman"/>
                <a:ea typeface="Times New Roman"/>
              </a:rPr>
              <a:t> </a:t>
            </a:r>
            <a:r>
              <a:rPr lang="en-US" sz="2000" dirty="0" err="1">
                <a:latin typeface="Times New Roman"/>
                <a:ea typeface="Times New Roman"/>
              </a:rPr>
              <a:t>lần</a:t>
            </a:r>
            <a:r>
              <a:rPr lang="en-US" sz="2000" dirty="0">
                <a:latin typeface="Times New Roman"/>
                <a:ea typeface="Times New Roman"/>
              </a:rPr>
              <a:t> </a:t>
            </a:r>
            <a:r>
              <a:rPr lang="en-US" sz="2000" dirty="0" err="1">
                <a:latin typeface="Times New Roman"/>
                <a:ea typeface="Times New Roman"/>
              </a:rPr>
              <a:t>đó</a:t>
            </a:r>
            <a:r>
              <a:rPr lang="en-US" sz="2000" dirty="0">
                <a:latin typeface="Times New Roman"/>
                <a:ea typeface="Times New Roman"/>
              </a:rPr>
              <a:t>, </a:t>
            </a:r>
            <a:r>
              <a:rPr lang="en-US" sz="2000" dirty="0" err="1">
                <a:latin typeface="Times New Roman"/>
                <a:ea typeface="Times New Roman"/>
              </a:rPr>
              <a:t>tôi</a:t>
            </a:r>
            <a:r>
              <a:rPr lang="en-US" sz="2000" dirty="0">
                <a:latin typeface="Times New Roman"/>
                <a:ea typeface="Times New Roman"/>
              </a:rPr>
              <a:t> </a:t>
            </a:r>
            <a:r>
              <a:rPr lang="en-US" sz="2000" dirty="0" err="1">
                <a:latin typeface="Times New Roman"/>
                <a:ea typeface="Times New Roman"/>
              </a:rPr>
              <a:t>được</a:t>
            </a:r>
            <a:r>
              <a:rPr lang="en-US" sz="2000" dirty="0">
                <a:latin typeface="Times New Roman"/>
                <a:ea typeface="Times New Roman"/>
              </a:rPr>
              <a:t> </a:t>
            </a:r>
            <a:r>
              <a:rPr lang="en-US" sz="2000" dirty="0" err="1">
                <a:latin typeface="Times New Roman"/>
                <a:ea typeface="Times New Roman"/>
              </a:rPr>
              <a:t>chuyển</a:t>
            </a:r>
            <a:r>
              <a:rPr lang="en-US" sz="2000" dirty="0">
                <a:latin typeface="Times New Roman"/>
                <a:ea typeface="Times New Roman"/>
              </a:rPr>
              <a:t> </a:t>
            </a:r>
            <a:r>
              <a:rPr lang="en-US" sz="2000" dirty="0" err="1">
                <a:latin typeface="Times New Roman"/>
                <a:ea typeface="Times New Roman"/>
              </a:rPr>
              <a:t>đến</a:t>
            </a:r>
            <a:r>
              <a:rPr lang="en-US" sz="2000" dirty="0">
                <a:latin typeface="Times New Roman"/>
                <a:ea typeface="Times New Roman"/>
              </a:rPr>
              <a:t> </a:t>
            </a:r>
            <a:r>
              <a:rPr lang="en-US" sz="2000" dirty="0" err="1">
                <a:latin typeface="Times New Roman"/>
                <a:ea typeface="Times New Roman"/>
              </a:rPr>
              <a:t>kinh</a:t>
            </a:r>
            <a:r>
              <a:rPr lang="en-US" sz="2000" dirty="0">
                <a:latin typeface="Times New Roman"/>
                <a:ea typeface="Times New Roman"/>
              </a:rPr>
              <a:t> </a:t>
            </a:r>
            <a:r>
              <a:rPr lang="en-US" sz="2000" dirty="0" err="1">
                <a:latin typeface="Times New Roman"/>
                <a:ea typeface="Times New Roman"/>
              </a:rPr>
              <a:t>thành</a:t>
            </a:r>
            <a:r>
              <a:rPr lang="en-US" sz="2000" dirty="0">
                <a:latin typeface="Times New Roman"/>
                <a:ea typeface="Times New Roman"/>
              </a:rPr>
              <a:t> </a:t>
            </a:r>
            <a:r>
              <a:rPr lang="en-US" sz="2000" dirty="0" err="1">
                <a:latin typeface="Times New Roman"/>
                <a:ea typeface="Times New Roman"/>
              </a:rPr>
              <a:t>và</a:t>
            </a:r>
            <a:r>
              <a:rPr lang="en-US" sz="2000" dirty="0">
                <a:latin typeface="Times New Roman"/>
                <a:ea typeface="Times New Roman"/>
              </a:rPr>
              <a:t> </a:t>
            </a:r>
            <a:r>
              <a:rPr lang="en-US" sz="2000" dirty="0" err="1">
                <a:latin typeface="Times New Roman"/>
                <a:ea typeface="Times New Roman"/>
              </a:rPr>
              <a:t>sống</a:t>
            </a:r>
            <a:r>
              <a:rPr lang="en-US" sz="2000" dirty="0">
                <a:latin typeface="Times New Roman"/>
                <a:ea typeface="Times New Roman"/>
              </a:rPr>
              <a:t> </a:t>
            </a:r>
            <a:r>
              <a:rPr lang="en-US" sz="2000" dirty="0" err="1">
                <a:latin typeface="Times New Roman"/>
                <a:ea typeface="Times New Roman"/>
              </a:rPr>
              <a:t>giàu</a:t>
            </a:r>
            <a:r>
              <a:rPr lang="en-US" sz="2000" dirty="0">
                <a:latin typeface="Times New Roman"/>
                <a:ea typeface="Times New Roman"/>
              </a:rPr>
              <a:t> sang, sung </a:t>
            </a:r>
            <a:r>
              <a:rPr lang="en-US" sz="2000" dirty="0" err="1">
                <a:latin typeface="Times New Roman"/>
                <a:ea typeface="Times New Roman"/>
              </a:rPr>
              <a:t>sướng</a:t>
            </a:r>
            <a:r>
              <a:rPr lang="en-US" sz="2000" dirty="0">
                <a:latin typeface="Times New Roman"/>
                <a:ea typeface="Times New Roman"/>
              </a:rPr>
              <a:t>. </a:t>
            </a:r>
            <a:r>
              <a:rPr lang="en-US" sz="2000" dirty="0" err="1">
                <a:latin typeface="Times New Roman"/>
                <a:ea typeface="Times New Roman"/>
              </a:rPr>
              <a:t>Ít</a:t>
            </a:r>
            <a:r>
              <a:rPr lang="en-US" sz="2000" dirty="0">
                <a:latin typeface="Times New Roman"/>
                <a:ea typeface="Times New Roman"/>
              </a:rPr>
              <a:t> </a:t>
            </a:r>
            <a:r>
              <a:rPr lang="en-US" sz="2000" dirty="0" err="1">
                <a:latin typeface="Times New Roman"/>
                <a:ea typeface="Times New Roman"/>
              </a:rPr>
              <a:t>lâu</a:t>
            </a:r>
            <a:r>
              <a:rPr lang="en-US" sz="2000" dirty="0">
                <a:latin typeface="Times New Roman"/>
                <a:ea typeface="Times New Roman"/>
              </a:rPr>
              <a:t> </a:t>
            </a:r>
            <a:r>
              <a:rPr lang="en-US" sz="2000" dirty="0" err="1">
                <a:latin typeface="Times New Roman"/>
                <a:ea typeface="Times New Roman"/>
              </a:rPr>
              <a:t>sau</a:t>
            </a:r>
            <a:r>
              <a:rPr lang="en-US" sz="2000" dirty="0">
                <a:latin typeface="Times New Roman"/>
                <a:ea typeface="Times New Roman"/>
              </a:rPr>
              <a:t> con </a:t>
            </a:r>
            <a:r>
              <a:rPr lang="en-US" sz="2000" dirty="0" err="1">
                <a:latin typeface="Times New Roman"/>
                <a:ea typeface="Times New Roman"/>
              </a:rPr>
              <a:t>gái</a:t>
            </a:r>
            <a:r>
              <a:rPr lang="en-US" sz="2000" dirty="0">
                <a:latin typeface="Times New Roman"/>
                <a:ea typeface="Times New Roman"/>
              </a:rPr>
              <a:t> </a:t>
            </a:r>
            <a:r>
              <a:rPr lang="en-US" sz="2000" dirty="0" err="1">
                <a:latin typeface="Times New Roman"/>
                <a:ea typeface="Times New Roman"/>
              </a:rPr>
              <a:t>của</a:t>
            </a:r>
            <a:r>
              <a:rPr lang="en-US" sz="2000" dirty="0">
                <a:latin typeface="Times New Roman"/>
                <a:ea typeface="Times New Roman"/>
              </a:rPr>
              <a:t> </a:t>
            </a:r>
            <a:r>
              <a:rPr lang="en-US" sz="2000" dirty="0" err="1">
                <a:latin typeface="Times New Roman"/>
                <a:ea typeface="Times New Roman"/>
              </a:rPr>
              <a:t>vua</a:t>
            </a:r>
            <a:r>
              <a:rPr lang="en-US" sz="2000" dirty="0">
                <a:latin typeface="Times New Roman"/>
                <a:ea typeface="Times New Roman"/>
              </a:rPr>
              <a:t> </a:t>
            </a:r>
            <a:r>
              <a:rPr lang="en-US" sz="2000" dirty="0" err="1">
                <a:latin typeface="Times New Roman"/>
                <a:ea typeface="Times New Roman"/>
              </a:rPr>
              <a:t>bị</a:t>
            </a:r>
            <a:r>
              <a:rPr lang="en-US" sz="2000" dirty="0">
                <a:latin typeface="Times New Roman"/>
                <a:ea typeface="Times New Roman"/>
              </a:rPr>
              <a:t> </a:t>
            </a:r>
            <a:r>
              <a:rPr lang="en-US" sz="2000" dirty="0" err="1">
                <a:latin typeface="Times New Roman"/>
                <a:ea typeface="Times New Roman"/>
              </a:rPr>
              <a:t>đại</a:t>
            </a:r>
            <a:r>
              <a:rPr lang="en-US" sz="2000" dirty="0">
                <a:latin typeface="Times New Roman"/>
                <a:ea typeface="Times New Roman"/>
              </a:rPr>
              <a:t> </a:t>
            </a:r>
            <a:r>
              <a:rPr lang="en-US" sz="2000" dirty="0" err="1">
                <a:latin typeface="Times New Roman"/>
                <a:ea typeface="Times New Roman"/>
              </a:rPr>
              <a:t>bàng</a:t>
            </a:r>
            <a:r>
              <a:rPr lang="en-US" sz="2000" dirty="0">
                <a:latin typeface="Times New Roman"/>
                <a:ea typeface="Times New Roman"/>
              </a:rPr>
              <a:t> </a:t>
            </a:r>
            <a:r>
              <a:rPr lang="en-US" sz="2000" dirty="0" err="1">
                <a:latin typeface="Times New Roman"/>
                <a:ea typeface="Times New Roman"/>
              </a:rPr>
              <a:t>tinh</a:t>
            </a:r>
            <a:r>
              <a:rPr lang="en-US" sz="2000" dirty="0">
                <a:latin typeface="Times New Roman"/>
                <a:ea typeface="Times New Roman"/>
              </a:rPr>
              <a:t> </a:t>
            </a:r>
            <a:r>
              <a:rPr lang="en-US" sz="2000" dirty="0" err="1">
                <a:latin typeface="Times New Roman"/>
                <a:ea typeface="Times New Roman"/>
              </a:rPr>
              <a:t>bắt</a:t>
            </a:r>
            <a:r>
              <a:rPr lang="en-US" sz="2000" dirty="0">
                <a:latin typeface="Times New Roman"/>
                <a:ea typeface="Times New Roman"/>
              </a:rPr>
              <a:t> </a:t>
            </a:r>
            <a:r>
              <a:rPr lang="en-US" sz="2000" dirty="0" err="1">
                <a:latin typeface="Times New Roman"/>
                <a:ea typeface="Times New Roman"/>
              </a:rPr>
              <a:t>đi</a:t>
            </a:r>
            <a:r>
              <a:rPr lang="en-US" sz="2000" dirty="0">
                <a:latin typeface="Times New Roman"/>
                <a:ea typeface="Times New Roman"/>
              </a:rPr>
              <a:t>. </a:t>
            </a:r>
            <a:r>
              <a:rPr lang="en-US" sz="2000" dirty="0" err="1">
                <a:latin typeface="Times New Roman"/>
                <a:ea typeface="Times New Roman"/>
              </a:rPr>
              <a:t>Ngài</a:t>
            </a:r>
            <a:r>
              <a:rPr lang="en-US" sz="2000" dirty="0">
                <a:latin typeface="Times New Roman"/>
                <a:ea typeface="Times New Roman"/>
              </a:rPr>
              <a:t> </a:t>
            </a:r>
            <a:r>
              <a:rPr lang="en-US" sz="2000" dirty="0" err="1">
                <a:latin typeface="Times New Roman"/>
                <a:ea typeface="Times New Roman"/>
              </a:rPr>
              <a:t>đã</a:t>
            </a:r>
            <a:r>
              <a:rPr lang="en-US" sz="2000" dirty="0">
                <a:latin typeface="Times New Roman"/>
                <a:ea typeface="Times New Roman"/>
              </a:rPr>
              <a:t> </a:t>
            </a:r>
            <a:r>
              <a:rPr lang="en-US" sz="2000" dirty="0" err="1">
                <a:latin typeface="Times New Roman"/>
                <a:ea typeface="Times New Roman"/>
              </a:rPr>
              <a:t>ra</a:t>
            </a:r>
            <a:r>
              <a:rPr lang="en-US" sz="2000" dirty="0">
                <a:latin typeface="Times New Roman"/>
                <a:ea typeface="Times New Roman"/>
              </a:rPr>
              <a:t> </a:t>
            </a:r>
            <a:r>
              <a:rPr lang="en-US" sz="2000" dirty="0" err="1">
                <a:latin typeface="Times New Roman"/>
                <a:ea typeface="Times New Roman"/>
              </a:rPr>
              <a:t>thông</a:t>
            </a:r>
            <a:r>
              <a:rPr lang="en-US" sz="2000" dirty="0">
                <a:latin typeface="Times New Roman"/>
                <a:ea typeface="Times New Roman"/>
              </a:rPr>
              <a:t> </a:t>
            </a:r>
            <a:r>
              <a:rPr lang="en-US" sz="2000" dirty="0" err="1">
                <a:latin typeface="Times New Roman"/>
                <a:ea typeface="Times New Roman"/>
              </a:rPr>
              <a:t>cáo</a:t>
            </a:r>
            <a:r>
              <a:rPr lang="en-US" sz="2000" dirty="0">
                <a:latin typeface="Times New Roman"/>
                <a:ea typeface="Times New Roman"/>
              </a:rPr>
              <a:t>, </a:t>
            </a:r>
            <a:r>
              <a:rPr lang="en-US" sz="2000" dirty="0" err="1">
                <a:latin typeface="Times New Roman"/>
                <a:ea typeface="Times New Roman"/>
              </a:rPr>
              <a:t>ai</a:t>
            </a:r>
            <a:r>
              <a:rPr lang="en-US" sz="2000" dirty="0">
                <a:latin typeface="Times New Roman"/>
                <a:ea typeface="Times New Roman"/>
              </a:rPr>
              <a:t> </a:t>
            </a:r>
            <a:r>
              <a:rPr lang="en-US" sz="2000" dirty="0" err="1">
                <a:latin typeface="Times New Roman"/>
                <a:ea typeface="Times New Roman"/>
              </a:rPr>
              <a:t>cứu</a:t>
            </a:r>
            <a:r>
              <a:rPr lang="en-US" sz="2000" dirty="0">
                <a:latin typeface="Times New Roman"/>
                <a:ea typeface="Times New Roman"/>
              </a:rPr>
              <a:t> </a:t>
            </a:r>
            <a:r>
              <a:rPr lang="en-US" sz="2000" dirty="0" err="1">
                <a:latin typeface="Times New Roman"/>
                <a:ea typeface="Times New Roman"/>
              </a:rPr>
              <a:t>được</a:t>
            </a:r>
            <a:r>
              <a:rPr lang="en-US" sz="2000" dirty="0">
                <a:latin typeface="Times New Roman"/>
                <a:ea typeface="Times New Roman"/>
              </a:rPr>
              <a:t> </a:t>
            </a:r>
            <a:r>
              <a:rPr lang="en-US" sz="2000" dirty="0" err="1">
                <a:latin typeface="Times New Roman"/>
                <a:ea typeface="Times New Roman"/>
              </a:rPr>
              <a:t>công</a:t>
            </a:r>
            <a:r>
              <a:rPr lang="en-US" sz="2000" dirty="0">
                <a:latin typeface="Times New Roman"/>
                <a:ea typeface="Times New Roman"/>
              </a:rPr>
              <a:t> </a:t>
            </a:r>
            <a:r>
              <a:rPr lang="en-US" sz="2000" dirty="0" err="1">
                <a:latin typeface="Times New Roman"/>
                <a:ea typeface="Times New Roman"/>
              </a:rPr>
              <a:t>chúa</a:t>
            </a:r>
            <a:r>
              <a:rPr lang="en-US" sz="2000" dirty="0">
                <a:latin typeface="Times New Roman"/>
                <a:ea typeface="Times New Roman"/>
              </a:rPr>
              <a:t> </a:t>
            </a:r>
            <a:r>
              <a:rPr lang="en-US" sz="2000" dirty="0" err="1">
                <a:latin typeface="Times New Roman"/>
                <a:ea typeface="Times New Roman"/>
              </a:rPr>
              <a:t>thì</a:t>
            </a:r>
            <a:r>
              <a:rPr lang="en-US" sz="2000" dirty="0">
                <a:latin typeface="Times New Roman"/>
                <a:ea typeface="Times New Roman"/>
              </a:rPr>
              <a:t> </a:t>
            </a:r>
            <a:r>
              <a:rPr lang="en-US" sz="2000" dirty="0" err="1">
                <a:latin typeface="Times New Roman"/>
                <a:ea typeface="Times New Roman"/>
              </a:rPr>
              <a:t>sẽ</a:t>
            </a:r>
            <a:r>
              <a:rPr lang="en-US" sz="2000" dirty="0">
                <a:latin typeface="Times New Roman"/>
                <a:ea typeface="Times New Roman"/>
              </a:rPr>
              <a:t> </a:t>
            </a:r>
            <a:r>
              <a:rPr lang="en-US" sz="2000" dirty="0" err="1">
                <a:latin typeface="Times New Roman"/>
                <a:ea typeface="Times New Roman"/>
              </a:rPr>
              <a:t>được</a:t>
            </a:r>
            <a:r>
              <a:rPr lang="en-US" sz="2000" dirty="0">
                <a:latin typeface="Times New Roman"/>
                <a:ea typeface="Times New Roman"/>
              </a:rPr>
              <a:t> </a:t>
            </a:r>
            <a:r>
              <a:rPr lang="en-US" sz="2000" dirty="0" err="1">
                <a:latin typeface="Times New Roman"/>
                <a:ea typeface="Times New Roman"/>
              </a:rPr>
              <a:t>làm</a:t>
            </a:r>
            <a:r>
              <a:rPr lang="en-US" sz="2000" dirty="0">
                <a:latin typeface="Times New Roman"/>
                <a:ea typeface="Times New Roman"/>
              </a:rPr>
              <a:t> </a:t>
            </a:r>
            <a:r>
              <a:rPr lang="en-US" sz="2000" dirty="0" err="1">
                <a:latin typeface="Times New Roman"/>
                <a:ea typeface="Times New Roman"/>
              </a:rPr>
              <a:t>phò</a:t>
            </a:r>
            <a:r>
              <a:rPr lang="en-US" sz="2000" dirty="0">
                <a:latin typeface="Times New Roman"/>
                <a:ea typeface="Times New Roman"/>
              </a:rPr>
              <a:t> </a:t>
            </a:r>
            <a:r>
              <a:rPr lang="en-US" sz="2000" dirty="0" err="1">
                <a:latin typeface="Times New Roman"/>
                <a:ea typeface="Times New Roman"/>
              </a:rPr>
              <a:t>mã</a:t>
            </a:r>
            <a:r>
              <a:rPr lang="en-US" sz="2000" dirty="0">
                <a:latin typeface="Times New Roman"/>
                <a:ea typeface="Times New Roman"/>
              </a:rPr>
              <a:t>. </a:t>
            </a:r>
            <a:r>
              <a:rPr lang="en-US" sz="2000" dirty="0" err="1">
                <a:latin typeface="Times New Roman"/>
                <a:ea typeface="Times New Roman"/>
              </a:rPr>
              <a:t>Vậy</a:t>
            </a:r>
            <a:r>
              <a:rPr lang="en-US" sz="2000" dirty="0">
                <a:latin typeface="Times New Roman"/>
                <a:ea typeface="Times New Roman"/>
              </a:rPr>
              <a:t> </a:t>
            </a:r>
            <a:r>
              <a:rPr lang="en-US" sz="2000" dirty="0" err="1">
                <a:latin typeface="Times New Roman"/>
                <a:ea typeface="Times New Roman"/>
              </a:rPr>
              <a:t>nên</a:t>
            </a:r>
            <a:r>
              <a:rPr lang="en-US" sz="2000" dirty="0">
                <a:latin typeface="Times New Roman"/>
                <a:ea typeface="Times New Roman"/>
              </a:rPr>
              <a:t>, </a:t>
            </a:r>
            <a:r>
              <a:rPr lang="en-US" sz="2000" dirty="0" err="1">
                <a:latin typeface="Times New Roman"/>
                <a:ea typeface="Times New Roman"/>
              </a:rPr>
              <a:t>tôi</a:t>
            </a:r>
            <a:r>
              <a:rPr lang="en-US" sz="2000" dirty="0">
                <a:latin typeface="Times New Roman"/>
                <a:ea typeface="Times New Roman"/>
              </a:rPr>
              <a:t> </a:t>
            </a:r>
            <a:r>
              <a:rPr lang="en-US" sz="2000" dirty="0" err="1">
                <a:latin typeface="Times New Roman"/>
                <a:ea typeface="Times New Roman"/>
              </a:rPr>
              <a:t>liền</a:t>
            </a:r>
            <a:r>
              <a:rPr lang="en-US" sz="2000" dirty="0">
                <a:latin typeface="Times New Roman"/>
                <a:ea typeface="Times New Roman"/>
              </a:rPr>
              <a:t> </a:t>
            </a:r>
            <a:r>
              <a:rPr lang="en-US" sz="2000" dirty="0" err="1">
                <a:latin typeface="Times New Roman"/>
                <a:ea typeface="Times New Roman"/>
              </a:rPr>
              <a:t>xung</a:t>
            </a:r>
            <a:r>
              <a:rPr lang="en-US" sz="2000" dirty="0">
                <a:latin typeface="Times New Roman"/>
                <a:ea typeface="Times New Roman"/>
              </a:rPr>
              <a:t> </a:t>
            </a:r>
            <a:r>
              <a:rPr lang="en-US" sz="2000" dirty="0" err="1">
                <a:latin typeface="Times New Roman"/>
                <a:ea typeface="Times New Roman"/>
              </a:rPr>
              <a:t>phong</a:t>
            </a:r>
            <a:r>
              <a:rPr lang="en-US" sz="2000" dirty="0">
                <a:latin typeface="Times New Roman"/>
                <a:ea typeface="Times New Roman"/>
              </a:rPr>
              <a:t> </a:t>
            </a:r>
            <a:r>
              <a:rPr lang="en-US" sz="2000" dirty="0" err="1">
                <a:latin typeface="Times New Roman"/>
                <a:ea typeface="Times New Roman"/>
              </a:rPr>
              <a:t>dẫn</a:t>
            </a:r>
            <a:r>
              <a:rPr lang="en-US" sz="2000" dirty="0">
                <a:latin typeface="Times New Roman"/>
                <a:ea typeface="Times New Roman"/>
              </a:rPr>
              <a:t> </a:t>
            </a:r>
            <a:r>
              <a:rPr lang="en-US" sz="2000" dirty="0" err="1">
                <a:latin typeface="Times New Roman"/>
                <a:ea typeface="Times New Roman"/>
              </a:rPr>
              <a:t>lính</a:t>
            </a:r>
            <a:r>
              <a:rPr lang="en-US" sz="2000" dirty="0">
                <a:latin typeface="Times New Roman"/>
                <a:ea typeface="Times New Roman"/>
              </a:rPr>
              <a:t> </a:t>
            </a:r>
            <a:r>
              <a:rPr lang="en-US" sz="2000" dirty="0" err="1">
                <a:latin typeface="Times New Roman"/>
                <a:ea typeface="Times New Roman"/>
              </a:rPr>
              <a:t>đi</a:t>
            </a:r>
            <a:r>
              <a:rPr lang="en-US" sz="2000" dirty="0">
                <a:latin typeface="Times New Roman"/>
                <a:ea typeface="Times New Roman"/>
              </a:rPr>
              <a:t> </a:t>
            </a:r>
            <a:r>
              <a:rPr lang="en-US" sz="2000" dirty="0" err="1">
                <a:latin typeface="Times New Roman"/>
                <a:ea typeface="Times New Roman"/>
              </a:rPr>
              <a:t>giải</a:t>
            </a:r>
            <a:r>
              <a:rPr lang="en-US" sz="2000" dirty="0">
                <a:latin typeface="Times New Roman"/>
                <a:ea typeface="Times New Roman"/>
              </a:rPr>
              <a:t> </a:t>
            </a:r>
            <a:r>
              <a:rPr lang="en-US" sz="2000" dirty="0" err="1">
                <a:latin typeface="Times New Roman"/>
                <a:ea typeface="Times New Roman"/>
              </a:rPr>
              <a:t>cứu</a:t>
            </a:r>
            <a:r>
              <a:rPr lang="en-US" sz="2000" dirty="0">
                <a:latin typeface="Times New Roman"/>
                <a:ea typeface="Times New Roman"/>
              </a:rPr>
              <a:t> </a:t>
            </a:r>
            <a:r>
              <a:rPr lang="en-US" sz="2000" dirty="0" err="1">
                <a:latin typeface="Times New Roman"/>
                <a:ea typeface="Times New Roman"/>
              </a:rPr>
              <a:t>công</a:t>
            </a:r>
            <a:r>
              <a:rPr lang="en-US" sz="2000" dirty="0">
                <a:latin typeface="Times New Roman"/>
                <a:ea typeface="Times New Roman"/>
              </a:rPr>
              <a:t> </a:t>
            </a:r>
            <a:r>
              <a:rPr lang="en-US" sz="2000" dirty="0" err="1">
                <a:latin typeface="Times New Roman"/>
                <a:ea typeface="Times New Roman"/>
              </a:rPr>
              <a:t>chúa</a:t>
            </a:r>
            <a:r>
              <a:rPr lang="en-US" sz="2000" dirty="0">
                <a:latin typeface="Times New Roman"/>
                <a:ea typeface="Times New Roman"/>
              </a:rPr>
              <a:t>. </a:t>
            </a:r>
            <a:r>
              <a:rPr lang="en-US" sz="2000" dirty="0" err="1">
                <a:latin typeface="Times New Roman"/>
                <a:ea typeface="Times New Roman"/>
              </a:rPr>
              <a:t>Ngờ</a:t>
            </a:r>
            <a:r>
              <a:rPr lang="en-US" sz="2000" dirty="0">
                <a:latin typeface="Times New Roman"/>
                <a:ea typeface="Times New Roman"/>
              </a:rPr>
              <a:t> </a:t>
            </a:r>
            <a:r>
              <a:rPr lang="en-US" sz="2000" dirty="0" err="1">
                <a:latin typeface="Times New Roman"/>
                <a:ea typeface="Times New Roman"/>
              </a:rPr>
              <a:t>đâu</a:t>
            </a:r>
            <a:r>
              <a:rPr lang="en-US" sz="2000" dirty="0">
                <a:latin typeface="Times New Roman"/>
                <a:ea typeface="Times New Roman"/>
              </a:rPr>
              <a:t>, </a:t>
            </a:r>
            <a:r>
              <a:rPr lang="en-US" sz="2000" dirty="0" err="1">
                <a:latin typeface="Times New Roman"/>
                <a:ea typeface="Times New Roman"/>
              </a:rPr>
              <a:t>trong</a:t>
            </a:r>
            <a:r>
              <a:rPr lang="en-US" sz="2000" dirty="0">
                <a:latin typeface="Times New Roman"/>
                <a:ea typeface="Times New Roman"/>
              </a:rPr>
              <a:t> </a:t>
            </a:r>
            <a:r>
              <a:rPr lang="en-US" sz="2000" dirty="0" err="1">
                <a:latin typeface="Times New Roman"/>
                <a:ea typeface="Times New Roman"/>
              </a:rPr>
              <a:t>lúc</a:t>
            </a:r>
            <a:r>
              <a:rPr lang="en-US" sz="2000" dirty="0">
                <a:latin typeface="Times New Roman"/>
                <a:ea typeface="Times New Roman"/>
              </a:rPr>
              <a:t> </a:t>
            </a:r>
            <a:r>
              <a:rPr lang="en-US" sz="2000" dirty="0" err="1">
                <a:latin typeface="Times New Roman"/>
                <a:ea typeface="Times New Roman"/>
              </a:rPr>
              <a:t>tôi</a:t>
            </a:r>
            <a:r>
              <a:rPr lang="en-US" sz="2000" dirty="0">
                <a:latin typeface="Times New Roman"/>
                <a:ea typeface="Times New Roman"/>
              </a:rPr>
              <a:t> </a:t>
            </a:r>
            <a:r>
              <a:rPr lang="en-US" sz="2000" dirty="0" err="1">
                <a:latin typeface="Times New Roman"/>
                <a:ea typeface="Times New Roman"/>
              </a:rPr>
              <a:t>đang</a:t>
            </a:r>
            <a:r>
              <a:rPr lang="en-US" sz="2000" dirty="0">
                <a:latin typeface="Times New Roman"/>
                <a:ea typeface="Times New Roman"/>
              </a:rPr>
              <a:t> </a:t>
            </a:r>
            <a:r>
              <a:rPr lang="en-US" sz="2000" dirty="0" err="1">
                <a:latin typeface="Times New Roman"/>
                <a:ea typeface="Times New Roman"/>
              </a:rPr>
              <a:t>loay</a:t>
            </a:r>
            <a:r>
              <a:rPr lang="en-US" sz="2000" dirty="0">
                <a:latin typeface="Times New Roman"/>
                <a:ea typeface="Times New Roman"/>
              </a:rPr>
              <a:t> </a:t>
            </a:r>
            <a:r>
              <a:rPr lang="en-US" sz="2000" dirty="0" err="1">
                <a:latin typeface="Times New Roman"/>
                <a:ea typeface="Times New Roman"/>
              </a:rPr>
              <a:t>hoay</a:t>
            </a:r>
            <a:r>
              <a:rPr lang="en-US" sz="2000" dirty="0">
                <a:latin typeface="Times New Roman"/>
                <a:ea typeface="Times New Roman"/>
              </a:rPr>
              <a:t> </a:t>
            </a:r>
            <a:r>
              <a:rPr lang="en-US" sz="2000" dirty="0" err="1">
                <a:latin typeface="Times New Roman"/>
                <a:ea typeface="Times New Roman"/>
              </a:rPr>
              <a:t>thì</a:t>
            </a:r>
            <a:r>
              <a:rPr lang="en-US" sz="2000" dirty="0">
                <a:latin typeface="Times New Roman"/>
                <a:ea typeface="Times New Roman"/>
              </a:rPr>
              <a:t> </a:t>
            </a:r>
            <a:r>
              <a:rPr lang="en-US" sz="2000" dirty="0" err="1">
                <a:latin typeface="Times New Roman"/>
                <a:ea typeface="Times New Roman"/>
              </a:rPr>
              <a:t>lại</a:t>
            </a:r>
            <a:r>
              <a:rPr lang="en-US" sz="2000" dirty="0">
                <a:latin typeface="Times New Roman"/>
                <a:ea typeface="Times New Roman"/>
              </a:rPr>
              <a:t> </a:t>
            </a:r>
            <a:r>
              <a:rPr lang="en-US" sz="2000" dirty="0" err="1">
                <a:latin typeface="Times New Roman"/>
                <a:ea typeface="Times New Roman"/>
              </a:rPr>
              <a:t>gặp</a:t>
            </a:r>
            <a:r>
              <a:rPr lang="en-US" sz="2000" dirty="0">
                <a:latin typeface="Times New Roman"/>
                <a:ea typeface="Times New Roman"/>
              </a:rPr>
              <a:t> </a:t>
            </a:r>
            <a:r>
              <a:rPr lang="en-US" sz="2000" dirty="0" err="1">
                <a:latin typeface="Times New Roman"/>
                <a:ea typeface="Times New Roman"/>
              </a:rPr>
              <a:t>được</a:t>
            </a:r>
            <a:r>
              <a:rPr lang="en-US" sz="2000" dirty="0">
                <a:latin typeface="Times New Roman"/>
                <a:ea typeface="Times New Roman"/>
              </a:rPr>
              <a:t> </a:t>
            </a:r>
            <a:r>
              <a:rPr lang="en-US" sz="2000" dirty="0" err="1">
                <a:latin typeface="Times New Roman"/>
                <a:ea typeface="Times New Roman"/>
              </a:rPr>
              <a:t>Thạch</a:t>
            </a:r>
            <a:r>
              <a:rPr lang="en-US" sz="2000" dirty="0">
                <a:latin typeface="Times New Roman"/>
                <a:ea typeface="Times New Roman"/>
              </a:rPr>
              <a:t> </a:t>
            </a:r>
            <a:r>
              <a:rPr lang="en-US" sz="2000" dirty="0" err="1">
                <a:latin typeface="Times New Roman"/>
                <a:ea typeface="Times New Roman"/>
              </a:rPr>
              <a:t>Sanh</a:t>
            </a:r>
            <a:r>
              <a:rPr lang="en-US" sz="2000" dirty="0">
                <a:latin typeface="Times New Roman"/>
                <a:ea typeface="Times New Roman"/>
              </a:rPr>
              <a:t>. </a:t>
            </a:r>
            <a:r>
              <a:rPr lang="en-US" sz="2000" dirty="0" err="1">
                <a:latin typeface="Times New Roman"/>
                <a:ea typeface="Times New Roman"/>
              </a:rPr>
              <a:t>Nhờ</a:t>
            </a:r>
            <a:r>
              <a:rPr lang="en-US" sz="2000" dirty="0">
                <a:latin typeface="Times New Roman"/>
                <a:ea typeface="Times New Roman"/>
              </a:rPr>
              <a:t> </a:t>
            </a:r>
            <a:r>
              <a:rPr lang="en-US" sz="2000" dirty="0" err="1">
                <a:latin typeface="Times New Roman"/>
                <a:ea typeface="Times New Roman"/>
              </a:rPr>
              <a:t>đi</a:t>
            </a:r>
            <a:r>
              <a:rPr lang="en-US" sz="2000" dirty="0">
                <a:latin typeface="Times New Roman"/>
                <a:ea typeface="Times New Roman"/>
              </a:rPr>
              <a:t> </a:t>
            </a:r>
            <a:r>
              <a:rPr lang="en-US" sz="2000" dirty="0" err="1">
                <a:latin typeface="Times New Roman"/>
                <a:ea typeface="Times New Roman"/>
              </a:rPr>
              <a:t>cùng</a:t>
            </a:r>
            <a:r>
              <a:rPr lang="en-US" sz="2000" dirty="0">
                <a:latin typeface="Times New Roman"/>
                <a:ea typeface="Times New Roman"/>
              </a:rPr>
              <a:t> </a:t>
            </a:r>
            <a:r>
              <a:rPr lang="en-US" sz="2000" dirty="0" err="1">
                <a:latin typeface="Times New Roman"/>
                <a:ea typeface="Times New Roman"/>
              </a:rPr>
              <a:t>cậu</a:t>
            </a:r>
            <a:r>
              <a:rPr lang="en-US" sz="2000" dirty="0">
                <a:latin typeface="Times New Roman"/>
                <a:ea typeface="Times New Roman"/>
              </a:rPr>
              <a:t> ta, </a:t>
            </a:r>
            <a:r>
              <a:rPr lang="en-US" sz="2000" dirty="0" err="1">
                <a:latin typeface="Times New Roman"/>
                <a:ea typeface="Times New Roman"/>
              </a:rPr>
              <a:t>tôi</a:t>
            </a:r>
            <a:r>
              <a:rPr lang="en-US" sz="2000" dirty="0">
                <a:latin typeface="Times New Roman"/>
                <a:ea typeface="Times New Roman"/>
              </a:rPr>
              <a:t> </a:t>
            </a:r>
            <a:r>
              <a:rPr lang="en-US" sz="2000" dirty="0" err="1">
                <a:latin typeface="Times New Roman"/>
                <a:ea typeface="Times New Roman"/>
              </a:rPr>
              <a:t>đã</a:t>
            </a:r>
            <a:r>
              <a:rPr lang="en-US" sz="2000" dirty="0">
                <a:latin typeface="Times New Roman"/>
                <a:ea typeface="Times New Roman"/>
              </a:rPr>
              <a:t> </a:t>
            </a:r>
            <a:r>
              <a:rPr lang="en-US" sz="2000" dirty="0" err="1">
                <a:latin typeface="Times New Roman"/>
                <a:ea typeface="Times New Roman"/>
              </a:rPr>
              <a:t>tìm</a:t>
            </a:r>
            <a:r>
              <a:rPr lang="en-US" sz="2000" dirty="0">
                <a:latin typeface="Times New Roman"/>
                <a:ea typeface="Times New Roman"/>
              </a:rPr>
              <a:t> </a:t>
            </a:r>
            <a:r>
              <a:rPr lang="en-US" sz="2000" dirty="0" err="1">
                <a:latin typeface="Times New Roman"/>
                <a:ea typeface="Times New Roman"/>
              </a:rPr>
              <a:t>được</a:t>
            </a:r>
            <a:r>
              <a:rPr lang="en-US" sz="2000" dirty="0">
                <a:latin typeface="Times New Roman"/>
                <a:ea typeface="Times New Roman"/>
              </a:rPr>
              <a:t> </a:t>
            </a:r>
            <a:r>
              <a:rPr lang="en-US" sz="2000" dirty="0" err="1">
                <a:latin typeface="Times New Roman"/>
                <a:ea typeface="Times New Roman"/>
              </a:rPr>
              <a:t>đến</a:t>
            </a:r>
            <a:r>
              <a:rPr lang="en-US" sz="2000" dirty="0">
                <a:latin typeface="Times New Roman"/>
                <a:ea typeface="Times New Roman"/>
              </a:rPr>
              <a:t> hang ổ </a:t>
            </a:r>
            <a:r>
              <a:rPr lang="en-US" sz="2000" dirty="0" err="1">
                <a:latin typeface="Times New Roman"/>
                <a:ea typeface="Times New Roman"/>
              </a:rPr>
              <a:t>của</a:t>
            </a:r>
            <a:r>
              <a:rPr lang="en-US" sz="2000" dirty="0">
                <a:latin typeface="Times New Roman"/>
                <a:ea typeface="Times New Roman"/>
              </a:rPr>
              <a:t> </a:t>
            </a:r>
            <a:r>
              <a:rPr lang="en-US" sz="2000" dirty="0" err="1">
                <a:latin typeface="Times New Roman"/>
                <a:ea typeface="Times New Roman"/>
              </a:rPr>
              <a:t>đại</a:t>
            </a:r>
            <a:r>
              <a:rPr lang="en-US" sz="2000" dirty="0">
                <a:latin typeface="Times New Roman"/>
                <a:ea typeface="Times New Roman"/>
              </a:rPr>
              <a:t> </a:t>
            </a:r>
            <a:r>
              <a:rPr lang="en-US" sz="2000" dirty="0" err="1">
                <a:latin typeface="Times New Roman"/>
                <a:ea typeface="Times New Roman"/>
              </a:rPr>
              <a:t>bàng</a:t>
            </a:r>
            <a:r>
              <a:rPr lang="en-US" sz="2000" dirty="0">
                <a:latin typeface="Times New Roman"/>
                <a:ea typeface="Times New Roman"/>
              </a:rPr>
              <a:t> </a:t>
            </a:r>
            <a:r>
              <a:rPr lang="en-US" sz="2000" dirty="0" err="1">
                <a:latin typeface="Times New Roman"/>
                <a:ea typeface="Times New Roman"/>
              </a:rPr>
              <a:t>tinh</a:t>
            </a:r>
            <a:r>
              <a:rPr lang="en-US" sz="2000" dirty="0">
                <a:latin typeface="Times New Roman"/>
                <a:ea typeface="Times New Roman"/>
              </a:rPr>
              <a:t> </a:t>
            </a:r>
            <a:r>
              <a:rPr lang="en-US" sz="2000" dirty="0" err="1">
                <a:latin typeface="Times New Roman"/>
                <a:ea typeface="Times New Roman"/>
              </a:rPr>
              <a:t>và</a:t>
            </a:r>
            <a:r>
              <a:rPr lang="en-US" sz="2000" dirty="0">
                <a:latin typeface="Times New Roman"/>
                <a:ea typeface="Times New Roman"/>
              </a:rPr>
              <a:t> </a:t>
            </a:r>
            <a:r>
              <a:rPr lang="en-US" sz="2000" dirty="0" err="1">
                <a:latin typeface="Times New Roman"/>
                <a:ea typeface="Times New Roman"/>
              </a:rPr>
              <a:t>đưa</a:t>
            </a:r>
            <a:r>
              <a:rPr lang="en-US" sz="2000" dirty="0">
                <a:latin typeface="Times New Roman"/>
                <a:ea typeface="Times New Roman"/>
              </a:rPr>
              <a:t> </a:t>
            </a:r>
            <a:r>
              <a:rPr lang="en-US" sz="2000" dirty="0" err="1">
                <a:latin typeface="Times New Roman"/>
                <a:ea typeface="Times New Roman"/>
              </a:rPr>
              <a:t>được</a:t>
            </a:r>
            <a:r>
              <a:rPr lang="en-US" sz="2000" dirty="0">
                <a:latin typeface="Times New Roman"/>
                <a:ea typeface="Times New Roman"/>
              </a:rPr>
              <a:t> </a:t>
            </a:r>
            <a:r>
              <a:rPr lang="en-US" sz="2000" dirty="0" err="1">
                <a:latin typeface="Times New Roman"/>
                <a:ea typeface="Times New Roman"/>
              </a:rPr>
              <a:t>công</a:t>
            </a:r>
            <a:r>
              <a:rPr lang="en-US" sz="2000" dirty="0">
                <a:latin typeface="Times New Roman"/>
                <a:ea typeface="Times New Roman"/>
              </a:rPr>
              <a:t> </a:t>
            </a:r>
            <a:r>
              <a:rPr lang="en-US" sz="2000" dirty="0" err="1">
                <a:latin typeface="Times New Roman"/>
                <a:ea typeface="Times New Roman"/>
              </a:rPr>
              <a:t>chúa</a:t>
            </a:r>
            <a:r>
              <a:rPr lang="en-US" sz="2000" dirty="0">
                <a:latin typeface="Times New Roman"/>
                <a:ea typeface="Times New Roman"/>
              </a:rPr>
              <a:t> </a:t>
            </a:r>
            <a:r>
              <a:rPr lang="en-US" sz="2000" dirty="0" err="1">
                <a:latin typeface="Times New Roman"/>
                <a:ea typeface="Times New Roman"/>
              </a:rPr>
              <a:t>lên</a:t>
            </a:r>
            <a:r>
              <a:rPr lang="en-US" sz="2000" dirty="0">
                <a:latin typeface="Times New Roman"/>
                <a:ea typeface="Times New Roman"/>
              </a:rPr>
              <a:t> </a:t>
            </a:r>
            <a:r>
              <a:rPr lang="en-US" sz="2000" dirty="0" err="1">
                <a:latin typeface="Times New Roman"/>
                <a:ea typeface="Times New Roman"/>
              </a:rPr>
              <a:t>mặt</a:t>
            </a:r>
            <a:r>
              <a:rPr lang="en-US" sz="2000" dirty="0">
                <a:latin typeface="Times New Roman"/>
                <a:ea typeface="Times New Roman"/>
              </a:rPr>
              <a:t> </a:t>
            </a:r>
            <a:r>
              <a:rPr lang="en-US" sz="2000" dirty="0" err="1">
                <a:latin typeface="Times New Roman"/>
                <a:ea typeface="Times New Roman"/>
              </a:rPr>
              <a:t>đất</a:t>
            </a:r>
            <a:r>
              <a:rPr lang="en-US" sz="2000" dirty="0">
                <a:latin typeface="Times New Roman"/>
                <a:ea typeface="Times New Roman"/>
              </a:rPr>
              <a:t>. </a:t>
            </a:r>
            <a:r>
              <a:rPr lang="en-US" sz="2000" dirty="0" err="1">
                <a:latin typeface="Times New Roman"/>
                <a:ea typeface="Times New Roman"/>
              </a:rPr>
              <a:t>Sau</a:t>
            </a:r>
            <a:r>
              <a:rPr lang="en-US" sz="2000" dirty="0">
                <a:latin typeface="Times New Roman"/>
                <a:ea typeface="Times New Roman"/>
              </a:rPr>
              <a:t> </a:t>
            </a:r>
            <a:r>
              <a:rPr lang="en-US" sz="2000" dirty="0" err="1">
                <a:latin typeface="Times New Roman"/>
                <a:ea typeface="Times New Roman"/>
              </a:rPr>
              <a:t>đó</a:t>
            </a:r>
            <a:r>
              <a:rPr lang="en-US" sz="2000" dirty="0">
                <a:latin typeface="Times New Roman"/>
                <a:ea typeface="Times New Roman"/>
              </a:rPr>
              <a:t>, </a:t>
            </a:r>
            <a:r>
              <a:rPr lang="en-US" sz="2000" dirty="0" err="1">
                <a:latin typeface="Times New Roman"/>
                <a:ea typeface="Times New Roman"/>
              </a:rPr>
              <a:t>lòng</a:t>
            </a:r>
            <a:r>
              <a:rPr lang="en-US" sz="2000" dirty="0">
                <a:latin typeface="Times New Roman"/>
                <a:ea typeface="Times New Roman"/>
              </a:rPr>
              <a:t> </a:t>
            </a:r>
            <a:r>
              <a:rPr lang="en-US" sz="2000" dirty="0" err="1">
                <a:latin typeface="Times New Roman"/>
                <a:ea typeface="Times New Roman"/>
              </a:rPr>
              <a:t>tham</a:t>
            </a:r>
            <a:r>
              <a:rPr lang="en-US" sz="2000" dirty="0">
                <a:latin typeface="Times New Roman"/>
                <a:ea typeface="Times New Roman"/>
              </a:rPr>
              <a:t> </a:t>
            </a:r>
            <a:r>
              <a:rPr lang="en-US" sz="2000" dirty="0" err="1">
                <a:latin typeface="Times New Roman"/>
                <a:ea typeface="Times New Roman"/>
              </a:rPr>
              <a:t>che</a:t>
            </a:r>
            <a:r>
              <a:rPr lang="en-US" sz="2000" dirty="0">
                <a:latin typeface="Times New Roman"/>
                <a:ea typeface="Times New Roman"/>
              </a:rPr>
              <a:t> </a:t>
            </a:r>
            <a:r>
              <a:rPr lang="en-US" sz="2000" dirty="0" err="1">
                <a:latin typeface="Times New Roman"/>
                <a:ea typeface="Times New Roman"/>
              </a:rPr>
              <a:t>mờ</a:t>
            </a:r>
            <a:r>
              <a:rPr lang="en-US" sz="2000" dirty="0">
                <a:latin typeface="Times New Roman"/>
                <a:ea typeface="Times New Roman"/>
              </a:rPr>
              <a:t> </a:t>
            </a:r>
            <a:r>
              <a:rPr lang="en-US" sz="2000" dirty="0" err="1">
                <a:latin typeface="Times New Roman"/>
                <a:ea typeface="Times New Roman"/>
              </a:rPr>
              <a:t>mắt</a:t>
            </a:r>
            <a:r>
              <a:rPr lang="en-US" sz="2000" dirty="0">
                <a:latin typeface="Times New Roman"/>
                <a:ea typeface="Times New Roman"/>
              </a:rPr>
              <a:t>, </a:t>
            </a:r>
            <a:r>
              <a:rPr lang="en-US" sz="2000" dirty="0" err="1">
                <a:latin typeface="Times New Roman"/>
                <a:ea typeface="Times New Roman"/>
              </a:rPr>
              <a:t>tôi</a:t>
            </a:r>
            <a:r>
              <a:rPr lang="en-US" sz="2000" dirty="0">
                <a:latin typeface="Times New Roman"/>
                <a:ea typeface="Times New Roman"/>
              </a:rPr>
              <a:t> </a:t>
            </a:r>
            <a:r>
              <a:rPr lang="en-US" sz="2000" dirty="0" err="1">
                <a:latin typeface="Times New Roman"/>
                <a:ea typeface="Times New Roman"/>
              </a:rPr>
              <a:t>đã</a:t>
            </a:r>
            <a:r>
              <a:rPr lang="en-US" sz="2000" dirty="0">
                <a:latin typeface="Times New Roman"/>
                <a:ea typeface="Times New Roman"/>
              </a:rPr>
              <a:t> </a:t>
            </a:r>
            <a:r>
              <a:rPr lang="en-US" sz="2000" dirty="0" err="1">
                <a:latin typeface="Times New Roman"/>
                <a:ea typeface="Times New Roman"/>
              </a:rPr>
              <a:t>cho</a:t>
            </a:r>
            <a:r>
              <a:rPr lang="en-US" sz="2000" dirty="0">
                <a:latin typeface="Times New Roman"/>
                <a:ea typeface="Times New Roman"/>
              </a:rPr>
              <a:t> </a:t>
            </a:r>
            <a:r>
              <a:rPr lang="en-US" sz="2000" dirty="0" err="1">
                <a:latin typeface="Times New Roman"/>
                <a:ea typeface="Times New Roman"/>
              </a:rPr>
              <a:t>lính</a:t>
            </a:r>
            <a:r>
              <a:rPr lang="en-US" sz="2000" dirty="0">
                <a:latin typeface="Times New Roman"/>
                <a:ea typeface="Times New Roman"/>
              </a:rPr>
              <a:t> </a:t>
            </a:r>
            <a:r>
              <a:rPr lang="en-US" sz="2000" dirty="0" err="1">
                <a:latin typeface="Times New Roman"/>
                <a:ea typeface="Times New Roman"/>
              </a:rPr>
              <a:t>lấp</a:t>
            </a:r>
            <a:r>
              <a:rPr lang="en-US" sz="2000" dirty="0">
                <a:latin typeface="Times New Roman"/>
                <a:ea typeface="Times New Roman"/>
              </a:rPr>
              <a:t> </a:t>
            </a:r>
            <a:r>
              <a:rPr lang="en-US" sz="2000" dirty="0" err="1">
                <a:latin typeface="Times New Roman"/>
                <a:ea typeface="Times New Roman"/>
              </a:rPr>
              <a:t>cửa</a:t>
            </a:r>
            <a:r>
              <a:rPr lang="en-US" sz="2000" dirty="0">
                <a:latin typeface="Times New Roman"/>
                <a:ea typeface="Times New Roman"/>
              </a:rPr>
              <a:t> hang </a:t>
            </a:r>
            <a:r>
              <a:rPr lang="en-US" sz="2000" dirty="0" err="1">
                <a:latin typeface="Times New Roman"/>
                <a:ea typeface="Times New Roman"/>
              </a:rPr>
              <a:t>lại</a:t>
            </a:r>
            <a:r>
              <a:rPr lang="en-US" sz="2000" dirty="0">
                <a:latin typeface="Times New Roman"/>
                <a:ea typeface="Times New Roman"/>
              </a:rPr>
              <a:t> </a:t>
            </a:r>
            <a:r>
              <a:rPr lang="en-US" sz="2000" dirty="0" err="1">
                <a:latin typeface="Times New Roman"/>
                <a:ea typeface="Times New Roman"/>
              </a:rPr>
              <a:t>để</a:t>
            </a:r>
            <a:r>
              <a:rPr lang="en-US" sz="2000" dirty="0">
                <a:latin typeface="Times New Roman"/>
                <a:ea typeface="Times New Roman"/>
              </a:rPr>
              <a:t> </a:t>
            </a:r>
            <a:r>
              <a:rPr lang="en-US" sz="2000" dirty="0" err="1">
                <a:latin typeface="Times New Roman"/>
                <a:ea typeface="Times New Roman"/>
              </a:rPr>
              <a:t>giết</a:t>
            </a:r>
            <a:r>
              <a:rPr lang="en-US" sz="2000" dirty="0">
                <a:latin typeface="Times New Roman"/>
                <a:ea typeface="Times New Roman"/>
              </a:rPr>
              <a:t> </a:t>
            </a:r>
            <a:r>
              <a:rPr lang="en-US" sz="2000" dirty="0" err="1">
                <a:latin typeface="Times New Roman"/>
                <a:ea typeface="Times New Roman"/>
              </a:rPr>
              <a:t>Thạch</a:t>
            </a:r>
            <a:r>
              <a:rPr lang="en-US" sz="2000" dirty="0">
                <a:latin typeface="Times New Roman"/>
                <a:ea typeface="Times New Roman"/>
              </a:rPr>
              <a:t> </a:t>
            </a:r>
            <a:r>
              <a:rPr lang="en-US" sz="2000" dirty="0" err="1">
                <a:latin typeface="Times New Roman"/>
                <a:ea typeface="Times New Roman"/>
              </a:rPr>
              <a:t>Sanh</a:t>
            </a:r>
            <a:r>
              <a:rPr lang="en-US" sz="2000" dirty="0">
                <a:latin typeface="Times New Roman"/>
                <a:ea typeface="Times New Roman"/>
              </a:rPr>
              <a:t> </a:t>
            </a:r>
            <a:r>
              <a:rPr lang="en-US" sz="2000" dirty="0" err="1">
                <a:latin typeface="Times New Roman"/>
                <a:ea typeface="Times New Roman"/>
              </a:rPr>
              <a:t>bịt</a:t>
            </a:r>
            <a:r>
              <a:rPr lang="en-US" sz="2000" dirty="0">
                <a:latin typeface="Times New Roman"/>
                <a:ea typeface="Times New Roman"/>
              </a:rPr>
              <a:t> </a:t>
            </a:r>
            <a:r>
              <a:rPr lang="en-US" sz="2000" dirty="0" err="1">
                <a:latin typeface="Times New Roman"/>
                <a:ea typeface="Times New Roman"/>
              </a:rPr>
              <a:t>đầu</a:t>
            </a:r>
            <a:r>
              <a:rPr lang="en-US" sz="2000" dirty="0">
                <a:latin typeface="Times New Roman"/>
                <a:ea typeface="Times New Roman"/>
              </a:rPr>
              <a:t> </a:t>
            </a:r>
            <a:r>
              <a:rPr lang="en-US" sz="2000" dirty="0" err="1">
                <a:latin typeface="Times New Roman"/>
                <a:ea typeface="Times New Roman"/>
              </a:rPr>
              <a:t>mối</a:t>
            </a:r>
            <a:r>
              <a:rPr lang="en-US" sz="2000" dirty="0" smtClean="0">
                <a:latin typeface="Times New Roman"/>
                <a:ea typeface="Times New Roman"/>
              </a:rPr>
              <a:t>.</a:t>
            </a:r>
            <a:endParaRPr lang="en-US" sz="2000" dirty="0"/>
          </a:p>
        </p:txBody>
      </p:sp>
    </p:spTree>
    <p:extLst>
      <p:ext uri="{BB962C8B-B14F-4D97-AF65-F5344CB8AC3E}">
        <p14:creationId xmlns:p14="http://schemas.microsoft.com/office/powerpoint/2010/main" val="21854161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105400"/>
            <a:ext cx="2057400" cy="1745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0" y="584070"/>
            <a:ext cx="8534400" cy="4524315"/>
          </a:xfrm>
          <a:prstGeom prst="rect">
            <a:avLst/>
          </a:prstGeom>
        </p:spPr>
        <p:txBody>
          <a:bodyPr wrap="square">
            <a:spAutoFit/>
          </a:bodyPr>
          <a:lstStyle/>
          <a:p>
            <a:pPr indent="457200">
              <a:lnSpc>
                <a:spcPct val="120000"/>
              </a:lnSpc>
            </a:pPr>
            <a:r>
              <a:rPr lang="vi-VN" sz="2400" dirty="0">
                <a:latin typeface="Times New Roman"/>
                <a:ea typeface="Times New Roman"/>
                <a:cs typeface="Times New Roman"/>
              </a:rPr>
              <a:t>Khi trở về cung, công chúa lại bị bệnh nặng không ai chữa được. Thế mà nhờ tiếng đàn của Thạch Sanh ở trong ngục, cô đã khỏi bệnh ngay. Sau sự kiện đó, Thạch Sanh được diện kiến nhà vua và kể hết mọi sự cho ngài ấy nghe. Thế là bộ mặt giả dối của tôi đã bị vạch trần. Tôi may mắn được tha mạng, và cho về quê làm ăn. Nhưng trên đường về, tôi bị sét đánh chết và hóa kiếp thành con bọ hung xấu xí. Âu cũng đáng đời cho kẻ độc ác như tôi.</a:t>
            </a:r>
            <a:endParaRPr lang="en-US" dirty="0">
              <a:latin typeface="VNI-Times"/>
              <a:ea typeface="Times New Roman"/>
              <a:cs typeface="Times New Roman"/>
            </a:endParaRPr>
          </a:p>
          <a:p>
            <a:pPr indent="457200" algn="just">
              <a:lnSpc>
                <a:spcPct val="120000"/>
              </a:lnSpc>
            </a:pPr>
            <a:r>
              <a:rPr lang="vi-VN" sz="2400" dirty="0">
                <a:latin typeface="Times New Roman"/>
                <a:ea typeface="Times New Roman"/>
                <a:cs typeface="Times New Roman"/>
              </a:rPr>
              <a:t>Qua cuộc đời mình, tôi khuyên các bạn hãy sống trung thực, tốt bụng, đừng làm điều ác nếu không muốn bị trừng phạt giống như tôi.</a:t>
            </a:r>
            <a:endParaRPr lang="en-US" dirty="0">
              <a:effectLst/>
              <a:latin typeface="VNI-Times"/>
              <a:ea typeface="Times New Roman"/>
              <a:cs typeface="Times New Roman"/>
            </a:endParaRPr>
          </a:p>
        </p:txBody>
      </p:sp>
    </p:spTree>
    <p:extLst>
      <p:ext uri="{BB962C8B-B14F-4D97-AF65-F5344CB8AC3E}">
        <p14:creationId xmlns:p14="http://schemas.microsoft.com/office/powerpoint/2010/main" val="218541611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410200"/>
            <a:ext cx="2057400" cy="1440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400" y="407410"/>
            <a:ext cx="8496300" cy="5262979"/>
          </a:xfrm>
          <a:prstGeom prst="rect">
            <a:avLst/>
          </a:prstGeom>
        </p:spPr>
        <p:txBody>
          <a:bodyPr wrap="square">
            <a:spAutoFit/>
          </a:bodyPr>
          <a:lstStyle/>
          <a:p>
            <a:pPr algn="ctr">
              <a:lnSpc>
                <a:spcPct val="120000"/>
              </a:lnSpc>
            </a:pPr>
            <a:r>
              <a:rPr lang="vi-VN" sz="2000" b="1" dirty="0">
                <a:latin typeface="Times New Roman"/>
                <a:ea typeface="Times New Roman"/>
                <a:cs typeface="Times New Roman"/>
              </a:rPr>
              <a:t> </a:t>
            </a:r>
            <a:r>
              <a:rPr lang="vi-VN" sz="2000" dirty="0">
                <a:solidFill>
                  <a:srgbClr val="FF0000"/>
                </a:solidFill>
                <a:latin typeface="Times New Roman"/>
                <a:ea typeface="Times New Roman"/>
                <a:cs typeface="Times New Roman"/>
              </a:rPr>
              <a:t>De 2: Kể lại câu chuyện Cây khế lời văn diễn đạt của mình</a:t>
            </a:r>
            <a:endParaRPr lang="en-US" sz="1600" dirty="0">
              <a:solidFill>
                <a:srgbClr val="FF0000"/>
              </a:solidFill>
              <a:latin typeface="VNI-Times"/>
              <a:ea typeface="Times New Roman"/>
              <a:cs typeface="Times New Roman"/>
            </a:endParaRPr>
          </a:p>
          <a:p>
            <a:pPr algn="just">
              <a:lnSpc>
                <a:spcPct val="120000"/>
              </a:lnSpc>
            </a:pPr>
            <a:r>
              <a:rPr lang="vi-VN" sz="2000" b="1" dirty="0">
                <a:latin typeface="Times New Roman"/>
                <a:ea typeface="Times New Roman"/>
                <a:cs typeface="Times New Roman"/>
              </a:rPr>
              <a:t>1. Dàn </a:t>
            </a:r>
            <a:r>
              <a:rPr lang="vi-VN" sz="2000" b="1" dirty="0" smtClean="0">
                <a:latin typeface="Times New Roman"/>
                <a:ea typeface="Times New Roman"/>
                <a:cs typeface="Times New Roman"/>
              </a:rPr>
              <a:t>ý</a:t>
            </a:r>
            <a:endParaRPr lang="en-US" sz="1600" dirty="0">
              <a:latin typeface="VNI-Times"/>
              <a:ea typeface="Times New Roman"/>
              <a:cs typeface="Times New Roman"/>
            </a:endParaRPr>
          </a:p>
          <a:p>
            <a:pPr algn="just">
              <a:lnSpc>
                <a:spcPct val="120000"/>
              </a:lnSpc>
            </a:pPr>
            <a:r>
              <a:rPr lang="vi-VN" sz="2000" dirty="0">
                <a:latin typeface="Times New Roman"/>
                <a:ea typeface="Times New Roman"/>
                <a:cs typeface="Times New Roman"/>
              </a:rPr>
              <a:t>- Có một gia đình gồm bố mẹ, vợ chồng của người anh trai và cậu em trai cùng chung sống.</a:t>
            </a:r>
            <a:endParaRPr lang="en-US" sz="1600" dirty="0">
              <a:latin typeface="VNI-Times"/>
              <a:ea typeface="Times New Roman"/>
              <a:cs typeface="Times New Roman"/>
            </a:endParaRPr>
          </a:p>
          <a:p>
            <a:pPr algn="just">
              <a:lnSpc>
                <a:spcPct val="120000"/>
              </a:lnSpc>
            </a:pPr>
            <a:r>
              <a:rPr lang="vi-VN" sz="2000" dirty="0">
                <a:latin typeface="Times New Roman"/>
                <a:ea typeface="Times New Roman"/>
                <a:cs typeface="Times New Roman"/>
              </a:rPr>
              <a:t>- Cha mẹ chết, người anh chia gia tài, người em chỉ được cây khế</a:t>
            </a:r>
            <a:endParaRPr lang="en-US" sz="1600" dirty="0">
              <a:latin typeface="VNI-Times"/>
              <a:ea typeface="Times New Roman"/>
              <a:cs typeface="Times New Roman"/>
            </a:endParaRPr>
          </a:p>
          <a:p>
            <a:pPr algn="just">
              <a:lnSpc>
                <a:spcPct val="120000"/>
              </a:lnSpc>
            </a:pPr>
            <a:r>
              <a:rPr lang="vi-VN" sz="2000" dirty="0">
                <a:latin typeface="Times New Roman"/>
                <a:ea typeface="Times New Roman"/>
                <a:cs typeface="Times New Roman"/>
              </a:rPr>
              <a:t>- Khi cây khế có quả, chim đến ăn, người em phàn nàn và chim hẹn trả ơn bằng vàng</a:t>
            </a:r>
            <a:endParaRPr lang="en-US" sz="1600" dirty="0">
              <a:latin typeface="VNI-Times"/>
              <a:ea typeface="Times New Roman"/>
              <a:cs typeface="Times New Roman"/>
            </a:endParaRPr>
          </a:p>
          <a:p>
            <a:pPr algn="just">
              <a:lnSpc>
                <a:spcPct val="120000"/>
              </a:lnSpc>
            </a:pPr>
            <a:r>
              <a:rPr lang="vi-VN" sz="2000" dirty="0">
                <a:latin typeface="Times New Roman"/>
                <a:ea typeface="Times New Roman"/>
                <a:cs typeface="Times New Roman"/>
              </a:rPr>
              <a:t>- Đến hẹn, chim chở người em bay ra đảo lấy vàng, nhờ thế người em trở nên giàu có</a:t>
            </a:r>
            <a:endParaRPr lang="en-US" sz="1600" dirty="0">
              <a:latin typeface="VNI-Times"/>
              <a:ea typeface="Times New Roman"/>
              <a:cs typeface="Times New Roman"/>
            </a:endParaRPr>
          </a:p>
          <a:p>
            <a:pPr algn="just">
              <a:lnSpc>
                <a:spcPct val="120000"/>
              </a:lnSpc>
            </a:pPr>
            <a:r>
              <a:rPr lang="vi-VN" sz="2000" dirty="0">
                <a:latin typeface="Times New Roman"/>
                <a:ea typeface="Times New Roman"/>
                <a:cs typeface="Times New Roman"/>
              </a:rPr>
              <a:t>- Người anh biết chuyện, đổi gia tài của mình lấy cây khế, người em bằng lòng</a:t>
            </a:r>
            <a:endParaRPr lang="en-US" sz="1600" dirty="0">
              <a:latin typeface="VNI-Times"/>
              <a:ea typeface="Times New Roman"/>
              <a:cs typeface="Times New Roman"/>
            </a:endParaRPr>
          </a:p>
          <a:p>
            <a:pPr algn="just">
              <a:lnSpc>
                <a:spcPct val="120000"/>
              </a:lnSpc>
            </a:pPr>
            <a:r>
              <a:rPr lang="vi-VN" sz="2000" dirty="0">
                <a:latin typeface="Times New Roman"/>
                <a:ea typeface="Times New Roman"/>
                <a:cs typeface="Times New Roman"/>
              </a:rPr>
              <a:t>- Chim lại đến ăn, mọi chuyện diễn ra như cũ, nhưng người anh may túi quá to và lấy quá nhiều vàng</a:t>
            </a:r>
            <a:endParaRPr lang="en-US" sz="1600" dirty="0">
              <a:latin typeface="VNI-Times"/>
              <a:ea typeface="Times New Roman"/>
              <a:cs typeface="Times New Roman"/>
            </a:endParaRPr>
          </a:p>
          <a:p>
            <a:pPr algn="just">
              <a:lnSpc>
                <a:spcPct val="120000"/>
              </a:lnSpc>
            </a:pPr>
            <a:r>
              <a:rPr lang="vi-VN" sz="2000" dirty="0">
                <a:latin typeface="Times New Roman"/>
                <a:ea typeface="Times New Roman"/>
                <a:cs typeface="Times New Roman"/>
              </a:rPr>
              <a:t>- Túi vàng quá nặng, chim không chở nổi, gặp bão nên người anh bị rơi xuống biển và chết</a:t>
            </a:r>
            <a:endParaRPr lang="en-US" sz="1600" dirty="0">
              <a:effectLst/>
              <a:latin typeface="VNI-Times"/>
              <a:ea typeface="Times New Roman"/>
              <a:cs typeface="Times New Roman"/>
            </a:endParaRPr>
          </a:p>
        </p:txBody>
      </p:sp>
    </p:spTree>
    <p:extLst>
      <p:ext uri="{BB962C8B-B14F-4D97-AF65-F5344CB8AC3E}">
        <p14:creationId xmlns:p14="http://schemas.microsoft.com/office/powerpoint/2010/main" val="218541611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33400" y="363546"/>
            <a:ext cx="8229600" cy="6001643"/>
          </a:xfrm>
          <a:prstGeom prst="rect">
            <a:avLst/>
          </a:prstGeom>
        </p:spPr>
        <p:txBody>
          <a:bodyPr wrap="square">
            <a:spAutoFit/>
          </a:bodyPr>
          <a:lstStyle/>
          <a:p>
            <a:pPr indent="457200" algn="just">
              <a:lnSpc>
                <a:spcPct val="120000"/>
              </a:lnSpc>
            </a:pPr>
            <a:r>
              <a:rPr lang="en-US" sz="2400" dirty="0" err="1">
                <a:latin typeface="Times New Roman"/>
                <a:ea typeface="Times New Roman"/>
                <a:cs typeface="Times New Roman"/>
              </a:rPr>
              <a:t>Vợ</a:t>
            </a:r>
            <a:r>
              <a:rPr lang="en-US" sz="2400" dirty="0">
                <a:latin typeface="Times New Roman"/>
                <a:ea typeface="Times New Roman"/>
                <a:cs typeface="Times New Roman"/>
              </a:rPr>
              <a:t> </a:t>
            </a:r>
            <a:r>
              <a:rPr lang="en-US" sz="2400" dirty="0" err="1">
                <a:latin typeface="Times New Roman"/>
                <a:ea typeface="Times New Roman"/>
                <a:cs typeface="Times New Roman"/>
              </a:rPr>
              <a:t>chồng</a:t>
            </a:r>
            <a:r>
              <a:rPr lang="en-US" sz="2400" dirty="0">
                <a:latin typeface="Times New Roman"/>
                <a:ea typeface="Times New Roman"/>
                <a:cs typeface="Times New Roman"/>
              </a:rPr>
              <a:t> </a:t>
            </a:r>
            <a:r>
              <a:rPr lang="en-US" sz="2400" dirty="0" err="1">
                <a:latin typeface="Times New Roman"/>
                <a:ea typeface="Times New Roman"/>
                <a:cs typeface="Times New Roman"/>
              </a:rPr>
              <a:t>tôi</a:t>
            </a:r>
            <a:r>
              <a:rPr lang="en-US" sz="2400" dirty="0">
                <a:latin typeface="Times New Roman"/>
                <a:ea typeface="Times New Roman"/>
                <a:cs typeface="Times New Roman"/>
              </a:rPr>
              <a:t> </a:t>
            </a:r>
            <a:r>
              <a:rPr lang="en-US" sz="2400" dirty="0" err="1">
                <a:latin typeface="Times New Roman"/>
                <a:ea typeface="Times New Roman"/>
                <a:cs typeface="Times New Roman"/>
              </a:rPr>
              <a:t>chăm</a:t>
            </a:r>
            <a:r>
              <a:rPr lang="en-US" sz="2400" dirty="0">
                <a:latin typeface="Times New Roman"/>
                <a:ea typeface="Times New Roman"/>
                <a:cs typeface="Times New Roman"/>
              </a:rPr>
              <a:t> </a:t>
            </a:r>
            <a:r>
              <a:rPr lang="en-US" sz="2400" dirty="0" err="1">
                <a:latin typeface="Times New Roman"/>
                <a:ea typeface="Times New Roman"/>
                <a:cs typeface="Times New Roman"/>
              </a:rPr>
              <a:t>chỉ</a:t>
            </a:r>
            <a:r>
              <a:rPr lang="en-US" sz="2400" dirty="0">
                <a:latin typeface="Times New Roman"/>
                <a:ea typeface="Times New Roman"/>
                <a:cs typeface="Times New Roman"/>
              </a:rPr>
              <a:t> </a:t>
            </a:r>
            <a:r>
              <a:rPr lang="en-US" sz="2400" dirty="0" err="1">
                <a:latin typeface="Times New Roman"/>
                <a:ea typeface="Times New Roman"/>
                <a:cs typeface="Times New Roman"/>
              </a:rPr>
              <a:t>làm</a:t>
            </a:r>
            <a:r>
              <a:rPr lang="en-US" sz="2400" dirty="0">
                <a:latin typeface="Times New Roman"/>
                <a:ea typeface="Times New Roman"/>
                <a:cs typeface="Times New Roman"/>
              </a:rPr>
              <a:t> </a:t>
            </a:r>
            <a:r>
              <a:rPr lang="en-US" sz="2400" dirty="0" err="1">
                <a:latin typeface="Times New Roman"/>
                <a:ea typeface="Times New Roman"/>
                <a:cs typeface="Times New Roman"/>
              </a:rPr>
              <a:t>ăn</a:t>
            </a:r>
            <a:r>
              <a:rPr lang="en-US" sz="2400" dirty="0">
                <a:latin typeface="Times New Roman"/>
                <a:ea typeface="Times New Roman"/>
                <a:cs typeface="Times New Roman"/>
              </a:rPr>
              <a:t> </a:t>
            </a:r>
            <a:r>
              <a:rPr lang="en-US" sz="2400" dirty="0" err="1">
                <a:latin typeface="Times New Roman"/>
                <a:ea typeface="Times New Roman"/>
                <a:cs typeface="Times New Roman"/>
              </a:rPr>
              <a:t>và</a:t>
            </a:r>
            <a:r>
              <a:rPr lang="en-US" sz="2400" dirty="0">
                <a:latin typeface="Times New Roman"/>
                <a:ea typeface="Times New Roman"/>
                <a:cs typeface="Times New Roman"/>
              </a:rPr>
              <a:t> </a:t>
            </a:r>
            <a:r>
              <a:rPr lang="en-US" sz="2400" dirty="0" err="1">
                <a:latin typeface="Times New Roman"/>
                <a:ea typeface="Times New Roman"/>
                <a:cs typeface="Times New Roman"/>
              </a:rPr>
              <a:t>chăm</a:t>
            </a:r>
            <a:r>
              <a:rPr lang="en-US" sz="2400" dirty="0">
                <a:latin typeface="Times New Roman"/>
                <a:ea typeface="Times New Roman"/>
                <a:cs typeface="Times New Roman"/>
              </a:rPr>
              <a:t> </a:t>
            </a:r>
            <a:r>
              <a:rPr lang="en-US" sz="2400" dirty="0" err="1">
                <a:latin typeface="Times New Roman"/>
                <a:ea typeface="Times New Roman"/>
                <a:cs typeface="Times New Roman"/>
              </a:rPr>
              <a:t>sóc</a:t>
            </a:r>
            <a:r>
              <a:rPr lang="en-US" sz="2400" dirty="0">
                <a:latin typeface="Times New Roman"/>
                <a:ea typeface="Times New Roman"/>
                <a:cs typeface="Times New Roman"/>
              </a:rPr>
              <a:t> </a:t>
            </a:r>
            <a:r>
              <a:rPr lang="en-US" sz="2400" dirty="0" err="1">
                <a:latin typeface="Times New Roman"/>
                <a:ea typeface="Times New Roman"/>
                <a:cs typeface="Times New Roman"/>
              </a:rPr>
              <a:t>cho</a:t>
            </a:r>
            <a:r>
              <a:rPr lang="en-US" sz="2400" dirty="0">
                <a:latin typeface="Times New Roman"/>
                <a:ea typeface="Times New Roman"/>
                <a:cs typeface="Times New Roman"/>
              </a:rPr>
              <a:t> </a:t>
            </a:r>
            <a:r>
              <a:rPr lang="en-US" sz="2400" dirty="0" err="1">
                <a:latin typeface="Times New Roman"/>
                <a:ea typeface="Times New Roman"/>
                <a:cs typeface="Times New Roman"/>
              </a:rPr>
              <a:t>cây</a:t>
            </a:r>
            <a:r>
              <a:rPr lang="en-US" sz="2400" dirty="0">
                <a:latin typeface="Times New Roman"/>
                <a:ea typeface="Times New Roman"/>
                <a:cs typeface="Times New Roman"/>
              </a:rPr>
              <a:t> </a:t>
            </a:r>
            <a:r>
              <a:rPr lang="en-US" sz="2400" dirty="0" err="1">
                <a:latin typeface="Times New Roman"/>
                <a:ea typeface="Times New Roman"/>
                <a:cs typeface="Times New Roman"/>
              </a:rPr>
              <a:t>khế</a:t>
            </a:r>
            <a:r>
              <a:rPr lang="en-US" sz="2400" dirty="0">
                <a:latin typeface="Times New Roman"/>
                <a:ea typeface="Times New Roman"/>
                <a:cs typeface="Times New Roman"/>
              </a:rPr>
              <a:t>. </a:t>
            </a:r>
            <a:r>
              <a:rPr lang="en-US" sz="2400" dirty="0" err="1">
                <a:latin typeface="Times New Roman"/>
                <a:ea typeface="Times New Roman"/>
                <a:cs typeface="Times New Roman"/>
              </a:rPr>
              <a:t>Đến</a:t>
            </a:r>
            <a:r>
              <a:rPr lang="en-US" sz="2400" dirty="0">
                <a:latin typeface="Times New Roman"/>
                <a:ea typeface="Times New Roman"/>
                <a:cs typeface="Times New Roman"/>
              </a:rPr>
              <a:t> </a:t>
            </a:r>
            <a:r>
              <a:rPr lang="en-US" sz="2400" dirty="0" err="1">
                <a:latin typeface="Times New Roman"/>
                <a:ea typeface="Times New Roman"/>
                <a:cs typeface="Times New Roman"/>
              </a:rPr>
              <a:t>mùa</a:t>
            </a:r>
            <a:r>
              <a:rPr lang="en-US" sz="2400" dirty="0">
                <a:latin typeface="Times New Roman"/>
                <a:ea typeface="Times New Roman"/>
                <a:cs typeface="Times New Roman"/>
              </a:rPr>
              <a:t>, </a:t>
            </a:r>
            <a:r>
              <a:rPr lang="en-US" sz="2400" dirty="0" err="1">
                <a:latin typeface="Times New Roman"/>
                <a:ea typeface="Times New Roman"/>
                <a:cs typeface="Times New Roman"/>
              </a:rPr>
              <a:t>khế</a:t>
            </a:r>
            <a:r>
              <a:rPr lang="en-US" sz="2400" dirty="0">
                <a:latin typeface="Times New Roman"/>
                <a:ea typeface="Times New Roman"/>
                <a:cs typeface="Times New Roman"/>
              </a:rPr>
              <a:t> </a:t>
            </a:r>
            <a:r>
              <a:rPr lang="en-US" sz="2400" dirty="0" err="1">
                <a:latin typeface="Times New Roman"/>
                <a:ea typeface="Times New Roman"/>
                <a:cs typeface="Times New Roman"/>
              </a:rPr>
              <a:t>chín</a:t>
            </a:r>
            <a:r>
              <a:rPr lang="en-US" sz="2400" dirty="0">
                <a:latin typeface="Times New Roman"/>
                <a:ea typeface="Times New Roman"/>
                <a:cs typeface="Times New Roman"/>
              </a:rPr>
              <a:t>. </a:t>
            </a:r>
            <a:r>
              <a:rPr lang="en-US" sz="2400" dirty="0" err="1">
                <a:latin typeface="Times New Roman"/>
                <a:ea typeface="Times New Roman"/>
                <a:cs typeface="Times New Roman"/>
              </a:rPr>
              <a:t>Vợ</a:t>
            </a:r>
            <a:r>
              <a:rPr lang="en-US" sz="2400" dirty="0">
                <a:latin typeface="Times New Roman"/>
                <a:ea typeface="Times New Roman"/>
                <a:cs typeface="Times New Roman"/>
              </a:rPr>
              <a:t> </a:t>
            </a:r>
            <a:r>
              <a:rPr lang="en-US" sz="2400" dirty="0" err="1">
                <a:latin typeface="Times New Roman"/>
                <a:ea typeface="Times New Roman"/>
                <a:cs typeface="Times New Roman"/>
              </a:rPr>
              <a:t>chồng</a:t>
            </a:r>
            <a:r>
              <a:rPr lang="en-US" sz="2400" dirty="0">
                <a:latin typeface="Times New Roman"/>
                <a:ea typeface="Times New Roman"/>
                <a:cs typeface="Times New Roman"/>
              </a:rPr>
              <a:t> </a:t>
            </a:r>
            <a:r>
              <a:rPr lang="en-US" sz="2400" dirty="0" err="1">
                <a:latin typeface="Times New Roman"/>
                <a:ea typeface="Times New Roman"/>
                <a:cs typeface="Times New Roman"/>
              </a:rPr>
              <a:t>tôi</a:t>
            </a:r>
            <a:r>
              <a:rPr lang="en-US" sz="2400" dirty="0">
                <a:latin typeface="Times New Roman"/>
                <a:ea typeface="Times New Roman"/>
                <a:cs typeface="Times New Roman"/>
              </a:rPr>
              <a:t> </a:t>
            </a:r>
            <a:r>
              <a:rPr lang="en-US" sz="2400" dirty="0" err="1">
                <a:latin typeface="Times New Roman"/>
                <a:ea typeface="Times New Roman"/>
                <a:cs typeface="Times New Roman"/>
              </a:rPr>
              <a:t>tính</a:t>
            </a:r>
            <a:r>
              <a:rPr lang="en-US" sz="2400" dirty="0">
                <a:latin typeface="Times New Roman"/>
                <a:ea typeface="Times New Roman"/>
                <a:cs typeface="Times New Roman"/>
              </a:rPr>
              <a:t> </a:t>
            </a:r>
            <a:r>
              <a:rPr lang="en-US" sz="2400" dirty="0" err="1">
                <a:latin typeface="Times New Roman"/>
                <a:ea typeface="Times New Roman"/>
                <a:cs typeface="Times New Roman"/>
              </a:rPr>
              <a:t>vặt</a:t>
            </a:r>
            <a:r>
              <a:rPr lang="en-US" sz="2400" dirty="0">
                <a:latin typeface="Times New Roman"/>
                <a:ea typeface="Times New Roman"/>
                <a:cs typeface="Times New Roman"/>
              </a:rPr>
              <a:t> </a:t>
            </a:r>
            <a:r>
              <a:rPr lang="en-US" sz="2400" dirty="0" err="1">
                <a:latin typeface="Times New Roman"/>
                <a:ea typeface="Times New Roman"/>
                <a:cs typeface="Times New Roman"/>
              </a:rPr>
              <a:t>khế</a:t>
            </a:r>
            <a:r>
              <a:rPr lang="en-US" sz="2400" dirty="0">
                <a:latin typeface="Times New Roman"/>
                <a:ea typeface="Times New Roman"/>
                <a:cs typeface="Times New Roman"/>
              </a:rPr>
              <a:t> </a:t>
            </a:r>
            <a:r>
              <a:rPr lang="en-US" sz="2400" dirty="0" err="1">
                <a:latin typeface="Times New Roman"/>
                <a:ea typeface="Times New Roman"/>
                <a:cs typeface="Times New Roman"/>
              </a:rPr>
              <a:t>đem</a:t>
            </a:r>
            <a:r>
              <a:rPr lang="en-US" sz="2400" dirty="0">
                <a:latin typeface="Times New Roman"/>
                <a:ea typeface="Times New Roman"/>
                <a:cs typeface="Times New Roman"/>
              </a:rPr>
              <a:t> </a:t>
            </a:r>
            <a:r>
              <a:rPr lang="en-US" sz="2400" dirty="0" err="1">
                <a:latin typeface="Times New Roman"/>
                <a:ea typeface="Times New Roman"/>
                <a:cs typeface="Times New Roman"/>
              </a:rPr>
              <a:t>đi</a:t>
            </a:r>
            <a:r>
              <a:rPr lang="en-US" sz="2400" dirty="0">
                <a:latin typeface="Times New Roman"/>
                <a:ea typeface="Times New Roman"/>
                <a:cs typeface="Times New Roman"/>
              </a:rPr>
              <a:t> </a:t>
            </a:r>
            <a:r>
              <a:rPr lang="en-US" sz="2400" dirty="0" err="1">
                <a:latin typeface="Times New Roman"/>
                <a:ea typeface="Times New Roman"/>
                <a:cs typeface="Times New Roman"/>
              </a:rPr>
              <a:t>bán</a:t>
            </a:r>
            <a:r>
              <a:rPr lang="en-US" sz="2400" dirty="0">
                <a:latin typeface="Times New Roman"/>
                <a:ea typeface="Times New Roman"/>
                <a:cs typeface="Times New Roman"/>
              </a:rPr>
              <a:t>. </a:t>
            </a:r>
            <a:r>
              <a:rPr lang="en-US" sz="2400" dirty="0" err="1">
                <a:latin typeface="Times New Roman"/>
                <a:ea typeface="Times New Roman"/>
                <a:cs typeface="Times New Roman"/>
              </a:rPr>
              <a:t>Nhưng</a:t>
            </a:r>
            <a:r>
              <a:rPr lang="en-US" sz="2400" dirty="0">
                <a:latin typeface="Times New Roman"/>
                <a:ea typeface="Times New Roman"/>
                <a:cs typeface="Times New Roman"/>
              </a:rPr>
              <a:t> </a:t>
            </a:r>
            <a:r>
              <a:rPr lang="en-US" sz="2400" dirty="0" err="1">
                <a:latin typeface="Times New Roman"/>
                <a:ea typeface="Times New Roman"/>
                <a:cs typeface="Times New Roman"/>
              </a:rPr>
              <a:t>đến</a:t>
            </a:r>
            <a:r>
              <a:rPr lang="en-US" sz="2400" dirty="0">
                <a:latin typeface="Times New Roman"/>
                <a:ea typeface="Times New Roman"/>
                <a:cs typeface="Times New Roman"/>
              </a:rPr>
              <a:t> </a:t>
            </a:r>
            <a:r>
              <a:rPr lang="en-US" sz="2400" dirty="0" err="1">
                <a:latin typeface="Times New Roman"/>
                <a:ea typeface="Times New Roman"/>
                <a:cs typeface="Times New Roman"/>
              </a:rPr>
              <a:t>sáng</a:t>
            </a:r>
            <a:r>
              <a:rPr lang="en-US" sz="2400" dirty="0">
                <a:latin typeface="Times New Roman"/>
                <a:ea typeface="Times New Roman"/>
                <a:cs typeface="Times New Roman"/>
              </a:rPr>
              <a:t> </a:t>
            </a:r>
            <a:r>
              <a:rPr lang="en-US" sz="2400" dirty="0" err="1">
                <a:latin typeface="Times New Roman"/>
                <a:ea typeface="Times New Roman"/>
                <a:cs typeface="Times New Roman"/>
              </a:rPr>
              <a:t>hôm</a:t>
            </a:r>
            <a:r>
              <a:rPr lang="en-US" sz="2400" dirty="0">
                <a:latin typeface="Times New Roman"/>
                <a:ea typeface="Times New Roman"/>
                <a:cs typeface="Times New Roman"/>
              </a:rPr>
              <a:t> </a:t>
            </a:r>
            <a:r>
              <a:rPr lang="en-US" sz="2400" dirty="0" err="1">
                <a:latin typeface="Times New Roman"/>
                <a:ea typeface="Times New Roman"/>
                <a:cs typeface="Times New Roman"/>
              </a:rPr>
              <a:t>sau</a:t>
            </a:r>
            <a:r>
              <a:rPr lang="en-US" sz="2400" dirty="0">
                <a:latin typeface="Times New Roman"/>
                <a:ea typeface="Times New Roman"/>
                <a:cs typeface="Times New Roman"/>
              </a:rPr>
              <a:t>, </a:t>
            </a:r>
            <a:r>
              <a:rPr lang="en-US" sz="2400" dirty="0" err="1">
                <a:latin typeface="Times New Roman"/>
                <a:ea typeface="Times New Roman"/>
                <a:cs typeface="Times New Roman"/>
              </a:rPr>
              <a:t>tôi</a:t>
            </a:r>
            <a:r>
              <a:rPr lang="en-US" sz="2400" dirty="0">
                <a:latin typeface="Times New Roman"/>
                <a:ea typeface="Times New Roman"/>
                <a:cs typeface="Times New Roman"/>
              </a:rPr>
              <a:t> </a:t>
            </a:r>
            <a:r>
              <a:rPr lang="en-US" sz="2400" dirty="0" err="1">
                <a:latin typeface="Times New Roman"/>
                <a:ea typeface="Times New Roman"/>
                <a:cs typeface="Times New Roman"/>
              </a:rPr>
              <a:t>ra</a:t>
            </a:r>
            <a:r>
              <a:rPr lang="en-US" sz="2400" dirty="0">
                <a:latin typeface="Times New Roman"/>
                <a:ea typeface="Times New Roman"/>
                <a:cs typeface="Times New Roman"/>
              </a:rPr>
              <a:t> </a:t>
            </a:r>
            <a:r>
              <a:rPr lang="en-US" sz="2400" dirty="0" err="1">
                <a:latin typeface="Times New Roman"/>
                <a:ea typeface="Times New Roman"/>
                <a:cs typeface="Times New Roman"/>
              </a:rPr>
              <a:t>vườn</a:t>
            </a:r>
            <a:r>
              <a:rPr lang="en-US" sz="2400" dirty="0">
                <a:latin typeface="Times New Roman"/>
                <a:ea typeface="Times New Roman"/>
                <a:cs typeface="Times New Roman"/>
              </a:rPr>
              <a:t> </a:t>
            </a:r>
            <a:r>
              <a:rPr lang="en-US" sz="2400" dirty="0" err="1">
                <a:latin typeface="Times New Roman"/>
                <a:ea typeface="Times New Roman"/>
                <a:cs typeface="Times New Roman"/>
              </a:rPr>
              <a:t>thì</a:t>
            </a:r>
            <a:r>
              <a:rPr lang="en-US" sz="2400" dirty="0">
                <a:latin typeface="Times New Roman"/>
                <a:ea typeface="Times New Roman"/>
                <a:cs typeface="Times New Roman"/>
              </a:rPr>
              <a:t> </a:t>
            </a:r>
            <a:r>
              <a:rPr lang="en-US" sz="2400" dirty="0" err="1">
                <a:latin typeface="Times New Roman"/>
                <a:ea typeface="Times New Roman"/>
                <a:cs typeface="Times New Roman"/>
              </a:rPr>
              <a:t>nhìn</a:t>
            </a:r>
            <a:r>
              <a:rPr lang="en-US" sz="2400" dirty="0">
                <a:latin typeface="Times New Roman"/>
                <a:ea typeface="Times New Roman"/>
                <a:cs typeface="Times New Roman"/>
              </a:rPr>
              <a:t> </a:t>
            </a:r>
            <a:r>
              <a:rPr lang="en-US" sz="2400" dirty="0" err="1">
                <a:latin typeface="Times New Roman"/>
                <a:ea typeface="Times New Roman"/>
                <a:cs typeface="Times New Roman"/>
              </a:rPr>
              <a:t>thấy</a:t>
            </a:r>
            <a:r>
              <a:rPr lang="en-US" sz="2400" dirty="0">
                <a:latin typeface="Times New Roman"/>
                <a:ea typeface="Times New Roman"/>
                <a:cs typeface="Times New Roman"/>
              </a:rPr>
              <a:t> </a:t>
            </a:r>
            <a:r>
              <a:rPr lang="en-US" sz="2400" dirty="0" err="1">
                <a:latin typeface="Times New Roman"/>
                <a:ea typeface="Times New Roman"/>
                <a:cs typeface="Times New Roman"/>
              </a:rPr>
              <a:t>trên</a:t>
            </a:r>
            <a:r>
              <a:rPr lang="en-US" sz="2400" dirty="0">
                <a:latin typeface="Times New Roman"/>
                <a:ea typeface="Times New Roman"/>
                <a:cs typeface="Times New Roman"/>
              </a:rPr>
              <a:t> </a:t>
            </a:r>
            <a:r>
              <a:rPr lang="en-US" sz="2400" dirty="0" err="1">
                <a:latin typeface="Times New Roman"/>
                <a:ea typeface="Times New Roman"/>
                <a:cs typeface="Times New Roman"/>
              </a:rPr>
              <a:t>cây</a:t>
            </a:r>
            <a:r>
              <a:rPr lang="en-US" sz="2400" dirty="0">
                <a:latin typeface="Times New Roman"/>
                <a:ea typeface="Times New Roman"/>
                <a:cs typeface="Times New Roman"/>
              </a:rPr>
              <a:t> </a:t>
            </a:r>
            <a:r>
              <a:rPr lang="en-US" sz="2400" dirty="0" err="1">
                <a:latin typeface="Times New Roman"/>
                <a:ea typeface="Times New Roman"/>
                <a:cs typeface="Times New Roman"/>
              </a:rPr>
              <a:t>khế</a:t>
            </a:r>
            <a:r>
              <a:rPr lang="en-US" sz="2400" dirty="0">
                <a:latin typeface="Times New Roman"/>
                <a:ea typeface="Times New Roman"/>
                <a:cs typeface="Times New Roman"/>
              </a:rPr>
              <a:t> </a:t>
            </a:r>
            <a:r>
              <a:rPr lang="en-US" sz="2400" dirty="0" err="1">
                <a:latin typeface="Times New Roman"/>
                <a:ea typeface="Times New Roman"/>
                <a:cs typeface="Times New Roman"/>
              </a:rPr>
              <a:t>có</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con </a:t>
            </a:r>
            <a:r>
              <a:rPr lang="en-US" sz="2400" dirty="0" err="1">
                <a:latin typeface="Times New Roman"/>
                <a:ea typeface="Times New Roman"/>
                <a:cs typeface="Times New Roman"/>
              </a:rPr>
              <a:t>chim</a:t>
            </a:r>
            <a:r>
              <a:rPr lang="en-US" sz="2400" dirty="0">
                <a:latin typeface="Times New Roman"/>
                <a:ea typeface="Times New Roman"/>
                <a:cs typeface="Times New Roman"/>
              </a:rPr>
              <a:t> to </a:t>
            </a:r>
            <a:r>
              <a:rPr lang="en-US" sz="2400" dirty="0" err="1">
                <a:latin typeface="Times New Roman"/>
                <a:ea typeface="Times New Roman"/>
                <a:cs typeface="Times New Roman"/>
              </a:rPr>
              <a:t>đang</a:t>
            </a:r>
            <a:r>
              <a:rPr lang="en-US" sz="2400" dirty="0">
                <a:latin typeface="Times New Roman"/>
                <a:ea typeface="Times New Roman"/>
                <a:cs typeface="Times New Roman"/>
              </a:rPr>
              <a:t> </a:t>
            </a:r>
            <a:r>
              <a:rPr lang="en-US" sz="2400" dirty="0" err="1">
                <a:latin typeface="Times New Roman"/>
                <a:ea typeface="Times New Roman"/>
                <a:cs typeface="Times New Roman"/>
              </a:rPr>
              <a:t>ăn</a:t>
            </a:r>
            <a:r>
              <a:rPr lang="en-US" sz="2400" dirty="0">
                <a:latin typeface="Times New Roman"/>
                <a:ea typeface="Times New Roman"/>
                <a:cs typeface="Times New Roman"/>
              </a:rPr>
              <a:t> </a:t>
            </a:r>
            <a:r>
              <a:rPr lang="en-US" sz="2400" dirty="0" err="1">
                <a:latin typeface="Times New Roman"/>
                <a:ea typeface="Times New Roman"/>
                <a:cs typeface="Times New Roman"/>
              </a:rPr>
              <a:t>khế</a:t>
            </a:r>
            <a:r>
              <a:rPr lang="en-US" sz="2400" dirty="0">
                <a:latin typeface="Times New Roman"/>
                <a:ea typeface="Times New Roman"/>
                <a:cs typeface="Times New Roman"/>
              </a:rPr>
              <a:t>. </a:t>
            </a:r>
            <a:r>
              <a:rPr lang="en-US" sz="2400" dirty="0" err="1">
                <a:latin typeface="Times New Roman"/>
                <a:ea typeface="Times New Roman"/>
                <a:cs typeface="Times New Roman"/>
              </a:rPr>
              <a:t>Suốt</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tháng</a:t>
            </a:r>
            <a:r>
              <a:rPr lang="en-US" sz="2400" dirty="0">
                <a:latin typeface="Times New Roman"/>
                <a:ea typeface="Times New Roman"/>
                <a:cs typeface="Times New Roman"/>
              </a:rPr>
              <a:t>, con </a:t>
            </a:r>
            <a:r>
              <a:rPr lang="en-US" sz="2400" dirty="0" err="1">
                <a:latin typeface="Times New Roman"/>
                <a:ea typeface="Times New Roman"/>
                <a:cs typeface="Times New Roman"/>
              </a:rPr>
              <a:t>chim</a:t>
            </a:r>
            <a:r>
              <a:rPr lang="en-US" sz="2400" dirty="0">
                <a:latin typeface="Times New Roman"/>
                <a:ea typeface="Times New Roman"/>
                <a:cs typeface="Times New Roman"/>
              </a:rPr>
              <a:t> </a:t>
            </a:r>
            <a:r>
              <a:rPr lang="en-US" sz="2400" dirty="0" err="1">
                <a:latin typeface="Times New Roman"/>
                <a:ea typeface="Times New Roman"/>
                <a:cs typeface="Times New Roman"/>
              </a:rPr>
              <a:t>lạ</a:t>
            </a:r>
            <a:r>
              <a:rPr lang="en-US" sz="2400" dirty="0">
                <a:latin typeface="Times New Roman"/>
                <a:ea typeface="Times New Roman"/>
                <a:cs typeface="Times New Roman"/>
              </a:rPr>
              <a:t> </a:t>
            </a:r>
            <a:r>
              <a:rPr lang="en-US" sz="2400" dirty="0" err="1">
                <a:latin typeface="Times New Roman"/>
                <a:ea typeface="Times New Roman"/>
                <a:cs typeface="Times New Roman"/>
              </a:rPr>
              <a:t>đều</a:t>
            </a:r>
            <a:r>
              <a:rPr lang="en-US" sz="2400" dirty="0">
                <a:latin typeface="Times New Roman"/>
                <a:ea typeface="Times New Roman"/>
                <a:cs typeface="Times New Roman"/>
              </a:rPr>
              <a:t> </a:t>
            </a:r>
            <a:r>
              <a:rPr lang="en-US" sz="2400" dirty="0" err="1">
                <a:latin typeface="Times New Roman"/>
                <a:ea typeface="Times New Roman"/>
                <a:cs typeface="Times New Roman"/>
              </a:rPr>
              <a:t>đến</a:t>
            </a:r>
            <a:r>
              <a:rPr lang="en-US" sz="2400" dirty="0">
                <a:latin typeface="Times New Roman"/>
                <a:ea typeface="Times New Roman"/>
                <a:cs typeface="Times New Roman"/>
              </a:rPr>
              <a:t> </a:t>
            </a:r>
            <a:r>
              <a:rPr lang="en-US" sz="2400" dirty="0" err="1">
                <a:latin typeface="Times New Roman"/>
                <a:ea typeface="Times New Roman"/>
                <a:cs typeface="Times New Roman"/>
              </a:rPr>
              <a:t>ăn</a:t>
            </a:r>
            <a:r>
              <a:rPr lang="en-US" sz="2400" dirty="0">
                <a:latin typeface="Times New Roman"/>
                <a:ea typeface="Times New Roman"/>
                <a:cs typeface="Times New Roman"/>
              </a:rPr>
              <a:t>, </a:t>
            </a:r>
            <a:r>
              <a:rPr lang="en-US" sz="2400" dirty="0" err="1">
                <a:latin typeface="Times New Roman"/>
                <a:ea typeface="Times New Roman"/>
                <a:cs typeface="Times New Roman"/>
              </a:rPr>
              <a:t>làm</a:t>
            </a:r>
            <a:r>
              <a:rPr lang="en-US" sz="2400" dirty="0">
                <a:latin typeface="Times New Roman"/>
                <a:ea typeface="Times New Roman"/>
                <a:cs typeface="Times New Roman"/>
              </a:rPr>
              <a:t> </a:t>
            </a:r>
            <a:r>
              <a:rPr lang="en-US" sz="2400" dirty="0" err="1">
                <a:latin typeface="Times New Roman"/>
                <a:ea typeface="Times New Roman"/>
                <a:cs typeface="Times New Roman"/>
              </a:rPr>
              <a:t>quả</a:t>
            </a:r>
            <a:r>
              <a:rPr lang="en-US" sz="2400" dirty="0">
                <a:latin typeface="Times New Roman"/>
                <a:ea typeface="Times New Roman"/>
                <a:cs typeface="Times New Roman"/>
              </a:rPr>
              <a:t> </a:t>
            </a:r>
            <a:r>
              <a:rPr lang="en-US" sz="2400" dirty="0" err="1">
                <a:latin typeface="Times New Roman"/>
                <a:ea typeface="Times New Roman"/>
                <a:cs typeface="Times New Roman"/>
              </a:rPr>
              <a:t>vợi</a:t>
            </a:r>
            <a:r>
              <a:rPr lang="en-US" sz="2400" dirty="0">
                <a:latin typeface="Times New Roman"/>
                <a:ea typeface="Times New Roman"/>
                <a:cs typeface="Times New Roman"/>
              </a:rPr>
              <a:t> </a:t>
            </a:r>
            <a:r>
              <a:rPr lang="en-US" sz="2400" dirty="0" err="1">
                <a:latin typeface="Times New Roman"/>
                <a:ea typeface="Times New Roman"/>
                <a:cs typeface="Times New Roman"/>
              </a:rPr>
              <a:t>hẳn</a:t>
            </a:r>
            <a:r>
              <a:rPr lang="en-US" sz="2400" dirty="0">
                <a:latin typeface="Times New Roman"/>
                <a:ea typeface="Times New Roman"/>
                <a:cs typeface="Times New Roman"/>
              </a:rPr>
              <a:t> </a:t>
            </a:r>
            <a:r>
              <a:rPr lang="en-US" sz="2400" dirty="0" err="1">
                <a:latin typeface="Times New Roman"/>
                <a:ea typeface="Times New Roman"/>
                <a:cs typeface="Times New Roman"/>
              </a:rPr>
              <a:t>đi</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hôm</a:t>
            </a:r>
            <a:r>
              <a:rPr lang="en-US" sz="2400" dirty="0">
                <a:latin typeface="Times New Roman"/>
                <a:ea typeface="Times New Roman"/>
                <a:cs typeface="Times New Roman"/>
              </a:rPr>
              <a:t>, </a:t>
            </a:r>
            <a:r>
              <a:rPr lang="en-US" sz="2400" dirty="0" err="1">
                <a:latin typeface="Times New Roman"/>
                <a:ea typeface="Times New Roman"/>
                <a:cs typeface="Times New Roman"/>
              </a:rPr>
              <a:t>vợ</a:t>
            </a:r>
            <a:r>
              <a:rPr lang="en-US" sz="2400" dirty="0">
                <a:latin typeface="Times New Roman"/>
                <a:ea typeface="Times New Roman"/>
                <a:cs typeface="Times New Roman"/>
              </a:rPr>
              <a:t> </a:t>
            </a:r>
            <a:r>
              <a:rPr lang="en-US" sz="2400" dirty="0" err="1">
                <a:latin typeface="Times New Roman"/>
                <a:ea typeface="Times New Roman"/>
                <a:cs typeface="Times New Roman"/>
              </a:rPr>
              <a:t>tôi</a:t>
            </a:r>
            <a:r>
              <a:rPr lang="en-US" sz="2400" dirty="0">
                <a:latin typeface="Times New Roman"/>
                <a:ea typeface="Times New Roman"/>
                <a:cs typeface="Times New Roman"/>
              </a:rPr>
              <a:t> </a:t>
            </a:r>
            <a:r>
              <a:rPr lang="en-US" sz="2400" dirty="0" err="1">
                <a:latin typeface="Times New Roman"/>
                <a:ea typeface="Times New Roman"/>
                <a:cs typeface="Times New Roman"/>
              </a:rPr>
              <a:t>đứng</a:t>
            </a:r>
            <a:r>
              <a:rPr lang="en-US" sz="2400" dirty="0">
                <a:latin typeface="Times New Roman"/>
                <a:ea typeface="Times New Roman"/>
                <a:cs typeface="Times New Roman"/>
              </a:rPr>
              <a:t> </a:t>
            </a:r>
            <a:r>
              <a:rPr lang="en-US" sz="2400" dirty="0" err="1">
                <a:latin typeface="Times New Roman"/>
                <a:ea typeface="Times New Roman"/>
                <a:cs typeface="Times New Roman"/>
              </a:rPr>
              <a:t>đợi</a:t>
            </a:r>
            <a:r>
              <a:rPr lang="en-US" sz="2400" dirty="0">
                <a:latin typeface="Times New Roman"/>
                <a:ea typeface="Times New Roman"/>
                <a:cs typeface="Times New Roman"/>
              </a:rPr>
              <a:t> </a:t>
            </a:r>
            <a:r>
              <a:rPr lang="en-US" sz="2400" dirty="0" err="1">
                <a:latin typeface="Times New Roman"/>
                <a:ea typeface="Times New Roman"/>
                <a:cs typeface="Times New Roman"/>
              </a:rPr>
              <a:t>chim</a:t>
            </a:r>
            <a:r>
              <a:rPr lang="en-US" sz="2400" dirty="0">
                <a:latin typeface="Times New Roman"/>
                <a:ea typeface="Times New Roman"/>
                <a:cs typeface="Times New Roman"/>
              </a:rPr>
              <a:t> </a:t>
            </a:r>
            <a:r>
              <a:rPr lang="en-US" sz="2400" dirty="0" err="1">
                <a:latin typeface="Times New Roman"/>
                <a:ea typeface="Times New Roman"/>
                <a:cs typeface="Times New Roman"/>
              </a:rPr>
              <a:t>đến</a:t>
            </a:r>
            <a:r>
              <a:rPr lang="en-US" sz="2400" dirty="0">
                <a:latin typeface="Times New Roman"/>
                <a:ea typeface="Times New Roman"/>
                <a:cs typeface="Times New Roman"/>
              </a:rPr>
              <a:t> </a:t>
            </a:r>
            <a:r>
              <a:rPr lang="en-US" sz="2400" dirty="0" err="1">
                <a:latin typeface="Times New Roman"/>
                <a:ea typeface="Times New Roman"/>
                <a:cs typeface="Times New Roman"/>
              </a:rPr>
              <a:t>ăn</a:t>
            </a:r>
            <a:r>
              <a:rPr lang="en-US" sz="2400" dirty="0">
                <a:latin typeface="Times New Roman"/>
                <a:ea typeface="Times New Roman"/>
                <a:cs typeface="Times New Roman"/>
              </a:rPr>
              <a:t> </a:t>
            </a:r>
            <a:r>
              <a:rPr lang="en-US" sz="2400" dirty="0" err="1">
                <a:latin typeface="Times New Roman"/>
                <a:ea typeface="Times New Roman"/>
                <a:cs typeface="Times New Roman"/>
              </a:rPr>
              <a:t>quả</a:t>
            </a:r>
            <a:r>
              <a:rPr lang="en-US" sz="2400" dirty="0">
                <a:latin typeface="Times New Roman"/>
                <a:ea typeface="Times New Roman"/>
                <a:cs typeface="Times New Roman"/>
              </a:rPr>
              <a:t>, </a:t>
            </a:r>
            <a:r>
              <a:rPr lang="en-US" sz="2400" dirty="0" err="1">
                <a:latin typeface="Times New Roman"/>
                <a:ea typeface="Times New Roman"/>
                <a:cs typeface="Times New Roman"/>
              </a:rPr>
              <a:t>rồi</a:t>
            </a:r>
            <a:r>
              <a:rPr lang="en-US" sz="2400" dirty="0">
                <a:latin typeface="Times New Roman"/>
                <a:ea typeface="Times New Roman"/>
                <a:cs typeface="Times New Roman"/>
              </a:rPr>
              <a:t> </a:t>
            </a:r>
            <a:r>
              <a:rPr lang="en-US" sz="2400" dirty="0" err="1">
                <a:latin typeface="Times New Roman"/>
                <a:ea typeface="Times New Roman"/>
                <a:cs typeface="Times New Roman"/>
              </a:rPr>
              <a:t>nói</a:t>
            </a:r>
            <a:r>
              <a:rPr lang="en-US" sz="2400" dirty="0">
                <a:latin typeface="Times New Roman"/>
                <a:ea typeface="Times New Roman"/>
                <a:cs typeface="Times New Roman"/>
              </a:rPr>
              <a:t>:</a:t>
            </a:r>
            <a:endParaRPr lang="en-US" dirty="0">
              <a:latin typeface="VNI-Times"/>
              <a:ea typeface="Times New Roman"/>
              <a:cs typeface="Times New Roman"/>
            </a:endParaRPr>
          </a:p>
          <a:p>
            <a:pPr algn="just">
              <a:lnSpc>
                <a:spcPct val="120000"/>
              </a:lnSpc>
            </a:pPr>
            <a:r>
              <a:rPr lang="en-US" sz="2400" dirty="0">
                <a:latin typeface="Times New Roman"/>
                <a:ea typeface="Times New Roman"/>
                <a:cs typeface="Times New Roman"/>
              </a:rPr>
              <a:t>- </a:t>
            </a:r>
            <a:r>
              <a:rPr lang="en-US" sz="2400" dirty="0" err="1">
                <a:latin typeface="Times New Roman"/>
                <a:ea typeface="Times New Roman"/>
                <a:cs typeface="Times New Roman"/>
              </a:rPr>
              <a:t>Ông</a:t>
            </a:r>
            <a:r>
              <a:rPr lang="en-US" sz="2400" dirty="0">
                <a:latin typeface="Times New Roman"/>
                <a:ea typeface="Times New Roman"/>
                <a:cs typeface="Times New Roman"/>
              </a:rPr>
              <a:t> </a:t>
            </a:r>
            <a:r>
              <a:rPr lang="en-US" sz="2400" dirty="0" err="1">
                <a:latin typeface="Times New Roman"/>
                <a:ea typeface="Times New Roman"/>
                <a:cs typeface="Times New Roman"/>
              </a:rPr>
              <a:t>chim</a:t>
            </a:r>
            <a:r>
              <a:rPr lang="en-US" sz="2400" dirty="0">
                <a:latin typeface="Times New Roman"/>
                <a:ea typeface="Times New Roman"/>
                <a:cs typeface="Times New Roman"/>
              </a:rPr>
              <a:t> </a:t>
            </a:r>
            <a:r>
              <a:rPr lang="en-US" sz="2400" dirty="0" err="1">
                <a:latin typeface="Times New Roman"/>
                <a:ea typeface="Times New Roman"/>
                <a:cs typeface="Times New Roman"/>
              </a:rPr>
              <a:t>ơi</a:t>
            </a:r>
            <a:r>
              <a:rPr lang="en-US" sz="2400" dirty="0">
                <a:latin typeface="Times New Roman"/>
                <a:ea typeface="Times New Roman"/>
                <a:cs typeface="Times New Roman"/>
              </a:rPr>
              <a:t>, </a:t>
            </a:r>
            <a:r>
              <a:rPr lang="en-US" sz="2400" dirty="0" err="1">
                <a:latin typeface="Times New Roman"/>
                <a:ea typeface="Times New Roman"/>
                <a:cs typeface="Times New Roman"/>
              </a:rPr>
              <a:t>ông</a:t>
            </a:r>
            <a:r>
              <a:rPr lang="en-US" sz="2400" dirty="0">
                <a:latin typeface="Times New Roman"/>
                <a:ea typeface="Times New Roman"/>
                <a:cs typeface="Times New Roman"/>
              </a:rPr>
              <a:t> </a:t>
            </a:r>
            <a:r>
              <a:rPr lang="en-US" sz="2400" dirty="0" err="1">
                <a:latin typeface="Times New Roman"/>
                <a:ea typeface="Times New Roman"/>
                <a:cs typeface="Times New Roman"/>
              </a:rPr>
              <a:t>ăn</a:t>
            </a:r>
            <a:r>
              <a:rPr lang="en-US" sz="2400" dirty="0">
                <a:latin typeface="Times New Roman"/>
                <a:ea typeface="Times New Roman"/>
                <a:cs typeface="Times New Roman"/>
              </a:rPr>
              <a:t> </a:t>
            </a:r>
            <a:r>
              <a:rPr lang="en-US" sz="2400" dirty="0" err="1">
                <a:latin typeface="Times New Roman"/>
                <a:ea typeface="Times New Roman"/>
                <a:cs typeface="Times New Roman"/>
              </a:rPr>
              <a:t>như</a:t>
            </a:r>
            <a:r>
              <a:rPr lang="en-US" sz="2400" dirty="0">
                <a:latin typeface="Times New Roman"/>
                <a:ea typeface="Times New Roman"/>
                <a:cs typeface="Times New Roman"/>
              </a:rPr>
              <a:t> </a:t>
            </a:r>
            <a:r>
              <a:rPr lang="en-US" sz="2400" dirty="0" err="1">
                <a:latin typeface="Times New Roman"/>
                <a:ea typeface="Times New Roman"/>
                <a:cs typeface="Times New Roman"/>
              </a:rPr>
              <a:t>thế</a:t>
            </a:r>
            <a:r>
              <a:rPr lang="en-US" sz="2400" dirty="0">
                <a:latin typeface="Times New Roman"/>
                <a:ea typeface="Times New Roman"/>
                <a:cs typeface="Times New Roman"/>
              </a:rPr>
              <a:t> </a:t>
            </a:r>
            <a:r>
              <a:rPr lang="en-US" sz="2400" dirty="0" err="1">
                <a:latin typeface="Times New Roman"/>
                <a:ea typeface="Times New Roman"/>
                <a:cs typeface="Times New Roman"/>
              </a:rPr>
              <a:t>thì</a:t>
            </a:r>
            <a:r>
              <a:rPr lang="en-US" sz="2400" dirty="0">
                <a:latin typeface="Times New Roman"/>
                <a:ea typeface="Times New Roman"/>
                <a:cs typeface="Times New Roman"/>
              </a:rPr>
              <a:t> </a:t>
            </a:r>
            <a:r>
              <a:rPr lang="en-US" sz="2400" dirty="0" err="1">
                <a:latin typeface="Times New Roman"/>
                <a:ea typeface="Times New Roman"/>
                <a:cs typeface="Times New Roman"/>
              </a:rPr>
              <a:t>còn</a:t>
            </a:r>
            <a:r>
              <a:rPr lang="en-US" sz="2400" dirty="0">
                <a:latin typeface="Times New Roman"/>
                <a:ea typeface="Times New Roman"/>
                <a:cs typeface="Times New Roman"/>
              </a:rPr>
              <a:t> </a:t>
            </a:r>
            <a:r>
              <a:rPr lang="en-US" sz="2400" dirty="0" err="1">
                <a:latin typeface="Times New Roman"/>
                <a:ea typeface="Times New Roman"/>
                <a:cs typeface="Times New Roman"/>
              </a:rPr>
              <a:t>gì</a:t>
            </a:r>
            <a:r>
              <a:rPr lang="en-US" sz="2400" dirty="0">
                <a:latin typeface="Times New Roman"/>
                <a:ea typeface="Times New Roman"/>
                <a:cs typeface="Times New Roman"/>
              </a:rPr>
              <a:t> </a:t>
            </a:r>
            <a:r>
              <a:rPr lang="en-US" sz="2400" dirty="0" err="1">
                <a:latin typeface="Times New Roman"/>
                <a:ea typeface="Times New Roman"/>
                <a:cs typeface="Times New Roman"/>
              </a:rPr>
              <a:t>là</a:t>
            </a:r>
            <a:r>
              <a:rPr lang="en-US" sz="2400" dirty="0">
                <a:latin typeface="Times New Roman"/>
                <a:ea typeface="Times New Roman"/>
                <a:cs typeface="Times New Roman"/>
              </a:rPr>
              <a:t> </a:t>
            </a:r>
            <a:r>
              <a:rPr lang="en-US" sz="2400" dirty="0" err="1">
                <a:latin typeface="Times New Roman"/>
                <a:ea typeface="Times New Roman"/>
                <a:cs typeface="Times New Roman"/>
              </a:rPr>
              <a:t>khế</a:t>
            </a:r>
            <a:r>
              <a:rPr lang="en-US" sz="2400" dirty="0">
                <a:latin typeface="Times New Roman"/>
                <a:ea typeface="Times New Roman"/>
                <a:cs typeface="Times New Roman"/>
              </a:rPr>
              <a:t> </a:t>
            </a:r>
            <a:r>
              <a:rPr lang="en-US" sz="2400" dirty="0" err="1">
                <a:latin typeface="Times New Roman"/>
                <a:ea typeface="Times New Roman"/>
                <a:cs typeface="Times New Roman"/>
              </a:rPr>
              <a:t>của</a:t>
            </a:r>
            <a:r>
              <a:rPr lang="en-US" sz="2400" dirty="0">
                <a:latin typeface="Times New Roman"/>
                <a:ea typeface="Times New Roman"/>
                <a:cs typeface="Times New Roman"/>
              </a:rPr>
              <a:t> </a:t>
            </a:r>
            <a:r>
              <a:rPr lang="en-US" sz="2400" dirty="0" err="1">
                <a:latin typeface="Times New Roman"/>
                <a:ea typeface="Times New Roman"/>
                <a:cs typeface="Times New Roman"/>
              </a:rPr>
              <a:t>nhà</a:t>
            </a:r>
            <a:r>
              <a:rPr lang="en-US" sz="2400" dirty="0">
                <a:latin typeface="Times New Roman"/>
                <a:ea typeface="Times New Roman"/>
                <a:cs typeface="Times New Roman"/>
              </a:rPr>
              <a:t> </a:t>
            </a:r>
            <a:r>
              <a:rPr lang="en-US" sz="2400" dirty="0" err="1">
                <a:latin typeface="Times New Roman"/>
                <a:ea typeface="Times New Roman"/>
                <a:cs typeface="Times New Roman"/>
              </a:rPr>
              <a:t>cháu</a:t>
            </a:r>
            <a:r>
              <a:rPr lang="en-US" sz="2400" dirty="0">
                <a:latin typeface="Times New Roman"/>
                <a:ea typeface="Times New Roman"/>
                <a:cs typeface="Times New Roman"/>
              </a:rPr>
              <a:t> </a:t>
            </a:r>
            <a:r>
              <a:rPr lang="en-US" sz="2400" dirty="0" err="1">
                <a:latin typeface="Times New Roman"/>
                <a:ea typeface="Times New Roman"/>
                <a:cs typeface="Times New Roman"/>
              </a:rPr>
              <a:t>nữa</a:t>
            </a:r>
            <a:r>
              <a:rPr lang="en-US" sz="2400" dirty="0">
                <a:latin typeface="Times New Roman"/>
                <a:ea typeface="Times New Roman"/>
                <a:cs typeface="Times New Roman"/>
              </a:rPr>
              <a:t>. </a:t>
            </a:r>
            <a:r>
              <a:rPr lang="en-US" sz="2400" dirty="0" err="1">
                <a:latin typeface="Times New Roman"/>
                <a:ea typeface="Times New Roman"/>
                <a:cs typeface="Times New Roman"/>
              </a:rPr>
              <a:t>Cây</a:t>
            </a:r>
            <a:r>
              <a:rPr lang="en-US" sz="2400" dirty="0">
                <a:latin typeface="Times New Roman"/>
                <a:ea typeface="Times New Roman"/>
                <a:cs typeface="Times New Roman"/>
              </a:rPr>
              <a:t> </a:t>
            </a:r>
            <a:r>
              <a:rPr lang="en-US" sz="2400" dirty="0" err="1">
                <a:latin typeface="Times New Roman"/>
                <a:ea typeface="Times New Roman"/>
                <a:cs typeface="Times New Roman"/>
              </a:rPr>
              <a:t>khế</a:t>
            </a:r>
            <a:r>
              <a:rPr lang="en-US" sz="2400" dirty="0">
                <a:latin typeface="Times New Roman"/>
                <a:ea typeface="Times New Roman"/>
                <a:cs typeface="Times New Roman"/>
              </a:rPr>
              <a:t> </a:t>
            </a:r>
            <a:r>
              <a:rPr lang="en-US" sz="2400" dirty="0" err="1">
                <a:latin typeface="Times New Roman"/>
                <a:ea typeface="Times New Roman"/>
                <a:cs typeface="Times New Roman"/>
              </a:rPr>
              <a:t>nhà</a:t>
            </a:r>
            <a:r>
              <a:rPr lang="en-US" sz="2400" dirty="0">
                <a:latin typeface="Times New Roman"/>
                <a:ea typeface="Times New Roman"/>
                <a:cs typeface="Times New Roman"/>
              </a:rPr>
              <a:t> </a:t>
            </a:r>
            <a:r>
              <a:rPr lang="en-US" sz="2400" dirty="0" err="1">
                <a:latin typeface="Times New Roman"/>
                <a:ea typeface="Times New Roman"/>
                <a:cs typeface="Times New Roman"/>
              </a:rPr>
              <a:t>cháu</a:t>
            </a:r>
            <a:r>
              <a:rPr lang="en-US" sz="2400" dirty="0">
                <a:latin typeface="Times New Roman"/>
                <a:ea typeface="Times New Roman"/>
                <a:cs typeface="Times New Roman"/>
              </a:rPr>
              <a:t> </a:t>
            </a:r>
            <a:r>
              <a:rPr lang="en-US" sz="2400" dirty="0" err="1">
                <a:latin typeface="Times New Roman"/>
                <a:ea typeface="Times New Roman"/>
                <a:cs typeface="Times New Roman"/>
              </a:rPr>
              <a:t>cũng</a:t>
            </a:r>
            <a:r>
              <a:rPr lang="en-US" sz="2400" dirty="0">
                <a:latin typeface="Times New Roman"/>
                <a:ea typeface="Times New Roman"/>
                <a:cs typeface="Times New Roman"/>
              </a:rPr>
              <a:t> </a:t>
            </a:r>
            <a:r>
              <a:rPr lang="en-US" sz="2400" dirty="0" err="1">
                <a:latin typeface="Times New Roman"/>
                <a:ea typeface="Times New Roman"/>
                <a:cs typeface="Times New Roman"/>
              </a:rPr>
              <a:t>sắp</a:t>
            </a:r>
            <a:r>
              <a:rPr lang="en-US" sz="2400" dirty="0">
                <a:latin typeface="Times New Roman"/>
                <a:ea typeface="Times New Roman"/>
                <a:cs typeface="Times New Roman"/>
              </a:rPr>
              <a:t> </a:t>
            </a:r>
            <a:r>
              <a:rPr lang="en-US" sz="2400" dirty="0" err="1">
                <a:latin typeface="Times New Roman"/>
                <a:ea typeface="Times New Roman"/>
                <a:cs typeface="Times New Roman"/>
              </a:rPr>
              <a:t>hết</a:t>
            </a:r>
            <a:r>
              <a:rPr lang="en-US" sz="2400" dirty="0">
                <a:latin typeface="Times New Roman"/>
                <a:ea typeface="Times New Roman"/>
                <a:cs typeface="Times New Roman"/>
              </a:rPr>
              <a:t> </a:t>
            </a:r>
            <a:r>
              <a:rPr lang="en-US" sz="2400" dirty="0" err="1">
                <a:latin typeface="Times New Roman"/>
                <a:ea typeface="Times New Roman"/>
                <a:cs typeface="Times New Roman"/>
              </a:rPr>
              <a:t>quả</a:t>
            </a:r>
            <a:r>
              <a:rPr lang="en-US" sz="2400" dirty="0">
                <a:latin typeface="Times New Roman"/>
                <a:ea typeface="Times New Roman"/>
                <a:cs typeface="Times New Roman"/>
              </a:rPr>
              <a:t> </a:t>
            </a:r>
            <a:r>
              <a:rPr lang="en-US" sz="2400" dirty="0" err="1">
                <a:latin typeface="Times New Roman"/>
                <a:ea typeface="Times New Roman"/>
                <a:cs typeface="Times New Roman"/>
              </a:rPr>
              <a:t>rồi</a:t>
            </a:r>
            <a:r>
              <a:rPr lang="en-US" sz="2400" dirty="0">
                <a:latin typeface="Times New Roman"/>
                <a:ea typeface="Times New Roman"/>
                <a:cs typeface="Times New Roman"/>
              </a:rPr>
              <a:t> </a:t>
            </a:r>
            <a:r>
              <a:rPr lang="en-US" sz="2400" dirty="0" err="1">
                <a:latin typeface="Times New Roman"/>
                <a:ea typeface="Times New Roman"/>
                <a:cs typeface="Times New Roman"/>
              </a:rPr>
              <a:t>đấy</a:t>
            </a:r>
            <a:r>
              <a:rPr lang="en-US" sz="2400" dirty="0">
                <a:latin typeface="Times New Roman"/>
                <a:ea typeface="Times New Roman"/>
                <a:cs typeface="Times New Roman"/>
              </a:rPr>
              <a:t> </a:t>
            </a:r>
            <a:r>
              <a:rPr lang="en-US" sz="2400" dirty="0" err="1">
                <a:latin typeface="Times New Roman"/>
                <a:ea typeface="Times New Roman"/>
                <a:cs typeface="Times New Roman"/>
              </a:rPr>
              <a:t>ông</a:t>
            </a:r>
            <a:r>
              <a:rPr lang="en-US" sz="2400" dirty="0">
                <a:latin typeface="Times New Roman"/>
                <a:ea typeface="Times New Roman"/>
                <a:cs typeface="Times New Roman"/>
              </a:rPr>
              <a:t> </a:t>
            </a:r>
            <a:r>
              <a:rPr lang="en-US" sz="2400" dirty="0" err="1">
                <a:latin typeface="Times New Roman"/>
                <a:ea typeface="Times New Roman"/>
                <a:cs typeface="Times New Roman"/>
              </a:rPr>
              <a:t>chim</a:t>
            </a:r>
            <a:r>
              <a:rPr lang="en-US" sz="2400" dirty="0">
                <a:latin typeface="Times New Roman"/>
                <a:ea typeface="Times New Roman"/>
                <a:cs typeface="Times New Roman"/>
              </a:rPr>
              <a:t> ạ!</a:t>
            </a:r>
            <a:endParaRPr lang="en-US" dirty="0">
              <a:latin typeface="VNI-Times"/>
              <a:ea typeface="Times New Roman"/>
              <a:cs typeface="Times New Roman"/>
            </a:endParaRPr>
          </a:p>
          <a:p>
            <a:pPr algn="just">
              <a:lnSpc>
                <a:spcPct val="120000"/>
              </a:lnSpc>
            </a:pPr>
            <a:r>
              <a:rPr lang="en-US" sz="2400" dirty="0" err="1">
                <a:latin typeface="Times New Roman"/>
                <a:ea typeface="Times New Roman"/>
                <a:cs typeface="Times New Roman"/>
              </a:rPr>
              <a:t>Thế</a:t>
            </a:r>
            <a:r>
              <a:rPr lang="en-US" sz="2400" dirty="0">
                <a:latin typeface="Times New Roman"/>
                <a:ea typeface="Times New Roman"/>
                <a:cs typeface="Times New Roman"/>
              </a:rPr>
              <a:t> </a:t>
            </a:r>
            <a:r>
              <a:rPr lang="en-US" sz="2400" dirty="0" err="1">
                <a:latin typeface="Times New Roman"/>
                <a:ea typeface="Times New Roman"/>
                <a:cs typeface="Times New Roman"/>
              </a:rPr>
              <a:t>là</a:t>
            </a:r>
            <a:r>
              <a:rPr lang="en-US" sz="2400" dirty="0">
                <a:latin typeface="Times New Roman"/>
                <a:ea typeface="Times New Roman"/>
                <a:cs typeface="Times New Roman"/>
              </a:rPr>
              <a:t> </a:t>
            </a:r>
            <a:r>
              <a:rPr lang="en-US" sz="2400" dirty="0" err="1">
                <a:latin typeface="Times New Roman"/>
                <a:ea typeface="Times New Roman"/>
                <a:cs typeface="Times New Roman"/>
              </a:rPr>
              <a:t>chim</a:t>
            </a:r>
            <a:r>
              <a:rPr lang="en-US" sz="2400" dirty="0">
                <a:latin typeface="Times New Roman"/>
                <a:ea typeface="Times New Roman"/>
                <a:cs typeface="Times New Roman"/>
              </a:rPr>
              <a:t> </a:t>
            </a:r>
            <a:r>
              <a:rPr lang="en-US" sz="2400" dirty="0" err="1">
                <a:latin typeface="Times New Roman"/>
                <a:ea typeface="Times New Roman"/>
                <a:cs typeface="Times New Roman"/>
              </a:rPr>
              <a:t>ngừng</a:t>
            </a:r>
            <a:r>
              <a:rPr lang="en-US" sz="2400" dirty="0">
                <a:latin typeface="Times New Roman"/>
                <a:ea typeface="Times New Roman"/>
                <a:cs typeface="Times New Roman"/>
              </a:rPr>
              <a:t> </a:t>
            </a:r>
            <a:r>
              <a:rPr lang="en-US" sz="2400" dirty="0" err="1">
                <a:latin typeface="Times New Roman"/>
                <a:ea typeface="Times New Roman"/>
                <a:cs typeface="Times New Roman"/>
              </a:rPr>
              <a:t>ăn</a:t>
            </a:r>
            <a:r>
              <a:rPr lang="en-US" sz="2400" dirty="0">
                <a:latin typeface="Times New Roman"/>
                <a:ea typeface="Times New Roman"/>
                <a:cs typeface="Times New Roman"/>
              </a:rPr>
              <a:t> </a:t>
            </a:r>
            <a:r>
              <a:rPr lang="en-US" sz="2400" dirty="0" err="1">
                <a:latin typeface="Times New Roman"/>
                <a:ea typeface="Times New Roman"/>
                <a:cs typeface="Times New Roman"/>
              </a:rPr>
              <a:t>và</a:t>
            </a:r>
            <a:r>
              <a:rPr lang="en-US" sz="2400" dirty="0">
                <a:latin typeface="Times New Roman"/>
                <a:ea typeface="Times New Roman"/>
                <a:cs typeface="Times New Roman"/>
              </a:rPr>
              <a:t> </a:t>
            </a:r>
            <a:r>
              <a:rPr lang="en-US" sz="2400" dirty="0" err="1">
                <a:latin typeface="Times New Roman"/>
                <a:ea typeface="Times New Roman"/>
                <a:cs typeface="Times New Roman"/>
              </a:rPr>
              <a:t>cất</a:t>
            </a:r>
            <a:r>
              <a:rPr lang="en-US" sz="2400" dirty="0">
                <a:latin typeface="Times New Roman"/>
                <a:ea typeface="Times New Roman"/>
                <a:cs typeface="Times New Roman"/>
              </a:rPr>
              <a:t> </a:t>
            </a:r>
            <a:r>
              <a:rPr lang="en-US" sz="2400" dirty="0" err="1">
                <a:latin typeface="Times New Roman"/>
                <a:ea typeface="Times New Roman"/>
                <a:cs typeface="Times New Roman"/>
              </a:rPr>
              <a:t>tiếng</a:t>
            </a:r>
            <a:r>
              <a:rPr lang="en-US" sz="2400" dirty="0">
                <a:latin typeface="Times New Roman"/>
                <a:ea typeface="Times New Roman"/>
                <a:cs typeface="Times New Roman"/>
              </a:rPr>
              <a:t> </a:t>
            </a:r>
            <a:r>
              <a:rPr lang="en-US" sz="2400" dirty="0" err="1">
                <a:latin typeface="Times New Roman"/>
                <a:ea typeface="Times New Roman"/>
                <a:cs typeface="Times New Roman"/>
              </a:rPr>
              <a:t>trả</a:t>
            </a:r>
            <a:r>
              <a:rPr lang="en-US" sz="2400" dirty="0">
                <a:latin typeface="Times New Roman"/>
                <a:ea typeface="Times New Roman"/>
                <a:cs typeface="Times New Roman"/>
              </a:rPr>
              <a:t> </a:t>
            </a:r>
            <a:r>
              <a:rPr lang="en-US" sz="2400" dirty="0" err="1">
                <a:latin typeface="Times New Roman"/>
                <a:ea typeface="Times New Roman"/>
                <a:cs typeface="Times New Roman"/>
              </a:rPr>
              <a:t>lời</a:t>
            </a:r>
            <a:r>
              <a:rPr lang="en-US" sz="2400" dirty="0">
                <a:latin typeface="Times New Roman"/>
                <a:ea typeface="Times New Roman"/>
                <a:cs typeface="Times New Roman"/>
              </a:rPr>
              <a:t>:</a:t>
            </a:r>
            <a:endParaRPr lang="en-US" dirty="0">
              <a:latin typeface="VNI-Times"/>
              <a:ea typeface="Times New Roman"/>
              <a:cs typeface="Times New Roman"/>
            </a:endParaRPr>
          </a:p>
          <a:p>
            <a:pPr algn="just">
              <a:lnSpc>
                <a:spcPct val="120000"/>
              </a:lnSpc>
            </a:pPr>
            <a:r>
              <a:rPr lang="en-US" sz="2400" dirty="0">
                <a:latin typeface="Times New Roman"/>
                <a:ea typeface="Times New Roman"/>
                <a:cs typeface="Times New Roman"/>
              </a:rPr>
              <a:t>- </a:t>
            </a:r>
            <a:r>
              <a:rPr lang="en-US" sz="2400" dirty="0" err="1">
                <a:latin typeface="Times New Roman"/>
                <a:ea typeface="Times New Roman"/>
                <a:cs typeface="Times New Roman"/>
              </a:rPr>
              <a:t>Ăn</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quả</a:t>
            </a:r>
            <a:r>
              <a:rPr lang="en-US" sz="2400" dirty="0">
                <a:latin typeface="Times New Roman"/>
                <a:ea typeface="Times New Roman"/>
                <a:cs typeface="Times New Roman"/>
              </a:rPr>
              <a:t> </a:t>
            </a:r>
            <a:r>
              <a:rPr lang="en-US" sz="2400" dirty="0" err="1">
                <a:latin typeface="Times New Roman"/>
                <a:ea typeface="Times New Roman"/>
                <a:cs typeface="Times New Roman"/>
              </a:rPr>
              <a:t>trả</a:t>
            </a:r>
            <a:r>
              <a:rPr lang="en-US" sz="2400" dirty="0">
                <a:latin typeface="Times New Roman"/>
                <a:ea typeface="Times New Roman"/>
                <a:cs typeface="Times New Roman"/>
              </a:rPr>
              <a:t> </a:t>
            </a:r>
            <a:r>
              <a:rPr lang="en-US" sz="2400" dirty="0" err="1">
                <a:latin typeface="Times New Roman"/>
                <a:ea typeface="Times New Roman"/>
                <a:cs typeface="Times New Roman"/>
              </a:rPr>
              <a:t>một</a:t>
            </a:r>
            <a:r>
              <a:rPr lang="en-US" sz="2400" dirty="0">
                <a:latin typeface="Times New Roman"/>
                <a:ea typeface="Times New Roman"/>
                <a:cs typeface="Times New Roman"/>
              </a:rPr>
              <a:t> </a:t>
            </a:r>
            <a:r>
              <a:rPr lang="en-US" sz="2400" dirty="0" err="1">
                <a:latin typeface="Times New Roman"/>
                <a:ea typeface="Times New Roman"/>
                <a:cs typeface="Times New Roman"/>
              </a:rPr>
              <a:t>cục</a:t>
            </a:r>
            <a:r>
              <a:rPr lang="en-US" sz="2400" dirty="0">
                <a:latin typeface="Times New Roman"/>
                <a:ea typeface="Times New Roman"/>
                <a:cs typeface="Times New Roman"/>
              </a:rPr>
              <a:t> </a:t>
            </a:r>
            <a:r>
              <a:rPr lang="en-US" sz="2400" dirty="0" err="1">
                <a:latin typeface="Times New Roman"/>
                <a:ea typeface="Times New Roman"/>
                <a:cs typeface="Times New Roman"/>
              </a:rPr>
              <a:t>vàng</a:t>
            </a:r>
            <a:r>
              <a:rPr lang="en-US" sz="2400" dirty="0">
                <a:latin typeface="Times New Roman"/>
                <a:ea typeface="Times New Roman"/>
                <a:cs typeface="Times New Roman"/>
              </a:rPr>
              <a:t>, may </a:t>
            </a:r>
            <a:r>
              <a:rPr lang="en-US" sz="2400" dirty="0" err="1">
                <a:latin typeface="Times New Roman"/>
                <a:ea typeface="Times New Roman"/>
                <a:cs typeface="Times New Roman"/>
              </a:rPr>
              <a:t>túi</a:t>
            </a:r>
            <a:r>
              <a:rPr lang="en-US" sz="2400" dirty="0">
                <a:latin typeface="Times New Roman"/>
                <a:ea typeface="Times New Roman"/>
                <a:cs typeface="Times New Roman"/>
              </a:rPr>
              <a:t> </a:t>
            </a:r>
            <a:r>
              <a:rPr lang="en-US" sz="2400" dirty="0" err="1">
                <a:latin typeface="Times New Roman"/>
                <a:ea typeface="Times New Roman"/>
                <a:cs typeface="Times New Roman"/>
              </a:rPr>
              <a:t>ba</a:t>
            </a:r>
            <a:r>
              <a:rPr lang="en-US" sz="2400" dirty="0">
                <a:latin typeface="Times New Roman"/>
                <a:ea typeface="Times New Roman"/>
                <a:cs typeface="Times New Roman"/>
              </a:rPr>
              <a:t> gang </a:t>
            </a:r>
            <a:r>
              <a:rPr lang="en-US" sz="2400" dirty="0" err="1">
                <a:latin typeface="Times New Roman"/>
                <a:ea typeface="Times New Roman"/>
                <a:cs typeface="Times New Roman"/>
              </a:rPr>
              <a:t>mang</a:t>
            </a:r>
            <a:r>
              <a:rPr lang="en-US" sz="2400" dirty="0">
                <a:latin typeface="Times New Roman"/>
                <a:ea typeface="Times New Roman"/>
                <a:cs typeface="Times New Roman"/>
              </a:rPr>
              <a:t> </a:t>
            </a:r>
            <a:r>
              <a:rPr lang="en-US" sz="2400" dirty="0" err="1">
                <a:latin typeface="Times New Roman"/>
                <a:ea typeface="Times New Roman"/>
                <a:cs typeface="Times New Roman"/>
              </a:rPr>
              <a:t>đi</a:t>
            </a:r>
            <a:r>
              <a:rPr lang="en-US" sz="2400" dirty="0">
                <a:latin typeface="Times New Roman"/>
                <a:ea typeface="Times New Roman"/>
                <a:cs typeface="Times New Roman"/>
              </a:rPr>
              <a:t> </a:t>
            </a:r>
            <a:r>
              <a:rPr lang="en-US" sz="2400" dirty="0" err="1">
                <a:latin typeface="Times New Roman"/>
                <a:ea typeface="Times New Roman"/>
                <a:cs typeface="Times New Roman"/>
              </a:rPr>
              <a:t>và</a:t>
            </a:r>
            <a:r>
              <a:rPr lang="en-US" sz="2400" dirty="0">
                <a:latin typeface="Times New Roman"/>
                <a:ea typeface="Times New Roman"/>
                <a:cs typeface="Times New Roman"/>
              </a:rPr>
              <a:t> </a:t>
            </a:r>
            <a:r>
              <a:rPr lang="en-US" sz="2400" dirty="0" err="1">
                <a:latin typeface="Times New Roman"/>
                <a:ea typeface="Times New Roman"/>
                <a:cs typeface="Times New Roman"/>
              </a:rPr>
              <a:t>đựng</a:t>
            </a:r>
            <a:r>
              <a:rPr lang="en-US" sz="2400" dirty="0">
                <a:latin typeface="Times New Roman"/>
                <a:ea typeface="Times New Roman"/>
                <a:cs typeface="Times New Roman"/>
              </a:rPr>
              <a:t>.</a:t>
            </a:r>
            <a:endParaRPr lang="en-US" dirty="0">
              <a:latin typeface="VNI-Times"/>
              <a:ea typeface="Times New Roman"/>
              <a:cs typeface="Times New Roman"/>
            </a:endParaRPr>
          </a:p>
          <a:p>
            <a:r>
              <a:rPr lang="en-US" sz="2400" dirty="0" err="1">
                <a:latin typeface="Times New Roman"/>
                <a:ea typeface="Times New Roman"/>
              </a:rPr>
              <a:t>Nói</a:t>
            </a:r>
            <a:r>
              <a:rPr lang="en-US" sz="2400" dirty="0">
                <a:latin typeface="Times New Roman"/>
                <a:ea typeface="Times New Roman"/>
              </a:rPr>
              <a:t> </a:t>
            </a:r>
            <a:r>
              <a:rPr lang="en-US" sz="2400" dirty="0" err="1">
                <a:latin typeface="Times New Roman"/>
                <a:ea typeface="Times New Roman"/>
              </a:rPr>
              <a:t>đi</a:t>
            </a:r>
            <a:r>
              <a:rPr lang="en-US" sz="2400" dirty="0">
                <a:latin typeface="Times New Roman"/>
                <a:ea typeface="Times New Roman"/>
              </a:rPr>
              <a:t> </a:t>
            </a:r>
            <a:r>
              <a:rPr lang="en-US" sz="2400" dirty="0" err="1">
                <a:latin typeface="Times New Roman"/>
                <a:ea typeface="Times New Roman"/>
              </a:rPr>
              <a:t>nói</a:t>
            </a:r>
            <a:r>
              <a:rPr lang="en-US" sz="2400" dirty="0">
                <a:latin typeface="Times New Roman"/>
                <a:ea typeface="Times New Roman"/>
              </a:rPr>
              <a:t> </a:t>
            </a:r>
            <a:r>
              <a:rPr lang="en-US" sz="2400" dirty="0" err="1">
                <a:latin typeface="Times New Roman"/>
                <a:ea typeface="Times New Roman"/>
              </a:rPr>
              <a:t>lại</a:t>
            </a:r>
            <a:r>
              <a:rPr lang="en-US" sz="2400" dirty="0">
                <a:latin typeface="Times New Roman"/>
                <a:ea typeface="Times New Roman"/>
              </a:rPr>
              <a:t> </a:t>
            </a:r>
            <a:r>
              <a:rPr lang="en-US" sz="2400" dirty="0" err="1">
                <a:latin typeface="Times New Roman"/>
                <a:ea typeface="Times New Roman"/>
              </a:rPr>
              <a:t>tới</a:t>
            </a:r>
            <a:r>
              <a:rPr lang="en-US" sz="2400" dirty="0">
                <a:latin typeface="Times New Roman"/>
                <a:ea typeface="Times New Roman"/>
              </a:rPr>
              <a:t> </a:t>
            </a:r>
            <a:r>
              <a:rPr lang="en-US" sz="2400" dirty="0" err="1">
                <a:latin typeface="Times New Roman"/>
                <a:ea typeface="Times New Roman"/>
              </a:rPr>
              <a:t>ba</a:t>
            </a:r>
            <a:r>
              <a:rPr lang="en-US" sz="2400" dirty="0">
                <a:latin typeface="Times New Roman"/>
                <a:ea typeface="Times New Roman"/>
              </a:rPr>
              <a:t> </a:t>
            </a:r>
            <a:r>
              <a:rPr lang="en-US" sz="2400" dirty="0" err="1">
                <a:latin typeface="Times New Roman"/>
                <a:ea typeface="Times New Roman"/>
              </a:rPr>
              <a:t>lần</a:t>
            </a:r>
            <a:r>
              <a:rPr lang="en-US" sz="2400" dirty="0">
                <a:latin typeface="Times New Roman"/>
                <a:ea typeface="Times New Roman"/>
              </a:rPr>
              <a:t>, </a:t>
            </a:r>
            <a:r>
              <a:rPr lang="en-US" sz="2400" dirty="0" err="1">
                <a:latin typeface="Times New Roman"/>
                <a:ea typeface="Times New Roman"/>
              </a:rPr>
              <a:t>chim</a:t>
            </a:r>
            <a:r>
              <a:rPr lang="en-US" sz="2400" dirty="0">
                <a:latin typeface="Times New Roman"/>
                <a:ea typeface="Times New Roman"/>
              </a:rPr>
              <a:t> </a:t>
            </a:r>
            <a:r>
              <a:rPr lang="en-US" sz="2400" dirty="0" err="1">
                <a:latin typeface="Times New Roman"/>
                <a:ea typeface="Times New Roman"/>
              </a:rPr>
              <a:t>mới</a:t>
            </a:r>
            <a:r>
              <a:rPr lang="en-US" sz="2400" dirty="0">
                <a:latin typeface="Times New Roman"/>
                <a:ea typeface="Times New Roman"/>
              </a:rPr>
              <a:t> </a:t>
            </a:r>
            <a:r>
              <a:rPr lang="en-US" sz="2400" dirty="0" err="1">
                <a:latin typeface="Times New Roman"/>
                <a:ea typeface="Times New Roman"/>
              </a:rPr>
              <a:t>vỗ</a:t>
            </a:r>
            <a:r>
              <a:rPr lang="en-US" sz="2400" dirty="0">
                <a:latin typeface="Times New Roman"/>
                <a:ea typeface="Times New Roman"/>
              </a:rPr>
              <a:t> </a:t>
            </a:r>
            <a:r>
              <a:rPr lang="en-US" sz="2400" dirty="0" err="1">
                <a:latin typeface="Times New Roman"/>
                <a:ea typeface="Times New Roman"/>
              </a:rPr>
              <a:t>cánh</a:t>
            </a:r>
            <a:r>
              <a:rPr lang="en-US" sz="2400" dirty="0">
                <a:latin typeface="Times New Roman"/>
                <a:ea typeface="Times New Roman"/>
              </a:rPr>
              <a:t> bay </a:t>
            </a:r>
            <a:r>
              <a:rPr lang="en-US" sz="2400" dirty="0" err="1">
                <a:latin typeface="Times New Roman"/>
                <a:ea typeface="Times New Roman"/>
              </a:rPr>
              <a:t>đi</a:t>
            </a:r>
            <a:r>
              <a:rPr lang="en-US" sz="2400" dirty="0">
                <a:latin typeface="Times New Roman"/>
                <a:ea typeface="Times New Roman"/>
              </a:rPr>
              <a:t>. </a:t>
            </a:r>
            <a:r>
              <a:rPr lang="en-US" sz="2400" dirty="0" err="1">
                <a:latin typeface="Times New Roman"/>
                <a:ea typeface="Times New Roman"/>
              </a:rPr>
              <a:t>Hai</a:t>
            </a:r>
            <a:r>
              <a:rPr lang="en-US" sz="2400" dirty="0">
                <a:latin typeface="Times New Roman"/>
                <a:ea typeface="Times New Roman"/>
              </a:rPr>
              <a:t> </a:t>
            </a:r>
            <a:r>
              <a:rPr lang="en-US" sz="2400" dirty="0" err="1">
                <a:latin typeface="Times New Roman"/>
                <a:ea typeface="Times New Roman"/>
              </a:rPr>
              <a:t>vợ</a:t>
            </a:r>
            <a:r>
              <a:rPr lang="en-US" sz="2400" dirty="0">
                <a:latin typeface="Times New Roman"/>
                <a:ea typeface="Times New Roman"/>
              </a:rPr>
              <a:t> </a:t>
            </a:r>
            <a:r>
              <a:rPr lang="en-US" sz="2400" dirty="0" err="1">
                <a:latin typeface="Times New Roman"/>
                <a:ea typeface="Times New Roman"/>
              </a:rPr>
              <a:t>chồng</a:t>
            </a:r>
            <a:r>
              <a:rPr lang="en-US" sz="2400" dirty="0">
                <a:latin typeface="Times New Roman"/>
                <a:ea typeface="Times New Roman"/>
              </a:rPr>
              <a:t> </a:t>
            </a:r>
            <a:r>
              <a:rPr lang="en-US" sz="2400" dirty="0" err="1">
                <a:latin typeface="Times New Roman"/>
                <a:ea typeface="Times New Roman"/>
              </a:rPr>
              <a:t>tôi</a:t>
            </a:r>
            <a:r>
              <a:rPr lang="en-US" sz="2400" dirty="0">
                <a:latin typeface="Times New Roman"/>
                <a:ea typeface="Times New Roman"/>
              </a:rPr>
              <a:t> </a:t>
            </a:r>
            <a:r>
              <a:rPr lang="en-US" sz="2400" dirty="0" err="1">
                <a:latin typeface="Times New Roman"/>
                <a:ea typeface="Times New Roman"/>
              </a:rPr>
              <a:t>nghe</a:t>
            </a:r>
            <a:r>
              <a:rPr lang="en-US" sz="2400" dirty="0">
                <a:latin typeface="Times New Roman"/>
                <a:ea typeface="Times New Roman"/>
              </a:rPr>
              <a:t> </a:t>
            </a:r>
            <a:r>
              <a:rPr lang="en-US" sz="2400" dirty="0" err="1">
                <a:latin typeface="Times New Roman"/>
                <a:ea typeface="Times New Roman"/>
              </a:rPr>
              <a:t>lời</a:t>
            </a:r>
            <a:r>
              <a:rPr lang="en-US" sz="2400" dirty="0">
                <a:latin typeface="Times New Roman"/>
                <a:ea typeface="Times New Roman"/>
              </a:rPr>
              <a:t> </a:t>
            </a:r>
            <a:r>
              <a:rPr lang="en-US" sz="2400" dirty="0" err="1">
                <a:latin typeface="Times New Roman"/>
                <a:ea typeface="Times New Roman"/>
              </a:rPr>
              <a:t>chim</a:t>
            </a:r>
            <a:r>
              <a:rPr lang="en-US" sz="2400" dirty="0">
                <a:latin typeface="Times New Roman"/>
                <a:ea typeface="Times New Roman"/>
              </a:rPr>
              <a:t> may </a:t>
            </a:r>
            <a:r>
              <a:rPr lang="en-US" sz="2400" dirty="0" err="1">
                <a:latin typeface="Times New Roman"/>
                <a:ea typeface="Times New Roman"/>
              </a:rPr>
              <a:t>một</a:t>
            </a:r>
            <a:r>
              <a:rPr lang="en-US" sz="2400" dirty="0">
                <a:latin typeface="Times New Roman"/>
                <a:ea typeface="Times New Roman"/>
              </a:rPr>
              <a:t> </a:t>
            </a:r>
            <a:r>
              <a:rPr lang="en-US" sz="2400" dirty="0" err="1">
                <a:latin typeface="Times New Roman"/>
                <a:ea typeface="Times New Roman"/>
              </a:rPr>
              <a:t>túi</a:t>
            </a:r>
            <a:r>
              <a:rPr lang="en-US" sz="2400" dirty="0">
                <a:latin typeface="Times New Roman"/>
                <a:ea typeface="Times New Roman"/>
              </a:rPr>
              <a:t> </a:t>
            </a:r>
            <a:r>
              <a:rPr lang="en-US" sz="2400" dirty="0" err="1">
                <a:latin typeface="Times New Roman"/>
                <a:ea typeface="Times New Roman"/>
              </a:rPr>
              <a:t>vải</a:t>
            </a:r>
            <a:r>
              <a:rPr lang="en-US" sz="2400" dirty="0">
                <a:latin typeface="Times New Roman"/>
                <a:ea typeface="Times New Roman"/>
              </a:rPr>
              <a:t> </a:t>
            </a:r>
            <a:r>
              <a:rPr lang="en-US" sz="2400" dirty="0" err="1">
                <a:latin typeface="Times New Roman"/>
                <a:ea typeface="Times New Roman"/>
              </a:rPr>
              <a:t>bề</a:t>
            </a:r>
            <a:r>
              <a:rPr lang="en-US" sz="2400" dirty="0">
                <a:latin typeface="Times New Roman"/>
                <a:ea typeface="Times New Roman"/>
              </a:rPr>
              <a:t> </a:t>
            </a:r>
            <a:r>
              <a:rPr lang="en-US" sz="2400" dirty="0" err="1">
                <a:latin typeface="Times New Roman"/>
                <a:ea typeface="Times New Roman"/>
              </a:rPr>
              <a:t>dọc</a:t>
            </a:r>
            <a:r>
              <a:rPr lang="en-US" sz="2400" dirty="0">
                <a:latin typeface="Times New Roman"/>
                <a:ea typeface="Times New Roman"/>
              </a:rPr>
              <a:t> </a:t>
            </a:r>
            <a:r>
              <a:rPr lang="en-US" sz="2400" dirty="0" err="1">
                <a:latin typeface="Times New Roman"/>
                <a:ea typeface="Times New Roman"/>
              </a:rPr>
              <a:t>về</a:t>
            </a:r>
            <a:r>
              <a:rPr lang="en-US" sz="2400" dirty="0">
                <a:latin typeface="Times New Roman"/>
                <a:ea typeface="Times New Roman"/>
              </a:rPr>
              <a:t> </a:t>
            </a:r>
            <a:r>
              <a:rPr lang="en-US" sz="2400" dirty="0" err="1">
                <a:latin typeface="Times New Roman"/>
                <a:ea typeface="Times New Roman"/>
              </a:rPr>
              <a:t>ngang</a:t>
            </a:r>
            <a:r>
              <a:rPr lang="en-US" sz="2400" dirty="0">
                <a:latin typeface="Times New Roman"/>
                <a:ea typeface="Times New Roman"/>
              </a:rPr>
              <a:t> </a:t>
            </a:r>
            <a:r>
              <a:rPr lang="en-US" sz="2400" dirty="0" err="1">
                <a:latin typeface="Times New Roman"/>
                <a:ea typeface="Times New Roman"/>
              </a:rPr>
              <a:t>vừa</a:t>
            </a:r>
            <a:r>
              <a:rPr lang="en-US" sz="2400" dirty="0">
                <a:latin typeface="Times New Roman"/>
                <a:ea typeface="Times New Roman"/>
              </a:rPr>
              <a:t> </a:t>
            </a:r>
            <a:r>
              <a:rPr lang="en-US" sz="2400" dirty="0" err="1">
                <a:latin typeface="Times New Roman"/>
                <a:ea typeface="Times New Roman"/>
              </a:rPr>
              <a:t>đúng</a:t>
            </a:r>
            <a:r>
              <a:rPr lang="en-US" sz="2400" dirty="0">
                <a:latin typeface="Times New Roman"/>
                <a:ea typeface="Times New Roman"/>
              </a:rPr>
              <a:t> </a:t>
            </a:r>
            <a:r>
              <a:rPr lang="en-US" sz="2400" dirty="0" err="1">
                <a:latin typeface="Times New Roman"/>
                <a:ea typeface="Times New Roman"/>
              </a:rPr>
              <a:t>ba</a:t>
            </a:r>
            <a:r>
              <a:rPr lang="en-US" sz="2400" dirty="0">
                <a:latin typeface="Times New Roman"/>
                <a:ea typeface="Times New Roman"/>
              </a:rPr>
              <a:t> gang. </a:t>
            </a:r>
            <a:r>
              <a:rPr lang="en-US" sz="2400" dirty="0" err="1">
                <a:latin typeface="Times New Roman"/>
                <a:ea typeface="Times New Roman"/>
              </a:rPr>
              <a:t>Hôm</a:t>
            </a:r>
            <a:r>
              <a:rPr lang="en-US" sz="2400" dirty="0">
                <a:latin typeface="Times New Roman"/>
                <a:ea typeface="Times New Roman"/>
              </a:rPr>
              <a:t> </a:t>
            </a:r>
            <a:r>
              <a:rPr lang="en-US" sz="2400" dirty="0" err="1">
                <a:latin typeface="Times New Roman"/>
                <a:ea typeface="Times New Roman"/>
              </a:rPr>
              <a:t>sau</a:t>
            </a:r>
            <a:r>
              <a:rPr lang="en-US" sz="2400" dirty="0">
                <a:latin typeface="Times New Roman"/>
                <a:ea typeface="Times New Roman"/>
              </a:rPr>
              <a:t>, </a:t>
            </a:r>
            <a:r>
              <a:rPr lang="en-US" sz="2400" dirty="0" err="1">
                <a:latin typeface="Times New Roman"/>
                <a:ea typeface="Times New Roman"/>
              </a:rPr>
              <a:t>chim</a:t>
            </a:r>
            <a:r>
              <a:rPr lang="en-US" sz="2400" dirty="0">
                <a:latin typeface="Times New Roman"/>
                <a:ea typeface="Times New Roman"/>
              </a:rPr>
              <a:t> </a:t>
            </a:r>
            <a:r>
              <a:rPr lang="en-US" sz="2400" dirty="0" err="1">
                <a:latin typeface="Times New Roman"/>
                <a:ea typeface="Times New Roman"/>
              </a:rPr>
              <a:t>đến</a:t>
            </a:r>
            <a:r>
              <a:rPr lang="en-US" sz="2400" dirty="0">
                <a:latin typeface="Times New Roman"/>
                <a:ea typeface="Times New Roman"/>
              </a:rPr>
              <a:t> </a:t>
            </a:r>
            <a:r>
              <a:rPr lang="en-US" sz="2400" dirty="0" err="1">
                <a:latin typeface="Times New Roman"/>
                <a:ea typeface="Times New Roman"/>
              </a:rPr>
              <a:t>từ</a:t>
            </a:r>
            <a:r>
              <a:rPr lang="en-US" sz="2400" dirty="0">
                <a:latin typeface="Times New Roman"/>
                <a:ea typeface="Times New Roman"/>
              </a:rPr>
              <a:t> </a:t>
            </a:r>
            <a:r>
              <a:rPr lang="en-US" sz="2400" dirty="0" err="1">
                <a:latin typeface="Times New Roman"/>
                <a:ea typeface="Times New Roman"/>
              </a:rPr>
              <a:t>sớm</a:t>
            </a:r>
            <a:r>
              <a:rPr lang="en-US" sz="2400" dirty="0">
                <a:latin typeface="Times New Roman"/>
                <a:ea typeface="Times New Roman"/>
              </a:rPr>
              <a:t>. </a:t>
            </a:r>
            <a:r>
              <a:rPr lang="en-US" sz="2400" dirty="0" err="1">
                <a:latin typeface="Times New Roman"/>
                <a:ea typeface="Times New Roman"/>
              </a:rPr>
              <a:t>Chim</a:t>
            </a:r>
            <a:r>
              <a:rPr lang="en-US" sz="2400" dirty="0">
                <a:latin typeface="Times New Roman"/>
                <a:ea typeface="Times New Roman"/>
              </a:rPr>
              <a:t> </a:t>
            </a:r>
            <a:r>
              <a:rPr lang="en-US" sz="2400" dirty="0" err="1">
                <a:latin typeface="Times New Roman"/>
                <a:ea typeface="Times New Roman"/>
              </a:rPr>
              <a:t>đưa</a:t>
            </a:r>
            <a:r>
              <a:rPr lang="en-US" sz="2400" dirty="0">
                <a:latin typeface="Times New Roman"/>
                <a:ea typeface="Times New Roman"/>
              </a:rPr>
              <a:t> </a:t>
            </a:r>
            <a:r>
              <a:rPr lang="en-US" sz="2400" dirty="0" err="1">
                <a:latin typeface="Times New Roman"/>
                <a:ea typeface="Times New Roman"/>
              </a:rPr>
              <a:t>tôi</a:t>
            </a:r>
            <a:r>
              <a:rPr lang="en-US" sz="2400" dirty="0">
                <a:latin typeface="Times New Roman"/>
                <a:ea typeface="Times New Roman"/>
              </a:rPr>
              <a:t> </a:t>
            </a:r>
            <a:r>
              <a:rPr lang="en-US" sz="2400" dirty="0" err="1">
                <a:latin typeface="Times New Roman"/>
                <a:ea typeface="Times New Roman"/>
              </a:rPr>
              <a:t>ra</a:t>
            </a:r>
            <a:r>
              <a:rPr lang="en-US" sz="2400" dirty="0">
                <a:latin typeface="Times New Roman"/>
                <a:ea typeface="Times New Roman"/>
              </a:rPr>
              <a:t> </a:t>
            </a:r>
            <a:r>
              <a:rPr lang="en-US" sz="2400" dirty="0" err="1">
                <a:latin typeface="Times New Roman"/>
                <a:ea typeface="Times New Roman"/>
              </a:rPr>
              <a:t>một</a:t>
            </a:r>
            <a:r>
              <a:rPr lang="en-US" sz="2400" dirty="0">
                <a:latin typeface="Times New Roman"/>
                <a:ea typeface="Times New Roman"/>
              </a:rPr>
              <a:t> </a:t>
            </a:r>
            <a:r>
              <a:rPr lang="en-US" sz="2400" dirty="0" err="1">
                <a:latin typeface="Times New Roman"/>
                <a:ea typeface="Times New Roman"/>
              </a:rPr>
              <a:t>hòn</a:t>
            </a:r>
            <a:r>
              <a:rPr lang="en-US" sz="2400" dirty="0">
                <a:latin typeface="Times New Roman"/>
                <a:ea typeface="Times New Roman"/>
              </a:rPr>
              <a:t> </a:t>
            </a:r>
            <a:r>
              <a:rPr lang="en-US" sz="2400" dirty="0" err="1">
                <a:latin typeface="Times New Roman"/>
                <a:ea typeface="Times New Roman"/>
              </a:rPr>
              <a:t>đảo</a:t>
            </a:r>
            <a:r>
              <a:rPr lang="en-US" sz="2400" dirty="0">
                <a:latin typeface="Times New Roman"/>
                <a:ea typeface="Times New Roman"/>
              </a:rPr>
              <a:t> </a:t>
            </a:r>
            <a:r>
              <a:rPr lang="en-US" sz="2400" dirty="0" err="1">
                <a:latin typeface="Times New Roman"/>
                <a:ea typeface="Times New Roman"/>
              </a:rPr>
              <a:t>nhỏ</a:t>
            </a:r>
            <a:r>
              <a:rPr lang="en-US" sz="2400" dirty="0">
                <a:latin typeface="Times New Roman"/>
                <a:ea typeface="Times New Roman"/>
              </a:rPr>
              <a:t> </a:t>
            </a:r>
            <a:r>
              <a:rPr lang="en-US" sz="2400" dirty="0" err="1">
                <a:latin typeface="Times New Roman"/>
                <a:ea typeface="Times New Roman"/>
              </a:rPr>
              <a:t>giữa</a:t>
            </a:r>
            <a:r>
              <a:rPr lang="en-US" sz="2400" dirty="0">
                <a:latin typeface="Times New Roman"/>
                <a:ea typeface="Times New Roman"/>
              </a:rPr>
              <a:t> </a:t>
            </a:r>
            <a:r>
              <a:rPr lang="en-US" sz="2400" dirty="0" err="1">
                <a:latin typeface="Times New Roman"/>
                <a:ea typeface="Times New Roman"/>
              </a:rPr>
              <a:t>biển</a:t>
            </a:r>
            <a:r>
              <a:rPr lang="en-US" sz="2400" dirty="0">
                <a:latin typeface="Times New Roman"/>
                <a:ea typeface="Times New Roman"/>
              </a:rPr>
              <a:t>, </a:t>
            </a:r>
            <a:r>
              <a:rPr lang="en-US" sz="2400" dirty="0" err="1">
                <a:latin typeface="Times New Roman"/>
                <a:ea typeface="Times New Roman"/>
              </a:rPr>
              <a:t>đáp</a:t>
            </a:r>
            <a:r>
              <a:rPr lang="en-US" sz="2400" dirty="0">
                <a:latin typeface="Times New Roman"/>
                <a:ea typeface="Times New Roman"/>
              </a:rPr>
              <a:t> </a:t>
            </a:r>
            <a:r>
              <a:rPr lang="en-US" sz="2400" dirty="0" err="1">
                <a:latin typeface="Times New Roman"/>
                <a:ea typeface="Times New Roman"/>
              </a:rPr>
              <a:t>xuống</a:t>
            </a:r>
            <a:r>
              <a:rPr lang="en-US" sz="2400" dirty="0">
                <a:latin typeface="Times New Roman"/>
                <a:ea typeface="Times New Roman"/>
              </a:rPr>
              <a:t> </a:t>
            </a:r>
            <a:r>
              <a:rPr lang="en-US" sz="2400" dirty="0" err="1">
                <a:latin typeface="Times New Roman"/>
                <a:ea typeface="Times New Roman"/>
              </a:rPr>
              <a:t>một</a:t>
            </a:r>
            <a:r>
              <a:rPr lang="en-US" sz="2400" dirty="0">
                <a:latin typeface="Times New Roman"/>
                <a:ea typeface="Times New Roman"/>
              </a:rPr>
              <a:t> </a:t>
            </a:r>
            <a:r>
              <a:rPr lang="en-US" sz="2400" dirty="0" err="1">
                <a:latin typeface="Times New Roman"/>
                <a:ea typeface="Times New Roman"/>
              </a:rPr>
              <a:t>cửa</a:t>
            </a:r>
            <a:r>
              <a:rPr lang="en-US" sz="2400" dirty="0">
                <a:latin typeface="Times New Roman"/>
                <a:ea typeface="Times New Roman"/>
              </a:rPr>
              <a:t> hang</a:t>
            </a:r>
            <a:endParaRPr lang="en-US" sz="2400" dirty="0"/>
          </a:p>
        </p:txBody>
      </p:sp>
    </p:spTree>
    <p:extLst>
      <p:ext uri="{BB962C8B-B14F-4D97-AF65-F5344CB8AC3E}">
        <p14:creationId xmlns:p14="http://schemas.microsoft.com/office/powerpoint/2010/main" val="21854161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1570</Words>
  <PresentationFormat>On-screen Show (4:3)</PresentationFormat>
  <Paragraphs>74</Paragraphs>
  <Slides>12</Slides>
  <Notes>11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2006-08-16T00:00:00Z</dcterms:created>
  <dcterms:modified xsi:type="dcterms:W3CDTF">2023-08-09T10:14:49Z</dcterms:modified>
</cp:coreProperties>
</file>