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1" r:id="rId3"/>
    <p:sldId id="257" r:id="rId4"/>
    <p:sldId id="265" r:id="rId5"/>
    <p:sldId id="266" r:id="rId6"/>
    <p:sldId id="267" r:id="rId7"/>
    <p:sldId id="268" r:id="rId8"/>
    <p:sldId id="269" r:id="rId9"/>
    <p:sldId id="258" r:id="rId1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B8E"/>
    <a:srgbClr val="FCEA0C"/>
    <a:srgbClr val="FFD43A"/>
    <a:srgbClr val="EE5FA1"/>
    <a:srgbClr val="37A4DD"/>
    <a:srgbClr val="9D73AF"/>
    <a:srgbClr val="39A4DB"/>
    <a:srgbClr val="38A6E0"/>
    <a:srgbClr val="ED619C"/>
    <a:srgbClr val="6A4D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12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0A6F3B-EE31-48A5-9152-97130FE4CDC9}"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2285556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A6F3B-EE31-48A5-9152-97130FE4CDC9}"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315926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A6F3B-EE31-48A5-9152-97130FE4CDC9}"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237801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A6F3B-EE31-48A5-9152-97130FE4CDC9}"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10654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0A6F3B-EE31-48A5-9152-97130FE4CDC9}" type="datetimeFigureOut">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63832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0A6F3B-EE31-48A5-9152-97130FE4CDC9}"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87414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0A6F3B-EE31-48A5-9152-97130FE4CDC9}" type="datetimeFigureOut">
              <a:rPr lang="en-US" smtClean="0"/>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368459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0A6F3B-EE31-48A5-9152-97130FE4CDC9}" type="datetimeFigureOut">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138516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A6F3B-EE31-48A5-9152-97130FE4CDC9}" type="datetimeFigureOut">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365722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A6F3B-EE31-48A5-9152-97130FE4CDC9}"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51700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0A6F3B-EE31-48A5-9152-97130FE4CDC9}" type="datetimeFigureOut">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88F55-FA46-49AD-9DB3-394D371661B5}" type="slidenum">
              <a:rPr lang="en-US" smtClean="0"/>
              <a:t>‹#›</a:t>
            </a:fld>
            <a:endParaRPr lang="en-US"/>
          </a:p>
        </p:txBody>
      </p:sp>
    </p:spTree>
    <p:extLst>
      <p:ext uri="{BB962C8B-B14F-4D97-AF65-F5344CB8AC3E}">
        <p14:creationId xmlns:p14="http://schemas.microsoft.com/office/powerpoint/2010/main" val="174840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A6F3B-EE31-48A5-9152-97130FE4CDC9}" type="datetimeFigureOut">
              <a:rPr lang="en-US" smtClean="0"/>
              <a:t>1/5/2023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88F55-FA46-49AD-9DB3-394D371661B5}" type="slidenum">
              <a:rPr lang="en-US" smtClean="0"/>
              <a:t>‹#›</a:t>
            </a:fld>
            <a:endParaRPr lang="en-US"/>
          </a:p>
        </p:txBody>
      </p:sp>
    </p:spTree>
    <p:extLst>
      <p:ext uri="{BB962C8B-B14F-4D97-AF65-F5344CB8AC3E}">
        <p14:creationId xmlns:p14="http://schemas.microsoft.com/office/powerpoint/2010/main" val="375729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jpe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5.png"/><Relationship Id="rId12"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6.png"/><Relationship Id="rId5" Type="http://schemas.openxmlformats.org/officeDocument/2006/relationships/image" Target="../media/image9.png"/><Relationship Id="rId10" Type="http://schemas.microsoft.com/office/2007/relationships/hdphoto" Target="../media/hdphoto2.wdp"/><Relationship Id="rId4" Type="http://schemas.openxmlformats.org/officeDocument/2006/relationships/image" Target="../media/image8.jpe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p:spPr>
      </p:pic>
      <p:sp>
        <p:nvSpPr>
          <p:cNvPr id="5" name="TextBox 4">
            <a:extLst>
              <a:ext uri="{FF2B5EF4-FFF2-40B4-BE49-F238E27FC236}">
                <a16:creationId xmlns:a16="http://schemas.microsoft.com/office/drawing/2014/main" id="{F42EAD94-23E8-4D2E-B4BF-175E5B6674C6}"/>
              </a:ext>
            </a:extLst>
          </p:cNvPr>
          <p:cNvSpPr txBox="1"/>
          <p:nvPr/>
        </p:nvSpPr>
        <p:spPr>
          <a:xfrm>
            <a:off x="1549416" y="3782292"/>
            <a:ext cx="2320003" cy="415498"/>
          </a:xfrm>
          <a:prstGeom prst="rect">
            <a:avLst/>
          </a:prstGeom>
          <a:noFill/>
        </p:spPr>
        <p:txBody>
          <a:bodyPr wrap="square" rtlCol="0">
            <a:spAutoFit/>
          </a:bodyPr>
          <a:lstStyle/>
          <a:p>
            <a:pPr algn="ctr">
              <a:lnSpc>
                <a:spcPct val="150000"/>
              </a:lnSpc>
            </a:pPr>
            <a:r>
              <a:rPr lang="vi-VN" sz="1400" b="1" smtClean="0">
                <a:solidFill>
                  <a:srgbClr val="C00000"/>
                </a:solidFill>
                <a:latin typeface="Times New Roman" panose="02020603050405020304" pitchFamily="18" charset="0"/>
                <a:cs typeface="Times New Roman" panose="02020603050405020304" pitchFamily="18" charset="0"/>
              </a:rPr>
              <a:t>NGUYỄN THANH HÀ</a:t>
            </a:r>
            <a:endParaRPr lang="en-US" sz="1400" b="1" dirty="0">
              <a:solidFill>
                <a:srgbClr val="C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CC0EED-DB3E-4FA4-BCCE-6A02086A5A37}"/>
              </a:ext>
            </a:extLst>
          </p:cNvPr>
          <p:cNvSpPr txBox="1"/>
          <p:nvPr/>
        </p:nvSpPr>
        <p:spPr>
          <a:xfrm>
            <a:off x="440834" y="4045208"/>
            <a:ext cx="4537165" cy="461665"/>
          </a:xfrm>
          <a:prstGeom prst="rect">
            <a:avLst/>
          </a:prstGeom>
          <a:noFill/>
        </p:spPr>
        <p:txBody>
          <a:bodyPr wrap="square" rtlCol="0">
            <a:spAutoFit/>
          </a:bodyPr>
          <a:lstStyle/>
          <a:p>
            <a:pPr algn="ctr">
              <a:lnSpc>
                <a:spcPct val="150000"/>
              </a:lnSpc>
            </a:pPr>
            <a:r>
              <a:rPr lang="en-US" sz="1600" b="1" i="1" dirty="0" err="1">
                <a:solidFill>
                  <a:srgbClr val="C00000"/>
                </a:solidFill>
                <a:latin typeface="Times New Roman" panose="02020603050405020304" pitchFamily="18" charset="0"/>
                <a:cs typeface="Times New Roman" panose="02020603050405020304" pitchFamily="18" charset="0"/>
              </a:rPr>
              <a:t>Cô</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bé</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có</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nụ</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dirty="0" err="1">
                <a:solidFill>
                  <a:srgbClr val="C00000"/>
                </a:solidFill>
                <a:latin typeface="Times New Roman" panose="02020603050405020304" pitchFamily="18" charset="0"/>
                <a:cs typeface="Times New Roman" panose="02020603050405020304" pitchFamily="18" charset="0"/>
              </a:rPr>
              <a:t>cười</a:t>
            </a:r>
            <a:r>
              <a:rPr lang="en-US" sz="1600" b="1" i="1" dirty="0">
                <a:solidFill>
                  <a:srgbClr val="C00000"/>
                </a:solidFill>
                <a:latin typeface="Times New Roman" panose="02020603050405020304" pitchFamily="18" charset="0"/>
                <a:cs typeface="Times New Roman" panose="02020603050405020304" pitchFamily="18" charset="0"/>
              </a:rPr>
              <a:t> </a:t>
            </a:r>
            <a:r>
              <a:rPr lang="en-US" sz="1600" b="1" i="1" err="1">
                <a:solidFill>
                  <a:srgbClr val="C00000"/>
                </a:solidFill>
                <a:latin typeface="Times New Roman" panose="02020603050405020304" pitchFamily="18" charset="0"/>
                <a:cs typeface="Times New Roman" panose="02020603050405020304" pitchFamily="18" charset="0"/>
              </a:rPr>
              <a:t>đẹp</a:t>
            </a:r>
            <a:r>
              <a:rPr lang="en-US" sz="1600" b="1" i="1">
                <a:solidFill>
                  <a:srgbClr val="C00000"/>
                </a:solidFill>
                <a:latin typeface="Times New Roman" panose="02020603050405020304" pitchFamily="18" charset="0"/>
                <a:cs typeface="Times New Roman" panose="02020603050405020304" pitchFamily="18" charset="0"/>
              </a:rPr>
              <a:t> </a:t>
            </a:r>
            <a:r>
              <a:rPr lang="en-US" sz="1600" b="1" i="1" smtClean="0">
                <a:solidFill>
                  <a:srgbClr val="C00000"/>
                </a:solidFill>
                <a:latin typeface="Times New Roman" panose="02020603050405020304" pitchFamily="18" charset="0"/>
                <a:cs typeface="Times New Roman" panose="02020603050405020304" pitchFamily="18" charset="0"/>
              </a:rPr>
              <a:t>nhất</a:t>
            </a:r>
            <a:endParaRPr lang="en-US" sz="1600"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20241" y="1649838"/>
            <a:ext cx="1578354" cy="2107515"/>
          </a:xfrm>
          <a:prstGeom prst="rect">
            <a:avLst/>
          </a:prstGeom>
        </p:spPr>
      </p:pic>
      <p:sp>
        <p:nvSpPr>
          <p:cNvPr id="8" name="TextBox 7">
            <a:extLst>
              <a:ext uri="{FF2B5EF4-FFF2-40B4-BE49-F238E27FC236}">
                <a16:creationId xmlns:a16="http://schemas.microsoft.com/office/drawing/2014/main" id="{0F011669-4406-451F-A64A-FD433E436774}"/>
              </a:ext>
            </a:extLst>
          </p:cNvPr>
          <p:cNvSpPr txBox="1"/>
          <p:nvPr/>
        </p:nvSpPr>
        <p:spPr>
          <a:xfrm>
            <a:off x="5418833" y="1407943"/>
            <a:ext cx="3638834" cy="3539430"/>
          </a:xfrm>
          <a:prstGeom prst="rect">
            <a:avLst/>
          </a:prstGeom>
          <a:noFill/>
        </p:spPr>
        <p:txBody>
          <a:bodyPr wrap="square">
            <a:spAutoFit/>
          </a:bodyPr>
          <a:lstStyle/>
          <a:p>
            <a:pPr algn="just">
              <a:lnSpc>
                <a:spcPct val="200000"/>
              </a:lnSpc>
              <a:spcAft>
                <a:spcPts val="800"/>
              </a:spcAft>
            </a:pP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ngoan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tư duy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Cô khen con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nỗ</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gian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160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chúc</a:t>
            </a:r>
            <a:r>
              <a:rPr lang="vi-VN" sz="160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smtClean="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Thanh Hà sẽ </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luôn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khỏe</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nhé</a:t>
            </a:r>
            <a:r>
              <a:rPr lang="vi-VN"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luôn</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16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6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a:t>
            </a:r>
            <a:endParaRPr lang="en-US" sz="1600" dirty="0">
              <a:solidFill>
                <a:srgbClr val="3E5C9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65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B610860-3F6D-45F6-AB35-FD81160E86BD}"/>
              </a:ext>
            </a:extLst>
          </p:cNvPr>
          <p:cNvGrpSpPr/>
          <p:nvPr/>
        </p:nvGrpSpPr>
        <p:grpSpPr>
          <a:xfrm>
            <a:off x="0" y="0"/>
            <a:ext cx="9906000" cy="6858000"/>
            <a:chOff x="104007" y="-249382"/>
            <a:chExt cx="9697986" cy="6858000"/>
          </a:xfrm>
        </p:grpSpPr>
        <p:pic>
          <p:nvPicPr>
            <p:cNvPr id="5" name="Picture 4" descr="Graphical user interface, application&#10;&#10;Description automatically generated">
              <a:extLst>
                <a:ext uri="{FF2B5EF4-FFF2-40B4-BE49-F238E27FC236}">
                  <a16:creationId xmlns:a16="http://schemas.microsoft.com/office/drawing/2014/main" id="{459C28E6-A3C4-4488-A437-D514E8DAC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7" y="-249382"/>
              <a:ext cx="9697986" cy="6858000"/>
            </a:xfrm>
            <a:prstGeom prst="rect">
              <a:avLst/>
            </a:prstGeom>
          </p:spPr>
        </p:pic>
        <p:sp>
          <p:nvSpPr>
            <p:cNvPr id="14" name="Rectangle 13">
              <a:extLst>
                <a:ext uri="{FF2B5EF4-FFF2-40B4-BE49-F238E27FC236}">
                  <a16:creationId xmlns:a16="http://schemas.microsoft.com/office/drawing/2014/main" id="{66992698-0010-4D64-974B-A71D463B8270}"/>
                </a:ext>
              </a:extLst>
            </p:cNvPr>
            <p:cNvSpPr/>
            <p:nvPr/>
          </p:nvSpPr>
          <p:spPr>
            <a:xfrm>
              <a:off x="1239396" y="5560541"/>
              <a:ext cx="3542669" cy="51898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4A4BFF04-0D54-4331-9F13-E598A2F6D3B5}"/>
              </a:ext>
            </a:extLst>
          </p:cNvPr>
          <p:cNvSpPr txBox="1"/>
          <p:nvPr/>
        </p:nvSpPr>
        <p:spPr>
          <a:xfrm>
            <a:off x="1239395" y="4447706"/>
            <a:ext cx="2737692" cy="400110"/>
          </a:xfrm>
          <a:prstGeom prst="rect">
            <a:avLst/>
          </a:prstGeom>
          <a:solidFill>
            <a:srgbClr val="FEFAEE"/>
          </a:solidFill>
        </p:spPr>
        <p:txBody>
          <a:bodyPr wrap="square" rtlCol="0">
            <a:spAutoFit/>
          </a:bodyPr>
          <a:lstStyle/>
          <a:p>
            <a:pPr algn="ctr"/>
            <a:r>
              <a:rPr lang="en-US" sz="2000" b="1" dirty="0">
                <a:solidFill>
                  <a:srgbClr val="3E5C9A"/>
                </a:solidFill>
                <a:latin typeface="Times New Roman" panose="02020603050405020304" pitchFamily="18" charset="0"/>
                <a:cs typeface="Times New Roman" panose="02020603050405020304" pitchFamily="18" charset="0"/>
              </a:rPr>
              <a:t>BÙI ĐỨC ANH</a:t>
            </a:r>
          </a:p>
        </p:txBody>
      </p:sp>
      <p:sp>
        <p:nvSpPr>
          <p:cNvPr id="10" name="TextBox 9">
            <a:extLst>
              <a:ext uri="{FF2B5EF4-FFF2-40B4-BE49-F238E27FC236}">
                <a16:creationId xmlns:a16="http://schemas.microsoft.com/office/drawing/2014/main" id="{0F011669-4406-451F-A64A-FD433E436774}"/>
              </a:ext>
            </a:extLst>
          </p:cNvPr>
          <p:cNvSpPr txBox="1"/>
          <p:nvPr/>
        </p:nvSpPr>
        <p:spPr>
          <a:xfrm>
            <a:off x="5928914" y="1278353"/>
            <a:ext cx="3602515" cy="2966261"/>
          </a:xfrm>
          <a:prstGeom prst="rect">
            <a:avLst/>
          </a:prstGeom>
          <a:noFill/>
        </p:spPr>
        <p:txBody>
          <a:bodyPr wrap="square">
            <a:spAutoFit/>
          </a:bodyPr>
          <a:lstStyle/>
          <a:p>
            <a:pPr algn="just">
              <a:lnSpc>
                <a:spcPct val="150000"/>
              </a:lnSpc>
              <a:spcAft>
                <a:spcPts val="800"/>
              </a:spcAft>
            </a:pP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Con </a:t>
            </a:r>
            <a:r>
              <a:rPr lang="en-US"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cậu</a:t>
            </a:r>
            <a:r>
              <a:rPr lang="en-US"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US"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ngoan,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hiền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chăm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Trong</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học</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tập</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con n</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ắm</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cơ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vận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Môn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thêm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nâng cao. Môn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chắc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văn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ý. Trong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môn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chúc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mừng</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vi-VN"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vi-VN"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solidFill>
                <a:srgbClr val="3E5C9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2AC58D9-F5B5-47A6-A33D-BA55C8DBD8BC}"/>
              </a:ext>
            </a:extLst>
          </p:cNvPr>
          <p:cNvSpPr txBox="1"/>
          <p:nvPr/>
        </p:nvSpPr>
        <p:spPr>
          <a:xfrm>
            <a:off x="5928914" y="4447706"/>
            <a:ext cx="3431968" cy="977704"/>
          </a:xfrm>
          <a:prstGeom prst="rect">
            <a:avLst/>
          </a:prstGeom>
          <a:noFill/>
        </p:spPr>
        <p:txBody>
          <a:bodyPr wrap="square">
            <a:spAutoFit/>
          </a:bodyPr>
          <a:lstStyle/>
          <a:p>
            <a:pPr algn="ctr">
              <a:lnSpc>
                <a:spcPct val="107000"/>
              </a:lnSpc>
              <a:spcAft>
                <a:spcPts val="800"/>
              </a:spcAft>
            </a:pP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Hà</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Nội</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ngày</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8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tháng</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1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năm</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2021</a:t>
            </a:r>
          </a:p>
          <a:p>
            <a:pPr algn="ctr">
              <a:lnSpc>
                <a:spcPct val="107000"/>
              </a:lnSpc>
              <a:spcAft>
                <a:spcPts val="800"/>
              </a:spcAft>
            </a:pP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Giáo</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viên</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chủ</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nhiệm</a:t>
            </a:r>
            <a:endPar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1400" dirty="0">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Cao </a:t>
            </a:r>
            <a:r>
              <a:rPr lang="en-US" sz="1400" dirty="0" err="1">
                <a:solidFill>
                  <a:srgbClr val="3E5C9A"/>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400" dirty="0" err="1">
                <a:solidFill>
                  <a:srgbClr val="3E5C9A"/>
                </a:solidFill>
                <a:latin typeface="Times New Roman" panose="02020603050405020304" pitchFamily="18" charset="0"/>
                <a:ea typeface="Calibri" panose="020F0502020204030204" pitchFamily="34" charset="0"/>
                <a:cs typeface="Times New Roman" panose="02020603050405020304" pitchFamily="18" charset="0"/>
              </a:rPr>
              <a:t>ị</a:t>
            </a:r>
            <a:r>
              <a:rPr lang="en-US" sz="1400" dirty="0">
                <a:solidFill>
                  <a:srgbClr val="3E5C9A"/>
                </a:solidFill>
                <a:latin typeface="Times New Roman" panose="02020603050405020304" pitchFamily="18" charset="0"/>
                <a:ea typeface="Calibri" panose="020F0502020204030204" pitchFamily="34" charset="0"/>
                <a:cs typeface="Times New Roman" panose="02020603050405020304" pitchFamily="18" charset="0"/>
              </a:rPr>
              <a:t> Dung</a:t>
            </a:r>
            <a:endParaRPr lang="en-US" sz="1400" dirty="0">
              <a:solidFill>
                <a:srgbClr val="3E5C9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F2EB8D5-906C-4267-A902-52667B7141B7}"/>
              </a:ext>
            </a:extLst>
          </p:cNvPr>
          <p:cNvSpPr txBox="1"/>
          <p:nvPr/>
        </p:nvSpPr>
        <p:spPr>
          <a:xfrm>
            <a:off x="1016198" y="5280829"/>
            <a:ext cx="4111405" cy="311496"/>
          </a:xfrm>
          <a:prstGeom prst="rect">
            <a:avLst/>
          </a:prstGeom>
          <a:noFill/>
        </p:spPr>
        <p:txBody>
          <a:bodyPr wrap="square">
            <a:spAutoFit/>
          </a:bodyPr>
          <a:lstStyle/>
          <a:p>
            <a:pPr algn="ctr">
              <a:lnSpc>
                <a:spcPct val="107000"/>
              </a:lnSpc>
              <a:spcAft>
                <a:spcPts val="800"/>
              </a:spcAft>
            </a:pPr>
            <a:r>
              <a:rPr lang="en-US"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CẬU B</a:t>
            </a:r>
            <a:r>
              <a:rPr lang="en-US"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É CÓ NỤ CƯỜI DỄ THƯƠNG NHẤT</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54233" y="1188721"/>
            <a:ext cx="2078182" cy="2240280"/>
          </a:xfrm>
          <a:prstGeom prst="rect">
            <a:avLst/>
          </a:prstGeom>
        </p:spPr>
      </p:pic>
    </p:spTree>
    <p:extLst>
      <p:ext uri="{BB962C8B-B14F-4D97-AF65-F5344CB8AC3E}">
        <p14:creationId xmlns:p14="http://schemas.microsoft.com/office/powerpoint/2010/main" val="1612015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D67"/>
        </a:solidFill>
        <a:effectLst/>
      </p:bgPr>
    </p:bg>
    <p:spTree>
      <p:nvGrpSpPr>
        <p:cNvPr id="1" name=""/>
        <p:cNvGrpSpPr/>
        <p:nvPr/>
      </p:nvGrpSpPr>
      <p:grpSpPr>
        <a:xfrm>
          <a:off x="0" y="0"/>
          <a:ext cx="0" cy="0"/>
          <a:chOff x="0" y="0"/>
          <a:chExt cx="0" cy="0"/>
        </a:xfrm>
      </p:grpSpPr>
      <p:pic>
        <p:nvPicPr>
          <p:cNvPr id="7" name="Picture 12" descr="Khái niệm nền trừu tượng">
            <a:extLst>
              <a:ext uri="{FF2B5EF4-FFF2-40B4-BE49-F238E27FC236}">
                <a16:creationId xmlns:a16="http://schemas.microsoft.com/office/drawing/2014/main" id="{F5550220-BC89-4787-AF55-4FE1E06C2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F2BE807-93AE-4795-9DA4-912027A5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6" y="316559"/>
            <a:ext cx="9281636" cy="628287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88720" y="1146288"/>
            <a:ext cx="2369127" cy="2877559"/>
          </a:xfrm>
          <a:prstGeom prst="rect">
            <a:avLst/>
          </a:prstGeom>
        </p:spPr>
      </p:pic>
      <p:pic>
        <p:nvPicPr>
          <p:cNvPr id="1026" name="Picture 2" descr="bộ hoa trang trí trên nền trắng">
            <a:extLst>
              <a:ext uri="{FF2B5EF4-FFF2-40B4-BE49-F238E27FC236}">
                <a16:creationId xmlns:a16="http://schemas.microsoft.com/office/drawing/2014/main" id="{3CF64DFE-F1AD-4903-9702-AA395F6A29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460"/>
          <a:stretch/>
        </p:blipFill>
        <p:spPr bwMode="auto">
          <a:xfrm>
            <a:off x="392724" y="5721454"/>
            <a:ext cx="4394711" cy="8746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D638C0E-33BD-4CFF-B3FC-855EDCAF6687}"/>
              </a:ext>
            </a:extLst>
          </p:cNvPr>
          <p:cNvCxnSpPr>
            <a:cxnSpLocks/>
          </p:cNvCxnSpPr>
          <p:nvPr/>
        </p:nvCxnSpPr>
        <p:spPr>
          <a:xfrm>
            <a:off x="5007518" y="258569"/>
            <a:ext cx="0" cy="6439686"/>
          </a:xfrm>
          <a:prstGeom prst="line">
            <a:avLst/>
          </a:prstGeom>
          <a:ln w="28575">
            <a:solidFill>
              <a:srgbClr val="FFD43A"/>
            </a:solidFill>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6" name="Picture 15" descr="A picture containing logo&#10;&#10;Description automatically generated">
            <a:extLst>
              <a:ext uri="{FF2B5EF4-FFF2-40B4-BE49-F238E27FC236}">
                <a16:creationId xmlns:a16="http://schemas.microsoft.com/office/drawing/2014/main" id="{2E389040-6DF6-4A6A-9F9A-33C39D7C827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936" b="27601" l="60298" r="95588"/>
                    </a14:imgEffect>
                  </a14:imgLayer>
                </a14:imgProps>
              </a:ext>
              <a:ext uri="{28A0092B-C50C-407E-A947-70E740481C1C}">
                <a14:useLocalDpi xmlns:a14="http://schemas.microsoft.com/office/drawing/2010/main" val="0"/>
              </a:ext>
            </a:extLst>
          </a:blip>
          <a:srcRect l="55887" t="2103" b="69566"/>
          <a:stretch/>
        </p:blipFill>
        <p:spPr>
          <a:xfrm rot="19239002">
            <a:off x="403301" y="473415"/>
            <a:ext cx="1660704" cy="1096813"/>
          </a:xfrm>
          <a:prstGeom prst="rect">
            <a:avLst/>
          </a:prstGeom>
        </p:spPr>
      </p:pic>
      <p:pic>
        <p:nvPicPr>
          <p:cNvPr id="24" name="Picture 23" descr="Logo&#10;&#10;Description automatically generated">
            <a:extLst>
              <a:ext uri="{FF2B5EF4-FFF2-40B4-BE49-F238E27FC236}">
                <a16:creationId xmlns:a16="http://schemas.microsoft.com/office/drawing/2014/main" id="{BEDA4FBB-F50F-488E-861E-E15D8D7DCE6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1118" b="94569" l="77636" r="97444">
                        <a14:foregroundMark x1="77955" y1="89776" x2="77955" y2="89776"/>
                        <a14:foregroundMark x1="90735" y1="51118" x2="90735" y2="51118"/>
                      </a14:backgroundRemoval>
                    </a14:imgEffect>
                  </a14:imgLayer>
                </a14:imgProps>
              </a:ext>
              <a:ext uri="{28A0092B-C50C-407E-A947-70E740481C1C}">
                <a14:useLocalDpi xmlns:a14="http://schemas.microsoft.com/office/drawing/2010/main" val="0"/>
              </a:ext>
            </a:extLst>
          </a:blip>
          <a:srcRect l="75192" t="46185"/>
          <a:stretch/>
        </p:blipFill>
        <p:spPr>
          <a:xfrm rot="18873054">
            <a:off x="3341512" y="708559"/>
            <a:ext cx="609892" cy="1131850"/>
          </a:xfrm>
          <a:prstGeom prst="rect">
            <a:avLst/>
          </a:prstGeom>
        </p:spPr>
      </p:pic>
      <p:pic>
        <p:nvPicPr>
          <p:cNvPr id="26" name="Picture 25" descr="Logo&#10;&#10;Description automatically generated">
            <a:extLst>
              <a:ext uri="{FF2B5EF4-FFF2-40B4-BE49-F238E27FC236}">
                <a16:creationId xmlns:a16="http://schemas.microsoft.com/office/drawing/2014/main" id="{5CCD5E23-174F-450D-BBB9-2D71C1007AEB}"/>
              </a:ext>
            </a:extLst>
          </p:cNvPr>
          <p:cNvPicPr>
            <a:picLocks noChangeAspect="1"/>
          </p:cNvPicPr>
          <p:nvPr/>
        </p:nvPicPr>
        <p:blipFill rotWithShape="1">
          <a:blip r:embed="rId10">
            <a:extLst>
              <a:ext uri="{BEBA8EAE-BF5A-486C-A8C5-ECC9F3942E4B}">
                <a14:imgProps xmlns:a14="http://schemas.microsoft.com/office/drawing/2010/main">
                  <a14:imgLayer r:embed="rId9">
                    <a14:imgEffect>
                      <a14:backgroundRemoval t="76518" b="97284" l="2875" r="28275">
                        <a14:foregroundMark x1="16294" y1="76837" x2="18850" y2="76837"/>
                        <a14:foregroundMark x1="25719" y1="77316" x2="26677" y2="79393"/>
                        <a14:foregroundMark x1="28275" y1="88818" x2="28275" y2="87220"/>
                      </a14:backgroundRemoval>
                    </a14:imgEffect>
                  </a14:imgLayer>
                </a14:imgProps>
              </a:ext>
              <a:ext uri="{28A0092B-C50C-407E-A947-70E740481C1C}">
                <a14:useLocalDpi xmlns:a14="http://schemas.microsoft.com/office/drawing/2010/main" val="0"/>
              </a:ext>
            </a:extLst>
          </a:blip>
          <a:srcRect t="73975" r="69681"/>
          <a:stretch/>
        </p:blipFill>
        <p:spPr>
          <a:xfrm rot="21024808">
            <a:off x="3143890" y="3521030"/>
            <a:ext cx="850317" cy="834780"/>
          </a:xfrm>
          <a:prstGeom prst="rect">
            <a:avLst/>
          </a:prstGeom>
        </p:spPr>
      </p:pic>
      <p:pic>
        <p:nvPicPr>
          <p:cNvPr id="27" name="Picture 26" descr="Logo&#10;&#10;Description automatically generated">
            <a:extLst>
              <a:ext uri="{FF2B5EF4-FFF2-40B4-BE49-F238E27FC236}">
                <a16:creationId xmlns:a16="http://schemas.microsoft.com/office/drawing/2014/main" id="{1C85BDA2-993E-4089-BE8B-040359E90CE0}"/>
              </a:ext>
            </a:extLst>
          </p:cNvPr>
          <p:cNvPicPr>
            <a:picLocks noChangeAspect="1"/>
          </p:cNvPicPr>
          <p:nvPr/>
        </p:nvPicPr>
        <p:blipFill rotWithShape="1">
          <a:blip r:embed="rId11">
            <a:extLst>
              <a:ext uri="{BEBA8EAE-BF5A-486C-A8C5-ECC9F3942E4B}">
                <a14:imgProps xmlns:a14="http://schemas.microsoft.com/office/drawing/2010/main">
                  <a14:imgLayer r:embed="rId9">
                    <a14:imgEffect>
                      <a14:backgroundRemoval t="80351" b="95847" l="34505" r="71246">
                        <a14:foregroundMark x1="34505" y1="84824" x2="34984" y2="89617"/>
                        <a14:foregroundMark x1="71246" y1="85463" x2="71246" y2="88498"/>
                      </a14:backgroundRemoval>
                    </a14:imgEffect>
                  </a14:imgLayer>
                </a14:imgProps>
              </a:ext>
              <a:ext uri="{28A0092B-C50C-407E-A947-70E740481C1C}">
                <a14:useLocalDpi xmlns:a14="http://schemas.microsoft.com/office/drawing/2010/main" val="0"/>
              </a:ext>
            </a:extLst>
          </a:blip>
          <a:srcRect l="31941" t="78672" r="24339" b="1892"/>
          <a:stretch/>
        </p:blipFill>
        <p:spPr>
          <a:xfrm rot="1720758">
            <a:off x="736178" y="3679279"/>
            <a:ext cx="1093032" cy="476918"/>
          </a:xfrm>
          <a:prstGeom prst="rect">
            <a:avLst/>
          </a:prstGeom>
        </p:spPr>
      </p:pic>
      <p:sp>
        <p:nvSpPr>
          <p:cNvPr id="1029" name="TextBox 1028">
            <a:extLst>
              <a:ext uri="{FF2B5EF4-FFF2-40B4-BE49-F238E27FC236}">
                <a16:creationId xmlns:a16="http://schemas.microsoft.com/office/drawing/2014/main" id="{F42EAD94-23E8-4D2E-B4BF-175E5B6674C6}"/>
              </a:ext>
            </a:extLst>
          </p:cNvPr>
          <p:cNvSpPr txBox="1"/>
          <p:nvPr/>
        </p:nvSpPr>
        <p:spPr>
          <a:xfrm>
            <a:off x="499695" y="4282705"/>
            <a:ext cx="4089682" cy="579967"/>
          </a:xfrm>
          <a:prstGeom prst="rect">
            <a:avLst/>
          </a:prstGeom>
          <a:noFill/>
        </p:spPr>
        <p:txBody>
          <a:bodyPr wrap="square" rtlCol="0">
            <a:spAutoFit/>
          </a:bodyPr>
          <a:lstStyle/>
          <a:p>
            <a:pPr algn="ct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ĐÀO TRẦN BẢO UYÊN</a:t>
            </a:r>
          </a:p>
        </p:txBody>
      </p:sp>
      <p:sp>
        <p:nvSpPr>
          <p:cNvPr id="39" name="TextBox 38">
            <a:extLst>
              <a:ext uri="{FF2B5EF4-FFF2-40B4-BE49-F238E27FC236}">
                <a16:creationId xmlns:a16="http://schemas.microsoft.com/office/drawing/2014/main" id="{58388813-D40D-4269-80A8-885CD620E317}"/>
              </a:ext>
            </a:extLst>
          </p:cNvPr>
          <p:cNvSpPr txBox="1"/>
          <p:nvPr/>
        </p:nvSpPr>
        <p:spPr>
          <a:xfrm>
            <a:off x="5315178" y="1972386"/>
            <a:ext cx="3857460" cy="2638992"/>
          </a:xfrm>
          <a:prstGeom prst="rect">
            <a:avLst/>
          </a:prstGeom>
          <a:noFill/>
        </p:spPr>
        <p:txBody>
          <a:bodyPr wrap="square" rtlCol="0">
            <a:spAutoFit/>
          </a:bodyPr>
          <a:lstStyle/>
          <a:p>
            <a:pPr algn="just">
              <a:lnSpc>
                <a:spcPct val="150000"/>
              </a:lnSpc>
            </a:pPr>
            <a:r>
              <a:rPr lang="vi-VN" sz="1400" dirty="0">
                <a:latin typeface="Times New Roman" panose="02020603050405020304" pitchFamily="18" charset="0"/>
                <a:cs typeface="Times New Roman" panose="02020603050405020304" pitchFamily="18" charset="0"/>
              </a:rPr>
              <a:t>Con </a:t>
            </a:r>
            <a:r>
              <a:rPr lang="vi-VN" sz="1400" dirty="0" err="1">
                <a:latin typeface="Times New Roman" panose="02020603050405020304" pitchFamily="18" charset="0"/>
                <a:cs typeface="Times New Roman" panose="02020603050405020304" pitchFamily="18" charset="0"/>
              </a:rPr>
              <a:t>là</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một</a:t>
            </a:r>
            <a:r>
              <a:rPr lang="vi-VN" sz="1400" dirty="0">
                <a:latin typeface="Times New Roman" panose="02020603050405020304" pitchFamily="18" charset="0"/>
                <a:cs typeface="Times New Roman" panose="02020603050405020304" pitchFamily="18" charset="0"/>
              </a:rPr>
              <a:t> cô </a:t>
            </a:r>
            <a:r>
              <a:rPr lang="vi-VN" sz="1400" dirty="0" err="1">
                <a:latin typeface="Times New Roman" panose="02020603050405020304" pitchFamily="18" charset="0"/>
                <a:cs typeface="Times New Roman" panose="02020603050405020304" pitchFamily="18" charset="0"/>
              </a:rPr>
              <a:t>bé</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ngoan,nhanh</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nhẹn</a:t>
            </a:r>
            <a:r>
              <a:rPr lang="vi-VN" sz="1400" dirty="0">
                <a:latin typeface="Times New Roman" panose="02020603050405020304" pitchFamily="18" charset="0"/>
                <a:cs typeface="Times New Roman" panose="02020603050405020304" pitchFamily="18" charset="0"/>
              </a:rPr>
              <a:t>, tư duy </a:t>
            </a:r>
            <a:r>
              <a:rPr lang="vi-VN" sz="1400" dirty="0" err="1">
                <a:latin typeface="Times New Roman" panose="02020603050405020304" pitchFamily="18" charset="0"/>
                <a:cs typeface="Times New Roman" panose="02020603050405020304" pitchFamily="18" charset="0"/>
              </a:rPr>
              <a:t>tốt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và</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tiếp</a:t>
            </a:r>
            <a:r>
              <a:rPr lang="vi-VN" sz="1400" dirty="0">
                <a:latin typeface="Times New Roman" panose="02020603050405020304" pitchFamily="18" charset="0"/>
                <a:cs typeface="Times New Roman" panose="02020603050405020304" pitchFamily="18" charset="0"/>
              </a:rPr>
              <a:t> thu </a:t>
            </a:r>
            <a:r>
              <a:rPr lang="vi-VN" sz="1400" dirty="0" err="1">
                <a:latin typeface="Times New Roman" panose="02020603050405020304" pitchFamily="18" charset="0"/>
                <a:cs typeface="Times New Roman" panose="02020603050405020304" pitchFamily="18" charset="0"/>
              </a:rPr>
              <a:t>bài</a:t>
            </a:r>
            <a:r>
              <a:rPr lang="vi-VN" sz="1400" dirty="0">
                <a:latin typeface="Times New Roman" panose="02020603050405020304" pitchFamily="18" charset="0"/>
                <a:cs typeface="Times New Roman" panose="02020603050405020304" pitchFamily="18" charset="0"/>
              </a:rPr>
              <a:t> nhanh. Cô khen con </a:t>
            </a:r>
            <a:r>
              <a:rPr lang="vi-VN" sz="1400" dirty="0" err="1">
                <a:latin typeface="Times New Roman" panose="02020603050405020304" pitchFamily="18" charset="0"/>
                <a:cs typeface="Times New Roman" panose="02020603050405020304" pitchFamily="18" charset="0"/>
              </a:rPr>
              <a:t>đã</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nắm</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chắc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kiến</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thức</a:t>
            </a:r>
            <a:r>
              <a:rPr lang="vi-VN" sz="1400" dirty="0">
                <a:latin typeface="Times New Roman" panose="02020603050405020304" pitchFamily="18" charset="0"/>
                <a:cs typeface="Times New Roman" panose="02020603050405020304" pitchFamily="18" charset="0"/>
              </a:rPr>
              <a:t> cơ </a:t>
            </a:r>
            <a:r>
              <a:rPr lang="vi-VN" sz="1400" dirty="0" err="1">
                <a:latin typeface="Times New Roman" panose="02020603050405020304" pitchFamily="18" charset="0"/>
                <a:cs typeface="Times New Roman" panose="02020603050405020304" pitchFamily="18" charset="0"/>
              </a:rPr>
              <a:t>bản</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của</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tất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cả</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các</a:t>
            </a:r>
            <a:r>
              <a:rPr lang="vi-VN" sz="1400" dirty="0">
                <a:latin typeface="Times New Roman" panose="02020603050405020304" pitchFamily="18" charset="0"/>
                <a:cs typeface="Times New Roman" panose="02020603050405020304" pitchFamily="18" charset="0"/>
              </a:rPr>
              <a:t> môn </a:t>
            </a:r>
            <a:r>
              <a:rPr lang="vi-VN" sz="1400" dirty="0" err="1">
                <a:latin typeface="Times New Roman" panose="02020603050405020304" pitchFamily="18" charset="0"/>
                <a:cs typeface="Times New Roman" panose="02020603050405020304" pitchFamily="18" charset="0"/>
              </a:rPr>
              <a:t>học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biết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cách</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vận</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dụng</a:t>
            </a:r>
            <a:r>
              <a:rPr lang="vi-VN" sz="1400" dirty="0">
                <a:latin typeface="Times New Roman" panose="02020603050405020304" pitchFamily="18" charset="0"/>
                <a:cs typeface="Times New Roman" panose="02020603050405020304" pitchFamily="18" charset="0"/>
              </a:rPr>
              <a:t> linh </a:t>
            </a:r>
            <a:r>
              <a:rPr lang="vi-VN" sz="1400" dirty="0" err="1">
                <a:latin typeface="Times New Roman" panose="02020603050405020304" pitchFamily="18" charset="0"/>
                <a:cs typeface="Times New Roman" panose="02020603050405020304" pitchFamily="18" charset="0"/>
              </a:rPr>
              <a:t>hoạt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vào</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các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bài</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làm</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cụ</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thể</a:t>
            </a:r>
            <a:r>
              <a:rPr lang="vi-VN" sz="1400" dirty="0">
                <a:latin typeface="Times New Roman" panose="02020603050405020304" pitchFamily="18" charset="0"/>
                <a:cs typeface="Times New Roman" panose="02020603050405020304" pitchFamily="18" charset="0"/>
              </a:rPr>
              <a:t>. Con </a:t>
            </a:r>
            <a:r>
              <a:rPr lang="vi-VN" sz="1400" dirty="0" err="1">
                <a:latin typeface="Times New Roman" panose="02020603050405020304" pitchFamily="18" charset="0"/>
                <a:cs typeface="Times New Roman" panose="02020603050405020304" pitchFamily="18" charset="0"/>
              </a:rPr>
              <a:t>viết</a:t>
            </a:r>
            <a:r>
              <a:rPr lang="vi-VN" sz="1400" dirty="0">
                <a:latin typeface="Times New Roman" panose="02020603050405020304" pitchFamily="18" charset="0"/>
                <a:cs typeface="Times New Roman" panose="02020603050405020304" pitchFamily="18" charset="0"/>
              </a:rPr>
              <a:t> văn </a:t>
            </a:r>
            <a:r>
              <a:rPr lang="vi-VN" sz="1400" dirty="0" err="1">
                <a:latin typeface="Times New Roman" panose="02020603050405020304" pitchFamily="18" charset="0"/>
                <a:cs typeface="Times New Roman" panose="02020603050405020304" pitchFamily="18" charset="0"/>
              </a:rPr>
              <a:t>tốt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có</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tình</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cảm</a:t>
            </a:r>
            <a:r>
              <a:rPr lang="vi-VN" sz="1400" dirty="0">
                <a:latin typeface="Times New Roman" panose="02020603050405020304" pitchFamily="18" charset="0"/>
                <a:cs typeface="Times New Roman" panose="02020603050405020304" pitchFamily="18" charset="0"/>
              </a:rPr>
              <a:t>. Cô tin </a:t>
            </a:r>
            <a:r>
              <a:rPr lang="vi-VN" sz="1400" dirty="0" err="1">
                <a:latin typeface="Times New Roman" panose="02020603050405020304" pitchFamily="18" charset="0"/>
                <a:cs typeface="Times New Roman" panose="02020603050405020304" pitchFamily="18" charset="0"/>
              </a:rPr>
              <a:t>nếu</a:t>
            </a:r>
            <a:r>
              <a:rPr lang="vi-VN" sz="1400" dirty="0">
                <a:latin typeface="Times New Roman" panose="02020603050405020304" pitchFamily="18" charset="0"/>
                <a:cs typeface="Times New Roman" panose="02020603050405020304" pitchFamily="18" charset="0"/>
              </a:rPr>
              <a:t> con chăm </a:t>
            </a:r>
            <a:r>
              <a:rPr lang="vi-VN" sz="1400" dirty="0" err="1">
                <a:latin typeface="Times New Roman" panose="02020603050405020304" pitchFamily="18" charset="0"/>
                <a:cs typeface="Times New Roman" panose="02020603050405020304" pitchFamily="18" charset="0"/>
              </a:rPr>
              <a:t>chỉ</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rèn</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luyện</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và</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đọc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nhiều</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sách</a:t>
            </a:r>
            <a:r>
              <a:rPr lang="vi-VN" sz="1400" dirty="0">
                <a:latin typeface="Times New Roman" panose="02020603050405020304" pitchFamily="18" charset="0"/>
                <a:cs typeface="Times New Roman" panose="02020603050405020304" pitchFamily="18" charset="0"/>
              </a:rPr>
              <a:t>, sau </a:t>
            </a:r>
            <a:r>
              <a:rPr lang="vi-VN" sz="1400" dirty="0" err="1">
                <a:latin typeface="Times New Roman" panose="02020603050405020304" pitchFamily="18" charset="0"/>
                <a:cs typeface="Times New Roman" panose="02020603050405020304" pitchFamily="18" charset="0"/>
              </a:rPr>
              <a:t>này</a:t>
            </a:r>
            <a:r>
              <a:rPr lang="vi-VN" sz="1400" dirty="0">
                <a:latin typeface="Times New Roman" panose="02020603050405020304" pitchFamily="18" charset="0"/>
                <a:cs typeface="Times New Roman" panose="02020603050405020304" pitchFamily="18" charset="0"/>
              </a:rPr>
              <a:t> con </a:t>
            </a:r>
            <a:r>
              <a:rPr lang="vi-VN" sz="1400" dirty="0" err="1">
                <a:latin typeface="Times New Roman" panose="02020603050405020304" pitchFamily="18" charset="0"/>
                <a:cs typeface="Times New Roman" panose="02020603050405020304" pitchFamily="18" charset="0"/>
              </a:rPr>
              <a:t>sẽ</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có</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nhiều</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bài</a:t>
            </a:r>
            <a:r>
              <a:rPr lang="vi-VN" sz="1400" dirty="0">
                <a:latin typeface="Times New Roman" panose="02020603050405020304" pitchFamily="18" charset="0"/>
                <a:cs typeface="Times New Roman" panose="02020603050405020304" pitchFamily="18" charset="0"/>
              </a:rPr>
              <a:t> văn hay hơn </a:t>
            </a:r>
            <a:r>
              <a:rPr lang="vi-VN" sz="1400" dirty="0" err="1">
                <a:latin typeface="Times New Roman" panose="02020603050405020304" pitchFamily="18" charset="0"/>
                <a:cs typeface="Times New Roman" panose="02020603050405020304" pitchFamily="18" charset="0"/>
              </a:rPr>
              <a:t>nữa</a:t>
            </a:r>
            <a:r>
              <a:rPr lang="vi-VN" sz="1400" dirty="0">
                <a:latin typeface="Times New Roman" panose="02020603050405020304" pitchFamily="18" charset="0"/>
                <a:cs typeface="Times New Roman" panose="02020603050405020304" pitchFamily="18" charset="0"/>
              </a:rPr>
              <a:t>. Cô </a:t>
            </a:r>
            <a:r>
              <a:rPr lang="vi-VN" sz="1400" dirty="0" err="1">
                <a:latin typeface="Times New Roman" panose="02020603050405020304" pitchFamily="18" charset="0"/>
                <a:cs typeface="Times New Roman" panose="02020603050405020304" pitchFamily="18" charset="0"/>
              </a:rPr>
              <a:t>chúc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mừng</a:t>
            </a:r>
            <a:r>
              <a:rPr lang="vi-VN" sz="1400" dirty="0">
                <a:latin typeface="Times New Roman" panose="02020603050405020304" pitchFamily="18" charset="0"/>
                <a:cs typeface="Times New Roman" panose="02020603050405020304" pitchFamily="18" charset="0"/>
              </a:rPr>
              <a:t> con </a:t>
            </a:r>
            <a:r>
              <a:rPr lang="vi-VN" sz="1400" dirty="0" err="1">
                <a:latin typeface="Times New Roman" panose="02020603050405020304" pitchFamily="18" charset="0"/>
                <a:cs typeface="Times New Roman" panose="02020603050405020304" pitchFamily="18" charset="0"/>
              </a:rPr>
              <a:t>đã</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đạt</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được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thành</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tích</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tốt</a:t>
            </a:r>
            <a:r>
              <a:rPr lang="vi-VN" sz="1400" dirty="0">
                <a:latin typeface="Times New Roman" panose="02020603050405020304" pitchFamily="18" charset="0"/>
                <a:cs typeface="Times New Roman" panose="02020603050405020304" pitchFamily="18" charset="0"/>
              </a:rPr>
              <a:t> trong </a:t>
            </a:r>
            <a:r>
              <a:rPr lang="vi-VN" sz="1400" dirty="0" err="1">
                <a:latin typeface="Times New Roman" panose="02020603050405020304" pitchFamily="18" charset="0"/>
                <a:cs typeface="Times New Roman" panose="02020603050405020304" pitchFamily="18" charset="0"/>
              </a:rPr>
              <a:t>học</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kì</a:t>
            </a:r>
            <a:r>
              <a:rPr lang="vi-VN" sz="1400" dirty="0">
                <a:latin typeface="Times New Roman" panose="02020603050405020304" pitchFamily="18" charset="0"/>
                <a:cs typeface="Times New Roman" panose="02020603050405020304" pitchFamily="18" charset="0"/>
              </a:rPr>
              <a:t> </a:t>
            </a:r>
            <a:r>
              <a:rPr lang="vi-VN" sz="1400" dirty="0" err="1">
                <a:latin typeface="Times New Roman" panose="02020603050405020304" pitchFamily="18" charset="0"/>
                <a:cs typeface="Times New Roman" panose="02020603050405020304" pitchFamily="18" charset="0"/>
              </a:rPr>
              <a:t>này</a:t>
            </a:r>
            <a:r>
              <a:rPr lang="en-US" sz="1400" dirty="0">
                <a:latin typeface="Times New Roman" panose="02020603050405020304" pitchFamily="18" charset="0"/>
                <a:cs typeface="Times New Roman" panose="02020603050405020304" pitchFamily="18" charset="0"/>
              </a:rPr>
              <a:t>.</a:t>
            </a:r>
          </a:p>
        </p:txBody>
      </p:sp>
      <p:sp>
        <p:nvSpPr>
          <p:cNvPr id="40" name="TextBox 39">
            <a:extLst>
              <a:ext uri="{FF2B5EF4-FFF2-40B4-BE49-F238E27FC236}">
                <a16:creationId xmlns:a16="http://schemas.microsoft.com/office/drawing/2014/main" id="{2545D5AC-F317-4EEF-A119-F286AE1E737A}"/>
              </a:ext>
            </a:extLst>
          </p:cNvPr>
          <p:cNvSpPr txBox="1"/>
          <p:nvPr/>
        </p:nvSpPr>
        <p:spPr>
          <a:xfrm>
            <a:off x="5657533" y="4611378"/>
            <a:ext cx="4468546" cy="1023165"/>
          </a:xfrm>
          <a:prstGeom prst="rect">
            <a:avLst/>
          </a:prstGeom>
          <a:noFill/>
        </p:spPr>
        <p:txBody>
          <a:bodyPr wrap="square" rtlCol="0">
            <a:spAutoFit/>
          </a:bodyPr>
          <a:lstStyle/>
          <a:p>
            <a:pPr algn="ctr">
              <a:lnSpc>
                <a:spcPct val="150000"/>
              </a:lnSpc>
            </a:pPr>
            <a:r>
              <a:rPr lang="en-US" sz="1400" dirty="0" err="1">
                <a:latin typeface="Times New Roman" panose="02020603050405020304" pitchFamily="18" charset="0"/>
                <a:cs typeface="Times New Roman" panose="02020603050405020304" pitchFamily="18" charset="0"/>
              </a:rPr>
              <a:t>Hà</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ngày</a:t>
            </a:r>
            <a:r>
              <a:rPr lang="en-US" sz="1400" dirty="0">
                <a:latin typeface="Times New Roman" panose="02020603050405020304" pitchFamily="18" charset="0"/>
                <a:cs typeface="Times New Roman" panose="02020603050405020304" pitchFamily="18" charset="0"/>
              </a:rPr>
              <a:t> 10 </a:t>
            </a:r>
            <a:r>
              <a:rPr lang="en-US" sz="1400" dirty="0" err="1">
                <a:latin typeface="Times New Roman" panose="02020603050405020304" pitchFamily="18" charset="0"/>
                <a:cs typeface="Times New Roman" panose="02020603050405020304" pitchFamily="18" charset="0"/>
              </a:rPr>
              <a:t>tháng</a:t>
            </a:r>
            <a:r>
              <a:rPr lang="en-US" sz="1400" dirty="0">
                <a:latin typeface="Times New Roman" panose="02020603050405020304" pitchFamily="18" charset="0"/>
                <a:cs typeface="Times New Roman" panose="02020603050405020304" pitchFamily="18" charset="0"/>
              </a:rPr>
              <a:t> 1 </a:t>
            </a:r>
            <a:r>
              <a:rPr lang="en-US" sz="1400" dirty="0" err="1">
                <a:latin typeface="Times New Roman" panose="02020603050405020304" pitchFamily="18" charset="0"/>
                <a:cs typeface="Times New Roman" panose="02020603050405020304" pitchFamily="18" charset="0"/>
              </a:rPr>
              <a:t>năm</a:t>
            </a:r>
            <a:r>
              <a:rPr lang="en-US" sz="1400" dirty="0">
                <a:latin typeface="Times New Roman" panose="02020603050405020304" pitchFamily="18" charset="0"/>
                <a:cs typeface="Times New Roman" panose="02020603050405020304" pitchFamily="18" charset="0"/>
              </a:rPr>
              <a:t> 2021</a:t>
            </a:r>
          </a:p>
          <a:p>
            <a:pPr algn="ctr">
              <a:lnSpc>
                <a:spcPct val="150000"/>
              </a:lnSpc>
            </a:pPr>
            <a:r>
              <a:rPr lang="en-US" sz="1400" dirty="0">
                <a:latin typeface="Times New Roman" panose="02020603050405020304" pitchFamily="18" charset="0"/>
                <a:cs typeface="Times New Roman" panose="02020603050405020304" pitchFamily="18" charset="0"/>
              </a:rPr>
              <a:t>GVCN</a:t>
            </a:r>
          </a:p>
          <a:p>
            <a:pPr algn="ctr">
              <a:lnSpc>
                <a:spcPct val="150000"/>
              </a:lnSpc>
            </a:pPr>
            <a:r>
              <a:rPr lang="en-US" sz="1400" dirty="0">
                <a:latin typeface="Times New Roman" panose="02020603050405020304" pitchFamily="18" charset="0"/>
                <a:cs typeface="Times New Roman" panose="02020603050405020304" pitchFamily="18" charset="0"/>
              </a:rPr>
              <a:t>CAO THỊ DUNG</a:t>
            </a:r>
          </a:p>
        </p:txBody>
      </p:sp>
      <p:sp>
        <p:nvSpPr>
          <p:cNvPr id="41" name="TextBox 40">
            <a:extLst>
              <a:ext uri="{FF2B5EF4-FFF2-40B4-BE49-F238E27FC236}">
                <a16:creationId xmlns:a16="http://schemas.microsoft.com/office/drawing/2014/main" id="{15CC0EED-DB3E-4FA4-BCCE-6A02086A5A37}"/>
              </a:ext>
            </a:extLst>
          </p:cNvPr>
          <p:cNvSpPr txBox="1"/>
          <p:nvPr/>
        </p:nvSpPr>
        <p:spPr>
          <a:xfrm>
            <a:off x="349388" y="4753375"/>
            <a:ext cx="4537165" cy="579967"/>
          </a:xfrm>
          <a:prstGeom prst="rect">
            <a:avLst/>
          </a:prstGeom>
          <a:noFill/>
        </p:spPr>
        <p:txBody>
          <a:bodyPr wrap="square" rtlCol="0">
            <a:spAutoFit/>
          </a:bodyPr>
          <a:lstStyle/>
          <a:p>
            <a:pPr algn="ctr">
              <a:lnSpc>
                <a:spcPct val="150000"/>
              </a:lnSpc>
            </a:pPr>
            <a:r>
              <a:rPr lang="en-US" sz="2400" b="1" i="1" dirty="0" err="1">
                <a:solidFill>
                  <a:srgbClr val="EE5FA1"/>
                </a:solidFill>
                <a:latin typeface="Times New Roman" panose="02020603050405020304" pitchFamily="18" charset="0"/>
                <a:cs typeface="Times New Roman" panose="02020603050405020304" pitchFamily="18" charset="0"/>
              </a:rPr>
              <a:t>Cô</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bé</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có</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nụ</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cười</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đẹp</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nhất</a:t>
            </a:r>
            <a:r>
              <a:rPr lang="en-US" sz="2400" b="1" i="1" dirty="0">
                <a:solidFill>
                  <a:srgbClr val="EE5FA1"/>
                </a:solidFill>
                <a:latin typeface="Times New Roman" panose="02020603050405020304" pitchFamily="18" charset="0"/>
                <a:cs typeface="Times New Roman" panose="02020603050405020304" pitchFamily="18" charset="0"/>
              </a:rPr>
              <a:t>.</a:t>
            </a:r>
          </a:p>
        </p:txBody>
      </p:sp>
      <p:sp>
        <p:nvSpPr>
          <p:cNvPr id="1053" name="Cloud 1052">
            <a:extLst>
              <a:ext uri="{FF2B5EF4-FFF2-40B4-BE49-F238E27FC236}">
                <a16:creationId xmlns:a16="http://schemas.microsoft.com/office/drawing/2014/main" id="{F767F552-9498-47BC-AC49-AE7E81AA1506}"/>
              </a:ext>
            </a:extLst>
          </p:cNvPr>
          <p:cNvSpPr/>
          <p:nvPr/>
        </p:nvSpPr>
        <p:spPr>
          <a:xfrm rot="198548">
            <a:off x="5369453" y="447420"/>
            <a:ext cx="3658863" cy="1293341"/>
          </a:xfrm>
          <a:prstGeom prst="cloud">
            <a:avLst/>
          </a:prstGeom>
          <a:solidFill>
            <a:srgbClr val="FCEA0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57DA1488-F5A6-4FFD-BBBC-C8E593691D1A}"/>
              </a:ext>
            </a:extLst>
          </p:cNvPr>
          <p:cNvSpPr txBox="1"/>
          <p:nvPr/>
        </p:nvSpPr>
        <p:spPr>
          <a:xfrm>
            <a:off x="5538728" y="728411"/>
            <a:ext cx="3477480" cy="458074"/>
          </a:xfrm>
          <a:prstGeom prst="rect">
            <a:avLst/>
          </a:prstGeom>
          <a:noFill/>
        </p:spPr>
        <p:txBody>
          <a:bodyPr wrap="square" rtlCol="0">
            <a:spAutoFit/>
          </a:bodyPr>
          <a:lstStyle/>
          <a:p>
            <a:pPr algn="ctr">
              <a:lnSpc>
                <a:spcPct val="150000"/>
              </a:lnSpc>
            </a:pPr>
            <a:r>
              <a:rPr lang="en-US" b="1" dirty="0">
                <a:latin typeface="Times New Roman" panose="02020603050405020304" pitchFamily="18" charset="0"/>
                <a:cs typeface="Times New Roman" panose="02020603050405020304" pitchFamily="18" charset="0"/>
              </a:rPr>
              <a:t>NHẬN XÉT CỦA GIÁO VIÊN </a:t>
            </a:r>
          </a:p>
        </p:txBody>
      </p:sp>
      <p:sp>
        <p:nvSpPr>
          <p:cNvPr id="67" name="TextBox 66">
            <a:extLst>
              <a:ext uri="{FF2B5EF4-FFF2-40B4-BE49-F238E27FC236}">
                <a16:creationId xmlns:a16="http://schemas.microsoft.com/office/drawing/2014/main" id="{2D921F8C-EFB9-4523-9450-849617F27E44}"/>
              </a:ext>
            </a:extLst>
          </p:cNvPr>
          <p:cNvSpPr txBox="1"/>
          <p:nvPr/>
        </p:nvSpPr>
        <p:spPr>
          <a:xfrm>
            <a:off x="5136449" y="1107401"/>
            <a:ext cx="4376823" cy="376834"/>
          </a:xfrm>
          <a:prstGeom prst="rect">
            <a:avLst/>
          </a:prstGeom>
          <a:noFill/>
        </p:spPr>
        <p:txBody>
          <a:bodyPr wrap="square" rtlCol="0">
            <a:spAutoFit/>
          </a:bodyPr>
          <a:lstStyle/>
          <a:p>
            <a:pPr algn="ctr">
              <a:lnSpc>
                <a:spcPct val="150000"/>
              </a:lnSpc>
            </a:pPr>
            <a:r>
              <a:rPr lang="en-US" sz="1400" b="1" i="1" dirty="0" err="1">
                <a:solidFill>
                  <a:srgbClr val="EE5FA1"/>
                </a:solidFill>
                <a:latin typeface="Times New Roman" panose="02020603050405020304" pitchFamily="18" charset="0"/>
                <a:cs typeface="Times New Roman" panose="02020603050405020304" pitchFamily="18" charset="0"/>
              </a:rPr>
              <a:t>Lớp</a:t>
            </a:r>
            <a:r>
              <a:rPr lang="en-US" sz="1400" b="1" i="1" dirty="0">
                <a:solidFill>
                  <a:srgbClr val="EE5FA1"/>
                </a:solidFill>
                <a:latin typeface="Times New Roman" panose="02020603050405020304" pitchFamily="18" charset="0"/>
                <a:cs typeface="Times New Roman" panose="02020603050405020304" pitchFamily="18" charset="0"/>
              </a:rPr>
              <a:t> 3a3- </a:t>
            </a:r>
            <a:r>
              <a:rPr lang="en-US" sz="1400" b="1" i="1" dirty="0" err="1">
                <a:solidFill>
                  <a:srgbClr val="EE5FA1"/>
                </a:solidFill>
                <a:latin typeface="Times New Roman" panose="02020603050405020304" pitchFamily="18" charset="0"/>
                <a:cs typeface="Times New Roman" panose="02020603050405020304" pitchFamily="18" charset="0"/>
              </a:rPr>
              <a:t>học</a:t>
            </a:r>
            <a:r>
              <a:rPr lang="en-US" sz="1400" b="1" i="1" dirty="0">
                <a:solidFill>
                  <a:srgbClr val="EE5FA1"/>
                </a:solidFill>
                <a:latin typeface="Times New Roman" panose="02020603050405020304" pitchFamily="18" charset="0"/>
                <a:cs typeface="Times New Roman" panose="02020603050405020304" pitchFamily="18" charset="0"/>
              </a:rPr>
              <a:t> </a:t>
            </a:r>
            <a:r>
              <a:rPr lang="en-US" sz="1400" b="1" i="1" dirty="0" err="1">
                <a:solidFill>
                  <a:srgbClr val="EE5FA1"/>
                </a:solidFill>
                <a:latin typeface="Times New Roman" panose="02020603050405020304" pitchFamily="18" charset="0"/>
                <a:cs typeface="Times New Roman" panose="02020603050405020304" pitchFamily="18" charset="0"/>
              </a:rPr>
              <a:t>kì</a:t>
            </a:r>
            <a:r>
              <a:rPr lang="en-US" sz="1400" b="1" i="1" dirty="0">
                <a:solidFill>
                  <a:srgbClr val="EE5FA1"/>
                </a:solidFill>
                <a:latin typeface="Times New Roman" panose="02020603050405020304" pitchFamily="18" charset="0"/>
                <a:cs typeface="Times New Roman" panose="02020603050405020304" pitchFamily="18" charset="0"/>
              </a:rPr>
              <a:t> 1</a:t>
            </a:r>
          </a:p>
        </p:txBody>
      </p:sp>
      <p:pic>
        <p:nvPicPr>
          <p:cNvPr id="19" name="Picture 2" descr="bộ hoa trang trí trên nền trắng">
            <a:extLst>
              <a:ext uri="{FF2B5EF4-FFF2-40B4-BE49-F238E27FC236}">
                <a16:creationId xmlns:a16="http://schemas.microsoft.com/office/drawing/2014/main" id="{E10602A0-F743-4A42-A395-0EC436DE7A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460"/>
          <a:stretch/>
        </p:blipFill>
        <p:spPr bwMode="auto">
          <a:xfrm>
            <a:off x="5050859" y="5721454"/>
            <a:ext cx="4468546" cy="85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9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934"/>
            <a:ext cx="9906000" cy="6858000"/>
          </a:xfrm>
          <a:prstGeom prst="rect">
            <a:avLst/>
          </a:prstGeom>
        </p:spPr>
      </p:pic>
      <p:sp>
        <p:nvSpPr>
          <p:cNvPr id="6" name="TextBox 5"/>
          <p:cNvSpPr txBox="1"/>
          <p:nvPr/>
        </p:nvSpPr>
        <p:spPr>
          <a:xfrm>
            <a:off x="4633646" y="3244066"/>
            <a:ext cx="4232952" cy="2585323"/>
          </a:xfrm>
          <a:prstGeom prst="rect">
            <a:avLst/>
          </a:prstGeom>
          <a:noFill/>
          <a:ln w="19050">
            <a:solidFill>
              <a:srgbClr val="FF3300"/>
            </a:solidFill>
            <a:prstDash val="sysDot"/>
          </a:ln>
        </p:spPr>
        <p:txBody>
          <a:bodyPr wrap="square" rtlCol="0">
            <a:spAutoFit/>
          </a:bodyPr>
          <a:lstStyle/>
          <a:p>
            <a:r>
              <a:rPr lang="en-US" smtClean="0">
                <a:latin typeface="HP001 5H" panose="020B0603050302020204" pitchFamily="34" charset="0"/>
                <a:cs typeface="HP001 5H" panose="020B0603050302020204" pitchFamily="34" charset="0"/>
              </a:rPr>
              <a:t>Con là một cậu bé hay đặt ra rất nhiều câu hỏi về cuộc sống xung quanh, là một chàng trai rất tò mò và ham học hỏi. Cô hy vọng con hãy giữ được nét hồn nhiên, ngây thế như thế để lúc nào cũng cảm thấy vui vẻ. Trong năm học vừa qua con đã hoàn thành Xuất Sắc các môn học. Cô chúc mừng những cố gắng của con đã đạt kết quả tốt.</a:t>
            </a:r>
            <a:endParaRPr lang="en-US">
              <a:latin typeface="HP001 5H" panose="020B0603050302020204" pitchFamily="34" charset="0"/>
              <a:cs typeface="HP001 5H" panose="020B0603050302020204" pitchFamily="34" charset="0"/>
            </a:endParaRPr>
          </a:p>
        </p:txBody>
      </p:sp>
      <p:sp>
        <p:nvSpPr>
          <p:cNvPr id="9" name="TextBox 8"/>
          <p:cNvSpPr txBox="1"/>
          <p:nvPr/>
        </p:nvSpPr>
        <p:spPr>
          <a:xfrm>
            <a:off x="4867751" y="2597735"/>
            <a:ext cx="3764741" cy="646331"/>
          </a:xfrm>
          <a:prstGeom prst="rect">
            <a:avLst/>
          </a:prstGeom>
          <a:noFill/>
        </p:spPr>
        <p:txBody>
          <a:bodyPr wrap="square" rtlCol="0">
            <a:spAutoFit/>
          </a:bodyPr>
          <a:lstStyle/>
          <a:p>
            <a:pPr lvl="0" algn="ctr" defTabSz="914400" eaLnBrk="0" fontAlgn="base" hangingPunct="0">
              <a:spcBef>
                <a:spcPct val="0"/>
              </a:spcBef>
              <a:spcAft>
                <a:spcPts val="1000"/>
              </a:spcAft>
            </a:pPr>
            <a:r>
              <a:rPr lang="en-US" altLang="en-US" sz="3600">
                <a:solidFill>
                  <a:srgbClr val="FF00FF"/>
                </a:solidFill>
                <a:latin typeface="UTM Edwardian" panose="02040603050506020204" pitchFamily="18" charset="0"/>
              </a:rPr>
              <a:t>Cô dành lời khen tặng</a:t>
            </a:r>
          </a:p>
        </p:txBody>
      </p:sp>
      <p:sp>
        <p:nvSpPr>
          <p:cNvPr id="11" name="Text Box 2"/>
          <p:cNvSpPr txBox="1">
            <a:spLocks noChangeArrowheads="1"/>
          </p:cNvSpPr>
          <p:nvPr/>
        </p:nvSpPr>
        <p:spPr bwMode="auto">
          <a:xfrm>
            <a:off x="1509004" y="4875850"/>
            <a:ext cx="28826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Tên</a:t>
            </a:r>
            <a:r>
              <a:rPr kumimoji="0" lang="en-US" altLang="en-US" sz="1600" b="1" i="0" u="none" strike="noStrike" cap="none" normalizeH="0" smtClean="0">
                <a:ln>
                  <a:noFill/>
                </a:ln>
                <a:solidFill>
                  <a:srgbClr val="0000FF"/>
                </a:solidFill>
                <a:effectLst/>
                <a:latin typeface="UTM Edwardian" panose="02040603050506020204" pitchFamily="18" charset="0"/>
              </a:rPr>
              <a:t> : </a:t>
            </a:r>
            <a:r>
              <a:rPr kumimoji="0" lang="en-US" altLang="en-US" sz="1200" i="0" u="none" strike="noStrike" cap="none" normalizeH="0" smtClean="0">
                <a:ln>
                  <a:noFill/>
                </a:ln>
                <a:solidFill>
                  <a:srgbClr val="0000FF"/>
                </a:solidFill>
                <a:effectLst/>
                <a:latin typeface="UTM Edwardian" panose="02040603050506020204" pitchFamily="18" charset="0"/>
              </a:rPr>
              <a:t>………………………………………..……..</a:t>
            </a:r>
            <a:endParaRPr kumimoji="0" lang="en-US" altLang="en-US" sz="1600" i="0" u="none" strike="noStrike" cap="none" normalizeH="0" baseline="0" smtClean="0">
              <a:ln>
                <a:noFill/>
              </a:ln>
              <a:solidFill>
                <a:srgbClr val="0000FF"/>
              </a:solidFill>
              <a:effectLst/>
              <a:latin typeface="UTM Edwardian" panose="020406030505060202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Lớp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vi-VN" altLang="en-US" b="1" smtClean="0">
                <a:solidFill>
                  <a:srgbClr val="0000FF"/>
                </a:solidFill>
                <a:latin typeface="UTM Edwardian" panose="02040603050506020204" pitchFamily="18" charset="0"/>
              </a:rPr>
              <a:t>Trườ</a:t>
            </a:r>
            <a:r>
              <a:rPr lang="en-US" altLang="en-US" b="1" smtClean="0">
                <a:solidFill>
                  <a:srgbClr val="0000FF"/>
                </a:solidFill>
                <a:latin typeface="UTM Edwardian" panose="02040603050506020204" pitchFamily="18" charset="0"/>
              </a:rPr>
              <a:t>ng: </a:t>
            </a:r>
            <a:r>
              <a:rPr lang="en-US" altLang="en-US" sz="1000" b="1" smtClean="0">
                <a:solidFill>
                  <a:srgbClr val="0000FF"/>
                </a:solidFill>
                <a:latin typeface="UTM Edwardian" panose="02040603050506020204" pitchFamily="18" charset="0"/>
              </a:rPr>
              <a:t>…………………………….…………………</a:t>
            </a:r>
            <a:r>
              <a:rPr kumimoji="0" lang="en-US" altLang="en-US"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a:solidFill>
                  <a:srgbClr val="0000FF"/>
                </a:solidFill>
                <a:latin typeface="UTM Edwardian" panose="02040603050506020204" pitchFamily="18" charset="0"/>
              </a:rPr>
              <a:t>N</a:t>
            </a:r>
            <a:r>
              <a:rPr kumimoji="0" lang="en-US" altLang="en-US" sz="1600" b="1" i="0" u="none" strike="noStrike" cap="none" normalizeH="0" baseline="0" smtClean="0">
                <a:ln>
                  <a:noFill/>
                </a:ln>
                <a:solidFill>
                  <a:srgbClr val="0000FF"/>
                </a:solidFill>
                <a:effectLst/>
                <a:latin typeface="UTM Edwardian" panose="02040603050506020204" pitchFamily="18" charset="0"/>
              </a:rPr>
              <a:t>gày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endParaRPr kumimoji="0" lang="en-US" altLang="en-US" sz="1600" b="1" i="0" u="none" strike="noStrike" cap="none" normalizeH="0" baseline="0" smtClean="0">
              <a:ln>
                <a:noFill/>
              </a:ln>
              <a:solidFill>
                <a:srgbClr val="0000FF"/>
              </a:solidFill>
              <a:effectLst/>
              <a:latin typeface="UTM Edwardian" panose="0204060305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Heart 9"/>
          <p:cNvSpPr/>
          <p:nvPr/>
        </p:nvSpPr>
        <p:spPr>
          <a:xfrm>
            <a:off x="1057682" y="2341160"/>
            <a:ext cx="2752388" cy="2534690"/>
          </a:xfrm>
          <a:prstGeom prst="hear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2975" t="6329" r="-2968" b="14147"/>
          <a:stretch/>
        </p:blipFill>
        <p:spPr>
          <a:xfrm>
            <a:off x="1592495" y="2920900"/>
            <a:ext cx="1448656" cy="1796834"/>
          </a:xfrm>
          <a:prstGeom prst="rect">
            <a:avLst/>
          </a:prstGeom>
        </p:spPr>
      </p:pic>
      <p:sp>
        <p:nvSpPr>
          <p:cNvPr id="13" name="TextBox 12"/>
          <p:cNvSpPr txBox="1"/>
          <p:nvPr/>
        </p:nvSpPr>
        <p:spPr>
          <a:xfrm>
            <a:off x="3207745" y="1714919"/>
            <a:ext cx="5066370" cy="923330"/>
          </a:xfrm>
          <a:prstGeom prst="rect">
            <a:avLst/>
          </a:prstGeom>
          <a:noFill/>
        </p:spPr>
        <p:txBody>
          <a:bodyPr wrap="square" rtlCol="0">
            <a:spAutoFit/>
          </a:bodyPr>
          <a:lstStyle/>
          <a:p>
            <a:r>
              <a:rPr lang="en-US" sz="5400" smtClean="0">
                <a:solidFill>
                  <a:srgbClr val="FF0000"/>
                </a:solidFill>
                <a:latin typeface="UTM Edwardian" panose="02040603050506020204" pitchFamily="18" charset="0"/>
              </a:rPr>
              <a:t>Phiếu Nhận Xét</a:t>
            </a:r>
            <a:endParaRPr lang="en-US" sz="5400">
              <a:solidFill>
                <a:srgbClr val="FF0000"/>
              </a:solidFill>
              <a:latin typeface="UTM Edwardian" panose="02040603050506020204" pitchFamily="18" charset="0"/>
            </a:endParaRPr>
          </a:p>
        </p:txBody>
      </p:sp>
    </p:spTree>
    <p:extLst>
      <p:ext uri="{BB962C8B-B14F-4D97-AF65-F5344CB8AC3E}">
        <p14:creationId xmlns:p14="http://schemas.microsoft.com/office/powerpoint/2010/main" val="2635087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Khái niệm nền trừu tượng">
            <a:extLst>
              <a:ext uri="{FF2B5EF4-FFF2-40B4-BE49-F238E27FC236}">
                <a16:creationId xmlns:a16="http://schemas.microsoft.com/office/drawing/2014/main" id="{F5550220-BC89-4787-AF55-4FE1E06C2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F2BE807-93AE-4795-9DA4-912027A5BF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6" y="316559"/>
            <a:ext cx="9281636" cy="62828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ộ hoa trang trí trên nền trắng">
            <a:extLst>
              <a:ext uri="{FF2B5EF4-FFF2-40B4-BE49-F238E27FC236}">
                <a16:creationId xmlns:a16="http://schemas.microsoft.com/office/drawing/2014/main" id="{3CF64DFE-F1AD-4903-9702-AA395F6A29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460"/>
          <a:stretch/>
        </p:blipFill>
        <p:spPr bwMode="auto">
          <a:xfrm>
            <a:off x="392724" y="5721454"/>
            <a:ext cx="4394711" cy="8746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5D638C0E-33BD-4CFF-B3FC-855EDCAF6687}"/>
              </a:ext>
            </a:extLst>
          </p:cNvPr>
          <p:cNvCxnSpPr>
            <a:cxnSpLocks/>
          </p:cNvCxnSpPr>
          <p:nvPr/>
        </p:nvCxnSpPr>
        <p:spPr>
          <a:xfrm>
            <a:off x="5007518" y="258569"/>
            <a:ext cx="0" cy="6439686"/>
          </a:xfrm>
          <a:prstGeom prst="line">
            <a:avLst/>
          </a:prstGeom>
          <a:ln w="28575">
            <a:solidFill>
              <a:srgbClr val="FFD43A"/>
            </a:solidFill>
            <a:prstDash val="dash"/>
            <a:headEnd type="none" w="med" len="med"/>
            <a:tailEnd type="none" w="med" len="med"/>
          </a:ln>
        </p:spPr>
        <p:style>
          <a:lnRef idx="3">
            <a:schemeClr val="accent4"/>
          </a:lnRef>
          <a:fillRef idx="0">
            <a:schemeClr val="accent4"/>
          </a:fillRef>
          <a:effectRef idx="2">
            <a:schemeClr val="accent4"/>
          </a:effectRef>
          <a:fontRef idx="minor">
            <a:schemeClr val="tx1"/>
          </a:fontRef>
        </p:style>
      </p:cxnSp>
      <p:pic>
        <p:nvPicPr>
          <p:cNvPr id="16" name="Picture 15" descr="A picture containing logo&#10;&#10;Description automatically generated">
            <a:extLst>
              <a:ext uri="{FF2B5EF4-FFF2-40B4-BE49-F238E27FC236}">
                <a16:creationId xmlns:a16="http://schemas.microsoft.com/office/drawing/2014/main" id="{2E389040-6DF6-4A6A-9F9A-33C39D7C827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936" b="27601" l="60298" r="95588"/>
                    </a14:imgEffect>
                  </a14:imgLayer>
                </a14:imgProps>
              </a:ext>
              <a:ext uri="{28A0092B-C50C-407E-A947-70E740481C1C}">
                <a14:useLocalDpi xmlns:a14="http://schemas.microsoft.com/office/drawing/2010/main" val="0"/>
              </a:ext>
            </a:extLst>
          </a:blip>
          <a:srcRect l="55887" t="2103" b="69566"/>
          <a:stretch/>
        </p:blipFill>
        <p:spPr>
          <a:xfrm rot="19239002">
            <a:off x="340893" y="473415"/>
            <a:ext cx="1660704" cy="1096813"/>
          </a:xfrm>
          <a:prstGeom prst="rect">
            <a:avLst/>
          </a:prstGeom>
        </p:spPr>
      </p:pic>
      <p:pic>
        <p:nvPicPr>
          <p:cNvPr id="24" name="Picture 23" descr="Logo&#10;&#10;Description automatically generated">
            <a:extLst>
              <a:ext uri="{FF2B5EF4-FFF2-40B4-BE49-F238E27FC236}">
                <a16:creationId xmlns:a16="http://schemas.microsoft.com/office/drawing/2014/main" id="{BEDA4FBB-F50F-488E-861E-E15D8D7DCE6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1118" b="94569" l="77636" r="97444">
                        <a14:foregroundMark x1="77955" y1="89776" x2="77955" y2="89776"/>
                        <a14:foregroundMark x1="90735" y1="51118" x2="90735" y2="51118"/>
                      </a14:backgroundRemoval>
                    </a14:imgEffect>
                  </a14:imgLayer>
                </a14:imgProps>
              </a:ext>
              <a:ext uri="{28A0092B-C50C-407E-A947-70E740481C1C}">
                <a14:useLocalDpi xmlns:a14="http://schemas.microsoft.com/office/drawing/2010/main" val="0"/>
              </a:ext>
            </a:extLst>
          </a:blip>
          <a:srcRect l="75192" t="46185"/>
          <a:stretch/>
        </p:blipFill>
        <p:spPr>
          <a:xfrm rot="18873054">
            <a:off x="3561838" y="678463"/>
            <a:ext cx="548802" cy="1131850"/>
          </a:xfrm>
          <a:prstGeom prst="rect">
            <a:avLst/>
          </a:prstGeom>
        </p:spPr>
      </p:pic>
      <p:pic>
        <p:nvPicPr>
          <p:cNvPr id="26" name="Picture 25" descr="Logo&#10;&#10;Description automatically generated">
            <a:extLst>
              <a:ext uri="{FF2B5EF4-FFF2-40B4-BE49-F238E27FC236}">
                <a16:creationId xmlns:a16="http://schemas.microsoft.com/office/drawing/2014/main" id="{5CCD5E23-174F-450D-BBB9-2D71C1007AEB}"/>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76518" b="97284" l="2875" r="28275">
                        <a14:foregroundMark x1="16294" y1="76837" x2="18850" y2="76837"/>
                        <a14:foregroundMark x1="25719" y1="77316" x2="26677" y2="79393"/>
                        <a14:foregroundMark x1="28275" y1="88818" x2="28275" y2="87220"/>
                      </a14:backgroundRemoval>
                    </a14:imgEffect>
                  </a14:imgLayer>
                </a14:imgProps>
              </a:ext>
              <a:ext uri="{28A0092B-C50C-407E-A947-70E740481C1C}">
                <a14:useLocalDpi xmlns:a14="http://schemas.microsoft.com/office/drawing/2010/main" val="0"/>
              </a:ext>
            </a:extLst>
          </a:blip>
          <a:srcRect t="73975" r="69681"/>
          <a:stretch/>
        </p:blipFill>
        <p:spPr>
          <a:xfrm rot="21024808">
            <a:off x="3368976" y="3627656"/>
            <a:ext cx="728484" cy="715173"/>
          </a:xfrm>
          <a:prstGeom prst="rect">
            <a:avLst/>
          </a:prstGeom>
        </p:spPr>
      </p:pic>
      <p:pic>
        <p:nvPicPr>
          <p:cNvPr id="27" name="Picture 26" descr="Logo&#10;&#10;Description automatically generated">
            <a:extLst>
              <a:ext uri="{FF2B5EF4-FFF2-40B4-BE49-F238E27FC236}">
                <a16:creationId xmlns:a16="http://schemas.microsoft.com/office/drawing/2014/main" id="{1C85BDA2-993E-4089-BE8B-040359E90CE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80351" b="95847" l="34505" r="71246">
                        <a14:foregroundMark x1="34505" y1="84824" x2="34984" y2="89617"/>
                        <a14:foregroundMark x1="71246" y1="85463" x2="71246" y2="88498"/>
                      </a14:backgroundRemoval>
                    </a14:imgEffect>
                  </a14:imgLayer>
                </a14:imgProps>
              </a:ext>
              <a:ext uri="{28A0092B-C50C-407E-A947-70E740481C1C}">
                <a14:useLocalDpi xmlns:a14="http://schemas.microsoft.com/office/drawing/2010/main" val="0"/>
              </a:ext>
            </a:extLst>
          </a:blip>
          <a:srcRect l="31941" t="78672" r="24339" b="1892"/>
          <a:stretch/>
        </p:blipFill>
        <p:spPr>
          <a:xfrm rot="1720758">
            <a:off x="861236" y="3885917"/>
            <a:ext cx="783479" cy="341852"/>
          </a:xfrm>
          <a:prstGeom prst="rect">
            <a:avLst/>
          </a:prstGeom>
        </p:spPr>
      </p:pic>
      <p:sp>
        <p:nvSpPr>
          <p:cNvPr id="1029" name="TextBox 1028">
            <a:extLst>
              <a:ext uri="{FF2B5EF4-FFF2-40B4-BE49-F238E27FC236}">
                <a16:creationId xmlns:a16="http://schemas.microsoft.com/office/drawing/2014/main" id="{F42EAD94-23E8-4D2E-B4BF-175E5B6674C6}"/>
              </a:ext>
            </a:extLst>
          </p:cNvPr>
          <p:cNvSpPr txBox="1"/>
          <p:nvPr/>
        </p:nvSpPr>
        <p:spPr>
          <a:xfrm>
            <a:off x="573129" y="4282705"/>
            <a:ext cx="4089682" cy="376834"/>
          </a:xfrm>
          <a:prstGeom prst="rect">
            <a:avLst/>
          </a:prstGeom>
          <a:noFill/>
        </p:spPr>
        <p:txBody>
          <a:bodyPr wrap="square" rtlCol="0">
            <a:spAutoFit/>
          </a:bodyPr>
          <a:lstStyle/>
          <a:p>
            <a:pPr algn="ctr">
              <a:lnSpc>
                <a:spcPct val="150000"/>
              </a:lnSpc>
            </a:pPr>
            <a:r>
              <a:rPr lang="en-US" sz="1400" b="1"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4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58388813-D40D-4269-80A8-885CD620E317}"/>
              </a:ext>
            </a:extLst>
          </p:cNvPr>
          <p:cNvSpPr txBox="1"/>
          <p:nvPr/>
        </p:nvSpPr>
        <p:spPr>
          <a:xfrm>
            <a:off x="5348050" y="1752554"/>
            <a:ext cx="3857460" cy="3000821"/>
          </a:xfrm>
          <a:prstGeom prst="rect">
            <a:avLst/>
          </a:prstGeom>
          <a:noFill/>
        </p:spPr>
        <p:txBody>
          <a:bodyPr wrap="square" rtlCol="0">
            <a:spAutoFit/>
          </a:bodyPr>
          <a:lstStyle/>
          <a:p>
            <a:pPr algn="just">
              <a:lnSpc>
                <a:spcPct val="150000"/>
              </a:lnSpc>
            </a:pPr>
            <a:r>
              <a:rPr lang="vi-VN" sz="1400" dirty="0">
                <a:latin typeface="HP001 4H" panose="020B0603050302020204" pitchFamily="34" charset="0"/>
                <a:cs typeface="Times New Roman" panose="02020603050405020304" pitchFamily="18" charset="0"/>
              </a:rPr>
              <a:t>Con </a:t>
            </a:r>
            <a:r>
              <a:rPr lang="vi-VN" sz="1400" dirty="0" err="1">
                <a:latin typeface="HP001 4H" panose="020B0603050302020204" pitchFamily="34" charset="0"/>
                <a:cs typeface="Times New Roman" panose="02020603050405020304" pitchFamily="18" charset="0"/>
              </a:rPr>
              <a:t>là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một</a:t>
            </a:r>
            <a:r>
              <a:rPr lang="vi-VN" sz="1400" dirty="0">
                <a:latin typeface="HP001 4H" panose="020B0603050302020204" pitchFamily="34" charset="0"/>
                <a:cs typeface="Times New Roman" panose="02020603050405020304" pitchFamily="18" charset="0"/>
              </a:rPr>
              <a:t> cô </a:t>
            </a:r>
            <a:r>
              <a:rPr lang="vi-VN" sz="1400" dirty="0" err="1">
                <a:latin typeface="HP001 4H" panose="020B0603050302020204" pitchFamily="34" charset="0"/>
                <a:cs typeface="Times New Roman" panose="02020603050405020304" pitchFamily="18" charset="0"/>
              </a:rPr>
              <a:t>bé</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ngoan,nhanh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nhẹn</a:t>
            </a:r>
            <a:r>
              <a:rPr lang="vi-VN" sz="1400" dirty="0">
                <a:latin typeface="HP001 4H" panose="020B0603050302020204" pitchFamily="34" charset="0"/>
                <a:cs typeface="Times New Roman" panose="02020603050405020304" pitchFamily="18" charset="0"/>
              </a:rPr>
              <a:t>, tư duy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tiếp</a:t>
            </a:r>
            <a:r>
              <a:rPr lang="vi-VN" sz="1400" dirty="0">
                <a:latin typeface="HP001 4H" panose="020B0603050302020204" pitchFamily="34" charset="0"/>
                <a:cs typeface="Times New Roman" panose="02020603050405020304" pitchFamily="18" charset="0"/>
              </a:rPr>
              <a:t> thu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nhanh. Cô khen con </a:t>
            </a:r>
            <a:r>
              <a:rPr lang="vi-VN" sz="1400" dirty="0" err="1">
                <a:latin typeface="HP001 4H" panose="020B0603050302020204" pitchFamily="34" charset="0"/>
                <a:cs typeface="Times New Roman" panose="02020603050405020304" pitchFamily="18" charset="0"/>
              </a:rPr>
              <a:t>đã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nắm</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chắc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kiến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thức</a:t>
            </a:r>
            <a:r>
              <a:rPr lang="vi-VN" sz="1400" dirty="0">
                <a:latin typeface="HP001 4H" panose="020B0603050302020204" pitchFamily="34" charset="0"/>
                <a:cs typeface="Times New Roman" panose="02020603050405020304" pitchFamily="18" charset="0"/>
              </a:rPr>
              <a:t> cơ </a:t>
            </a:r>
            <a:r>
              <a:rPr lang="vi-VN" sz="1400" dirty="0" err="1">
                <a:latin typeface="HP001 4H" panose="020B0603050302020204" pitchFamily="34" charset="0"/>
                <a:cs typeface="Times New Roman" panose="02020603050405020304" pitchFamily="18" charset="0"/>
              </a:rPr>
              <a:t>bản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của</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tất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a:t>
            </a:r>
            <a:r>
              <a:rPr lang="vi-VN" sz="1400" dirty="0">
                <a:latin typeface="HP001 4H" panose="020B0603050302020204" pitchFamily="34" charset="0"/>
                <a:cs typeface="Times New Roman" panose="02020603050405020304" pitchFamily="18" charset="0"/>
              </a:rPr>
              <a:t> môn </a:t>
            </a:r>
            <a:r>
              <a:rPr lang="vi-VN" sz="1400" dirty="0" err="1">
                <a:latin typeface="HP001 4H" panose="020B0603050302020204" pitchFamily="34" charset="0"/>
                <a:cs typeface="Times New Roman" panose="02020603050405020304" pitchFamily="18" charset="0"/>
              </a:rPr>
              <a:t>học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biết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vận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dụng</a:t>
            </a:r>
            <a:r>
              <a:rPr lang="vi-VN" sz="1400" dirty="0">
                <a:latin typeface="HP001 4H" panose="020B0603050302020204" pitchFamily="34" charset="0"/>
                <a:cs typeface="Times New Roman" panose="02020603050405020304" pitchFamily="18" charset="0"/>
              </a:rPr>
              <a:t> linh </a:t>
            </a:r>
            <a:r>
              <a:rPr lang="vi-VN" sz="1400" dirty="0" err="1">
                <a:latin typeface="HP001 4H" panose="020B0603050302020204" pitchFamily="34" charset="0"/>
                <a:cs typeface="Times New Roman" panose="02020603050405020304" pitchFamily="18" charset="0"/>
              </a:rPr>
              <a:t>hoạt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vào</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làm</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cụ</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thể</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viết</a:t>
            </a:r>
            <a:r>
              <a:rPr lang="vi-VN" sz="1400" dirty="0">
                <a:latin typeface="HP001 4H" panose="020B0603050302020204" pitchFamily="34" charset="0"/>
                <a:cs typeface="Times New Roman" panose="02020603050405020304" pitchFamily="18" charset="0"/>
              </a:rPr>
              <a:t> văn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có</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tình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cảm</a:t>
            </a:r>
            <a:r>
              <a:rPr lang="vi-VN" sz="1400" dirty="0">
                <a:latin typeface="HP001 4H" panose="020B0603050302020204" pitchFamily="34" charset="0"/>
                <a:cs typeface="Times New Roman" panose="02020603050405020304" pitchFamily="18" charset="0"/>
              </a:rPr>
              <a:t>. Cô tin </a:t>
            </a:r>
            <a:r>
              <a:rPr lang="vi-VN" sz="1400" dirty="0" err="1">
                <a:latin typeface="HP001 4H" panose="020B0603050302020204" pitchFamily="34" charset="0"/>
                <a:cs typeface="Times New Roman" panose="02020603050405020304" pitchFamily="18" charset="0"/>
              </a:rPr>
              <a:t>nếu</a:t>
            </a:r>
            <a:r>
              <a:rPr lang="vi-VN" sz="1400" dirty="0">
                <a:latin typeface="HP001 4H" panose="020B0603050302020204" pitchFamily="34" charset="0"/>
                <a:cs typeface="Times New Roman" panose="02020603050405020304" pitchFamily="18" charset="0"/>
              </a:rPr>
              <a:t> con chăm </a:t>
            </a:r>
            <a:r>
              <a:rPr lang="vi-VN" sz="1400" dirty="0" err="1">
                <a:latin typeface="HP001 4H" panose="020B0603050302020204" pitchFamily="34" charset="0"/>
                <a:cs typeface="Times New Roman" panose="02020603050405020304" pitchFamily="18" charset="0"/>
              </a:rPr>
              <a:t>chỉ</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rèn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luyện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nhiều</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sách</a:t>
            </a:r>
            <a:r>
              <a:rPr lang="vi-VN" sz="1400" dirty="0">
                <a:latin typeface="HP001 4H" panose="020B0603050302020204" pitchFamily="34" charset="0"/>
                <a:cs typeface="Times New Roman" panose="02020603050405020304" pitchFamily="18" charset="0"/>
              </a:rPr>
              <a:t>, sau </a:t>
            </a:r>
            <a:r>
              <a:rPr lang="vi-VN" sz="1400" dirty="0" err="1">
                <a:latin typeface="HP001 4H" panose="020B0603050302020204" pitchFamily="34" charset="0"/>
                <a:cs typeface="Times New Roman" panose="02020603050405020304" pitchFamily="18" charset="0"/>
              </a:rPr>
              <a:t>này</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sẽ</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có</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nhiều</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văn hay hơn </a:t>
            </a:r>
            <a:r>
              <a:rPr lang="vi-VN" sz="1400" dirty="0" err="1">
                <a:latin typeface="HP001 4H" panose="020B0603050302020204" pitchFamily="34" charset="0"/>
                <a:cs typeface="Times New Roman" panose="02020603050405020304" pitchFamily="18" charset="0"/>
              </a:rPr>
              <a:t>nữa</a:t>
            </a:r>
            <a:r>
              <a:rPr lang="vi-VN" sz="1400" dirty="0">
                <a:latin typeface="HP001 4H" panose="020B0603050302020204" pitchFamily="34" charset="0"/>
                <a:cs typeface="Times New Roman" panose="02020603050405020304" pitchFamily="18" charset="0"/>
              </a:rPr>
              <a:t>. Cô </a:t>
            </a:r>
            <a:r>
              <a:rPr lang="vi-VN" sz="1400" dirty="0" err="1">
                <a:latin typeface="HP001 4H" panose="020B0603050302020204" pitchFamily="34" charset="0"/>
                <a:cs typeface="Times New Roman" panose="02020603050405020304" pitchFamily="18" charset="0"/>
              </a:rPr>
              <a:t>chúc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mừng</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đã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đạt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được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thành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tích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trong </a:t>
            </a:r>
            <a:r>
              <a:rPr lang="vi-VN" sz="1400" dirty="0" err="1">
                <a:latin typeface="HP001 4H" panose="020B0603050302020204" pitchFamily="34" charset="0"/>
                <a:cs typeface="Times New Roman" panose="02020603050405020304" pitchFamily="18" charset="0"/>
              </a:rPr>
              <a:t>học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kì</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này</a:t>
            </a:r>
            <a:r>
              <a:rPr lang="en-US" sz="1400" dirty="0">
                <a:latin typeface="HP001 4H" panose="020B0603050302020204" pitchFamily="34" charset="0"/>
                <a:cs typeface="Times New Roman" panose="02020603050405020304" pitchFamily="18" charset="0"/>
              </a:rPr>
              <a:t>.</a:t>
            </a:r>
          </a:p>
        </p:txBody>
      </p:sp>
      <p:sp>
        <p:nvSpPr>
          <p:cNvPr id="41" name="TextBox 40">
            <a:extLst>
              <a:ext uri="{FF2B5EF4-FFF2-40B4-BE49-F238E27FC236}">
                <a16:creationId xmlns:a16="http://schemas.microsoft.com/office/drawing/2014/main" id="{15CC0EED-DB3E-4FA4-BCCE-6A02086A5A37}"/>
              </a:ext>
            </a:extLst>
          </p:cNvPr>
          <p:cNvSpPr txBox="1"/>
          <p:nvPr/>
        </p:nvSpPr>
        <p:spPr>
          <a:xfrm>
            <a:off x="349388" y="4753375"/>
            <a:ext cx="4537165" cy="579967"/>
          </a:xfrm>
          <a:prstGeom prst="rect">
            <a:avLst/>
          </a:prstGeom>
          <a:noFill/>
        </p:spPr>
        <p:txBody>
          <a:bodyPr wrap="square" rtlCol="0">
            <a:spAutoFit/>
          </a:bodyPr>
          <a:lstStyle/>
          <a:p>
            <a:pPr algn="ctr">
              <a:lnSpc>
                <a:spcPct val="150000"/>
              </a:lnSpc>
            </a:pPr>
            <a:r>
              <a:rPr lang="en-US" sz="2400" b="1" i="1" dirty="0" err="1">
                <a:solidFill>
                  <a:srgbClr val="EE5FA1"/>
                </a:solidFill>
                <a:latin typeface="Times New Roman" panose="02020603050405020304" pitchFamily="18" charset="0"/>
                <a:cs typeface="Times New Roman" panose="02020603050405020304" pitchFamily="18" charset="0"/>
              </a:rPr>
              <a:t>Cô</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bé</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có</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nụ</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cười</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đẹp</a:t>
            </a:r>
            <a:r>
              <a:rPr lang="en-US" sz="2400" b="1" i="1" dirty="0">
                <a:solidFill>
                  <a:srgbClr val="EE5FA1"/>
                </a:solidFill>
                <a:latin typeface="Times New Roman" panose="02020603050405020304" pitchFamily="18" charset="0"/>
                <a:cs typeface="Times New Roman" panose="02020603050405020304" pitchFamily="18" charset="0"/>
              </a:rPr>
              <a:t> </a:t>
            </a:r>
            <a:r>
              <a:rPr lang="en-US" sz="2400" b="1" i="1" dirty="0" err="1">
                <a:solidFill>
                  <a:srgbClr val="EE5FA1"/>
                </a:solidFill>
                <a:latin typeface="Times New Roman" panose="02020603050405020304" pitchFamily="18" charset="0"/>
                <a:cs typeface="Times New Roman" panose="02020603050405020304" pitchFamily="18" charset="0"/>
              </a:rPr>
              <a:t>nhất</a:t>
            </a:r>
            <a:r>
              <a:rPr lang="en-US" sz="2400" b="1" i="1" dirty="0">
                <a:solidFill>
                  <a:srgbClr val="EE5FA1"/>
                </a:solidFill>
                <a:latin typeface="Times New Roman" panose="02020603050405020304" pitchFamily="18" charset="0"/>
                <a:cs typeface="Times New Roman" panose="02020603050405020304" pitchFamily="18" charset="0"/>
              </a:rPr>
              <a:t>.</a:t>
            </a:r>
          </a:p>
        </p:txBody>
      </p:sp>
      <p:sp>
        <p:nvSpPr>
          <p:cNvPr id="1053" name="Cloud 1052">
            <a:extLst>
              <a:ext uri="{FF2B5EF4-FFF2-40B4-BE49-F238E27FC236}">
                <a16:creationId xmlns:a16="http://schemas.microsoft.com/office/drawing/2014/main" id="{F767F552-9498-47BC-AC49-AE7E81AA1506}"/>
              </a:ext>
            </a:extLst>
          </p:cNvPr>
          <p:cNvSpPr/>
          <p:nvPr/>
        </p:nvSpPr>
        <p:spPr>
          <a:xfrm rot="198548">
            <a:off x="5369453" y="447420"/>
            <a:ext cx="3658863" cy="1293341"/>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pic>
        <p:nvPicPr>
          <p:cNvPr id="19" name="Picture 2" descr="bộ hoa trang trí trên nền trắng">
            <a:extLst>
              <a:ext uri="{FF2B5EF4-FFF2-40B4-BE49-F238E27FC236}">
                <a16:creationId xmlns:a16="http://schemas.microsoft.com/office/drawing/2014/main" id="{E10602A0-F743-4A42-A395-0EC436DE7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9460"/>
          <a:stretch/>
        </p:blipFill>
        <p:spPr bwMode="auto">
          <a:xfrm>
            <a:off x="5050859" y="5721454"/>
            <a:ext cx="4468546" cy="8540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8947" y="258569"/>
            <a:ext cx="2474254" cy="3726579"/>
          </a:xfrm>
          <a:prstGeom prst="rect">
            <a:avLst/>
          </a:prstGeom>
        </p:spPr>
      </p:pic>
      <p:sp>
        <p:nvSpPr>
          <p:cNvPr id="21" name="Text Box 2"/>
          <p:cNvSpPr txBox="1">
            <a:spLocks noChangeArrowheads="1"/>
          </p:cNvSpPr>
          <p:nvPr/>
        </p:nvSpPr>
        <p:spPr bwMode="auto">
          <a:xfrm>
            <a:off x="6502797" y="4586158"/>
            <a:ext cx="28826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Lớp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vi-VN" altLang="en-US" b="1" smtClean="0">
                <a:solidFill>
                  <a:srgbClr val="0000FF"/>
                </a:solidFill>
                <a:latin typeface="UTM Edwardian" panose="02040603050506020204" pitchFamily="18" charset="0"/>
              </a:rPr>
              <a:t>Trườ</a:t>
            </a:r>
            <a:r>
              <a:rPr lang="en-US" altLang="en-US" b="1" smtClean="0">
                <a:solidFill>
                  <a:srgbClr val="0000FF"/>
                </a:solidFill>
                <a:latin typeface="UTM Edwardian" panose="02040603050506020204" pitchFamily="18" charset="0"/>
              </a:rPr>
              <a:t>ng: </a:t>
            </a:r>
            <a:r>
              <a:rPr lang="en-US" altLang="en-US" sz="1000" b="1" smtClean="0">
                <a:solidFill>
                  <a:srgbClr val="0000FF"/>
                </a:solidFill>
                <a:latin typeface="UTM Edwardian" panose="02040603050506020204" pitchFamily="18" charset="0"/>
              </a:rPr>
              <a:t>…………………………….…</a:t>
            </a:r>
            <a:r>
              <a:rPr kumimoji="0" lang="en-US" altLang="en-US"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a:solidFill>
                  <a:srgbClr val="0000FF"/>
                </a:solidFill>
                <a:latin typeface="UTM Edwardian" panose="02040603050506020204" pitchFamily="18" charset="0"/>
              </a:rPr>
              <a:t>N</a:t>
            </a:r>
            <a:r>
              <a:rPr kumimoji="0" lang="en-US" altLang="en-US" sz="1600" b="1" i="0" u="none" strike="noStrike" cap="none" normalizeH="0" baseline="0" smtClean="0">
                <a:ln>
                  <a:noFill/>
                </a:ln>
                <a:solidFill>
                  <a:srgbClr val="0000FF"/>
                </a:solidFill>
                <a:effectLst/>
                <a:latin typeface="UTM Edwardian" panose="02040603050506020204" pitchFamily="18" charset="0"/>
              </a:rPr>
              <a:t>gày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endParaRPr kumimoji="0" lang="en-US" altLang="en-US" sz="1600" b="1" i="0" u="none" strike="noStrike" cap="none" normalizeH="0" baseline="0" smtClean="0">
              <a:ln>
                <a:noFill/>
              </a:ln>
              <a:solidFill>
                <a:srgbClr val="0000FF"/>
              </a:solidFill>
              <a:effectLst/>
              <a:latin typeface="UTM Edwardian" panose="0204060305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TextBox 17"/>
          <p:cNvSpPr txBox="1"/>
          <p:nvPr/>
        </p:nvSpPr>
        <p:spPr>
          <a:xfrm>
            <a:off x="5464213" y="663005"/>
            <a:ext cx="5066370" cy="769441"/>
          </a:xfrm>
          <a:prstGeom prst="rect">
            <a:avLst/>
          </a:prstGeom>
          <a:noFill/>
        </p:spPr>
        <p:txBody>
          <a:bodyPr wrap="square" rtlCol="0">
            <a:spAutoFit/>
          </a:bodyPr>
          <a:lstStyle/>
          <a:p>
            <a:r>
              <a:rPr lang="en-US" sz="4400" smtClean="0">
                <a:latin typeface="UTM Edwardian" panose="02040603050506020204" pitchFamily="18" charset="0"/>
              </a:rPr>
              <a:t>Phiếu Nhận Xét</a:t>
            </a:r>
            <a:endParaRPr lang="en-US" sz="4400">
              <a:latin typeface="UTM Edwardian" panose="02040603050506020204" pitchFamily="18" charset="0"/>
            </a:endParaRPr>
          </a:p>
        </p:txBody>
      </p:sp>
    </p:spTree>
    <p:extLst>
      <p:ext uri="{BB962C8B-B14F-4D97-AF65-F5344CB8AC3E}">
        <p14:creationId xmlns:p14="http://schemas.microsoft.com/office/powerpoint/2010/main" val="2118925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0"/>
            <a:ext cx="9886950" cy="6858000"/>
          </a:xfrm>
          <a:prstGeom prst="rect">
            <a:avLst/>
          </a:prstGeom>
        </p:spPr>
      </p:pic>
      <p:sp>
        <p:nvSpPr>
          <p:cNvPr id="8" name="TextBox 7">
            <a:extLst>
              <a:ext uri="{FF2B5EF4-FFF2-40B4-BE49-F238E27FC236}">
                <a16:creationId xmlns:a16="http://schemas.microsoft.com/office/drawing/2014/main" id="{4A4BFF04-0D54-4331-9F13-E598A2F6D3B5}"/>
              </a:ext>
            </a:extLst>
          </p:cNvPr>
          <p:cNvSpPr txBox="1"/>
          <p:nvPr/>
        </p:nvSpPr>
        <p:spPr>
          <a:xfrm>
            <a:off x="1218846" y="4447705"/>
            <a:ext cx="2818897" cy="400110"/>
          </a:xfrm>
          <a:prstGeom prst="rect">
            <a:avLst/>
          </a:prstGeom>
          <a:solidFill>
            <a:srgbClr val="FEFAEE"/>
          </a:solidFill>
        </p:spPr>
        <p:txBody>
          <a:bodyPr wrap="square" rtlCol="0">
            <a:spAutoFit/>
          </a:bodyPr>
          <a:lstStyle/>
          <a:p>
            <a:pPr algn="ctr"/>
            <a:endParaRPr lang="en-US" sz="2000" b="1" dirty="0">
              <a:solidFill>
                <a:srgbClr val="3E5C9A"/>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F011669-4406-451F-A64A-FD433E436774}"/>
              </a:ext>
            </a:extLst>
          </p:cNvPr>
          <p:cNvSpPr txBox="1"/>
          <p:nvPr/>
        </p:nvSpPr>
        <p:spPr>
          <a:xfrm>
            <a:off x="5445533" y="1228093"/>
            <a:ext cx="3602515" cy="3323987"/>
          </a:xfrm>
          <a:prstGeom prst="rect">
            <a:avLst/>
          </a:prstGeom>
          <a:noFill/>
        </p:spPr>
        <p:txBody>
          <a:bodyPr wrap="square">
            <a:spAutoFit/>
          </a:bodyPr>
          <a:lstStyle/>
          <a:p>
            <a:pPr algn="just">
              <a:lnSpc>
                <a:spcPct val="150000"/>
              </a:lnSpc>
              <a:spcAft>
                <a:spcPts val="800"/>
              </a:spcAft>
            </a:pPr>
            <a:r>
              <a:rPr lang="vi-VN" sz="1400" b="1" dirty="0">
                <a:effectLst/>
                <a:latin typeface="HP001 4H" panose="020B0603050302020204" pitchFamily="34" charset="0"/>
                <a:ea typeface="Calibri" panose="020F0502020204030204" pitchFamily="34" charset="0"/>
                <a:cs typeface="Times New Roman" panose="02020603050405020304" pitchFamily="18" charset="0"/>
              </a:rPr>
              <a:t>Con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là</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một</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cậu</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bé</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ngoan,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hiền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chăm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chỉ</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Trong</a:t>
            </a:r>
            <a:r>
              <a:rPr lang="en-US" sz="1400" b="1" dirty="0">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học</a:t>
            </a:r>
            <a:r>
              <a:rPr lang="en-US" sz="1400" b="1" dirty="0">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tập</a:t>
            </a:r>
            <a:r>
              <a:rPr lang="en-US" sz="1400" b="1" dirty="0">
                <a:latin typeface="HP001 4H" panose="020B0603050302020204" pitchFamily="34" charset="0"/>
                <a:ea typeface="Calibri" panose="020F0502020204030204" pitchFamily="34" charset="0"/>
                <a:cs typeface="Times New Roman" panose="02020603050405020304" pitchFamily="18" charset="0"/>
              </a:rPr>
              <a:t>, con n</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ắm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chắc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kiến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thức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cơ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bản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biết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vận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dụng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vào</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tập</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Toán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tốt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dạng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toán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học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có</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thể</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rèn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thêm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dạng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nâng cao.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Tiếng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Việt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nắm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chắc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về</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từ</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câu,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tập</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văn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viết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rõ</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ràng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đủ</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ý. Trong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tất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học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đều</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hoàn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thành</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tốt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Cô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chúc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mừng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đạt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kết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quả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tốt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trong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học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kì</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1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này</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a:t>
            </a:r>
            <a:endParaRPr lang="en-US" sz="1400" b="1" dirty="0">
              <a:effectLst/>
              <a:latin typeface="HP001 4H" panose="020B06030503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F2EB8D5-906C-4267-A902-52667B7141B7}"/>
              </a:ext>
            </a:extLst>
          </p:cNvPr>
          <p:cNvSpPr txBox="1"/>
          <p:nvPr/>
        </p:nvSpPr>
        <p:spPr>
          <a:xfrm>
            <a:off x="1016198" y="5280829"/>
            <a:ext cx="4111405" cy="311496"/>
          </a:xfrm>
          <a:prstGeom prst="rect">
            <a:avLst/>
          </a:prstGeom>
          <a:noFill/>
        </p:spPr>
        <p:txBody>
          <a:bodyPr wrap="square">
            <a:spAutoFit/>
          </a:bodyPr>
          <a:lstStyle/>
          <a:p>
            <a:pPr algn="ctr">
              <a:lnSpc>
                <a:spcPct val="107000"/>
              </a:lnSpc>
              <a:spcAft>
                <a:spcPts val="800"/>
              </a:spcAft>
            </a:pPr>
            <a:r>
              <a:rPr lang="en-US"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CẬU B</a:t>
            </a:r>
            <a:r>
              <a:rPr lang="en-US" sz="1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É CÓ NỤ CƯỜI DỄ THƯƠNG NHẤT</a:t>
            </a:r>
            <a:endParaRPr lang="en-US"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016198" y="4570816"/>
            <a:ext cx="3369924" cy="276999"/>
          </a:xfrm>
          <a:prstGeom prst="rect">
            <a:avLst/>
          </a:prstGeom>
          <a:noFill/>
        </p:spPr>
        <p:txBody>
          <a:bodyPr wrap="square" rtlCol="0">
            <a:spAutoFit/>
          </a:bodyPr>
          <a:lstStyle/>
          <a:p>
            <a:r>
              <a:rPr lang="en-US" sz="1200" smtClean="0"/>
              <a:t>……………………………………………………………………..……</a:t>
            </a:r>
            <a:endParaRPr lang="en-US" sz="1600"/>
          </a:p>
        </p:txBody>
      </p:sp>
      <p:sp>
        <p:nvSpPr>
          <p:cNvPr id="4" name="Cloud 3"/>
          <p:cNvSpPr/>
          <p:nvPr/>
        </p:nvSpPr>
        <p:spPr>
          <a:xfrm rot="196543">
            <a:off x="4857998" y="194005"/>
            <a:ext cx="4048018" cy="986319"/>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Text Box 2"/>
          <p:cNvSpPr txBox="1">
            <a:spLocks noChangeArrowheads="1"/>
          </p:cNvSpPr>
          <p:nvPr/>
        </p:nvSpPr>
        <p:spPr bwMode="auto">
          <a:xfrm>
            <a:off x="5805444" y="4709315"/>
            <a:ext cx="28826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Lớp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vi-VN" altLang="en-US" b="1" smtClean="0">
                <a:solidFill>
                  <a:srgbClr val="0000FF"/>
                </a:solidFill>
                <a:latin typeface="UTM Edwardian" panose="02040603050506020204" pitchFamily="18" charset="0"/>
              </a:rPr>
              <a:t>Trườ</a:t>
            </a:r>
            <a:r>
              <a:rPr lang="en-US" altLang="en-US" b="1" smtClean="0">
                <a:solidFill>
                  <a:srgbClr val="0000FF"/>
                </a:solidFill>
                <a:latin typeface="UTM Edwardian" panose="02040603050506020204" pitchFamily="18" charset="0"/>
              </a:rPr>
              <a:t>ng: </a:t>
            </a:r>
            <a:r>
              <a:rPr lang="en-US" altLang="en-US" sz="1000" b="1" smtClean="0">
                <a:solidFill>
                  <a:srgbClr val="0000FF"/>
                </a:solidFill>
                <a:latin typeface="UTM Edwardian" panose="02040603050506020204" pitchFamily="18" charset="0"/>
              </a:rPr>
              <a:t>…………………………….…</a:t>
            </a:r>
            <a:r>
              <a:rPr kumimoji="0" lang="en-US" altLang="en-US"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a:solidFill>
                  <a:srgbClr val="0000FF"/>
                </a:solidFill>
                <a:latin typeface="UTM Edwardian" panose="02040603050506020204" pitchFamily="18" charset="0"/>
              </a:rPr>
              <a:t>N</a:t>
            </a:r>
            <a:r>
              <a:rPr kumimoji="0" lang="en-US" altLang="en-US" sz="1600" b="1" i="0" u="none" strike="noStrike" cap="none" normalizeH="0" baseline="0" smtClean="0">
                <a:ln>
                  <a:noFill/>
                </a:ln>
                <a:solidFill>
                  <a:srgbClr val="0000FF"/>
                </a:solidFill>
                <a:effectLst/>
                <a:latin typeface="UTM Edwardian" panose="02040603050506020204" pitchFamily="18" charset="0"/>
              </a:rPr>
              <a:t>gày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endParaRPr kumimoji="0" lang="en-US" altLang="en-US" sz="1600" b="1" i="0" u="none" strike="noStrike" cap="none" normalizeH="0" baseline="0" smtClean="0">
              <a:ln>
                <a:noFill/>
              </a:ln>
              <a:solidFill>
                <a:srgbClr val="0000FF"/>
              </a:solidFill>
              <a:effectLst/>
              <a:latin typeface="UTM Edwardian" panose="0204060305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9777" b="25817"/>
          <a:stretch/>
        </p:blipFill>
        <p:spPr>
          <a:xfrm>
            <a:off x="1738709" y="1155139"/>
            <a:ext cx="1836697" cy="2329202"/>
          </a:xfrm>
          <a:prstGeom prst="rect">
            <a:avLst/>
          </a:prstGeom>
        </p:spPr>
      </p:pic>
      <p:sp>
        <p:nvSpPr>
          <p:cNvPr id="12" name="TextBox 11"/>
          <p:cNvSpPr txBox="1"/>
          <p:nvPr/>
        </p:nvSpPr>
        <p:spPr>
          <a:xfrm>
            <a:off x="5327186" y="302443"/>
            <a:ext cx="5066370" cy="769441"/>
          </a:xfrm>
          <a:prstGeom prst="rect">
            <a:avLst/>
          </a:prstGeom>
          <a:noFill/>
        </p:spPr>
        <p:txBody>
          <a:bodyPr wrap="square" rtlCol="0">
            <a:spAutoFit/>
          </a:bodyPr>
          <a:lstStyle/>
          <a:p>
            <a:r>
              <a:rPr lang="en-US" sz="4400" smtClean="0">
                <a:solidFill>
                  <a:srgbClr val="FF0000"/>
                </a:solidFill>
                <a:latin typeface="UTM Edwardian" panose="02040603050506020204" pitchFamily="18" charset="0"/>
              </a:rPr>
              <a:t>Phiếu Nhận Xét</a:t>
            </a:r>
            <a:endParaRPr lang="en-US" sz="4400">
              <a:solidFill>
                <a:srgbClr val="FF0000"/>
              </a:solidFill>
              <a:latin typeface="UTM Edwardian" panose="02040603050506020204" pitchFamily="18" charset="0"/>
            </a:endParaRPr>
          </a:p>
        </p:txBody>
      </p:sp>
    </p:spTree>
    <p:extLst>
      <p:ext uri="{BB962C8B-B14F-4D97-AF65-F5344CB8AC3E}">
        <p14:creationId xmlns:p14="http://schemas.microsoft.com/office/powerpoint/2010/main" val="1823120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C:\Users\Administrator\Downloads\New folder (3)\1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32" y="-48196"/>
            <a:ext cx="99171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7130264" y="5568593"/>
            <a:ext cx="1746607" cy="308224"/>
          </a:xfrm>
          <a:prstGeom prst="round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58388813-D40D-4269-80A8-885CD620E317}"/>
              </a:ext>
            </a:extLst>
          </p:cNvPr>
          <p:cNvSpPr txBox="1"/>
          <p:nvPr/>
        </p:nvSpPr>
        <p:spPr>
          <a:xfrm>
            <a:off x="927483" y="3009028"/>
            <a:ext cx="4867142" cy="2354491"/>
          </a:xfrm>
          <a:prstGeom prst="rect">
            <a:avLst/>
          </a:prstGeom>
          <a:noFill/>
        </p:spPr>
        <p:txBody>
          <a:bodyPr wrap="square" rtlCol="0">
            <a:spAutoFit/>
          </a:bodyPr>
          <a:lstStyle/>
          <a:p>
            <a:pPr algn="just">
              <a:lnSpc>
                <a:spcPct val="150000"/>
              </a:lnSpc>
            </a:pPr>
            <a:r>
              <a:rPr lang="vi-VN" sz="1400" dirty="0">
                <a:latin typeface="HP001 4H" panose="020B0603050302020204" pitchFamily="34" charset="0"/>
                <a:cs typeface="Times New Roman" panose="02020603050405020304" pitchFamily="18" charset="0"/>
              </a:rPr>
              <a:t>Con </a:t>
            </a:r>
            <a:r>
              <a:rPr lang="vi-VN" sz="1400" dirty="0" err="1">
                <a:latin typeface="HP001 4H" panose="020B0603050302020204" pitchFamily="34" charset="0"/>
                <a:cs typeface="Times New Roman" panose="02020603050405020304" pitchFamily="18" charset="0"/>
              </a:rPr>
              <a:t>là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một</a:t>
            </a:r>
            <a:r>
              <a:rPr lang="vi-VN" sz="1400" dirty="0">
                <a:latin typeface="HP001 4H" panose="020B0603050302020204" pitchFamily="34" charset="0"/>
                <a:cs typeface="Times New Roman" panose="02020603050405020304" pitchFamily="18" charset="0"/>
              </a:rPr>
              <a:t> cô </a:t>
            </a:r>
            <a:r>
              <a:rPr lang="vi-VN" sz="1400" dirty="0" err="1">
                <a:latin typeface="HP001 4H" panose="020B0603050302020204" pitchFamily="34" charset="0"/>
                <a:cs typeface="Times New Roman" panose="02020603050405020304" pitchFamily="18" charset="0"/>
              </a:rPr>
              <a:t>bé</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ngoan,nhanh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nhẹn</a:t>
            </a:r>
            <a:r>
              <a:rPr lang="vi-VN" sz="1400" dirty="0">
                <a:latin typeface="HP001 4H" panose="020B0603050302020204" pitchFamily="34" charset="0"/>
                <a:cs typeface="Times New Roman" panose="02020603050405020304" pitchFamily="18" charset="0"/>
              </a:rPr>
              <a:t>, tư duy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tiếp</a:t>
            </a:r>
            <a:r>
              <a:rPr lang="vi-VN" sz="1400" dirty="0">
                <a:latin typeface="HP001 4H" panose="020B0603050302020204" pitchFamily="34" charset="0"/>
                <a:cs typeface="Times New Roman" panose="02020603050405020304" pitchFamily="18" charset="0"/>
              </a:rPr>
              <a:t> thu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nhanh. Cô khen con </a:t>
            </a:r>
            <a:r>
              <a:rPr lang="vi-VN" sz="1400" dirty="0" err="1">
                <a:latin typeface="HP001 4H" panose="020B0603050302020204" pitchFamily="34" charset="0"/>
                <a:cs typeface="Times New Roman" panose="02020603050405020304" pitchFamily="18" charset="0"/>
              </a:rPr>
              <a:t>đã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nắm</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chắc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kiến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thức</a:t>
            </a:r>
            <a:r>
              <a:rPr lang="vi-VN" sz="1400" dirty="0">
                <a:latin typeface="HP001 4H" panose="020B0603050302020204" pitchFamily="34" charset="0"/>
                <a:cs typeface="Times New Roman" panose="02020603050405020304" pitchFamily="18" charset="0"/>
              </a:rPr>
              <a:t> cơ </a:t>
            </a:r>
            <a:r>
              <a:rPr lang="vi-VN" sz="1400" dirty="0" err="1">
                <a:latin typeface="HP001 4H" panose="020B0603050302020204" pitchFamily="34" charset="0"/>
                <a:cs typeface="Times New Roman" panose="02020603050405020304" pitchFamily="18" charset="0"/>
              </a:rPr>
              <a:t>bản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của</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tất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a:t>
            </a:r>
            <a:r>
              <a:rPr lang="vi-VN" sz="1400" dirty="0">
                <a:latin typeface="HP001 4H" panose="020B0603050302020204" pitchFamily="34" charset="0"/>
                <a:cs typeface="Times New Roman" panose="02020603050405020304" pitchFamily="18" charset="0"/>
              </a:rPr>
              <a:t> môn </a:t>
            </a:r>
            <a:r>
              <a:rPr lang="vi-VN" sz="1400" dirty="0" err="1">
                <a:latin typeface="HP001 4H" panose="020B0603050302020204" pitchFamily="34" charset="0"/>
                <a:cs typeface="Times New Roman" panose="02020603050405020304" pitchFamily="18" charset="0"/>
              </a:rPr>
              <a:t>học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biết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vận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dụng</a:t>
            </a:r>
            <a:r>
              <a:rPr lang="vi-VN" sz="1400" dirty="0">
                <a:latin typeface="HP001 4H" panose="020B0603050302020204" pitchFamily="34" charset="0"/>
                <a:cs typeface="Times New Roman" panose="02020603050405020304" pitchFamily="18" charset="0"/>
              </a:rPr>
              <a:t> linh </a:t>
            </a:r>
            <a:r>
              <a:rPr lang="vi-VN" sz="1400" dirty="0" err="1">
                <a:latin typeface="HP001 4H" panose="020B0603050302020204" pitchFamily="34" charset="0"/>
                <a:cs typeface="Times New Roman" panose="02020603050405020304" pitchFamily="18" charset="0"/>
              </a:rPr>
              <a:t>hoạt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vào</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các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làm</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cụ</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thể</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viết</a:t>
            </a:r>
            <a:r>
              <a:rPr lang="vi-VN" sz="1400" dirty="0">
                <a:latin typeface="HP001 4H" panose="020B0603050302020204" pitchFamily="34" charset="0"/>
                <a:cs typeface="Times New Roman" panose="02020603050405020304" pitchFamily="18" charset="0"/>
              </a:rPr>
              <a:t> văn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có</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tình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cảm</a:t>
            </a:r>
            <a:r>
              <a:rPr lang="vi-VN" sz="1400" dirty="0">
                <a:latin typeface="HP001 4H" panose="020B0603050302020204" pitchFamily="34" charset="0"/>
                <a:cs typeface="Times New Roman" panose="02020603050405020304" pitchFamily="18" charset="0"/>
              </a:rPr>
              <a:t>. Cô tin </a:t>
            </a:r>
            <a:r>
              <a:rPr lang="vi-VN" sz="1400" dirty="0" err="1">
                <a:latin typeface="HP001 4H" panose="020B0603050302020204" pitchFamily="34" charset="0"/>
                <a:cs typeface="Times New Roman" panose="02020603050405020304" pitchFamily="18" charset="0"/>
              </a:rPr>
              <a:t>nếu</a:t>
            </a:r>
            <a:r>
              <a:rPr lang="vi-VN" sz="1400" dirty="0">
                <a:latin typeface="HP001 4H" panose="020B0603050302020204" pitchFamily="34" charset="0"/>
                <a:cs typeface="Times New Roman" panose="02020603050405020304" pitchFamily="18" charset="0"/>
              </a:rPr>
              <a:t> con chăm </a:t>
            </a:r>
            <a:r>
              <a:rPr lang="vi-VN" sz="1400" dirty="0" err="1">
                <a:latin typeface="HP001 4H" panose="020B0603050302020204" pitchFamily="34" charset="0"/>
                <a:cs typeface="Times New Roman" panose="02020603050405020304" pitchFamily="18" charset="0"/>
              </a:rPr>
              <a:t>chỉ</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rèn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luyện</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và</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nhiều</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sách</a:t>
            </a:r>
            <a:r>
              <a:rPr lang="vi-VN" sz="1400" dirty="0">
                <a:latin typeface="HP001 4H" panose="020B0603050302020204" pitchFamily="34" charset="0"/>
                <a:cs typeface="Times New Roman" panose="02020603050405020304" pitchFamily="18" charset="0"/>
              </a:rPr>
              <a:t>, sau </a:t>
            </a:r>
            <a:r>
              <a:rPr lang="vi-VN" sz="1400" dirty="0" err="1">
                <a:latin typeface="HP001 4H" panose="020B0603050302020204" pitchFamily="34" charset="0"/>
                <a:cs typeface="Times New Roman" panose="02020603050405020304" pitchFamily="18" charset="0"/>
              </a:rPr>
              <a:t>này</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sẽ</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có</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nhiều</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bài</a:t>
            </a:r>
            <a:r>
              <a:rPr lang="vi-VN" sz="1400" dirty="0">
                <a:latin typeface="HP001 4H" panose="020B0603050302020204" pitchFamily="34" charset="0"/>
                <a:cs typeface="Times New Roman" panose="02020603050405020304" pitchFamily="18" charset="0"/>
              </a:rPr>
              <a:t> văn hay hơn </a:t>
            </a:r>
            <a:r>
              <a:rPr lang="vi-VN" sz="1400" dirty="0" err="1">
                <a:latin typeface="HP001 4H" panose="020B0603050302020204" pitchFamily="34" charset="0"/>
                <a:cs typeface="Times New Roman" panose="02020603050405020304" pitchFamily="18" charset="0"/>
              </a:rPr>
              <a:t>nữa</a:t>
            </a:r>
            <a:r>
              <a:rPr lang="vi-VN" sz="1400" dirty="0">
                <a:latin typeface="HP001 4H" panose="020B0603050302020204" pitchFamily="34" charset="0"/>
                <a:cs typeface="Times New Roman" panose="02020603050405020304" pitchFamily="18" charset="0"/>
              </a:rPr>
              <a:t>. Cô </a:t>
            </a:r>
            <a:r>
              <a:rPr lang="vi-VN" sz="1400" dirty="0" err="1">
                <a:latin typeface="HP001 4H" panose="020B0603050302020204" pitchFamily="34" charset="0"/>
                <a:cs typeface="Times New Roman" panose="02020603050405020304" pitchFamily="18" charset="0"/>
              </a:rPr>
              <a:t>chúc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mừng</a:t>
            </a:r>
            <a:r>
              <a:rPr lang="vi-VN" sz="1400" dirty="0">
                <a:latin typeface="HP001 4H" panose="020B0603050302020204" pitchFamily="34" charset="0"/>
                <a:cs typeface="Times New Roman" panose="02020603050405020304" pitchFamily="18" charset="0"/>
              </a:rPr>
              <a:t> con </a:t>
            </a:r>
            <a:r>
              <a:rPr lang="vi-VN" sz="1400" dirty="0" err="1">
                <a:latin typeface="HP001 4H" panose="020B0603050302020204" pitchFamily="34" charset="0"/>
                <a:cs typeface="Times New Roman" panose="02020603050405020304" pitchFamily="18" charset="0"/>
              </a:rPr>
              <a:t>đã</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đạt</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được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thành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tích</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tốt</a:t>
            </a:r>
            <a:r>
              <a:rPr lang="vi-VN" sz="1400" dirty="0">
                <a:latin typeface="HP001 4H" panose="020B0603050302020204" pitchFamily="34" charset="0"/>
                <a:cs typeface="Times New Roman" panose="02020603050405020304" pitchFamily="18" charset="0"/>
              </a:rPr>
              <a:t> trong </a:t>
            </a:r>
            <a:r>
              <a:rPr lang="vi-VN" sz="1400" dirty="0" err="1">
                <a:latin typeface="HP001 4H" panose="020B0603050302020204" pitchFamily="34" charset="0"/>
                <a:cs typeface="Times New Roman" panose="02020603050405020304" pitchFamily="18" charset="0"/>
              </a:rPr>
              <a:t>học</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kì</a:t>
            </a:r>
            <a:r>
              <a:rPr lang="vi-VN" sz="1400" dirty="0">
                <a:latin typeface="HP001 4H" panose="020B0603050302020204" pitchFamily="34" charset="0"/>
                <a:cs typeface="Times New Roman" panose="02020603050405020304" pitchFamily="18" charset="0"/>
              </a:rPr>
              <a:t> </a:t>
            </a:r>
            <a:r>
              <a:rPr lang="vi-VN" sz="1400" dirty="0" err="1">
                <a:latin typeface="HP001 4H" panose="020B0603050302020204" pitchFamily="34" charset="0"/>
                <a:cs typeface="Times New Roman" panose="02020603050405020304" pitchFamily="18" charset="0"/>
              </a:rPr>
              <a:t>này</a:t>
            </a:r>
            <a:r>
              <a:rPr lang="en-US" sz="1400" dirty="0">
                <a:latin typeface="HP001 4H" panose="020B0603050302020204" pitchFamily="34" charset="0"/>
                <a:cs typeface="Times New Roman" panose="02020603050405020304" pitchFamily="18" charset="0"/>
              </a:rPr>
              <a:t>.</a:t>
            </a:r>
          </a:p>
        </p:txBody>
      </p:sp>
      <p:sp>
        <p:nvSpPr>
          <p:cNvPr id="9" name="Heart 8"/>
          <p:cNvSpPr/>
          <p:nvPr/>
        </p:nvSpPr>
        <p:spPr>
          <a:xfrm>
            <a:off x="6350743" y="2455670"/>
            <a:ext cx="2526128" cy="2374690"/>
          </a:xfrm>
          <a:prstGeom prst="heart">
            <a:avLst/>
          </a:prstGeom>
          <a:ln>
            <a:solidFill>
              <a:srgbClr val="FF00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 r="-10668" b="37869"/>
          <a:stretch/>
        </p:blipFill>
        <p:spPr>
          <a:xfrm>
            <a:off x="6917324" y="3031285"/>
            <a:ext cx="1723052" cy="1491947"/>
          </a:xfrm>
          <a:prstGeom prst="rect">
            <a:avLst/>
          </a:prstGeom>
        </p:spPr>
      </p:pic>
      <p:sp>
        <p:nvSpPr>
          <p:cNvPr id="10" name="Wave 9"/>
          <p:cNvSpPr/>
          <p:nvPr/>
        </p:nvSpPr>
        <p:spPr>
          <a:xfrm>
            <a:off x="6123398" y="4830360"/>
            <a:ext cx="2753473" cy="573847"/>
          </a:xfrm>
          <a:prstGeom prst="wav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TextBox 11"/>
          <p:cNvSpPr txBox="1"/>
          <p:nvPr/>
        </p:nvSpPr>
        <p:spPr>
          <a:xfrm>
            <a:off x="6463758" y="4984257"/>
            <a:ext cx="2413113" cy="369332"/>
          </a:xfrm>
          <a:prstGeom prst="rect">
            <a:avLst/>
          </a:prstGeom>
          <a:noFill/>
        </p:spPr>
        <p:txBody>
          <a:bodyPr wrap="square" rtlCol="0">
            <a:spAutoFit/>
          </a:bodyPr>
          <a:lstStyle/>
          <a:p>
            <a:r>
              <a:rPr lang="en-US" smtClean="0"/>
              <a:t>……………………………………</a:t>
            </a:r>
            <a:endParaRPr lang="en-US"/>
          </a:p>
        </p:txBody>
      </p:sp>
      <p:sp>
        <p:nvSpPr>
          <p:cNvPr id="14" name="Text Box 2"/>
          <p:cNvSpPr txBox="1">
            <a:spLocks noChangeArrowheads="1"/>
          </p:cNvSpPr>
          <p:nvPr/>
        </p:nvSpPr>
        <p:spPr bwMode="auto">
          <a:xfrm>
            <a:off x="3410886" y="4984257"/>
            <a:ext cx="28826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Lớp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vi-VN" altLang="en-US" b="1" smtClean="0">
                <a:solidFill>
                  <a:srgbClr val="0000FF"/>
                </a:solidFill>
                <a:latin typeface="UTM Edwardian" panose="02040603050506020204" pitchFamily="18" charset="0"/>
              </a:rPr>
              <a:t>Trườ</a:t>
            </a:r>
            <a:r>
              <a:rPr lang="en-US" altLang="en-US" b="1" smtClean="0">
                <a:solidFill>
                  <a:srgbClr val="0000FF"/>
                </a:solidFill>
                <a:latin typeface="UTM Edwardian" panose="02040603050506020204" pitchFamily="18" charset="0"/>
              </a:rPr>
              <a:t>ng: </a:t>
            </a:r>
            <a:r>
              <a:rPr lang="en-US" altLang="en-US" sz="1000" b="1" smtClean="0">
                <a:solidFill>
                  <a:srgbClr val="0000FF"/>
                </a:solidFill>
                <a:latin typeface="UTM Edwardian" panose="02040603050506020204" pitchFamily="18" charset="0"/>
              </a:rPr>
              <a:t>…………………………….…</a:t>
            </a:r>
            <a:r>
              <a:rPr kumimoji="0" lang="en-US" altLang="en-US"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a:solidFill>
                  <a:srgbClr val="0000FF"/>
                </a:solidFill>
                <a:latin typeface="UTM Edwardian" panose="02040603050506020204" pitchFamily="18" charset="0"/>
              </a:rPr>
              <a:t>N</a:t>
            </a:r>
            <a:r>
              <a:rPr kumimoji="0" lang="en-US" altLang="en-US" sz="1600" b="1" i="0" u="none" strike="noStrike" cap="none" normalizeH="0" baseline="0" smtClean="0">
                <a:ln>
                  <a:noFill/>
                </a:ln>
                <a:solidFill>
                  <a:srgbClr val="0000FF"/>
                </a:solidFill>
                <a:effectLst/>
                <a:latin typeface="UTM Edwardian" panose="02040603050506020204" pitchFamily="18" charset="0"/>
              </a:rPr>
              <a:t>gày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endParaRPr kumimoji="0" lang="en-US" altLang="en-US" sz="1600" b="1" i="0" u="none" strike="noStrike" cap="none" normalizeH="0" baseline="0" smtClean="0">
              <a:ln>
                <a:noFill/>
              </a:ln>
              <a:solidFill>
                <a:srgbClr val="0000FF"/>
              </a:solidFill>
              <a:effectLst/>
              <a:latin typeface="UTM Edwardian" panose="0204060305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TextBox 12"/>
          <p:cNvSpPr txBox="1"/>
          <p:nvPr/>
        </p:nvSpPr>
        <p:spPr>
          <a:xfrm>
            <a:off x="2319047" y="2301773"/>
            <a:ext cx="5066370" cy="923330"/>
          </a:xfrm>
          <a:prstGeom prst="rect">
            <a:avLst/>
          </a:prstGeom>
          <a:noFill/>
        </p:spPr>
        <p:txBody>
          <a:bodyPr wrap="square" rtlCol="0">
            <a:spAutoFit/>
          </a:bodyPr>
          <a:lstStyle/>
          <a:p>
            <a:r>
              <a:rPr lang="en-US" sz="5400" smtClean="0">
                <a:solidFill>
                  <a:srgbClr val="FF0000"/>
                </a:solidFill>
                <a:latin typeface="UTM Edwardian" panose="02040603050506020204" pitchFamily="18" charset="0"/>
              </a:rPr>
              <a:t>Phiếu Nhận Xét</a:t>
            </a:r>
            <a:endParaRPr lang="en-US" sz="5400">
              <a:solidFill>
                <a:srgbClr val="FF0000"/>
              </a:solidFill>
              <a:latin typeface="UTM Edwardian" panose="02040603050506020204" pitchFamily="18" charset="0"/>
            </a:endParaRPr>
          </a:p>
        </p:txBody>
      </p:sp>
    </p:spTree>
    <p:extLst>
      <p:ext uri="{BB962C8B-B14F-4D97-AF65-F5344CB8AC3E}">
        <p14:creationId xmlns:p14="http://schemas.microsoft.com/office/powerpoint/2010/main" val="22911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3563"/>
            <a:ext cx="9906000" cy="6724437"/>
          </a:xfrm>
          <a:prstGeom prst="rect">
            <a:avLst/>
          </a:prstGeom>
        </p:spPr>
      </p:pic>
      <p:sp>
        <p:nvSpPr>
          <p:cNvPr id="5" name="TextBox 4"/>
          <p:cNvSpPr txBox="1"/>
          <p:nvPr/>
        </p:nvSpPr>
        <p:spPr>
          <a:xfrm>
            <a:off x="2558265" y="1088399"/>
            <a:ext cx="5066370" cy="923330"/>
          </a:xfrm>
          <a:prstGeom prst="rect">
            <a:avLst/>
          </a:prstGeom>
          <a:noFill/>
        </p:spPr>
        <p:txBody>
          <a:bodyPr wrap="square" rtlCol="0">
            <a:spAutoFit/>
          </a:bodyPr>
          <a:lstStyle/>
          <a:p>
            <a:r>
              <a:rPr lang="en-US" sz="5400" smtClean="0">
                <a:solidFill>
                  <a:srgbClr val="FF0000"/>
                </a:solidFill>
                <a:latin typeface="UTM Edwardian" panose="02040603050506020204" pitchFamily="18" charset="0"/>
              </a:rPr>
              <a:t>Phiếu Nhận Xét</a:t>
            </a:r>
            <a:endParaRPr lang="en-US" sz="5400">
              <a:solidFill>
                <a:srgbClr val="FF0000"/>
              </a:solidFill>
              <a:latin typeface="UTM Edwardian" panose="02040603050506020204" pitchFamily="18" charset="0"/>
            </a:endParaRPr>
          </a:p>
        </p:txBody>
      </p:sp>
      <p:sp>
        <p:nvSpPr>
          <p:cNvPr id="6" name="TextBox 5">
            <a:extLst>
              <a:ext uri="{FF2B5EF4-FFF2-40B4-BE49-F238E27FC236}">
                <a16:creationId xmlns:a16="http://schemas.microsoft.com/office/drawing/2014/main" id="{0F011669-4406-451F-A64A-FD433E436774}"/>
              </a:ext>
            </a:extLst>
          </p:cNvPr>
          <p:cNvSpPr txBox="1"/>
          <p:nvPr/>
        </p:nvSpPr>
        <p:spPr>
          <a:xfrm>
            <a:off x="1459786" y="2679655"/>
            <a:ext cx="6986427" cy="1708160"/>
          </a:xfrm>
          <a:prstGeom prst="rect">
            <a:avLst/>
          </a:prstGeom>
          <a:noFill/>
        </p:spPr>
        <p:txBody>
          <a:bodyPr wrap="square">
            <a:spAutoFit/>
          </a:bodyPr>
          <a:lstStyle/>
          <a:p>
            <a:pPr algn="just">
              <a:lnSpc>
                <a:spcPct val="150000"/>
              </a:lnSpc>
              <a:spcAft>
                <a:spcPts val="800"/>
              </a:spcAft>
            </a:pPr>
            <a:r>
              <a:rPr lang="vi-VN" sz="1400" b="1" dirty="0">
                <a:effectLst/>
                <a:latin typeface="HP001 4H" panose="020B0603050302020204" pitchFamily="34" charset="0"/>
                <a:ea typeface="Calibri" panose="020F0502020204030204" pitchFamily="34" charset="0"/>
                <a:cs typeface="Times New Roman" panose="02020603050405020304" pitchFamily="18" charset="0"/>
              </a:rPr>
              <a:t>Con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là</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một</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cậu</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effectLst/>
                <a:latin typeface="HP001 4H" panose="020B0603050302020204" pitchFamily="34" charset="0"/>
                <a:ea typeface="Calibri" panose="020F0502020204030204" pitchFamily="34" charset="0"/>
                <a:cs typeface="Times New Roman" panose="02020603050405020304" pitchFamily="18" charset="0"/>
              </a:rPr>
              <a:t>bé</a:t>
            </a:r>
            <a:r>
              <a:rPr lang="en-US"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ngoan,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hiền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chăm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chỉ</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Trong</a:t>
            </a:r>
            <a:r>
              <a:rPr lang="en-US" sz="1400" b="1" dirty="0">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học</a:t>
            </a:r>
            <a:r>
              <a:rPr lang="en-US" sz="1400" b="1" dirty="0">
                <a:latin typeface="HP001 4H" panose="020B0603050302020204" pitchFamily="34" charset="0"/>
                <a:ea typeface="Calibri" panose="020F0502020204030204" pitchFamily="34" charset="0"/>
                <a:cs typeface="Times New Roman" panose="02020603050405020304" pitchFamily="18" charset="0"/>
              </a:rPr>
              <a:t> </a:t>
            </a:r>
            <a:r>
              <a:rPr lang="en-US" sz="1400" b="1" dirty="0" err="1">
                <a:latin typeface="HP001 4H" panose="020B0603050302020204" pitchFamily="34" charset="0"/>
                <a:ea typeface="Calibri" panose="020F0502020204030204" pitchFamily="34" charset="0"/>
                <a:cs typeface="Times New Roman" panose="02020603050405020304" pitchFamily="18" charset="0"/>
              </a:rPr>
              <a:t>tập</a:t>
            </a:r>
            <a:r>
              <a:rPr lang="en-US" sz="1400" b="1" dirty="0">
                <a:latin typeface="HP001 4H" panose="020B0603050302020204" pitchFamily="34" charset="0"/>
                <a:ea typeface="Calibri" panose="020F0502020204030204" pitchFamily="34" charset="0"/>
                <a:cs typeface="Times New Roman" panose="02020603050405020304" pitchFamily="18" charset="0"/>
              </a:rPr>
              <a:t>, con n</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ắm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chắc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kiến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thức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cơ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bản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biết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vận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dụng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vào</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tập</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Toán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tốt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dạng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toán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học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có</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thể</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rèn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thêm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dạng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nâng cao.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Tiếng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Việt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nắm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chắc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về</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từ</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và</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câu,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bài</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tập</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làm</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văn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viết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rõ</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ràng</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đủ</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ý. Trong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tất</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cả</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các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môn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học</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con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đều</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hoàn</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thành</a:t>
            </a:r>
            <a:r>
              <a:rPr lang="vi-VN" sz="1400" b="1" dirty="0">
                <a:effectLst/>
                <a:latin typeface="HP001 4H" panose="020B0603050302020204" pitchFamily="34" charset="0"/>
                <a:ea typeface="Calibri" panose="020F0502020204030204" pitchFamily="34" charset="0"/>
                <a:cs typeface="Times New Roman" panose="02020603050405020304" pitchFamily="18" charset="0"/>
              </a:rPr>
              <a:t> </a:t>
            </a:r>
            <a:r>
              <a:rPr lang="vi-VN" sz="1400" b="1" dirty="0" err="1">
                <a:effectLst/>
                <a:latin typeface="HP001 4H" panose="020B0603050302020204" pitchFamily="34" charset="0"/>
                <a:ea typeface="Calibri" panose="020F0502020204030204" pitchFamily="34" charset="0"/>
                <a:cs typeface="Times New Roman" panose="02020603050405020304" pitchFamily="18" charset="0"/>
              </a:rPr>
              <a:t>tốt</a:t>
            </a:r>
            <a:r>
              <a:rPr lang="vi-VN" sz="1400" b="1">
                <a:effectLst/>
                <a:latin typeface="HP001 4H" panose="020B0603050302020204" pitchFamily="34" charset="0"/>
                <a:ea typeface="Calibri" panose="020F0502020204030204" pitchFamily="34" charset="0"/>
                <a:cs typeface="Times New Roman" panose="02020603050405020304" pitchFamily="18" charset="0"/>
              </a:rPr>
              <a:t>. </a:t>
            </a:r>
            <a:endParaRPr lang="en-US" sz="1400" b="1" dirty="0">
              <a:effectLst/>
              <a:latin typeface="HP001 4H" panose="020B0603050302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558265" y="3894673"/>
            <a:ext cx="3657600" cy="2241261"/>
          </a:xfrm>
          <a:prstGeom prst="rect">
            <a:avLst/>
          </a:prstGeom>
        </p:spPr>
      </p:pic>
      <p:sp>
        <p:nvSpPr>
          <p:cNvPr id="8" name="Text Box 2"/>
          <p:cNvSpPr txBox="1">
            <a:spLocks noChangeArrowheads="1"/>
          </p:cNvSpPr>
          <p:nvPr/>
        </p:nvSpPr>
        <p:spPr bwMode="auto">
          <a:xfrm>
            <a:off x="6288771" y="4251307"/>
            <a:ext cx="288269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FF"/>
                </a:solidFill>
                <a:effectLst/>
                <a:latin typeface="UTM Edwardian" panose="02040603050506020204" pitchFamily="18" charset="0"/>
              </a:rPr>
              <a:t>Lớp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vi-VN" altLang="en-US" b="1" smtClean="0">
                <a:solidFill>
                  <a:srgbClr val="0000FF"/>
                </a:solidFill>
                <a:latin typeface="UTM Edwardian" panose="02040603050506020204" pitchFamily="18" charset="0"/>
              </a:rPr>
              <a:t>Trườ</a:t>
            </a:r>
            <a:r>
              <a:rPr lang="en-US" altLang="en-US" b="1" smtClean="0">
                <a:solidFill>
                  <a:srgbClr val="0000FF"/>
                </a:solidFill>
                <a:latin typeface="UTM Edwardian" panose="02040603050506020204" pitchFamily="18" charset="0"/>
              </a:rPr>
              <a:t>ng: </a:t>
            </a:r>
            <a:r>
              <a:rPr lang="en-US" altLang="en-US" sz="1000" b="1" smtClean="0">
                <a:solidFill>
                  <a:srgbClr val="0000FF"/>
                </a:solidFill>
                <a:latin typeface="UTM Edwardian" panose="02040603050506020204" pitchFamily="18" charset="0"/>
              </a:rPr>
              <a:t>…………………………….…</a:t>
            </a:r>
            <a:r>
              <a:rPr kumimoji="0" lang="en-US" altLang="en-US" b="1" i="0" u="none" strike="noStrike" cap="none" normalizeH="0" baseline="0" smtClean="0">
                <a:ln>
                  <a:noFill/>
                </a:ln>
                <a:solidFill>
                  <a:srgbClr val="0000FF"/>
                </a:solidFill>
                <a:effectLst/>
                <a:latin typeface="UTM Edwardian" panose="020406030505060202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b="1">
                <a:solidFill>
                  <a:srgbClr val="0000FF"/>
                </a:solidFill>
                <a:latin typeface="UTM Edwardian" panose="02040603050506020204" pitchFamily="18" charset="0"/>
              </a:rPr>
              <a:t>N</a:t>
            </a:r>
            <a:r>
              <a:rPr kumimoji="0" lang="en-US" altLang="en-US" sz="1600" b="1" i="0" u="none" strike="noStrike" cap="none" normalizeH="0" baseline="0" smtClean="0">
                <a:ln>
                  <a:noFill/>
                </a:ln>
                <a:solidFill>
                  <a:srgbClr val="0000FF"/>
                </a:solidFill>
                <a:effectLst/>
                <a:latin typeface="UTM Edwardian" panose="02040603050506020204" pitchFamily="18" charset="0"/>
              </a:rPr>
              <a:t>gày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r>
              <a:rPr kumimoji="0" lang="en-US" altLang="en-US" sz="1600" b="1" i="0" u="none" strike="noStrike" cap="none" normalizeH="0" baseline="0" smtClean="0">
                <a:ln>
                  <a:noFill/>
                </a:ln>
                <a:solidFill>
                  <a:srgbClr val="0000FF"/>
                </a:solidFill>
                <a:effectLst/>
                <a:latin typeface="UTM Edwardian" panose="02040603050506020204" pitchFamily="18" charset="0"/>
              </a:rPr>
              <a:t> / </a:t>
            </a:r>
            <a:r>
              <a:rPr kumimoji="0" lang="en-US" altLang="en-US" sz="600" b="1" i="0" u="none" strike="noStrike" cap="none" normalizeH="0" baseline="0" smtClean="0">
                <a:ln>
                  <a:noFill/>
                </a:ln>
                <a:solidFill>
                  <a:srgbClr val="0000FF"/>
                </a:solidFill>
                <a:effectLst/>
                <a:latin typeface="UTM Edwardian" panose="02040603050506020204" pitchFamily="18" charset="0"/>
              </a:rPr>
              <a:t>……………………</a:t>
            </a:r>
            <a:endParaRPr kumimoji="0" lang="en-US" altLang="en-US" sz="1600" b="1" i="0" u="none" strike="noStrike" cap="none" normalizeH="0" baseline="0" smtClean="0">
              <a:ln>
                <a:noFill/>
              </a:ln>
              <a:solidFill>
                <a:srgbClr val="0000FF"/>
              </a:solidFill>
              <a:effectLst/>
              <a:latin typeface="UTM Edwardian" panose="02040603050506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FF"/>
              </a:solidFill>
              <a:effectLst/>
              <a:latin typeface="Arial" panose="020B0604020202020204" pitchFamily="34" charset="0"/>
            </a:endParaRPr>
          </a:p>
        </p:txBody>
      </p:sp>
      <p:sp>
        <p:nvSpPr>
          <p:cNvPr id="9" name="Rounded Rectangle 8"/>
          <p:cNvSpPr/>
          <p:nvPr/>
        </p:nvSpPr>
        <p:spPr>
          <a:xfrm>
            <a:off x="3215811" y="2157573"/>
            <a:ext cx="3411020" cy="484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3637479" y="2272369"/>
            <a:ext cx="3719245" cy="369332"/>
          </a:xfrm>
          <a:prstGeom prst="rect">
            <a:avLst/>
          </a:prstGeom>
          <a:noFill/>
        </p:spPr>
        <p:txBody>
          <a:bodyPr wrap="square" rtlCol="0">
            <a:spAutoFit/>
          </a:bodyPr>
          <a:lstStyle/>
          <a:p>
            <a:r>
              <a:rPr lang="en-US" smtClean="0"/>
              <a:t>…………………………………………</a:t>
            </a:r>
            <a:endParaRPr lang="en-US"/>
          </a:p>
        </p:txBody>
      </p:sp>
    </p:spTree>
    <p:extLst>
      <p:ext uri="{BB962C8B-B14F-4D97-AF65-F5344CB8AC3E}">
        <p14:creationId xmlns:p14="http://schemas.microsoft.com/office/powerpoint/2010/main" val="387229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60D895-D05B-4E33-9330-5E287DA2C8F0}"/>
              </a:ext>
            </a:extLst>
          </p:cNvPr>
          <p:cNvPicPr>
            <a:picLocks noChangeAspect="1"/>
          </p:cNvPicPr>
          <p:nvPr/>
        </p:nvPicPr>
        <p:blipFill rotWithShape="1">
          <a:blip r:embed="rId2"/>
          <a:srcRect t="17875" b="12895"/>
          <a:stretch/>
        </p:blipFill>
        <p:spPr>
          <a:xfrm>
            <a:off x="20" y="10"/>
            <a:ext cx="9905979" cy="6857990"/>
          </a:xfrm>
          <a:prstGeom prst="rect">
            <a:avLst/>
          </a:prstGeom>
        </p:spPr>
      </p:pic>
      <p:sp>
        <p:nvSpPr>
          <p:cNvPr id="25" name="Rectangle 24">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906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764C9761-4F34-46BE-984D-EBEAAF0F4DD2}"/>
              </a:ext>
            </a:extLst>
          </p:cNvPr>
          <p:cNvSpPr>
            <a:spLocks noGrp="1"/>
          </p:cNvSpPr>
          <p:nvPr>
            <p:ph type="title"/>
          </p:nvPr>
        </p:nvSpPr>
        <p:spPr>
          <a:xfrm>
            <a:off x="425648" y="5317240"/>
            <a:ext cx="9108877" cy="744836"/>
          </a:xfrm>
        </p:spPr>
        <p:txBody>
          <a:bodyPr vert="horz" lIns="91440" tIns="45720" rIns="91440" bIns="45720" rtlCol="0" anchor="ctr">
            <a:normAutofit/>
          </a:bodyPr>
          <a:lstStyle/>
          <a:p>
            <a:pPr algn="r"/>
            <a:r>
              <a:rPr lang="en-US" sz="3200" dirty="0">
                <a:solidFill>
                  <a:srgbClr val="5E7B8E"/>
                </a:solidFill>
                <a:latin typeface="Times New Roman" panose="02020603050405020304" pitchFamily="18" charset="0"/>
                <a:cs typeface="Times New Roman" panose="02020603050405020304" pitchFamily="18" charset="0"/>
              </a:rPr>
              <a:t>PHIẾU NHẬN XÉT</a:t>
            </a:r>
          </a:p>
        </p:txBody>
      </p:sp>
      <p:cxnSp>
        <p:nvCxnSpPr>
          <p:cNvPr id="27" name="Straight Connector 26">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906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8645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925</Words>
  <PresentationFormat>A4 Paper (210x297 mm)</PresentationFormat>
  <Paragraphs>51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HP001 4H</vt:lpstr>
      <vt:lpstr>HP001 5H</vt:lpstr>
      <vt:lpstr>Times New Roman</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NHẬN XÉT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2021-01-07T02:23:43Z</dcterms:created>
  <dcterms:modified xsi:type="dcterms:W3CDTF">2023-01-04T23:43:50Z</dcterms:modified>
</cp:coreProperties>
</file>