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77" r:id="rId3"/>
    <p:sldId id="307" r:id="rId4"/>
    <p:sldId id="378" r:id="rId5"/>
    <p:sldId id="356" r:id="rId6"/>
    <p:sldId id="379" r:id="rId7"/>
    <p:sldId id="380" r:id="rId8"/>
    <p:sldId id="382" r:id="rId9"/>
    <p:sldId id="383" r:id="rId10"/>
    <p:sldId id="345" r:id="rId11"/>
    <p:sldId id="385" r:id="rId12"/>
    <p:sldId id="360" r:id="rId13"/>
    <p:sldId id="361" r:id="rId14"/>
    <p:sldId id="363" r:id="rId15"/>
    <p:sldId id="388" r:id="rId16"/>
    <p:sldId id="387" r:id="rId17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99"/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1" d="100"/>
          <a:sy n="31" d="100"/>
        </p:scale>
        <p:origin x="162" y="32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wmf"/><Relationship Id="rId26" Type="http://schemas.openxmlformats.org/officeDocument/2006/relationships/oleObject" Target="../embeddings/oleObject59.bin"/><Relationship Id="rId39" Type="http://schemas.openxmlformats.org/officeDocument/2006/relationships/image" Target="../media/image77.wmf"/><Relationship Id="rId21" Type="http://schemas.openxmlformats.org/officeDocument/2006/relationships/oleObject" Target="../embeddings/oleObject57.bin"/><Relationship Id="rId34" Type="http://schemas.openxmlformats.org/officeDocument/2006/relationships/oleObject" Target="../embeddings/oleObject63.bin"/><Relationship Id="rId7" Type="http://schemas.openxmlformats.org/officeDocument/2006/relationships/image" Target="../media/image70.png"/><Relationship Id="rId12" Type="http://schemas.openxmlformats.org/officeDocument/2006/relationships/oleObject" Target="../embeddings/oleObject54.bin"/><Relationship Id="rId25" Type="http://schemas.openxmlformats.org/officeDocument/2006/relationships/image" Target="../media/image76.png"/><Relationship Id="rId33" Type="http://schemas.openxmlformats.org/officeDocument/2006/relationships/image" Target="../media/image74.wmf"/><Relationship Id="rId38" Type="http://schemas.openxmlformats.org/officeDocument/2006/relationships/oleObject" Target="../embeddings/oleObject65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8.wmf"/><Relationship Id="rId20" Type="http://schemas.openxmlformats.org/officeDocument/2006/relationships/image" Target="../media/image730.png"/><Relationship Id="rId29" Type="http://schemas.openxmlformats.org/officeDocument/2006/relationships/image" Target="../media/image7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11" Type="http://schemas.openxmlformats.org/officeDocument/2006/relationships/image" Target="../media/image66.wmf"/><Relationship Id="rId24" Type="http://schemas.openxmlformats.org/officeDocument/2006/relationships/image" Target="../media/image70.wmf"/><Relationship Id="rId32" Type="http://schemas.openxmlformats.org/officeDocument/2006/relationships/oleObject" Target="../embeddings/oleObject62.bin"/><Relationship Id="rId37" Type="http://schemas.openxmlformats.org/officeDocument/2006/relationships/image" Target="../media/image76.wmf"/><Relationship Id="rId5" Type="http://schemas.openxmlformats.org/officeDocument/2006/relationships/image" Target="../media/image68.png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58.bin"/><Relationship Id="rId28" Type="http://schemas.openxmlformats.org/officeDocument/2006/relationships/oleObject" Target="../embeddings/oleObject60.bin"/><Relationship Id="rId36" Type="http://schemas.openxmlformats.org/officeDocument/2006/relationships/oleObject" Target="../embeddings/oleObject64.bin"/><Relationship Id="rId10" Type="http://schemas.openxmlformats.org/officeDocument/2006/relationships/oleObject" Target="../embeddings/oleObject53.bin"/><Relationship Id="rId31" Type="http://schemas.openxmlformats.org/officeDocument/2006/relationships/image" Target="../media/image73.wmf"/><Relationship Id="rId4" Type="http://schemas.openxmlformats.org/officeDocument/2006/relationships/image" Target="../media/image73.png"/><Relationship Id="rId9" Type="http://schemas.openxmlformats.org/officeDocument/2006/relationships/image" Target="../media/image65.png"/><Relationship Id="rId14" Type="http://schemas.openxmlformats.org/officeDocument/2006/relationships/oleObject" Target="../embeddings/oleObject55.bin"/><Relationship Id="rId22" Type="http://schemas.openxmlformats.org/officeDocument/2006/relationships/image" Target="../media/image69.wmf"/><Relationship Id="rId27" Type="http://schemas.openxmlformats.org/officeDocument/2006/relationships/image" Target="../media/image71.wmf"/><Relationship Id="rId30" Type="http://schemas.openxmlformats.org/officeDocument/2006/relationships/oleObject" Target="../embeddings/oleObject61.bin"/><Relationship Id="rId35" Type="http://schemas.openxmlformats.org/officeDocument/2006/relationships/image" Target="../media/image75.wmf"/><Relationship Id="rId8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80.wmf"/><Relationship Id="rId21" Type="http://schemas.openxmlformats.org/officeDocument/2006/relationships/image" Target="../media/image82.png"/><Relationship Id="rId7" Type="http://schemas.openxmlformats.org/officeDocument/2006/relationships/image" Target="../media/image70.png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69.bin"/><Relationship Id="rId25" Type="http://schemas.openxmlformats.org/officeDocument/2006/relationships/image" Target="../media/image84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11" Type="http://schemas.openxmlformats.org/officeDocument/2006/relationships/oleObject" Target="../embeddings/oleObject66.bin"/><Relationship Id="rId24" Type="http://schemas.openxmlformats.org/officeDocument/2006/relationships/oleObject" Target="../embeddings/oleObject72.bin"/><Relationship Id="rId5" Type="http://schemas.openxmlformats.org/officeDocument/2006/relationships/image" Target="../media/image83.png"/><Relationship Id="rId15" Type="http://schemas.openxmlformats.org/officeDocument/2006/relationships/oleObject" Target="../embeddings/oleObject68.bin"/><Relationship Id="rId23" Type="http://schemas.openxmlformats.org/officeDocument/2006/relationships/image" Target="../media/image83.wmf"/><Relationship Id="rId10" Type="http://schemas.openxmlformats.org/officeDocument/2006/relationships/image" Target="../media/image87.png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73.png"/><Relationship Id="rId9" Type="http://schemas.openxmlformats.org/officeDocument/2006/relationships/image" Target="../media/image86.png"/><Relationship Id="rId14" Type="http://schemas.openxmlformats.org/officeDocument/2006/relationships/image" Target="../media/image78.wmf"/><Relationship Id="rId22" Type="http://schemas.openxmlformats.org/officeDocument/2006/relationships/oleObject" Target="../embeddings/oleObject7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77.bin"/><Relationship Id="rId26" Type="http://schemas.openxmlformats.org/officeDocument/2006/relationships/oleObject" Target="../embeddings/oleObject81.bin"/><Relationship Id="rId21" Type="http://schemas.openxmlformats.org/officeDocument/2006/relationships/image" Target="../media/image93.wmf"/><Relationship Id="rId7" Type="http://schemas.openxmlformats.org/officeDocument/2006/relationships/image" Target="../media/image99.png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91.wmf"/><Relationship Id="rId25" Type="http://schemas.openxmlformats.org/officeDocument/2006/relationships/image" Target="../media/image95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11" Type="http://schemas.openxmlformats.org/officeDocument/2006/relationships/image" Target="../media/image88.png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97.png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10" Type="http://schemas.openxmlformats.org/officeDocument/2006/relationships/image" Target="../media/image85.wmf"/><Relationship Id="rId19" Type="http://schemas.openxmlformats.org/officeDocument/2006/relationships/image" Target="../media/image92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79.bin"/><Relationship Id="rId27" Type="http://schemas.openxmlformats.org/officeDocument/2006/relationships/image" Target="../media/image96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wmf"/><Relationship Id="rId18" Type="http://schemas.openxmlformats.org/officeDocument/2006/relationships/oleObject" Target="../embeddings/oleObject86.bin"/><Relationship Id="rId26" Type="http://schemas.openxmlformats.org/officeDocument/2006/relationships/oleObject" Target="../embeddings/oleObject90.bin"/><Relationship Id="rId21" Type="http://schemas.openxmlformats.org/officeDocument/2006/relationships/image" Target="../media/image102.wmf"/><Relationship Id="rId34" Type="http://schemas.openxmlformats.org/officeDocument/2006/relationships/image" Target="../media/image96.wmf"/><Relationship Id="rId7" Type="http://schemas.openxmlformats.org/officeDocument/2006/relationships/image" Target="../media/image109.png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100.wmf"/><Relationship Id="rId25" Type="http://schemas.openxmlformats.org/officeDocument/2006/relationships/image" Target="../media/image104.wmf"/><Relationship Id="rId33" Type="http://schemas.openxmlformats.org/officeDocument/2006/relationships/oleObject" Target="../embeddings/oleObject94.bin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29" Type="http://schemas.openxmlformats.org/officeDocument/2006/relationships/image" Target="../media/image10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11" Type="http://schemas.openxmlformats.org/officeDocument/2006/relationships/image" Target="../media/image97.wmf"/><Relationship Id="rId24" Type="http://schemas.openxmlformats.org/officeDocument/2006/relationships/oleObject" Target="../embeddings/oleObject89.bin"/><Relationship Id="rId32" Type="http://schemas.openxmlformats.org/officeDocument/2006/relationships/oleObject" Target="../embeddings/oleObject93.bin"/><Relationship Id="rId5" Type="http://schemas.openxmlformats.org/officeDocument/2006/relationships/image" Target="../media/image107.png"/><Relationship Id="rId15" Type="http://schemas.openxmlformats.org/officeDocument/2006/relationships/image" Target="../media/image99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91.bin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101.wmf"/><Relationship Id="rId31" Type="http://schemas.openxmlformats.org/officeDocument/2006/relationships/image" Target="../media/image107.wmf"/><Relationship Id="rId4" Type="http://schemas.openxmlformats.org/officeDocument/2006/relationships/image" Target="../media/image103.png"/><Relationship Id="rId9" Type="http://schemas.openxmlformats.org/officeDocument/2006/relationships/image" Target="../media/image111.png"/><Relationship Id="rId14" Type="http://schemas.openxmlformats.org/officeDocument/2006/relationships/oleObject" Target="../embeddings/oleObject84.bin"/><Relationship Id="rId22" Type="http://schemas.openxmlformats.org/officeDocument/2006/relationships/oleObject" Target="../embeddings/oleObject88.bin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92.bin"/><Relationship Id="rId8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99.bin"/><Relationship Id="rId26" Type="http://schemas.openxmlformats.org/officeDocument/2006/relationships/oleObject" Target="../embeddings/oleObject103.bin"/><Relationship Id="rId39" Type="http://schemas.openxmlformats.org/officeDocument/2006/relationships/image" Target="../media/image126.wmf"/><Relationship Id="rId21" Type="http://schemas.openxmlformats.org/officeDocument/2006/relationships/image" Target="../media/image118.wmf"/><Relationship Id="rId34" Type="http://schemas.openxmlformats.org/officeDocument/2006/relationships/oleObject" Target="../embeddings/oleObject107.bin"/><Relationship Id="rId7" Type="http://schemas.openxmlformats.org/officeDocument/2006/relationships/image" Target="../media/image120.png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116.wmf"/><Relationship Id="rId25" Type="http://schemas.openxmlformats.org/officeDocument/2006/relationships/image" Target="../media/image120.wmf"/><Relationship Id="rId33" Type="http://schemas.openxmlformats.org/officeDocument/2006/relationships/image" Target="../media/image124.wmf"/><Relationship Id="rId38" Type="http://schemas.openxmlformats.org/officeDocument/2006/relationships/oleObject" Target="../embeddings/oleObject110.bin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29" Type="http://schemas.openxmlformats.org/officeDocument/2006/relationships/image" Target="../media/image122.wmf"/><Relationship Id="rId41" Type="http://schemas.openxmlformats.org/officeDocument/2006/relationships/image" Target="../media/image12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11" Type="http://schemas.openxmlformats.org/officeDocument/2006/relationships/image" Target="../media/image113.wmf"/><Relationship Id="rId24" Type="http://schemas.openxmlformats.org/officeDocument/2006/relationships/oleObject" Target="../embeddings/oleObject102.bin"/><Relationship Id="rId32" Type="http://schemas.openxmlformats.org/officeDocument/2006/relationships/oleObject" Target="../embeddings/oleObject106.bin"/><Relationship Id="rId37" Type="http://schemas.openxmlformats.org/officeDocument/2006/relationships/oleObject" Target="../embeddings/oleObject109.bin"/><Relationship Id="rId40" Type="http://schemas.openxmlformats.org/officeDocument/2006/relationships/oleObject" Target="../embeddings/oleObject111.bin"/><Relationship Id="rId5" Type="http://schemas.openxmlformats.org/officeDocument/2006/relationships/image" Target="../media/image112.png"/><Relationship Id="rId15" Type="http://schemas.openxmlformats.org/officeDocument/2006/relationships/image" Target="../media/image115.wmf"/><Relationship Id="rId23" Type="http://schemas.openxmlformats.org/officeDocument/2006/relationships/image" Target="../media/image119.wmf"/><Relationship Id="rId28" Type="http://schemas.openxmlformats.org/officeDocument/2006/relationships/oleObject" Target="../embeddings/oleObject104.bin"/><Relationship Id="rId36" Type="http://schemas.openxmlformats.org/officeDocument/2006/relationships/oleObject" Target="../embeddings/oleObject108.bin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117.wmf"/><Relationship Id="rId31" Type="http://schemas.openxmlformats.org/officeDocument/2006/relationships/image" Target="../media/image123.wmf"/><Relationship Id="rId4" Type="http://schemas.openxmlformats.org/officeDocument/2006/relationships/image" Target="../media/image78.png"/><Relationship Id="rId9" Type="http://schemas.openxmlformats.org/officeDocument/2006/relationships/image" Target="../media/image122.png"/><Relationship Id="rId14" Type="http://schemas.openxmlformats.org/officeDocument/2006/relationships/oleObject" Target="../embeddings/oleObject97.bin"/><Relationship Id="rId22" Type="http://schemas.openxmlformats.org/officeDocument/2006/relationships/oleObject" Target="../embeddings/oleObject101.bin"/><Relationship Id="rId27" Type="http://schemas.openxmlformats.org/officeDocument/2006/relationships/image" Target="../media/image121.wmf"/><Relationship Id="rId30" Type="http://schemas.openxmlformats.org/officeDocument/2006/relationships/oleObject" Target="../embeddings/oleObject105.bin"/><Relationship Id="rId35" Type="http://schemas.openxmlformats.org/officeDocument/2006/relationships/image" Target="../media/image125.wmf"/><Relationship Id="rId8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25.wmf"/><Relationship Id="rId26" Type="http://schemas.openxmlformats.org/officeDocument/2006/relationships/image" Target="../media/image29.w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33.wmf"/><Relationship Id="rId42" Type="http://schemas.openxmlformats.org/officeDocument/2006/relationships/image" Target="../media/image37.wmf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8.wmf"/><Relationship Id="rId32" Type="http://schemas.openxmlformats.org/officeDocument/2006/relationships/image" Target="../media/image32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30.wmf"/><Relationship Id="rId36" Type="http://schemas.openxmlformats.org/officeDocument/2006/relationships/image" Target="../media/image34.wm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31.w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1.bin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2.png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45.bin"/><Relationship Id="rId26" Type="http://schemas.openxmlformats.org/officeDocument/2006/relationships/image" Target="../media/image42.wmf"/><Relationship Id="rId3" Type="http://schemas.openxmlformats.org/officeDocument/2006/relationships/image" Target="../media/image54.wmf"/><Relationship Id="rId21" Type="http://schemas.openxmlformats.org/officeDocument/2006/relationships/oleObject" Target="../embeddings/oleObject47.bin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35.wmf"/><Relationship Id="rId25" Type="http://schemas.openxmlformats.org/officeDocument/2006/relationships/oleObject" Target="../embeddings/oleObject49.bin"/><Relationship Id="rId2" Type="http://schemas.openxmlformats.org/officeDocument/2006/relationships/oleObject" Target="../embeddings/oleObject37.bin"/><Relationship Id="rId16" Type="http://schemas.openxmlformats.org/officeDocument/2006/relationships/oleObject" Target="../embeddings/oleObject44.bin"/><Relationship Id="rId20" Type="http://schemas.openxmlformats.org/officeDocument/2006/relationships/image" Target="../media/image60.wmf"/><Relationship Id="rId29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8.wmf"/><Relationship Id="rId24" Type="http://schemas.openxmlformats.org/officeDocument/2006/relationships/image" Target="../media/image62.wmf"/><Relationship Id="rId5" Type="http://schemas.openxmlformats.org/officeDocument/2006/relationships/image" Target="../media/image55.wmf"/><Relationship Id="rId15" Type="http://schemas.openxmlformats.org/officeDocument/2006/relationships/image" Target="../media/image59.wmf"/><Relationship Id="rId23" Type="http://schemas.openxmlformats.org/officeDocument/2006/relationships/oleObject" Target="../embeddings/oleObject48.bin"/><Relationship Id="rId28" Type="http://schemas.openxmlformats.org/officeDocument/2006/relationships/image" Target="../media/image63.wmf"/><Relationship Id="rId10" Type="http://schemas.openxmlformats.org/officeDocument/2006/relationships/oleObject" Target="../embeddings/oleObject41.bin"/><Relationship Id="rId19" Type="http://schemas.openxmlformats.org/officeDocument/2006/relationships/oleObject" Target="../embeddings/oleObject46.bin"/><Relationship Id="rId31" Type="http://schemas.openxmlformats.org/officeDocument/2006/relationships/oleObject" Target="../embeddings/oleObject52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43.bin"/><Relationship Id="rId22" Type="http://schemas.openxmlformats.org/officeDocument/2006/relationships/image" Target="../media/image61.wmf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6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731488" y="3773877"/>
            <a:ext cx="228772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28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ỨNG DỤNG ĐẠO HÀM ĐỂ KHẢO SÁT VÀ VẼ ĐỒ THỊ CỦA HÀM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71665" y="7640053"/>
                  <a:ext cx="98309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581858" y="7091767"/>
            <a:ext cx="1174922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CỰC TRỊ CỦA HÀM SỐ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179262" cy="52040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472372" y="11753857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617959" y="9418627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QUY TẮC I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670265" y="10188068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ĐỊNH LÍ 2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5719426" y="10838027"/>
            <a:ext cx="7112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QUY TẮC II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  <p:bldP spid="45" grpId="0"/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0453" y="8618046"/>
            <a:ext cx="22136901" cy="5176873"/>
            <a:chOff x="1205494" y="6827354"/>
            <a:chExt cx="22139783" cy="66600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27354"/>
              <a:ext cx="3493741" cy="902845"/>
              <a:chOff x="1205494" y="6827354"/>
              <a:chExt cx="3493741" cy="90284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82735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05619" y="1436145"/>
            <a:ext cx="23420082" cy="7021586"/>
            <a:chOff x="923014" y="2625865"/>
            <a:chExt cx="22379981" cy="404895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02938" y="268919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23014" y="2625865"/>
              <a:ext cx="3124200" cy="840228"/>
              <a:chOff x="442057" y="1718346"/>
              <a:chExt cx="4197167" cy="96573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462317" y="2462626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442057" y="1807738"/>
                <a:ext cx="4197167" cy="6717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068800" y="1207561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12075616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894448" y="3054090"/>
            <a:ext cx="22565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/>
              <a:t>Cho </a:t>
            </a:r>
            <a:r>
              <a:rPr lang="en-US" sz="4800" dirty="0" err="1"/>
              <a:t>hàm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 </a:t>
            </a:r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bảng</a:t>
            </a:r>
            <a:r>
              <a:rPr lang="en-US" sz="4800" dirty="0"/>
              <a:t> </a:t>
            </a:r>
            <a:r>
              <a:rPr lang="en-US" sz="4800" dirty="0" err="1"/>
              <a:t>biến</a:t>
            </a:r>
            <a:r>
              <a:rPr lang="en-US" sz="4800" dirty="0"/>
              <a:t> </a:t>
            </a:r>
            <a:r>
              <a:rPr lang="en-US" sz="4800" dirty="0" err="1"/>
              <a:t>thiên</a:t>
            </a:r>
            <a:r>
              <a:rPr lang="en-US" sz="4800" dirty="0"/>
              <a:t> 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bên</a:t>
            </a:r>
            <a:r>
              <a:rPr lang="en-US" sz="4800" dirty="0"/>
              <a:t>:</a:t>
            </a:r>
          </a:p>
          <a:p>
            <a:r>
              <a:rPr lang="en-US" sz="4800" dirty="0"/>
              <a:t> </a:t>
            </a:r>
          </a:p>
          <a:p>
            <a:r>
              <a:rPr lang="en-US" sz="4800" dirty="0" err="1"/>
              <a:t>Tìm</a:t>
            </a:r>
            <a:r>
              <a:rPr lang="en-US" sz="4800" dirty="0"/>
              <a:t> </a:t>
            </a:r>
            <a:r>
              <a:rPr lang="en-US" sz="4800" dirty="0" err="1"/>
              <a:t>giá</a:t>
            </a:r>
            <a:r>
              <a:rPr lang="en-US" sz="4800" dirty="0"/>
              <a:t> </a:t>
            </a:r>
            <a:r>
              <a:rPr lang="en-US" sz="4800" dirty="0" err="1"/>
              <a:t>trị</a:t>
            </a:r>
            <a:r>
              <a:rPr lang="en-US" sz="4800" dirty="0"/>
              <a:t> </a:t>
            </a:r>
            <a:r>
              <a:rPr lang="en-US" sz="4800" dirty="0" err="1"/>
              <a:t>cực</a:t>
            </a:r>
            <a:r>
              <a:rPr lang="en-US" sz="4800" dirty="0"/>
              <a:t> </a:t>
            </a:r>
            <a:r>
              <a:rPr lang="en-US" sz="4800" dirty="0" err="1"/>
              <a:t>đại</a:t>
            </a:r>
            <a:r>
              <a:rPr lang="en-US" sz="4800" dirty="0"/>
              <a:t> </a:t>
            </a:r>
            <a:r>
              <a:rPr lang="en-US" sz="4800" i="1" dirty="0" err="1"/>
              <a:t>y</a:t>
            </a:r>
            <a:r>
              <a:rPr lang="en-US" sz="4800" baseline="-25000" dirty="0" err="1"/>
              <a:t>CĐ</a:t>
            </a:r>
            <a:r>
              <a:rPr lang="en-US" sz="4800" baseline="-250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giá</a:t>
            </a:r>
            <a:r>
              <a:rPr lang="en-US" sz="4800" dirty="0"/>
              <a:t> </a:t>
            </a:r>
            <a:r>
              <a:rPr lang="en-US" sz="4800" dirty="0" err="1"/>
              <a:t>trị</a:t>
            </a:r>
            <a:r>
              <a:rPr lang="en-US" sz="4800" dirty="0"/>
              <a:t> </a:t>
            </a:r>
            <a:r>
              <a:rPr lang="en-US" sz="4800" dirty="0" err="1"/>
              <a:t>cực</a:t>
            </a:r>
            <a:r>
              <a:rPr lang="en-US" sz="4800" dirty="0"/>
              <a:t> </a:t>
            </a:r>
            <a:r>
              <a:rPr lang="en-US" sz="4800" dirty="0" err="1"/>
              <a:t>tiểu</a:t>
            </a:r>
            <a:r>
              <a:rPr lang="en-US" sz="4800" dirty="0"/>
              <a:t> </a:t>
            </a:r>
            <a:r>
              <a:rPr lang="en-US" sz="4800" i="1" dirty="0" err="1"/>
              <a:t>y</a:t>
            </a:r>
            <a:r>
              <a:rPr lang="en-US" sz="4800" baseline="-25000" dirty="0" err="1"/>
              <a:t>CT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hàm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đã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97615" y="5638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1"/>
                        <m:t>y</m:t>
                      </m:r>
                      <m:r>
                        <m:rPr>
                          <m:nor/>
                        </m:rPr>
                        <a:rPr lang="en-US" sz="4800" baseline="-25000"/>
                        <m:t>C</m:t>
                      </m:r>
                      <m:r>
                        <m:rPr>
                          <m:nor/>
                        </m:rPr>
                        <a:rPr lang="en-US" sz="4800" baseline="-25000"/>
                        <m:t>Đ         </m:t>
                      </m:r>
                      <m:r>
                        <m:rPr>
                          <m:nor/>
                        </m:rPr>
                        <a:rPr lang="en-US" sz="4800"/>
                        <m:t>v</m:t>
                      </m:r>
                      <m:r>
                        <m:rPr>
                          <m:nor/>
                        </m:rPr>
                        <a:rPr lang="en-US" sz="4800"/>
                        <m:t>à </m:t>
                      </m:r>
                      <m:r>
                        <m:rPr>
                          <m:nor/>
                        </m:rPr>
                        <a:rPr lang="en-US" sz="4800" i="1"/>
                        <m:t>y</m:t>
                      </m:r>
                      <m:r>
                        <m:rPr>
                          <m:nor/>
                        </m:rPr>
                        <a:rPr lang="en-US" sz="4800" baseline="-25000"/>
                        <m:t>CT</m:t>
                      </m:r>
                      <m:r>
                        <m:rPr>
                          <m:nor/>
                        </m:rPr>
                        <a:rPr lang="en-US" sz="4800" b="0" i="0" baseline="-25000" smtClean="0"/>
                        <m:t>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15" y="5638800"/>
                <a:ext cx="548568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534018" y="5573967"/>
                <a:ext cx="65347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1"/>
                        <m:t>y</m:t>
                      </m:r>
                      <m:r>
                        <m:rPr>
                          <m:nor/>
                        </m:rPr>
                        <a:rPr lang="en-US" sz="4800" baseline="-25000"/>
                        <m:t>C</m:t>
                      </m:r>
                      <m:r>
                        <m:rPr>
                          <m:nor/>
                        </m:rPr>
                        <a:rPr lang="en-US" sz="4800" baseline="-25000"/>
                        <m:t>Đ          </m:t>
                      </m:r>
                      <m:r>
                        <m:rPr>
                          <m:nor/>
                        </m:rPr>
                        <a:rPr lang="en-US" sz="4800"/>
                        <m:t>v</m:t>
                      </m:r>
                      <m:r>
                        <m:rPr>
                          <m:nor/>
                        </m:rPr>
                        <a:rPr lang="en-US" sz="4800"/>
                        <m:t>à </m:t>
                      </m:r>
                      <m:r>
                        <m:rPr>
                          <m:nor/>
                        </m:rPr>
                        <a:rPr lang="en-US" sz="4800" i="1"/>
                        <m:t>y</m:t>
                      </m:r>
                      <m:r>
                        <m:rPr>
                          <m:nor/>
                        </m:rPr>
                        <a:rPr lang="en-US" sz="4800" baseline="-25000"/>
                        <m:t>CT</m:t>
                      </m:r>
                      <m:r>
                        <m:rPr>
                          <m:nor/>
                        </m:rPr>
                        <a:rPr lang="en-US" sz="4800" baseline="-25000"/>
                        <m:t>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018" y="5573967"/>
                <a:ext cx="6534782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37219" y="7121459"/>
                <a:ext cx="23026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19" y="7121459"/>
                <a:ext cx="2302606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189669" y="7255937"/>
                <a:ext cx="23003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669" y="7255937"/>
                <a:ext cx="2300332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-1171470" y="44904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0630889" y="550416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51" name="Picture 5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705" y="1655446"/>
            <a:ext cx="6778497" cy="366135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32709"/>
              </p:ext>
            </p:extLst>
          </p:nvPr>
        </p:nvGraphicFramePr>
        <p:xfrm>
          <a:off x="3444448" y="5808431"/>
          <a:ext cx="824449" cy="661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177480" progId="Equation.DSMT4">
                  <p:embed/>
                </p:oleObj>
              </mc:Choice>
              <mc:Fallback>
                <p:oleObj name="Equation" r:id="rId10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44448" y="5808431"/>
                        <a:ext cx="824449" cy="661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49850"/>
              </p:ext>
            </p:extLst>
          </p:nvPr>
        </p:nvGraphicFramePr>
        <p:xfrm>
          <a:off x="5756638" y="5762244"/>
          <a:ext cx="1248747" cy="58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164880" progId="Equation.DSMT4">
                  <p:embed/>
                </p:oleObj>
              </mc:Choice>
              <mc:Fallback>
                <p:oleObj name="Equation" r:id="rId12" imgW="330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56638" y="5762244"/>
                        <a:ext cx="1248747" cy="58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01464"/>
              </p:ext>
            </p:extLst>
          </p:nvPr>
        </p:nvGraphicFramePr>
        <p:xfrm>
          <a:off x="12736358" y="5743598"/>
          <a:ext cx="827242" cy="66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177480" progId="Equation.DSMT4">
                  <p:embed/>
                </p:oleObj>
              </mc:Choice>
              <mc:Fallback>
                <p:oleObj name="Equation" r:id="rId14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736358" y="5743598"/>
                        <a:ext cx="827242" cy="663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05246"/>
              </p:ext>
            </p:extLst>
          </p:nvPr>
        </p:nvGraphicFramePr>
        <p:xfrm>
          <a:off x="15022149" y="5702305"/>
          <a:ext cx="1222290" cy="67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022149" y="5702305"/>
                        <a:ext cx="1222290" cy="676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564072" y="7146933"/>
                <a:ext cx="52496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i="1"/>
                        <m:t>y</m:t>
                      </m:r>
                      <m:r>
                        <m:rPr>
                          <m:nor/>
                        </m:rPr>
                        <a:rPr lang="en-US" sz="4800" baseline="-25000"/>
                        <m:t>C</m:t>
                      </m:r>
                      <m:r>
                        <m:rPr>
                          <m:nor/>
                        </m:rPr>
                        <a:rPr lang="en-US" sz="4800" baseline="-25000"/>
                        <m:t>Đ            </m:t>
                      </m:r>
                      <m:r>
                        <m:rPr>
                          <m:nor/>
                        </m:rPr>
                        <a:rPr lang="en-US" sz="4800"/>
                        <m:t>v</m:t>
                      </m:r>
                      <m:r>
                        <m:rPr>
                          <m:nor/>
                        </m:rPr>
                        <a:rPr lang="en-US" sz="4800"/>
                        <m:t>à </m:t>
                      </m:r>
                      <m:r>
                        <m:rPr>
                          <m:nor/>
                        </m:rPr>
                        <a:rPr lang="en-US" sz="4800" i="1"/>
                        <m:t>y</m:t>
                      </m:r>
                      <m:r>
                        <m:rPr>
                          <m:nor/>
                        </m:rPr>
                        <a:rPr lang="en-US" sz="4800" baseline="-25000"/>
                        <m:t>CT</m:t>
                      </m:r>
                      <m:r>
                        <m:rPr>
                          <m:nor/>
                        </m:rPr>
                        <a:rPr lang="en-US" sz="4800" b="0" i="0" baseline="-25000" smtClean="0"/>
                        <m:t>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72" y="7146933"/>
                <a:ext cx="5249682" cy="83099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68453"/>
              </p:ext>
            </p:extLst>
          </p:nvPr>
        </p:nvGraphicFramePr>
        <p:xfrm>
          <a:off x="3364157" y="7264569"/>
          <a:ext cx="1104900" cy="595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64880" progId="Equation.DSMT4">
                  <p:embed/>
                </p:oleObj>
              </mc:Choice>
              <mc:Fallback>
                <p:oleObj name="Equation" r:id="rId21" imgW="330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64157" y="7264569"/>
                        <a:ext cx="1104900" cy="595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86093"/>
              </p:ext>
            </p:extLst>
          </p:nvPr>
        </p:nvGraphicFramePr>
        <p:xfrm>
          <a:off x="5943600" y="7255937"/>
          <a:ext cx="908050" cy="66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200" imgH="164880" progId="Equation.DSMT4">
                  <p:embed/>
                </p:oleObj>
              </mc:Choice>
              <mc:Fallback>
                <p:oleObj name="Equation" r:id="rId23" imgW="2412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43600" y="7255937"/>
                        <a:ext cx="908050" cy="669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1944196" y="7132856"/>
                <a:ext cx="52496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i="1"/>
                        <m:t>y</m:t>
                      </m:r>
                      <m:r>
                        <m:rPr>
                          <m:nor/>
                        </m:rPr>
                        <a:rPr lang="en-US" sz="4800" baseline="-25000"/>
                        <m:t>C</m:t>
                      </m:r>
                      <m:r>
                        <m:rPr>
                          <m:nor/>
                        </m:rPr>
                        <a:rPr lang="en-US" sz="4800" baseline="-25000"/>
                        <m:t>Đ            </m:t>
                      </m:r>
                      <m:r>
                        <m:rPr>
                          <m:nor/>
                        </m:rPr>
                        <a:rPr lang="en-US" sz="4800"/>
                        <m:t>v</m:t>
                      </m:r>
                      <m:r>
                        <m:rPr>
                          <m:nor/>
                        </m:rPr>
                        <a:rPr lang="en-US" sz="4800"/>
                        <m:t>à </m:t>
                      </m:r>
                      <m:r>
                        <m:rPr>
                          <m:nor/>
                        </m:rPr>
                        <a:rPr lang="en-US" sz="4800" i="1"/>
                        <m:t>y</m:t>
                      </m:r>
                      <m:r>
                        <m:rPr>
                          <m:nor/>
                        </m:rPr>
                        <a:rPr lang="en-US" sz="4800" baseline="-25000"/>
                        <m:t>CT</m:t>
                      </m:r>
                      <m:r>
                        <m:rPr>
                          <m:nor/>
                        </m:rPr>
                        <a:rPr lang="en-US" sz="4800" b="0" i="0" baseline="-25000" smtClean="0"/>
                        <m:t>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196" y="7132856"/>
                <a:ext cx="5249682" cy="83099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82243"/>
              </p:ext>
            </p:extLst>
          </p:nvPr>
        </p:nvGraphicFramePr>
        <p:xfrm>
          <a:off x="12893359" y="7308005"/>
          <a:ext cx="9080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1200" imgH="164880" progId="Equation.DSMT4">
                  <p:embed/>
                </p:oleObj>
              </mc:Choice>
              <mc:Fallback>
                <p:oleObj name="Equation" r:id="rId26" imgW="241200" imgH="164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3359" y="7308005"/>
                        <a:ext cx="9080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142779"/>
              </p:ext>
            </p:extLst>
          </p:nvPr>
        </p:nvGraphicFramePr>
        <p:xfrm>
          <a:off x="15240000" y="7287578"/>
          <a:ext cx="12223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41200" imgH="177480" progId="Equation.DSMT4">
                  <p:embed/>
                </p:oleObj>
              </mc:Choice>
              <mc:Fallback>
                <p:oleObj name="Equation" r:id="rId28" imgW="2412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0" y="7287578"/>
                        <a:ext cx="12223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89160" y="9753599"/>
            <a:ext cx="101648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          </a:t>
            </a:r>
            <a:r>
              <a:rPr lang="en-US" dirty="0" err="1"/>
              <a:t>và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251447"/>
              </p:ext>
            </p:extLst>
          </p:nvPr>
        </p:nvGraphicFramePr>
        <p:xfrm>
          <a:off x="2132117" y="9725681"/>
          <a:ext cx="765382" cy="81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64880" imgH="203040" progId="Equation.DSMT4">
                  <p:embed/>
                </p:oleObj>
              </mc:Choice>
              <mc:Fallback>
                <p:oleObj name="Equation" r:id="rId30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132117" y="9725681"/>
                        <a:ext cx="765382" cy="812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026633"/>
              </p:ext>
            </p:extLst>
          </p:nvPr>
        </p:nvGraphicFramePr>
        <p:xfrm>
          <a:off x="9107906" y="9826364"/>
          <a:ext cx="1081763" cy="60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31640" imgH="177480" progId="Equation.DSMT4">
                  <p:embed/>
                </p:oleObj>
              </mc:Choice>
              <mc:Fallback>
                <p:oleObj name="Equation" r:id="rId32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107906" y="9826364"/>
                        <a:ext cx="1081763" cy="608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808597"/>
              </p:ext>
            </p:extLst>
          </p:nvPr>
        </p:nvGraphicFramePr>
        <p:xfrm>
          <a:off x="10899352" y="9753599"/>
          <a:ext cx="1115992" cy="68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55320" imgH="177480" progId="Equation.DSMT4">
                  <p:embed/>
                </p:oleObj>
              </mc:Choice>
              <mc:Fallback>
                <p:oleObj name="Equation" r:id="rId34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0899352" y="9753599"/>
                        <a:ext cx="1115992" cy="682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0317" y="11034944"/>
            <a:ext cx="1843368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          ,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67628"/>
              </p:ext>
            </p:extLst>
          </p:nvPr>
        </p:nvGraphicFramePr>
        <p:xfrm>
          <a:off x="8686800" y="11107963"/>
          <a:ext cx="10826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31640" imgH="177480" progId="Equation.DSMT4">
                  <p:embed/>
                </p:oleObj>
              </mc:Choice>
              <mc:Fallback>
                <p:oleObj name="Equation" r:id="rId36" imgW="43164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11107963"/>
                        <a:ext cx="10826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437848"/>
              </p:ext>
            </p:extLst>
          </p:nvPr>
        </p:nvGraphicFramePr>
        <p:xfrm>
          <a:off x="15447517" y="11106372"/>
          <a:ext cx="11160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55320" imgH="177480" progId="Equation.DSMT4">
                  <p:embed/>
                </p:oleObj>
              </mc:Choice>
              <mc:Fallback>
                <p:oleObj name="Equation" r:id="rId38" imgW="35532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7517" y="11106372"/>
                        <a:ext cx="11160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3" grpId="1"/>
      <p:bldP spid="49" grpId="0" animBg="1"/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0453" y="8618046"/>
            <a:ext cx="22136901" cy="5176873"/>
            <a:chOff x="1205494" y="6827354"/>
            <a:chExt cx="22139783" cy="66600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27354"/>
              <a:ext cx="3493741" cy="902845"/>
              <a:chOff x="1205494" y="6827354"/>
              <a:chExt cx="3493741" cy="90284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82735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05619" y="1436145"/>
            <a:ext cx="23420082" cy="7021586"/>
            <a:chOff x="923014" y="2625865"/>
            <a:chExt cx="22379981" cy="404895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02938" y="268919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23014" y="2625865"/>
              <a:ext cx="3124200" cy="840228"/>
              <a:chOff x="442057" y="1718346"/>
              <a:chExt cx="4197167" cy="96573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462317" y="2462626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442057" y="1807738"/>
                <a:ext cx="4197167" cy="67179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469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068800" y="1207561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12075616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894448" y="3054090"/>
            <a:ext cx="22565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/>
              <a:t>Cho </a:t>
            </a:r>
            <a:r>
              <a:rPr lang="en-US" sz="4800" dirty="0" err="1"/>
              <a:t>hàm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 </a:t>
            </a:r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bảng</a:t>
            </a:r>
            <a:r>
              <a:rPr lang="en-US" sz="4800" dirty="0"/>
              <a:t> </a:t>
            </a:r>
            <a:r>
              <a:rPr lang="en-US" sz="4800" dirty="0" err="1"/>
              <a:t>biến</a:t>
            </a:r>
            <a:r>
              <a:rPr lang="en-US" sz="4800" dirty="0"/>
              <a:t> </a:t>
            </a:r>
            <a:r>
              <a:rPr lang="en-US" sz="4800" dirty="0" err="1"/>
              <a:t>thiên</a:t>
            </a:r>
            <a:r>
              <a:rPr lang="en-US" sz="4800" dirty="0"/>
              <a:t> 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bên</a:t>
            </a:r>
            <a:r>
              <a:rPr lang="en-US" sz="4800" dirty="0"/>
              <a:t>:</a:t>
            </a:r>
          </a:p>
          <a:p>
            <a:r>
              <a:rPr lang="en-US" sz="4800" dirty="0"/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97615" y="5638800"/>
                <a:ext cx="78559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H</m:t>
                      </m:r>
                      <m:r>
                        <m:rPr>
                          <m:nor/>
                        </m:rPr>
                        <a:rPr lang="en-US" sz="4800"/>
                        <m:t>à</m:t>
                      </m:r>
                      <m:r>
                        <m:rPr>
                          <m:nor/>
                        </m:rPr>
                        <a:rPr lang="en-US" sz="4800"/>
                        <m:t>m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s</m:t>
                      </m:r>
                      <m:r>
                        <m:rPr>
                          <m:nor/>
                        </m:rPr>
                        <a:rPr lang="en-US" sz="4800"/>
                        <m:t>ố 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ó </m:t>
                      </m:r>
                      <m:r>
                        <m:rPr>
                          <m:nor/>
                        </m:rPr>
                        <a:rPr lang="en-US" sz="4800"/>
                        <m:t>ba</m:t>
                      </m:r>
                      <m:r>
                        <m:rPr>
                          <m:nor/>
                        </m:rPr>
                        <a:rPr lang="en-US" sz="4800"/>
                        <m:t> đ</m:t>
                      </m:r>
                      <m:r>
                        <m:rPr>
                          <m:nor/>
                        </m:rPr>
                        <a:rPr lang="en-US" sz="4800"/>
                        <m:t>i</m:t>
                      </m:r>
                      <m:r>
                        <m:rPr>
                          <m:nor/>
                        </m:rPr>
                        <a:rPr lang="en-US" sz="4800"/>
                        <m:t>ể</m:t>
                      </m:r>
                      <m:r>
                        <m:rPr>
                          <m:nor/>
                        </m:rPr>
                        <a:rPr lang="en-US" sz="4800"/>
                        <m:t>m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ự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tr</m:t>
                      </m:r>
                      <m:r>
                        <m:rPr>
                          <m:nor/>
                        </m:rPr>
                        <a:rPr lang="en-US" sz="4800"/>
                        <m:t>ị.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15" y="5638800"/>
                <a:ext cx="7855985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528641" y="5573967"/>
                <a:ext cx="90661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H</m:t>
                      </m:r>
                      <m:r>
                        <m:rPr>
                          <m:nor/>
                        </m:rPr>
                        <a:rPr lang="en-US" sz="4800"/>
                        <m:t>à</m:t>
                      </m:r>
                      <m:r>
                        <m:rPr>
                          <m:nor/>
                        </m:rPr>
                        <a:rPr lang="en-US" sz="4800"/>
                        <m:t>m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s</m:t>
                      </m:r>
                      <m:r>
                        <m:rPr>
                          <m:nor/>
                        </m:rPr>
                        <a:rPr lang="en-US" sz="4800"/>
                        <m:t>ố 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ó </m:t>
                      </m:r>
                      <m:r>
                        <m:rPr>
                          <m:nor/>
                        </m:rPr>
                        <a:rPr lang="en-US" sz="4800"/>
                        <m:t>gi</m:t>
                      </m:r>
                      <m:r>
                        <m:rPr>
                          <m:nor/>
                        </m:rPr>
                        <a:rPr lang="en-US" sz="4800"/>
                        <m:t>á </m:t>
                      </m:r>
                      <m:r>
                        <m:rPr>
                          <m:nor/>
                        </m:rPr>
                        <a:rPr lang="en-US" sz="4800"/>
                        <m:t>tr</m:t>
                      </m:r>
                      <m:r>
                        <m:rPr>
                          <m:nor/>
                        </m:rPr>
                        <a:rPr lang="en-US" sz="4800"/>
                        <m:t>ị 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ự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 đạ</m:t>
                      </m:r>
                      <m:r>
                        <m:rPr>
                          <m:nor/>
                        </m:rPr>
                        <a:rPr lang="en-US" sz="4800"/>
                        <m:t>i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b</m:t>
                      </m:r>
                      <m:r>
                        <m:rPr>
                          <m:nor/>
                        </m:rPr>
                        <a:rPr lang="en-US" sz="4800"/>
                        <m:t>ằ</m:t>
                      </m:r>
                      <m:r>
                        <m:rPr>
                          <m:nor/>
                        </m:rPr>
                        <a:rPr lang="en-US" sz="4800"/>
                        <m:t>ng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0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641" y="5573967"/>
                <a:ext cx="9066141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37219" y="7121459"/>
                <a:ext cx="23026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19" y="7121459"/>
                <a:ext cx="2302606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794030" y="7121459"/>
                <a:ext cx="23003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030" y="7121459"/>
                <a:ext cx="2300332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-1171470" y="44904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1237250" y="552103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564071" y="7146933"/>
                <a:ext cx="840872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/>
                        <m:t>H</m:t>
                      </m:r>
                      <m:r>
                        <m:rPr>
                          <m:nor/>
                        </m:rPr>
                        <a:rPr lang="en-US" sz="4800"/>
                        <m:t>à</m:t>
                      </m:r>
                      <m:r>
                        <m:rPr>
                          <m:nor/>
                        </m:rPr>
                        <a:rPr lang="en-US" sz="4800"/>
                        <m:t>m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s</m:t>
                      </m:r>
                      <m:r>
                        <m:rPr>
                          <m:nor/>
                        </m:rPr>
                        <a:rPr lang="en-US" sz="4800"/>
                        <m:t>ố 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ó </m:t>
                      </m:r>
                      <m:r>
                        <m:rPr>
                          <m:nor/>
                        </m:rPr>
                        <a:rPr lang="en-US" sz="4800"/>
                        <m:t>gi</m:t>
                      </m:r>
                      <m:r>
                        <m:rPr>
                          <m:nor/>
                        </m:rPr>
                        <a:rPr lang="en-US" sz="4800"/>
                        <m:t>á </m:t>
                      </m:r>
                      <m:r>
                        <m:rPr>
                          <m:nor/>
                        </m:rPr>
                        <a:rPr lang="en-US" sz="4800"/>
                        <m:t>tr</m:t>
                      </m:r>
                      <m:r>
                        <m:rPr>
                          <m:nor/>
                        </m:rPr>
                        <a:rPr lang="en-US" sz="4800"/>
                        <m:t>ị 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ự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 đạ</m:t>
                      </m:r>
                      <m:r>
                        <m:rPr>
                          <m:nor/>
                        </m:rPr>
                        <a:rPr lang="en-US" sz="4800"/>
                        <m:t>i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b</m:t>
                      </m:r>
                      <m:r>
                        <m:rPr>
                          <m:nor/>
                        </m:rPr>
                        <a:rPr lang="en-US" sz="4800"/>
                        <m:t>ằ</m:t>
                      </m:r>
                      <m:r>
                        <m:rPr>
                          <m:nor/>
                        </m:rPr>
                        <a:rPr lang="en-US" sz="4800"/>
                        <m:t>ng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3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US" sz="4800" dirty="0"/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71" y="7146933"/>
                <a:ext cx="8408729" cy="15696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2496800" y="7146933"/>
                <a:ext cx="82488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/>
                        <m:t>H</m:t>
                      </m:r>
                      <m:r>
                        <m:rPr>
                          <m:nor/>
                        </m:rPr>
                        <a:rPr lang="en-US" sz="4800"/>
                        <m:t>à</m:t>
                      </m:r>
                      <m:r>
                        <m:rPr>
                          <m:nor/>
                        </m:rPr>
                        <a:rPr lang="en-US" sz="4800"/>
                        <m:t>m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s</m:t>
                      </m:r>
                      <m:r>
                        <m:rPr>
                          <m:nor/>
                        </m:rPr>
                        <a:rPr lang="en-US" sz="4800"/>
                        <m:t>ố 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ó </m:t>
                      </m:r>
                      <m:r>
                        <m:rPr>
                          <m:nor/>
                        </m:rPr>
                        <a:rPr lang="en-US" sz="4800"/>
                        <m:t>hai</m:t>
                      </m:r>
                      <m:r>
                        <m:rPr>
                          <m:nor/>
                        </m:rPr>
                        <a:rPr lang="en-US" sz="4800"/>
                        <m:t> đ</m:t>
                      </m:r>
                      <m:r>
                        <m:rPr>
                          <m:nor/>
                        </m:rPr>
                        <a:rPr lang="en-US" sz="4800"/>
                        <m:t>i</m:t>
                      </m:r>
                      <m:r>
                        <m:rPr>
                          <m:nor/>
                        </m:rPr>
                        <a:rPr lang="en-US" sz="4800"/>
                        <m:t>ể</m:t>
                      </m:r>
                      <m:r>
                        <m:rPr>
                          <m:nor/>
                        </m:rPr>
                        <a:rPr lang="en-US" sz="4800"/>
                        <m:t>m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ự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ti</m:t>
                      </m:r>
                      <m:r>
                        <m:rPr>
                          <m:nor/>
                        </m:rPr>
                        <a:rPr lang="en-US" sz="4800"/>
                        <m:t>ể</m:t>
                      </m:r>
                      <m:r>
                        <m:rPr>
                          <m:nor/>
                        </m:rPr>
                        <a:rPr lang="en-US" sz="4800"/>
                        <m:t>u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7146933"/>
                <a:ext cx="8248804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89160" y="9753599"/>
            <a:ext cx="114602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         ,           </a:t>
            </a:r>
            <a:r>
              <a:rPr lang="en-US" dirty="0" err="1"/>
              <a:t>và</a:t>
            </a:r>
            <a:r>
              <a:rPr lang="en-US" dirty="0"/>
              <a:t>            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784819"/>
              </p:ext>
            </p:extLst>
          </p:nvPr>
        </p:nvGraphicFramePr>
        <p:xfrm>
          <a:off x="2132117" y="9725681"/>
          <a:ext cx="765382" cy="81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03040" progId="Equation.DSMT4">
                  <p:embed/>
                </p:oleObj>
              </mc:Choice>
              <mc:Fallback>
                <p:oleObj name="Equation" r:id="rId11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2117" y="9725681"/>
                        <a:ext cx="765382" cy="812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47402"/>
              </p:ext>
            </p:extLst>
          </p:nvPr>
        </p:nvGraphicFramePr>
        <p:xfrm>
          <a:off x="9107906" y="9826364"/>
          <a:ext cx="1081763" cy="60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640" imgH="177480" progId="Equation.DSMT4">
                  <p:embed/>
                </p:oleObj>
              </mc:Choice>
              <mc:Fallback>
                <p:oleObj name="Equation" r:id="rId13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07906" y="9826364"/>
                        <a:ext cx="1081763" cy="608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396481"/>
              </p:ext>
            </p:extLst>
          </p:nvPr>
        </p:nvGraphicFramePr>
        <p:xfrm>
          <a:off x="10414804" y="9825287"/>
          <a:ext cx="1115992" cy="68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414804" y="9825287"/>
                        <a:ext cx="1115992" cy="682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0317" y="11034944"/>
            <a:ext cx="1843368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        ,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           </a:t>
            </a:r>
            <a:r>
              <a:rPr lang="en-US" dirty="0" err="1"/>
              <a:t>và</a:t>
            </a:r>
            <a:r>
              <a:rPr lang="en-US" dirty="0"/>
              <a:t>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257033"/>
              </p:ext>
            </p:extLst>
          </p:nvPr>
        </p:nvGraphicFramePr>
        <p:xfrm>
          <a:off x="8683960" y="11107964"/>
          <a:ext cx="8921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320" imgH="177480" progId="Equation.DSMT4">
                  <p:embed/>
                </p:oleObj>
              </mc:Choice>
              <mc:Fallback>
                <p:oleObj name="Equation" r:id="rId17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960" y="11107964"/>
                        <a:ext cx="89217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85733"/>
              </p:ext>
            </p:extLst>
          </p:nvPr>
        </p:nvGraphicFramePr>
        <p:xfrm>
          <a:off x="15087600" y="11114527"/>
          <a:ext cx="1292302" cy="65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640" imgH="177480" progId="Equation.DSMT4">
                  <p:embed/>
                </p:oleObj>
              </mc:Choice>
              <mc:Fallback>
                <p:oleObj name="Equation" r:id="rId19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7600" y="11114527"/>
                        <a:ext cx="1292302" cy="650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75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148" y="1655446"/>
            <a:ext cx="8168011" cy="27374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8396" y="4015911"/>
            <a:ext cx="804165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Mệnh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b="1" dirty="0" err="1"/>
              <a:t>sai</a:t>
            </a:r>
            <a:r>
              <a:rPr lang="en-US" b="1" dirty="0"/>
              <a:t> </a:t>
            </a:r>
            <a:r>
              <a:rPr lang="en-US" dirty="0"/>
              <a:t>?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33855"/>
              </p:ext>
            </p:extLst>
          </p:nvPr>
        </p:nvGraphicFramePr>
        <p:xfrm>
          <a:off x="12337511" y="9753599"/>
          <a:ext cx="1345307" cy="7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30120" imgH="177480" progId="Equation.DSMT4">
                  <p:embed/>
                </p:oleObj>
              </mc:Choice>
              <mc:Fallback>
                <p:oleObj name="Equation" r:id="rId22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337511" y="9753599"/>
                        <a:ext cx="1345307" cy="72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996079"/>
              </p:ext>
            </p:extLst>
          </p:nvPr>
        </p:nvGraphicFramePr>
        <p:xfrm>
          <a:off x="17075727" y="11067265"/>
          <a:ext cx="1295400" cy="69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30120" imgH="177480" progId="Equation.DSMT4">
                  <p:embed/>
                </p:oleObj>
              </mc:Choice>
              <mc:Fallback>
                <p:oleObj name="Equation" r:id="rId24" imgW="330120" imgH="177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5727" y="11067265"/>
                        <a:ext cx="1295400" cy="697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3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3" grpId="1"/>
      <p:bldP spid="49" grpId="0" animBg="1"/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5306436"/>
            <a:ext cx="22136901" cy="8180099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45720" y="2164263"/>
            <a:ext cx="23391942" cy="3142173"/>
            <a:chOff x="992187" y="2449821"/>
            <a:chExt cx="22353091" cy="420281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449821"/>
              <a:ext cx="22200057" cy="420281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188566"/>
              <a:chOff x="534987" y="1647866"/>
              <a:chExt cx="4197167" cy="136610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36610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63676"/>
                <a:ext cx="3173469" cy="813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2999129" y="3131306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4800" dirty="0"/>
              <a:t>Số cực trị của hàm số            là</a:t>
            </a:r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78182" y="4298707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82" y="4298707"/>
                <a:ext cx="4388542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57022" y="425029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022" y="4250290"/>
                <a:ext cx="4388542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909697" y="4312562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697" y="4312562"/>
                <a:ext cx="444710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448019" y="4298706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019" y="4298706"/>
                <a:ext cx="4023461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568661" y="116746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139104" y="1632629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9610868" y="4298706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0827"/>
              </p:ext>
            </p:extLst>
          </p:nvPr>
        </p:nvGraphicFramePr>
        <p:xfrm>
          <a:off x="8430080" y="3055856"/>
          <a:ext cx="1606440" cy="98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040" imgH="253800" progId="Equation.DSMT4">
                  <p:embed/>
                </p:oleObj>
              </mc:Choice>
              <mc:Fallback>
                <p:oleObj name="Equation" r:id="rId9" imgW="419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30080" y="3055856"/>
                        <a:ext cx="1606440" cy="981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/>
          <p:cNvPicPr/>
          <p:nvPr/>
        </p:nvPicPr>
        <p:blipFill>
          <a:blip r:embed="rId11"/>
          <a:stretch>
            <a:fillRect/>
          </a:stretch>
        </p:blipFill>
        <p:spPr>
          <a:xfrm>
            <a:off x="9851293" y="9566557"/>
            <a:ext cx="7035468" cy="276954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596996"/>
              </p:ext>
            </p:extLst>
          </p:nvPr>
        </p:nvGraphicFramePr>
        <p:xfrm>
          <a:off x="2299383" y="7184072"/>
          <a:ext cx="3494018" cy="123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480" imgH="291960" progId="Equation.DSMT4">
                  <p:embed/>
                </p:oleObj>
              </mc:Choice>
              <mc:Fallback>
                <p:oleObj name="Equation" r:id="rId12" imgW="825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99383" y="7184072"/>
                        <a:ext cx="3494018" cy="123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677740"/>
              </p:ext>
            </p:extLst>
          </p:nvPr>
        </p:nvGraphicFramePr>
        <p:xfrm>
          <a:off x="5715000" y="6912177"/>
          <a:ext cx="3281764" cy="1799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320" imgH="431640" progId="Equation.DSMT4">
                  <p:embed/>
                </p:oleObj>
              </mc:Choice>
              <mc:Fallback>
                <p:oleObj name="Equation" r:id="rId14" imgW="78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15000" y="6912177"/>
                        <a:ext cx="3281764" cy="1799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56962" y="6473279"/>
            <a:ext cx="344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 TXĐ: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8122" y="7417524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78122" y="8797116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5264" y="8841574"/>
            <a:ext cx="14745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;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vô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817711"/>
              </p:ext>
            </p:extLst>
          </p:nvPr>
        </p:nvGraphicFramePr>
        <p:xfrm>
          <a:off x="2299383" y="8826653"/>
          <a:ext cx="946151" cy="84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03040" progId="Equation.DSMT4">
                  <p:embed/>
                </p:oleObj>
              </mc:Choice>
              <mc:Fallback>
                <p:oleObj name="Equation" r:id="rId16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99383" y="8826653"/>
                        <a:ext cx="946151" cy="846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57407"/>
              </p:ext>
            </p:extLst>
          </p:nvPr>
        </p:nvGraphicFramePr>
        <p:xfrm>
          <a:off x="7861701" y="8869996"/>
          <a:ext cx="1371599" cy="69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5320" imgH="177480" progId="Equation.DSMT4">
                  <p:embed/>
                </p:oleObj>
              </mc:Choice>
              <mc:Fallback>
                <p:oleObj name="Equation" r:id="rId18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61701" y="8869996"/>
                        <a:ext cx="1371599" cy="692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1638299" y="9906000"/>
            <a:ext cx="5242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thiên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297635"/>
              </p:ext>
            </p:extLst>
          </p:nvPr>
        </p:nvGraphicFramePr>
        <p:xfrm>
          <a:off x="12943043" y="8841574"/>
          <a:ext cx="1339027" cy="79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480" imgH="203040" progId="Equation.DSMT4">
                  <p:embed/>
                </p:oleObj>
              </mc:Choice>
              <mc:Fallback>
                <p:oleObj name="Equation" r:id="rId20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943043" y="8841574"/>
                        <a:ext cx="1339027" cy="798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1863944" y="12408410"/>
            <a:ext cx="1201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,            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205127"/>
              </p:ext>
            </p:extLst>
          </p:nvPr>
        </p:nvGraphicFramePr>
        <p:xfrm>
          <a:off x="7784844" y="12429192"/>
          <a:ext cx="1524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5320" imgH="177480" progId="Equation.DSMT4">
                  <p:embed/>
                </p:oleObj>
              </mc:Choice>
              <mc:Fallback>
                <p:oleObj name="Equation" r:id="rId22" imgW="355320" imgH="177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4844" y="12429192"/>
                        <a:ext cx="1524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519468"/>
              </p:ext>
            </p:extLst>
          </p:nvPr>
        </p:nvGraphicFramePr>
        <p:xfrm>
          <a:off x="9372600" y="12321595"/>
          <a:ext cx="1771650" cy="91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95000" imgH="228600" progId="Equation.DSMT4">
                  <p:embed/>
                </p:oleObj>
              </mc:Choice>
              <mc:Fallback>
                <p:oleObj name="Equation" r:id="rId24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372600" y="12321595"/>
                        <a:ext cx="1771650" cy="91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442358"/>
              </p:ext>
            </p:extLst>
          </p:nvPr>
        </p:nvGraphicFramePr>
        <p:xfrm>
          <a:off x="3630885" y="6553992"/>
          <a:ext cx="8366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36640" imgH="608040" progId="Equation.DSMT4">
                  <p:embed/>
                </p:oleObj>
              </mc:Choice>
              <mc:Fallback>
                <p:oleObj name="Equation" r:id="rId26" imgW="836640" imgH="608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630885" y="6553992"/>
                        <a:ext cx="836613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5" grpId="1"/>
      <p:bldP spid="57" grpId="0" animBg="1"/>
      <p:bldP spid="10" grpId="0"/>
      <p:bldP spid="11" grpId="0"/>
      <p:bldP spid="76" grpId="0"/>
      <p:bldP spid="12" grpId="0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858000"/>
            <a:ext cx="22136901" cy="662853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53670" y="2361587"/>
            <a:ext cx="23391942" cy="434401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25865"/>
              <a:ext cx="22200057" cy="402676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8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8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476366" y="1184383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366" y="11843839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80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̀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ố 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                      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 đâ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?</m:t>
                      </m:r>
                    </m:oMath>
                  </m:oMathPara>
                </a14:m>
                <a:endParaRPr lang="vi-VN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061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6693" y="4289332"/>
                <a:ext cx="10224592" cy="811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       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ể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ự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̣</m:t>
                      </m:r>
                      <m:r>
                        <m:rPr>
                          <m:nor/>
                        </m:rPr>
                        <a:rPr lang="nl-NL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ố     </m:t>
                      </m:r>
                      <m:r>
                        <m:rPr>
                          <m:nor/>
                        </m:rPr>
                        <a:rPr lang="en-GB" sz="4400" spc="-15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en-GB" sz="4400" spc="-150" dirty="0">
                  <a:solidFill>
                    <a:srgbClr val="000099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93" y="4289332"/>
                <a:ext cx="10224592" cy="8111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919088" y="4269454"/>
                <a:ext cx="10217599" cy="803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/>
                        <m:t>  </m:t>
                      </m:r>
                      <m:r>
                        <m:rPr>
                          <m:nor/>
                        </m:rPr>
                        <a:rPr lang="en-US" sz="4400" b="0" i="0" smtClean="0"/>
                        <m:t>        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ể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ự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ể</m:t>
                      </m:r>
                      <m:r>
                        <m:rPr>
                          <m:nor/>
                        </m:rPr>
                        <a:rPr lang="nl-NL" sz="4400">
                          <a:latin typeface="Arial" pitchFamily="34" charset="0"/>
                          <a:cs typeface="Arial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spc="-150"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spc="-150"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spc="-150"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spc="-150"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spc="-150"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spc="-150"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spc="-150"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spc="-150"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spc="-150"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spc="-150"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088" y="4269454"/>
                <a:ext cx="10217599" cy="8036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75881" y="5156858"/>
                <a:ext cx="108625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l</m:t>
                      </m:r>
                      <m:r>
                        <m:rPr>
                          <m:nor/>
                        </m:rPr>
                        <a:rPr lang="en-US" sz="4800"/>
                        <m:t>à </m:t>
                      </m:r>
                      <m:r>
                        <m:rPr>
                          <m:nor/>
                        </m:rPr>
                        <a:rPr lang="nl-NL" sz="4800"/>
                        <m:t>đ</m:t>
                      </m:r>
                      <m:r>
                        <m:rPr>
                          <m:nor/>
                        </m:rPr>
                        <a:rPr lang="nl-NL" sz="4800"/>
                        <m:t>i</m:t>
                      </m:r>
                      <m:r>
                        <m:rPr>
                          <m:nor/>
                        </m:rPr>
                        <a:rPr lang="nl-NL" sz="4800"/>
                        <m:t>ể</m:t>
                      </m:r>
                      <m:r>
                        <m:rPr>
                          <m:nor/>
                        </m:rPr>
                        <a:rPr lang="nl-NL" sz="4800"/>
                        <m:t>m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nl-NL" sz="4800"/>
                        <m:t>c</m:t>
                      </m:r>
                      <m:r>
                        <m:rPr>
                          <m:nor/>
                        </m:rPr>
                        <a:rPr lang="nl-NL" sz="4800"/>
                        <m:t>ự</m:t>
                      </m:r>
                      <m:r>
                        <m:rPr>
                          <m:nor/>
                        </m:rPr>
                        <a:rPr lang="nl-NL" sz="4800"/>
                        <m:t>c</m:t>
                      </m:r>
                      <m:r>
                        <m:rPr>
                          <m:nor/>
                        </m:rPr>
                        <a:rPr lang="en-US" sz="4800" b="0" i="0" smtClean="0"/>
                        <m:t> </m:t>
                      </m:r>
                      <m:r>
                        <m:rPr>
                          <m:nor/>
                        </m:rPr>
                        <a:rPr lang="en-US" sz="4800" b="0" i="0" smtClean="0"/>
                        <m:t>t</m:t>
                      </m:r>
                      <m:r>
                        <m:rPr>
                          <m:nor/>
                        </m:rPr>
                        <a:rPr lang="nl-NL" sz="4800"/>
                        <m:t>i</m:t>
                      </m:r>
                      <m:r>
                        <m:rPr>
                          <m:nor/>
                        </m:rPr>
                        <a:rPr lang="nl-NL" sz="4800"/>
                        <m:t>ể</m:t>
                      </m:r>
                      <m:r>
                        <m:rPr>
                          <m:nor/>
                        </m:rPr>
                        <a:rPr lang="nl-NL" sz="4800"/>
                        <m:t>u</m:t>
                      </m:r>
                      <m:r>
                        <m:rPr>
                          <m:nor/>
                        </m:rPr>
                        <a:rPr lang="en-US" sz="4800" b="0" i="0" smtClean="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c</m:t>
                      </m:r>
                      <m:r>
                        <m:rPr>
                          <m:nor/>
                        </m:rPr>
                        <a:rPr lang="en-US" sz="4800"/>
                        <m:t>ủ</m:t>
                      </m:r>
                      <m:r>
                        <m:rPr>
                          <m:nor/>
                        </m:rPr>
                        <a:rPr lang="en-US" sz="4800"/>
                        <m:t>a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h</m:t>
                      </m:r>
                      <m:r>
                        <m:rPr>
                          <m:nor/>
                        </m:rPr>
                        <a:rPr lang="en-US" sz="4800"/>
                        <m:t>à</m:t>
                      </m:r>
                      <m:r>
                        <m:rPr>
                          <m:nor/>
                        </m:rPr>
                        <a:rPr lang="en-US" sz="4800"/>
                        <m:t>m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s</m:t>
                      </m:r>
                      <m:r>
                        <m:rPr>
                          <m:nor/>
                        </m:rPr>
                        <a:rPr lang="en-US" sz="4800"/>
                        <m:t>ố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81" y="5156858"/>
                <a:ext cx="10862576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462292" y="5147952"/>
                <a:ext cx="9940508" cy="80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sz="44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ể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ự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̣</m:t>
                    </m:r>
                    <m:r>
                      <m:rPr>
                        <m:nor/>
                      </m:rPr>
                      <a:rPr lang="nl-NL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spc="-15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spc="-150" smtClean="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spc="-150" smtClean="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spc="-150" smtClean="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spc="-150" smtClean="0"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rPr>
                      <m:t>ố</m:t>
                    </m:r>
                    <m:r>
                      <m:rPr>
                        <m:nor/>
                      </m:rPr>
                      <a:rPr lang="en-GB" sz="4400">
                        <a:latin typeface="Arial" pitchFamily="34" charset="0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292" y="5147952"/>
                <a:ext cx="9940508" cy="8061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703211" y="127431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2227403" y="415861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583196"/>
              </p:ext>
            </p:extLst>
          </p:nvPr>
        </p:nvGraphicFramePr>
        <p:xfrm>
          <a:off x="4451856" y="2994631"/>
          <a:ext cx="3870344" cy="91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20480" imgH="228600" progId="Equation.DSMT4">
                  <p:embed/>
                </p:oleObj>
              </mc:Choice>
              <mc:Fallback>
                <p:oleObj name="Equation" r:id="rId10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51856" y="2994631"/>
                        <a:ext cx="3870344" cy="916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77905"/>
              </p:ext>
            </p:extLst>
          </p:nvPr>
        </p:nvGraphicFramePr>
        <p:xfrm>
          <a:off x="13182600" y="4374510"/>
          <a:ext cx="1339850" cy="69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182600" y="4374510"/>
                        <a:ext cx="1339850" cy="698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430067"/>
              </p:ext>
            </p:extLst>
          </p:nvPr>
        </p:nvGraphicFramePr>
        <p:xfrm>
          <a:off x="2129899" y="4335702"/>
          <a:ext cx="13398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20" imgH="177480" progId="Equation.DSMT4">
                  <p:embed/>
                </p:oleObj>
              </mc:Choice>
              <mc:Fallback>
                <p:oleObj name="Equation" r:id="rId14" imgW="34272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899" y="4335702"/>
                        <a:ext cx="13398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129186"/>
              </p:ext>
            </p:extLst>
          </p:nvPr>
        </p:nvGraphicFramePr>
        <p:xfrm>
          <a:off x="2057400" y="5214200"/>
          <a:ext cx="16875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640" imgH="177480" progId="Equation.DSMT4">
                  <p:embed/>
                </p:oleObj>
              </mc:Choice>
              <mc:Fallback>
                <p:oleObj name="Equation" r:id="rId16" imgW="43164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214200"/>
                        <a:ext cx="16875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434951"/>
              </p:ext>
            </p:extLst>
          </p:nvPr>
        </p:nvGraphicFramePr>
        <p:xfrm>
          <a:off x="13258800" y="5192784"/>
          <a:ext cx="12906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177480" progId="Equation.DSMT4">
                  <p:embed/>
                </p:oleObj>
              </mc:Choice>
              <mc:Fallback>
                <p:oleObj name="Equation" r:id="rId18" imgW="33012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8800" y="5192784"/>
                        <a:ext cx="12906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1609224" y="7924800"/>
            <a:ext cx="344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 TXĐ: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80870" y="8794943"/>
            <a:ext cx="90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180374"/>
              </p:ext>
            </p:extLst>
          </p:nvPr>
        </p:nvGraphicFramePr>
        <p:xfrm>
          <a:off x="2303954" y="8670252"/>
          <a:ext cx="3563446" cy="91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28520" imgH="228600" progId="Equation.DSMT4">
                  <p:embed/>
                </p:oleObj>
              </mc:Choice>
              <mc:Fallback>
                <p:oleObj name="Equation" r:id="rId20" imgW="1028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03954" y="8670252"/>
                        <a:ext cx="3563446" cy="91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07169" y="8685133"/>
            <a:ext cx="2939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;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399626"/>
              </p:ext>
            </p:extLst>
          </p:nvPr>
        </p:nvGraphicFramePr>
        <p:xfrm>
          <a:off x="6459263" y="8207000"/>
          <a:ext cx="3480532" cy="1710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66680" imgH="457200" progId="Equation.DSMT4">
                  <p:embed/>
                </p:oleObj>
              </mc:Choice>
              <mc:Fallback>
                <p:oleObj name="Equation" r:id="rId22" imgW="1066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459263" y="8207000"/>
                        <a:ext cx="3480532" cy="1710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658471" y="9908068"/>
            <a:ext cx="90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818172"/>
              </p:ext>
            </p:extLst>
          </p:nvPr>
        </p:nvGraphicFramePr>
        <p:xfrm>
          <a:off x="2315200" y="9911652"/>
          <a:ext cx="2561600" cy="86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11000" imgH="203040" progId="Equation.DSMT4">
                  <p:embed/>
                </p:oleObj>
              </mc:Choice>
              <mc:Fallback>
                <p:oleObj name="Equation" r:id="rId24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315200" y="9911652"/>
                        <a:ext cx="2561600" cy="869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1641728" y="10986654"/>
            <a:ext cx="90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802119"/>
              </p:ext>
            </p:extLst>
          </p:nvPr>
        </p:nvGraphicFramePr>
        <p:xfrm>
          <a:off x="2307333" y="10973931"/>
          <a:ext cx="31146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91880" imgH="253800" progId="Equation.DSMT4">
                  <p:embed/>
                </p:oleObj>
              </mc:Choice>
              <mc:Fallback>
                <p:oleObj name="Equation" r:id="rId26" imgW="1091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307333" y="10973931"/>
                        <a:ext cx="3114675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5598168" y="10986654"/>
            <a:ext cx="2939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;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05717"/>
              </p:ext>
            </p:extLst>
          </p:nvPr>
        </p:nvGraphicFramePr>
        <p:xfrm>
          <a:off x="5899061" y="10892742"/>
          <a:ext cx="26066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14400" imgH="253800" progId="Equation.DSMT4">
                  <p:embed/>
                </p:oleObj>
              </mc:Choice>
              <mc:Fallback>
                <p:oleObj name="Equation" r:id="rId28" imgW="91440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061" y="10892742"/>
                        <a:ext cx="26066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640110" y="11946084"/>
            <a:ext cx="14514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89609"/>
              </p:ext>
            </p:extLst>
          </p:nvPr>
        </p:nvGraphicFramePr>
        <p:xfrm>
          <a:off x="7664273" y="11946084"/>
          <a:ext cx="16875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31640" imgH="177480" progId="Equation.DSMT4">
                  <p:embed/>
                </p:oleObj>
              </mc:Choice>
              <mc:Fallback>
                <p:oleObj name="Equation" r:id="rId30" imgW="43164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273" y="11946084"/>
                        <a:ext cx="16875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753516"/>
              </p:ext>
            </p:extLst>
          </p:nvPr>
        </p:nvGraphicFramePr>
        <p:xfrm>
          <a:off x="13487400" y="11946084"/>
          <a:ext cx="13398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42720" imgH="177480" progId="Equation.DSMT4">
                  <p:embed/>
                </p:oleObj>
              </mc:Choice>
              <mc:Fallback>
                <p:oleObj name="Equation" r:id="rId32" imgW="34272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7400" y="11946084"/>
                        <a:ext cx="13398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91587"/>
              </p:ext>
            </p:extLst>
          </p:nvPr>
        </p:nvGraphicFramePr>
        <p:xfrm>
          <a:off x="3623066" y="8005513"/>
          <a:ext cx="8366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36640" imgH="608040" progId="Equation.DSMT4">
                  <p:embed/>
                </p:oleObj>
              </mc:Choice>
              <mc:Fallback>
                <p:oleObj name="Equation" r:id="rId33" imgW="836640" imgH="608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623066" y="8005513"/>
                        <a:ext cx="836613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7" grpId="0" animBg="1"/>
      <p:bldP spid="76" grpId="0"/>
      <p:bldP spid="56" grpId="0"/>
      <p:bldP spid="5" grpId="0"/>
      <p:bldP spid="58" grpId="0"/>
      <p:bldP spid="77" grpId="0"/>
      <p:bldP spid="78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7"/>
            <a:ext cx="23391942" cy="377286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299737" y="3446573"/>
                <a:ext cx="24084263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 dirty="0"/>
                  <a:t>Cho hàm số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𝒎𝒔𝒊𝒏𝒙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nl-NL" sz="4800" b="1" dirty="0"/>
                  <a:t>. Với giá trị nào của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nl-NL" sz="4800" b="1" dirty="0"/>
                  <a:t> thì hàm số đạt cực trị tại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4800" b="1" dirty="0"/>
                  <a:t>.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37" y="3446573"/>
                <a:ext cx="24084263" cy="1159228"/>
              </a:xfrm>
              <a:prstGeom prst="rect">
                <a:avLst/>
              </a:prstGeom>
              <a:blipFill>
                <a:blip r:embed="rId5"/>
                <a:stretch>
                  <a:fillRect l="-1139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02489" y="4604337"/>
                <a:ext cx="35014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4604337"/>
                <a:ext cx="3501442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63267" y="460433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267" y="4604338"/>
                <a:ext cx="4388542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658600" y="4681282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4681282"/>
                <a:ext cx="4447108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334293" y="4730405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4730405"/>
                <a:ext cx="4023461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270498" y="135890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6992600" y="469469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714236"/>
              </p:ext>
            </p:extLst>
          </p:nvPr>
        </p:nvGraphicFramePr>
        <p:xfrm>
          <a:off x="3128206" y="4639617"/>
          <a:ext cx="1261332" cy="79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320" imgH="177480" progId="Equation.DSMT4">
                  <p:embed/>
                </p:oleObj>
              </mc:Choice>
              <mc:Fallback>
                <p:oleObj name="Equation" r:id="rId10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8206" y="4639617"/>
                        <a:ext cx="1261332" cy="79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014993"/>
              </p:ext>
            </p:extLst>
          </p:nvPr>
        </p:nvGraphicFramePr>
        <p:xfrm>
          <a:off x="7978186" y="4604337"/>
          <a:ext cx="13954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177480" progId="Equation.DSMT4">
                  <p:embed/>
                </p:oleObj>
              </mc:Choice>
              <mc:Fallback>
                <p:oleObj name="Equation" r:id="rId12" imgW="39348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186" y="4604337"/>
                        <a:ext cx="139541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46638"/>
              </p:ext>
            </p:extLst>
          </p:nvPr>
        </p:nvGraphicFramePr>
        <p:xfrm>
          <a:off x="13335000" y="4211073"/>
          <a:ext cx="1439862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393480" progId="Equation.DSMT4">
                  <p:embed/>
                </p:oleObj>
              </mc:Choice>
              <mc:Fallback>
                <p:oleObj name="Equation" r:id="rId14" imgW="4060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0" y="4211073"/>
                        <a:ext cx="1439862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349317"/>
              </p:ext>
            </p:extLst>
          </p:nvPr>
        </p:nvGraphicFramePr>
        <p:xfrm>
          <a:off x="18199893" y="4778859"/>
          <a:ext cx="13954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177480" progId="Equation.DSMT4">
                  <p:embed/>
                </p:oleObj>
              </mc:Choice>
              <mc:Fallback>
                <p:oleObj name="Equation" r:id="rId16" imgW="3934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9893" y="4778859"/>
                        <a:ext cx="139541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73438" y="6629400"/>
            <a:ext cx="344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 TXĐ: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90250" y="7398841"/>
            <a:ext cx="90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874855"/>
              </p:ext>
            </p:extLst>
          </p:nvPr>
        </p:nvGraphicFramePr>
        <p:xfrm>
          <a:off x="1470843" y="7319303"/>
          <a:ext cx="5130008" cy="92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82680" imgH="203040" progId="Equation.DSMT4">
                  <p:embed/>
                </p:oleObj>
              </mc:Choice>
              <mc:Fallback>
                <p:oleObj name="Equation" r:id="rId18" imgW="1282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0843" y="7319303"/>
                        <a:ext cx="5130008" cy="928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6624692" y="7398841"/>
            <a:ext cx="2939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8755" y="7398840"/>
            <a:ext cx="4115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81690"/>
              </p:ext>
            </p:extLst>
          </p:nvPr>
        </p:nvGraphicFramePr>
        <p:xfrm>
          <a:off x="4768850" y="2360613"/>
          <a:ext cx="165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4880" imgH="203040" progId="Equation.DSMT4">
                  <p:embed/>
                </p:oleObj>
              </mc:Choice>
              <mc:Fallback>
                <p:oleObj name="Equation" r:id="rId20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68850" y="2360613"/>
                        <a:ext cx="165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351169"/>
              </p:ext>
            </p:extLst>
          </p:nvPr>
        </p:nvGraphicFramePr>
        <p:xfrm>
          <a:off x="6900562" y="7409251"/>
          <a:ext cx="858193" cy="74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4880" imgH="203040" progId="Equation.DSMT4">
                  <p:embed/>
                </p:oleObj>
              </mc:Choice>
              <mc:Fallback>
                <p:oleObj name="Equation" r:id="rId22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00562" y="7409251"/>
                        <a:ext cx="858193" cy="748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691363"/>
              </p:ext>
            </p:extLst>
          </p:nvPr>
        </p:nvGraphicFramePr>
        <p:xfrm>
          <a:off x="11119169" y="7432713"/>
          <a:ext cx="1606231" cy="686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69800" imgH="177480" progId="Equation.DSMT4">
                  <p:embed/>
                </p:oleObj>
              </mc:Choice>
              <mc:Fallback>
                <p:oleObj name="Equation" r:id="rId24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119169" y="7432713"/>
                        <a:ext cx="1606231" cy="686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794892" y="8534400"/>
            <a:ext cx="90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562484"/>
              </p:ext>
            </p:extLst>
          </p:nvPr>
        </p:nvGraphicFramePr>
        <p:xfrm>
          <a:off x="1575592" y="8423820"/>
          <a:ext cx="690360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47560" imgH="203040" progId="Equation.DSMT4">
                  <p:embed/>
                </p:oleObj>
              </mc:Choice>
              <mc:Fallback>
                <p:oleObj name="Equation" r:id="rId26" imgW="1447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75592" y="8423820"/>
                        <a:ext cx="690360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58790" y="9753600"/>
            <a:ext cx="13038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kiện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          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048503"/>
              </p:ext>
            </p:extLst>
          </p:nvPr>
        </p:nvGraphicFramePr>
        <p:xfrm>
          <a:off x="7328644" y="9412832"/>
          <a:ext cx="17780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93480" imgH="393480" progId="Equation.DSMT4">
                  <p:embed/>
                </p:oleObj>
              </mc:Choice>
              <mc:Fallback>
                <p:oleObj name="Equation" r:id="rId28" imgW="393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644" y="9412832"/>
                        <a:ext cx="177800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468665"/>
              </p:ext>
            </p:extLst>
          </p:nvPr>
        </p:nvGraphicFramePr>
        <p:xfrm>
          <a:off x="16444625" y="9418389"/>
          <a:ext cx="42799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58640" imgH="393480" progId="Equation.DSMT4">
                  <p:embed/>
                </p:oleObj>
              </mc:Choice>
              <mc:Fallback>
                <p:oleObj name="Equation" r:id="rId30" imgW="1358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6444625" y="9418389"/>
                        <a:ext cx="4279900" cy="143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27381" y="11125200"/>
            <a:ext cx="2803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: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579330"/>
              </p:ext>
            </p:extLst>
          </p:nvPr>
        </p:nvGraphicFramePr>
        <p:xfrm>
          <a:off x="2302489" y="11108531"/>
          <a:ext cx="13954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93480" imgH="177480" progId="Equation.DSMT4">
                  <p:embed/>
                </p:oleObj>
              </mc:Choice>
              <mc:Fallback>
                <p:oleObj name="Equation" r:id="rId32" imgW="39348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489" y="11108531"/>
                        <a:ext cx="139541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02937"/>
              </p:ext>
            </p:extLst>
          </p:nvPr>
        </p:nvGraphicFramePr>
        <p:xfrm>
          <a:off x="4353778" y="10739213"/>
          <a:ext cx="7763760" cy="1669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349360" imgH="431640" progId="Equation.DSMT4">
                  <p:embed/>
                </p:oleObj>
              </mc:Choice>
              <mc:Fallback>
                <p:oleObj name="Equation" r:id="rId34" imgW="2349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353778" y="10739213"/>
                        <a:ext cx="7763760" cy="1669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88990" y="12687043"/>
            <a:ext cx="11259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85355"/>
              </p:ext>
            </p:extLst>
          </p:nvPr>
        </p:nvGraphicFramePr>
        <p:xfrm>
          <a:off x="3420031" y="12661147"/>
          <a:ext cx="13954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93359" imgH="177646" progId="Equation.DSMT4">
                  <p:embed/>
                </p:oleObj>
              </mc:Choice>
              <mc:Fallback>
                <p:oleObj name="Equation" r:id="rId36" imgW="393359" imgH="17764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031" y="12661147"/>
                        <a:ext cx="139541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968143"/>
              </p:ext>
            </p:extLst>
          </p:nvPr>
        </p:nvGraphicFramePr>
        <p:xfrm>
          <a:off x="10381093" y="12346275"/>
          <a:ext cx="17780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93480" imgH="393480" progId="Equation.DSMT4">
                  <p:embed/>
                </p:oleObj>
              </mc:Choice>
              <mc:Fallback>
                <p:oleObj name="Equation" r:id="rId37" imgW="393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1093" y="12346275"/>
                        <a:ext cx="177800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027875"/>
              </p:ext>
            </p:extLst>
          </p:nvPr>
        </p:nvGraphicFramePr>
        <p:xfrm>
          <a:off x="14325600" y="9348539"/>
          <a:ext cx="2160587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85800" imgH="431640" progId="Equation.DSMT4">
                  <p:embed/>
                </p:oleObj>
              </mc:Choice>
              <mc:Fallback>
                <p:oleObj name="Equation" r:id="rId38" imgW="685800" imgH="431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600" y="9348539"/>
                        <a:ext cx="2160587" cy="157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902883"/>
              </p:ext>
            </p:extLst>
          </p:nvPr>
        </p:nvGraphicFramePr>
        <p:xfrm>
          <a:off x="2781522" y="6710113"/>
          <a:ext cx="8366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836640" imgH="608040" progId="Equation.DSMT4">
                  <p:embed/>
                </p:oleObj>
              </mc:Choice>
              <mc:Fallback>
                <p:oleObj name="Equation" r:id="rId40" imgW="836640" imgH="608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781522" y="6710113"/>
                        <a:ext cx="836613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8" grpId="0" animBg="1"/>
      <p:bldP spid="56" grpId="0"/>
      <p:bldP spid="57" grpId="0"/>
      <p:bldP spid="76" grpId="0"/>
      <p:bldP spid="12" grpId="0"/>
      <p:bldP spid="78" grpId="0"/>
      <p:bldP spid="17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0480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BTVN</a:t>
            </a:r>
            <a:r>
              <a:rPr lang="en-US" dirty="0"/>
              <a:t>: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1, 2, 3, 4, 5, 6/ SGK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18.</a:t>
            </a:r>
          </a:p>
        </p:txBody>
      </p:sp>
    </p:spTree>
    <p:extLst>
      <p:ext uri="{BB962C8B-B14F-4D97-AF65-F5344CB8AC3E}">
        <p14:creationId xmlns:p14="http://schemas.microsoft.com/office/powerpoint/2010/main" val="361124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8440" y="2402234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100" name="Text Box 4"/>
              <p:cNvSpPr txBox="1">
                <a:spLocks noChangeArrowheads="1"/>
              </p:cNvSpPr>
              <p:nvPr/>
            </p:nvSpPr>
            <p:spPr bwMode="auto">
              <a:xfrm>
                <a:off x="302878" y="2659883"/>
                <a:ext cx="12598400" cy="603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17709" tIns="108855" rIns="217709" bIns="108855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dirty="0">
                    <a:latin typeface="Times New Roman" pitchFamily="18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sz="4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.</a:t>
                </a:r>
                <a:endParaRPr lang="en-US" sz="4400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4400" dirty="0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+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Bảng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biến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thiên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:</a:t>
                </a:r>
                <a:endParaRPr lang="en-US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1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878" y="2659883"/>
                <a:ext cx="12598400" cy="6034826"/>
              </a:xfrm>
              <a:prstGeom prst="rect">
                <a:avLst/>
              </a:prstGeom>
              <a:blipFill>
                <a:blip r:embed="rId2"/>
                <a:stretch>
                  <a:fillRect l="-1210" t="-1212" b="-28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 Box 57"/>
              <p:cNvSpPr txBox="1">
                <a:spLocks noChangeArrowheads="1"/>
              </p:cNvSpPr>
              <p:nvPr/>
            </p:nvSpPr>
            <p:spPr bwMode="auto">
              <a:xfrm>
                <a:off x="388896" y="1473910"/>
                <a:ext cx="18130977" cy="1461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dirty="0"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cũ</a:t>
                </a:r>
                <a:r>
                  <a:rPr lang="en-US" sz="44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eaLnBrk="1" hangingPunct="1"/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đồ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thị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i="1" dirty="0">
                    <a:latin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0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896" y="1473910"/>
                <a:ext cx="18130977" cy="1461875"/>
              </a:xfrm>
              <a:prstGeom prst="rect">
                <a:avLst/>
              </a:prstGeom>
              <a:blipFill>
                <a:blip r:embed="rId3"/>
                <a:stretch>
                  <a:fillRect l="-1379" t="-8750" b="-19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302878" y="11617079"/>
                <a:ext cx="20411804" cy="8969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17709" tIns="108855" rIns="217709" bIns="108855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Vậy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đạt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đại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tại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đại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878" y="11617079"/>
                <a:ext cx="20411804" cy="896945"/>
              </a:xfrm>
              <a:prstGeom prst="rect">
                <a:avLst/>
              </a:prstGeom>
              <a:blipFill>
                <a:blip r:embed="rId4"/>
                <a:stretch>
                  <a:fillRect l="-597" t="-7483" b="-238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1345821" y="12514024"/>
                <a:ext cx="20345400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217709" tIns="108855" rIns="217709" bIns="108855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Hàm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đạt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tiểu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tại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3,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giá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tiểu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5821" y="12514024"/>
                <a:ext cx="20345400" cy="914400"/>
              </a:xfrm>
              <a:prstGeom prst="rect">
                <a:avLst/>
              </a:prstGeom>
              <a:blipFill>
                <a:blip r:embed="rId5"/>
                <a:stretch>
                  <a:fillRect l="-599" t="-7333" b="-2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5917CA8-4AE7-42C1-81FF-B2CFE787D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7696200"/>
            <a:ext cx="10515600" cy="3828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91E75-60A6-4C1E-A014-E638C2EA0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0600" y="3210015"/>
            <a:ext cx="7870116" cy="84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45533" y="1828800"/>
            <a:ext cx="12179867" cy="907192"/>
            <a:chOff x="7351348" y="7543799"/>
            <a:chExt cx="20119627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710524" y="2861050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QUY TẮC I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loud Callout 38"/>
              <p:cNvSpPr/>
              <p:nvPr/>
            </p:nvSpPr>
            <p:spPr>
              <a:xfrm>
                <a:off x="13258800" y="6248400"/>
                <a:ext cx="9677400" cy="5063750"/>
              </a:xfrm>
              <a:prstGeom prst="cloudCallout">
                <a:avLst>
                  <a:gd name="adj1" fmla="val 49522"/>
                  <a:gd name="adj2" fmla="val 75242"/>
                </a:avLst>
              </a:prstGeom>
              <a:solidFill>
                <a:srgbClr val="FF66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Từ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bước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ở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phần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kiểm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tra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cũ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hãy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khái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quát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hóa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rút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ra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bước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Cloud Callou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6248400"/>
                <a:ext cx="9677400" cy="5063750"/>
              </a:xfrm>
              <a:prstGeom prst="cloudCallout">
                <a:avLst>
                  <a:gd name="adj1" fmla="val 49522"/>
                  <a:gd name="adj2" fmla="val 75242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08907" y="3797890"/>
                <a:ext cx="18164893" cy="3342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Bước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1.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Bước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2.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tại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đó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= 0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hoặc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không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Bước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3.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Lập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bảng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biến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thiên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Bước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4.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Từ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bảng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biến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thiên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suy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ra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07" y="3797890"/>
                <a:ext cx="18164893" cy="3342453"/>
              </a:xfrm>
              <a:prstGeom prst="rect">
                <a:avLst/>
              </a:prstGeom>
              <a:blipFill>
                <a:blip r:embed="rId4"/>
                <a:stretch>
                  <a:fillRect l="-1376" t="-2007" r="-369" b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14400" y="2750641"/>
            <a:ext cx="134875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400" b="1" dirty="0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giải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035250" y="5674172"/>
            <a:ext cx="84660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+)Ta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thiên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581851" y="1981200"/>
                <a:ext cx="19410296" cy="784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VD1: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đồ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thị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hàm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51" y="1981200"/>
                <a:ext cx="19410296" cy="784767"/>
              </a:xfrm>
              <a:prstGeom prst="rect">
                <a:avLst/>
              </a:prstGeom>
              <a:blipFill>
                <a:blip r:embed="rId2"/>
                <a:stretch>
                  <a:fillRect l="-1256" t="-13953" b="-356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1263956" y="11197679"/>
            <a:ext cx="114191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963314" y="3520082"/>
                <a:ext cx="6504286" cy="1431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+)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sz="4400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endParaRPr lang="en-US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2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3314" y="3520082"/>
                <a:ext cx="6504286" cy="1431161"/>
              </a:xfrm>
              <a:prstGeom prst="rect">
                <a:avLst/>
              </a:prstGeom>
              <a:blipFill>
                <a:blip r:embed="rId3"/>
                <a:stretch>
                  <a:fillRect l="-3749" t="-89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991412" y="4227622"/>
                <a:ext cx="12191188" cy="1461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+)</a:t>
                </a:r>
                <a:r>
                  <a:rPr lang="en-US" sz="4400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+3</a:t>
                </a:r>
                <a:r>
                  <a:rPr lang="en-US" sz="4400" i="1" dirty="0">
                    <a:latin typeface="Times New Roman" pitchFamily="18" charset="0"/>
                  </a:rPr>
                  <a:t>.</a:t>
                </a:r>
              </a:p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+)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.</a:t>
                </a:r>
                <a:endParaRPr lang="en-US" i="1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2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412" y="4227622"/>
                <a:ext cx="12191188" cy="1461875"/>
              </a:xfrm>
              <a:prstGeom prst="rect">
                <a:avLst/>
              </a:prstGeom>
              <a:blipFill>
                <a:blip r:embed="rId4"/>
                <a:stretch>
                  <a:fillRect l="-2050" t="-8368" b="-188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D96BEDF7-C6FE-43C9-A364-3B3F7A807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6533278"/>
            <a:ext cx="10972800" cy="44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45533" y="1828800"/>
            <a:ext cx="12179867" cy="907192"/>
            <a:chOff x="7351348" y="7543799"/>
            <a:chExt cx="20119627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16870" y="2933882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ĐỊNH LÍ 2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16870" y="3812519"/>
            <a:ext cx="232636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4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         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59688" y="4876800"/>
            <a:ext cx="231671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>
              <a:buAutoNum type="alphaLcParenR"/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,       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.</a:t>
            </a:r>
          </a:p>
          <a:p>
            <a:pPr marL="742950" indent="-742950">
              <a:buAutoNum type="alphaLcParenR"/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,       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907874"/>
              </p:ext>
            </p:extLst>
          </p:nvPr>
        </p:nvGraphicFramePr>
        <p:xfrm>
          <a:off x="15240000" y="3689239"/>
          <a:ext cx="365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0" y="3689239"/>
                        <a:ext cx="36576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414981"/>
              </p:ext>
            </p:extLst>
          </p:nvPr>
        </p:nvGraphicFramePr>
        <p:xfrm>
          <a:off x="20186026" y="3785762"/>
          <a:ext cx="1676400" cy="71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86026" y="3785762"/>
                        <a:ext cx="1676400" cy="715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907158"/>
              </p:ext>
            </p:extLst>
          </p:nvPr>
        </p:nvGraphicFramePr>
        <p:xfrm>
          <a:off x="2618596" y="4876800"/>
          <a:ext cx="2343632" cy="86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253800" progId="Equation.DSMT4">
                  <p:embed/>
                </p:oleObj>
              </mc:Choice>
              <mc:Fallback>
                <p:oleObj name="Equation" r:id="rId7" imgW="685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8596" y="4876800"/>
                        <a:ext cx="2343632" cy="86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298246"/>
              </p:ext>
            </p:extLst>
          </p:nvPr>
        </p:nvGraphicFramePr>
        <p:xfrm>
          <a:off x="5257800" y="4864768"/>
          <a:ext cx="2420829" cy="86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253800" progId="Equation.DSMT4">
                  <p:embed/>
                </p:oleObj>
              </mc:Choice>
              <mc:Fallback>
                <p:oleObj name="Equation" r:id="rId9" imgW="711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57800" y="4864768"/>
                        <a:ext cx="2420829" cy="864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313271"/>
              </p:ext>
            </p:extLst>
          </p:nvPr>
        </p:nvGraphicFramePr>
        <p:xfrm>
          <a:off x="8534400" y="4864768"/>
          <a:ext cx="914400" cy="909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34400" y="4864768"/>
                        <a:ext cx="914400" cy="909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340990"/>
              </p:ext>
            </p:extLst>
          </p:nvPr>
        </p:nvGraphicFramePr>
        <p:xfrm>
          <a:off x="2696335" y="5544599"/>
          <a:ext cx="23431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85800" imgH="253800" progId="Equation.DSMT4">
                  <p:embed/>
                </p:oleObj>
              </mc:Choice>
              <mc:Fallback>
                <p:oleObj name="Equation" r:id="rId13" imgW="685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335" y="5544599"/>
                        <a:ext cx="234315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05047"/>
              </p:ext>
            </p:extLst>
          </p:nvPr>
        </p:nvGraphicFramePr>
        <p:xfrm>
          <a:off x="5257800" y="5600075"/>
          <a:ext cx="242093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11000" imgH="253800" progId="Equation.DSMT4">
                  <p:embed/>
                </p:oleObj>
              </mc:Choice>
              <mc:Fallback>
                <p:oleObj name="Equation" r:id="rId15" imgW="711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00075"/>
                        <a:ext cx="2420938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64480"/>
              </p:ext>
            </p:extLst>
          </p:nvPr>
        </p:nvGraphicFramePr>
        <p:xfrm>
          <a:off x="8554453" y="5527387"/>
          <a:ext cx="914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453" y="5527387"/>
                        <a:ext cx="9144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203426"/>
              </p:ext>
            </p:extLst>
          </p:nvPr>
        </p:nvGraphicFramePr>
        <p:xfrm>
          <a:off x="4572000" y="3851642"/>
          <a:ext cx="2215581" cy="691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83920" imgH="203040" progId="Equation.DSMT4">
                  <p:embed/>
                </p:oleObj>
              </mc:Choice>
              <mc:Fallback>
                <p:oleObj name="Equation" r:id="rId19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72000" y="3851642"/>
                        <a:ext cx="2215581" cy="691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59688" y="6459417"/>
            <a:ext cx="19410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VD2: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: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19402"/>
              </p:ext>
            </p:extLst>
          </p:nvPr>
        </p:nvGraphicFramePr>
        <p:xfrm>
          <a:off x="12343244" y="6303900"/>
          <a:ext cx="4191000" cy="92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90360" imgH="228600" progId="Equation.DSMT4">
                  <p:embed/>
                </p:oleObj>
              </mc:Choice>
              <mc:Fallback>
                <p:oleObj name="Equation" r:id="rId21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343244" y="6303900"/>
                        <a:ext cx="4191000" cy="924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991186" y="7467600"/>
            <a:ext cx="31236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400" b="1" dirty="0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giải</a:t>
            </a:r>
            <a:r>
              <a:rPr lang="en-US" sz="4400" b="1" dirty="0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037014" y="8356924"/>
            <a:ext cx="65778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+)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 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647407"/>
              </p:ext>
            </p:extLst>
          </p:nvPr>
        </p:nvGraphicFramePr>
        <p:xfrm>
          <a:off x="1652642" y="9126365"/>
          <a:ext cx="2673315" cy="937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25480" imgH="228600" progId="Equation.DSMT4">
                  <p:embed/>
                </p:oleObj>
              </mc:Choice>
              <mc:Fallback>
                <p:oleObj name="Equation" r:id="rId23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52642" y="9126365"/>
                        <a:ext cx="2673315" cy="937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7015" y="9224173"/>
            <a:ext cx="715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0100" y="9270163"/>
            <a:ext cx="40767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;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65182"/>
              </p:ext>
            </p:extLst>
          </p:nvPr>
        </p:nvGraphicFramePr>
        <p:xfrm>
          <a:off x="5186256" y="9205232"/>
          <a:ext cx="3892343" cy="78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27000" imgH="203040" progId="Equation.DSMT4">
                  <p:embed/>
                </p:oleObj>
              </mc:Choice>
              <mc:Fallback>
                <p:oleObj name="Equation" r:id="rId25" imgW="927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186256" y="9205232"/>
                        <a:ext cx="3892343" cy="788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037016" y="10024216"/>
            <a:ext cx="7155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+) 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44030"/>
              </p:ext>
            </p:extLst>
          </p:nvPr>
        </p:nvGraphicFramePr>
        <p:xfrm>
          <a:off x="1679824" y="10024215"/>
          <a:ext cx="3044577" cy="83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50680" imgH="228600" progId="Equation.DSMT4">
                  <p:embed/>
                </p:oleObj>
              </mc:Choice>
              <mc:Fallback>
                <p:oleObj name="Equation" r:id="rId27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679824" y="10024215"/>
                        <a:ext cx="3044577" cy="830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724401" y="10149508"/>
            <a:ext cx="40767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;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091989"/>
              </p:ext>
            </p:extLst>
          </p:nvPr>
        </p:nvGraphicFramePr>
        <p:xfrm>
          <a:off x="5133975" y="10024216"/>
          <a:ext cx="3028950" cy="99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63280" imgH="253800" progId="Equation.DSMT4">
                  <p:embed/>
                </p:oleObj>
              </mc:Choice>
              <mc:Fallback>
                <p:oleObj name="Equation" r:id="rId29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133975" y="10024216"/>
                        <a:ext cx="3028950" cy="99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394808" y="11201400"/>
            <a:ext cx="1201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,               .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175946"/>
              </p:ext>
            </p:extLst>
          </p:nvPr>
        </p:nvGraphicFramePr>
        <p:xfrm>
          <a:off x="7308182" y="11201400"/>
          <a:ext cx="1524001" cy="65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55320" imgH="177480" progId="Equation.DSMT4">
                  <p:embed/>
                </p:oleObj>
              </mc:Choice>
              <mc:Fallback>
                <p:oleObj name="Equation" r:id="rId31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308182" y="11201400"/>
                        <a:ext cx="1524001" cy="659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60589"/>
              </p:ext>
            </p:extLst>
          </p:nvPr>
        </p:nvGraphicFramePr>
        <p:xfrm>
          <a:off x="9078599" y="11145564"/>
          <a:ext cx="2057400" cy="89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71320" imgH="228600" progId="Equation.DSMT4">
                  <p:embed/>
                </p:oleObj>
              </mc:Choice>
              <mc:Fallback>
                <p:oleObj name="Equation" r:id="rId33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9078599" y="11145564"/>
                        <a:ext cx="2057400" cy="894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943600" y="7564333"/>
            <a:ext cx="1584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ý: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phải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endParaRPr lang="en-US" sz="4400" dirty="0">
              <a:latin typeface="Arial" pitchFamily="34" charset="0"/>
              <a:cs typeface="Arial" pitchFamily="34" charset="0"/>
            </a:endParaRPr>
          </a:p>
          <a:p>
            <a:r>
              <a:rPr lang="en-US" sz="44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quay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1.                         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763045"/>
              </p:ext>
            </p:extLst>
          </p:nvPr>
        </p:nvGraphicFramePr>
        <p:xfrm>
          <a:off x="9144053" y="7310281"/>
          <a:ext cx="2641565" cy="1622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99920" imgH="533160" progId="Equation.DSMT4">
                  <p:embed/>
                </p:oleObj>
              </mc:Choice>
              <mc:Fallback>
                <p:oleObj name="Equation" r:id="rId35" imgW="7999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9144053" y="7310281"/>
                        <a:ext cx="2641565" cy="1622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309669"/>
              </p:ext>
            </p:extLst>
          </p:nvPr>
        </p:nvGraphicFramePr>
        <p:xfrm>
          <a:off x="17678400" y="7564333"/>
          <a:ext cx="874696" cy="87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64880" imgH="228600" progId="Equation.DSMT4">
                  <p:embed/>
                </p:oleObj>
              </mc:Choice>
              <mc:Fallback>
                <p:oleObj name="Equation" r:id="rId37" imgW="1648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8400" y="7564333"/>
                        <a:ext cx="874696" cy="870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Callout 10"/>
          <p:cNvSpPr/>
          <p:nvPr/>
        </p:nvSpPr>
        <p:spPr>
          <a:xfrm>
            <a:off x="7324141" y="1143000"/>
            <a:ext cx="15930900" cy="7859191"/>
          </a:xfrm>
          <a:prstGeom prst="cloudCallout">
            <a:avLst>
              <a:gd name="adj1" fmla="val 55993"/>
              <a:gd name="adj2" fmla="val 79624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Ta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nghiên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69894"/>
              </p:ext>
            </p:extLst>
          </p:nvPr>
        </p:nvGraphicFramePr>
        <p:xfrm>
          <a:off x="19354800" y="3463386"/>
          <a:ext cx="1080838" cy="793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64880" imgH="203040" progId="Equation.DSMT4">
                  <p:embed/>
                </p:oleObj>
              </mc:Choice>
              <mc:Fallback>
                <p:oleObj name="Equation" r:id="rId39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9354800" y="3463386"/>
                        <a:ext cx="1080838" cy="793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516057"/>
              </p:ext>
            </p:extLst>
          </p:nvPr>
        </p:nvGraphicFramePr>
        <p:xfrm>
          <a:off x="5191556" y="8467302"/>
          <a:ext cx="738189" cy="54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64880" imgH="164880" progId="Equation.DSMT4">
                  <p:embed/>
                </p:oleObj>
              </mc:Choice>
              <mc:Fallback>
                <p:oleObj name="Equation" r:id="rId41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191556" y="8467302"/>
                        <a:ext cx="738189" cy="548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6" grpId="1"/>
      <p:bldP spid="28" grpId="0"/>
      <p:bldP spid="28" grpId="1"/>
      <p:bldP spid="31" grpId="0"/>
      <p:bldP spid="31" grpId="1"/>
      <p:bldP spid="17" grpId="0"/>
      <p:bldP spid="17" grpId="1"/>
      <p:bldP spid="21" grpId="0"/>
      <p:bldP spid="21" grpId="1"/>
      <p:bldP spid="37" grpId="0"/>
      <p:bldP spid="37" grpId="1"/>
      <p:bldP spid="38" grpId="0"/>
      <p:bldP spid="38" grpId="1"/>
      <p:bldP spid="25" grpId="0"/>
      <p:bldP spid="25" grpId="1"/>
      <p:bldP spid="3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45533" y="1828800"/>
            <a:ext cx="12179867" cy="907192"/>
            <a:chOff x="7351348" y="7543799"/>
            <a:chExt cx="20119627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TÌM CỰC TRỊ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710524" y="2735992"/>
            <a:ext cx="7112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 QUY TẮC II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89953" y="4495800"/>
            <a:ext cx="20878800" cy="3477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1.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2.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x</a:t>
            </a:r>
            <a:r>
              <a:rPr lang="en-US" sz="4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(i=1, 2,...)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 .</a:t>
            </a:r>
          </a:p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3.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.      </a:t>
            </a:r>
          </a:p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4.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Dựa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dấu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suy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x</a:t>
            </a:r>
            <a:r>
              <a:rPr lang="en-US" sz="4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999950" y="3505433"/>
            <a:ext cx="1581394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Áp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2,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323012"/>
              </p:ext>
            </p:extLst>
          </p:nvPr>
        </p:nvGraphicFramePr>
        <p:xfrm>
          <a:off x="4266653" y="5638800"/>
          <a:ext cx="1429616" cy="893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80" imgH="253800" progId="Equation.DSMT4">
                  <p:embed/>
                </p:oleObj>
              </mc:Choice>
              <mc:Fallback>
                <p:oleObj name="Equation" r:id="rId3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6653" y="5638800"/>
                        <a:ext cx="1429616" cy="893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60601"/>
              </p:ext>
            </p:extLst>
          </p:nvPr>
        </p:nvGraphicFramePr>
        <p:xfrm>
          <a:off x="17754600" y="5486400"/>
          <a:ext cx="2057400" cy="107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54600" y="5486400"/>
                        <a:ext cx="2057400" cy="1071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762272"/>
              </p:ext>
            </p:extLst>
          </p:nvPr>
        </p:nvGraphicFramePr>
        <p:xfrm>
          <a:off x="4419600" y="6477000"/>
          <a:ext cx="1295400" cy="97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253800" progId="Equation.DSMT4">
                  <p:embed/>
                </p:oleObj>
              </mc:Choice>
              <mc:Fallback>
                <p:oleObj name="Equation" r:id="rId7" imgW="431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9600" y="6477000"/>
                        <a:ext cx="1295400" cy="97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64126"/>
              </p:ext>
            </p:extLst>
          </p:nvPr>
        </p:nvGraphicFramePr>
        <p:xfrm>
          <a:off x="7595731" y="7162800"/>
          <a:ext cx="14097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253800" progId="Equation.DSMT4">
                  <p:embed/>
                </p:oleObj>
              </mc:Choice>
              <mc:Fallback>
                <p:oleObj name="Equation" r:id="rId9" imgW="46980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731" y="7162800"/>
                        <a:ext cx="14097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79507"/>
              </p:ext>
            </p:extLst>
          </p:nvPr>
        </p:nvGraphicFramePr>
        <p:xfrm>
          <a:off x="6427578" y="6477000"/>
          <a:ext cx="14097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800" imgH="253800" progId="Equation.DSMT4">
                  <p:embed/>
                </p:oleObj>
              </mc:Choice>
              <mc:Fallback>
                <p:oleObj name="Equation" r:id="rId11" imgW="46980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578" y="6477000"/>
                        <a:ext cx="14097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3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3640" y="3252873"/>
            <a:ext cx="12245560" cy="191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+) TXĐ:    .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+) f’(x) = 4cos2x ; f’(x) = 0 </a:t>
            </a:r>
            <a:r>
              <a:rPr lang="en-US" sz="4400" dirty="0">
                <a:latin typeface="Arial" pitchFamily="34" charset="0"/>
                <a:cs typeface="Arial" pitchFamily="34" charset="0"/>
                <a:sym typeface="Symbol" pitchFamily="18" charset="2"/>
              </a:rPr>
              <a:t> cos2x= 0  </a:t>
            </a:r>
          </a:p>
        </p:txBody>
      </p:sp>
      <p:graphicFrame>
        <p:nvGraphicFramePr>
          <p:cNvPr id="12297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2962179"/>
              </p:ext>
            </p:extLst>
          </p:nvPr>
        </p:nvGraphicFramePr>
        <p:xfrm>
          <a:off x="11188700" y="3929063"/>
          <a:ext cx="4605338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393480" progId="Equation.DSMT4">
                  <p:embed/>
                </p:oleObj>
              </mc:Choice>
              <mc:Fallback>
                <p:oleObj name="Equation" r:id="rId2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8700" y="3929063"/>
                        <a:ext cx="4605338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84752" y="5683411"/>
            <a:ext cx="5177848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+) f”(x) = -8sin2x ,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251200" y="8229601"/>
            <a:ext cx="6908800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-440778"/>
            <a:ext cx="439735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>
            <a:spAutoFit/>
          </a:bodyPr>
          <a:lstStyle/>
          <a:p>
            <a:endParaRPr lang="en-US"/>
          </a:p>
        </p:txBody>
      </p:sp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500015"/>
              </p:ext>
            </p:extLst>
          </p:nvPr>
        </p:nvGraphicFramePr>
        <p:xfrm>
          <a:off x="5125243" y="5366742"/>
          <a:ext cx="14133513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70200" imgH="457200" progId="Equation.DSMT4">
                  <p:embed/>
                </p:oleObj>
              </mc:Choice>
              <mc:Fallback>
                <p:oleObj name="Equation" r:id="rId4" imgW="3670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243" y="5366742"/>
                        <a:ext cx="14133513" cy="1592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03640" y="7581763"/>
            <a:ext cx="1016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0" y="-440778"/>
            <a:ext cx="439735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>
            <a:spAutoFit/>
          </a:bodyPr>
          <a:lstStyle/>
          <a:p>
            <a:endParaRPr lang="en-US"/>
          </a:p>
        </p:txBody>
      </p:sp>
      <p:graphicFrame>
        <p:nvGraphicFramePr>
          <p:cNvPr id="1230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350974"/>
              </p:ext>
            </p:extLst>
          </p:nvPr>
        </p:nvGraphicFramePr>
        <p:xfrm>
          <a:off x="7281064" y="7345331"/>
          <a:ext cx="3790576" cy="138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393529" progId="Equation.DSMT4">
                  <p:embed/>
                </p:oleObj>
              </mc:Choice>
              <mc:Fallback>
                <p:oleObj name="Equation" r:id="rId6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064" y="7345331"/>
                        <a:ext cx="3790576" cy="1387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0744200" y="7599218"/>
            <a:ext cx="8763000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98155" y="8830798"/>
            <a:ext cx="6586535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1109614" y="8805837"/>
            <a:ext cx="8340436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267200" y="5960022"/>
            <a:ext cx="439735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>
            <a:spAutoFit/>
          </a:bodyPr>
          <a:lstStyle/>
          <a:p>
            <a:endParaRPr lang="en-US"/>
          </a:p>
        </p:txBody>
      </p:sp>
      <p:graphicFrame>
        <p:nvGraphicFramePr>
          <p:cNvPr id="123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88793"/>
              </p:ext>
            </p:extLst>
          </p:nvPr>
        </p:nvGraphicFramePr>
        <p:xfrm>
          <a:off x="6526420" y="8593683"/>
          <a:ext cx="4775200" cy="1388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393480" progId="Equation.DSMT4">
                  <p:embed/>
                </p:oleObj>
              </mc:Choice>
              <mc:Fallback>
                <p:oleObj name="Equation" r:id="rId8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420" y="8593683"/>
                        <a:ext cx="4775200" cy="1388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0" y="-440778"/>
            <a:ext cx="439735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>
            <a:spAutoFit/>
          </a:bodyPr>
          <a:lstStyle/>
          <a:p>
            <a:endParaRPr lang="en-US"/>
          </a:p>
        </p:txBody>
      </p:sp>
      <p:graphicFrame>
        <p:nvGraphicFramePr>
          <p:cNvPr id="1232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69089"/>
              </p:ext>
            </p:extLst>
          </p:nvPr>
        </p:nvGraphicFramePr>
        <p:xfrm>
          <a:off x="18712070" y="7354862"/>
          <a:ext cx="432435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431640" progId="Equation.DSMT4">
                  <p:embed/>
                </p:oleObj>
              </mc:Choice>
              <mc:Fallback>
                <p:oleObj name="Equation" r:id="rId10" imgW="1054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2070" y="7354862"/>
                        <a:ext cx="4324350" cy="145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6026698"/>
            <a:ext cx="439735" cy="8815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7709" tIns="108855" rIns="217709" bIns="108855" anchor="ctr">
            <a:spAutoFit/>
          </a:bodyPr>
          <a:lstStyle/>
          <a:p>
            <a:endParaRPr lang="en-US"/>
          </a:p>
        </p:txBody>
      </p:sp>
      <p:graphicFrame>
        <p:nvGraphicFramePr>
          <p:cNvPr id="1232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934608"/>
              </p:ext>
            </p:extLst>
          </p:nvPr>
        </p:nvGraphicFramePr>
        <p:xfrm>
          <a:off x="19450050" y="8593683"/>
          <a:ext cx="457835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85720" imgH="431640" progId="Equation.DSMT4">
                  <p:embed/>
                </p:oleObj>
              </mc:Choice>
              <mc:Fallback>
                <p:oleObj name="Equation" r:id="rId12" imgW="1485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0050" y="8593683"/>
                        <a:ext cx="4578350" cy="1495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03640" y="1447800"/>
            <a:ext cx="21336000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17709" tIns="108855" rIns="217709" bIns="108855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VD3: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4400" i="1" dirty="0">
                <a:latin typeface="Arial" pitchFamily="34" charset="0"/>
                <a:cs typeface="Arial" pitchFamily="34" charset="0"/>
              </a:rPr>
              <a:t>f(x)=2sin2x-3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67809" y="2344744"/>
            <a:ext cx="31236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400" b="1" dirty="0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giải</a:t>
            </a:r>
            <a:r>
              <a:rPr lang="en-US" sz="4400" b="1" dirty="0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31873"/>
              </p:ext>
            </p:extLst>
          </p:nvPr>
        </p:nvGraphicFramePr>
        <p:xfrm>
          <a:off x="2592675" y="3374890"/>
          <a:ext cx="836325" cy="60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64880" progId="Equation.DSMT4">
                  <p:embed/>
                </p:oleObj>
              </mc:Choice>
              <mc:Fallback>
                <p:oleObj name="Equation" r:id="rId14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92675" y="3374890"/>
                        <a:ext cx="836325" cy="608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4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9" grpId="0"/>
      <p:bldP spid="12308" grpId="0"/>
      <p:bldP spid="12311" grpId="0"/>
      <p:bldP spid="12312" grpId="0"/>
      <p:bldP spid="12313" grpId="0"/>
      <p:bldP spid="123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5835338" y="2314576"/>
            <a:ext cx="12795207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(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kiện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):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6561221" y="8872044"/>
            <a:ext cx="11256524" cy="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hàm</a:t>
            </a:r>
            <a:r>
              <a:rPr lang="en-US" sz="4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44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987" y="1888262"/>
            <a:ext cx="3049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8600" y="9753600"/>
                <a:ext cx="18164893" cy="3342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Bước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1.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Bước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2.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tại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đó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= 0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hoặc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không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Bước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3.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Lập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bảng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biến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thiên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Bước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4.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Từ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bảng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biến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thiên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suy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ra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trị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753600"/>
                <a:ext cx="18164893" cy="3342453"/>
              </a:xfrm>
              <a:prstGeom prst="rect">
                <a:avLst/>
              </a:prstGeom>
              <a:blipFill>
                <a:blip r:embed="rId2"/>
                <a:stretch>
                  <a:fillRect l="-1376" t="-2007" r="-403" b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7938" y="7401431"/>
            <a:ext cx="23674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ý:</a:t>
            </a:r>
            <a:r>
              <a:rPr lang="en-US" dirty="0"/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Dựa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ta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ngược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</a:t>
            </a:r>
          </a:p>
          <a:p>
            <a:r>
              <a:rPr lang="en-US" sz="4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dấu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36403"/>
              </p:ext>
            </p:extLst>
          </p:nvPr>
        </p:nvGraphicFramePr>
        <p:xfrm>
          <a:off x="15745326" y="7343776"/>
          <a:ext cx="9144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5326" y="7343776"/>
                        <a:ext cx="91440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125399"/>
              </p:ext>
            </p:extLst>
          </p:nvPr>
        </p:nvGraphicFramePr>
        <p:xfrm>
          <a:off x="745790" y="8124706"/>
          <a:ext cx="928837" cy="83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790" y="8124706"/>
                        <a:ext cx="928837" cy="835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873099"/>
              </p:ext>
            </p:extLst>
          </p:nvPr>
        </p:nvGraphicFramePr>
        <p:xfrm>
          <a:off x="5851973" y="8192991"/>
          <a:ext cx="625644" cy="61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1973" y="8192991"/>
                        <a:ext cx="625644" cy="618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147212"/>
              </p:ext>
            </p:extLst>
          </p:nvPr>
        </p:nvGraphicFramePr>
        <p:xfrm>
          <a:off x="9597189" y="7982460"/>
          <a:ext cx="9144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7189" y="7982460"/>
                        <a:ext cx="91440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054408B-6031-4125-9FE7-C7FDBC2E43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790" y="3211521"/>
            <a:ext cx="10150810" cy="4076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346AC7-12DA-41BB-9F9D-4AF386E54C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87306" y="3237093"/>
            <a:ext cx="10150810" cy="41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6923619" y="2314576"/>
            <a:ext cx="11706926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Định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lí</a:t>
            </a:r>
            <a:r>
              <a:rPr lang="en-US" b="1" i="1" dirty="0">
                <a:solidFill>
                  <a:srgbClr val="0000FF"/>
                </a:solidFill>
              </a:rPr>
              <a:t> 2 (</a:t>
            </a:r>
            <a:r>
              <a:rPr lang="en-US" b="1" i="1" dirty="0" err="1">
                <a:solidFill>
                  <a:srgbClr val="0000FF"/>
                </a:solidFill>
              </a:rPr>
              <a:t>điều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kiện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đủ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để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hàm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số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có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cực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trị</a:t>
            </a:r>
            <a:r>
              <a:rPr lang="en-US" b="1" i="1" dirty="0">
                <a:solidFill>
                  <a:srgbClr val="0000FF"/>
                </a:solidFill>
              </a:rPr>
              <a:t>):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6441491" y="8098147"/>
            <a:ext cx="9229558" cy="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7709" tIns="108855" rIns="217709" bIns="108855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Qui </a:t>
            </a:r>
            <a:r>
              <a:rPr lang="en-US" b="1" i="1" dirty="0" err="1">
                <a:solidFill>
                  <a:srgbClr val="0000FF"/>
                </a:solidFill>
              </a:rPr>
              <a:t>tắc</a:t>
            </a:r>
            <a:r>
              <a:rPr lang="en-US" b="1" i="1" dirty="0">
                <a:solidFill>
                  <a:srgbClr val="0000FF"/>
                </a:solidFill>
              </a:rPr>
              <a:t> II </a:t>
            </a:r>
            <a:r>
              <a:rPr lang="en-US" b="1" i="1" dirty="0" err="1">
                <a:solidFill>
                  <a:srgbClr val="0000FF"/>
                </a:solidFill>
              </a:rPr>
              <a:t>để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tìm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cực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trị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hàm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số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882" y="1899077"/>
            <a:ext cx="3049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08098" y="3196132"/>
            <a:ext cx="232636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4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hàm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         ,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92612" y="3965573"/>
            <a:ext cx="231671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>
              <a:buAutoNum type="alphaLcParenR"/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,       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.</a:t>
            </a:r>
          </a:p>
          <a:p>
            <a:pPr marL="742950" indent="-742950">
              <a:buAutoNum type="alphaLcParenR"/>
            </a:pPr>
            <a:r>
              <a:rPr lang="en-US" sz="44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,       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944697"/>
              </p:ext>
            </p:extLst>
          </p:nvPr>
        </p:nvGraphicFramePr>
        <p:xfrm>
          <a:off x="4495800" y="3257381"/>
          <a:ext cx="22161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03040" progId="Equation.DSMT4">
                  <p:embed/>
                </p:oleObj>
              </mc:Choice>
              <mc:Fallback>
                <p:oleObj name="Equation" r:id="rId2" imgW="58392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57381"/>
                        <a:ext cx="22161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094680"/>
              </p:ext>
            </p:extLst>
          </p:nvPr>
        </p:nvGraphicFramePr>
        <p:xfrm>
          <a:off x="15001019" y="3196132"/>
          <a:ext cx="365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53800" progId="Equation.DSMT4">
                  <p:embed/>
                </p:oleObj>
              </mc:Choice>
              <mc:Fallback>
                <p:oleObj name="Equation" r:id="rId4" imgW="91440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019" y="3196132"/>
                        <a:ext cx="3657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47603"/>
              </p:ext>
            </p:extLst>
          </p:nvPr>
        </p:nvGraphicFramePr>
        <p:xfrm>
          <a:off x="19819270" y="3251198"/>
          <a:ext cx="1676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9270" y="3251198"/>
                        <a:ext cx="16764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62453"/>
              </p:ext>
            </p:extLst>
          </p:nvPr>
        </p:nvGraphicFramePr>
        <p:xfrm>
          <a:off x="2556540" y="3965573"/>
          <a:ext cx="23431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253800" progId="Equation.DSMT4">
                  <p:embed/>
                </p:oleObj>
              </mc:Choice>
              <mc:Fallback>
                <p:oleObj name="Equation" r:id="rId8" imgW="685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540" y="3965573"/>
                        <a:ext cx="234315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151665"/>
              </p:ext>
            </p:extLst>
          </p:nvPr>
        </p:nvGraphicFramePr>
        <p:xfrm>
          <a:off x="5029200" y="4001668"/>
          <a:ext cx="24209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253800" progId="Equation.DSMT4">
                  <p:embed/>
                </p:oleObj>
              </mc:Choice>
              <mc:Fallback>
                <p:oleObj name="Equation" r:id="rId10" imgW="711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01668"/>
                        <a:ext cx="24209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82128"/>
              </p:ext>
            </p:extLst>
          </p:nvPr>
        </p:nvGraphicFramePr>
        <p:xfrm>
          <a:off x="2556540" y="4688848"/>
          <a:ext cx="234315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54000" progId="Equation.DSMT4">
                  <p:embed/>
                </p:oleObj>
              </mc:Choice>
              <mc:Fallback>
                <p:oleObj name="Equation" r:id="rId12" imgW="6858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540" y="4688848"/>
                        <a:ext cx="234315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113933"/>
              </p:ext>
            </p:extLst>
          </p:nvPr>
        </p:nvGraphicFramePr>
        <p:xfrm>
          <a:off x="5029200" y="4688848"/>
          <a:ext cx="24209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253800" progId="Equation.DSMT4">
                  <p:embed/>
                </p:oleObj>
              </mc:Choice>
              <mc:Fallback>
                <p:oleObj name="Equation" r:id="rId14" imgW="7110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688848"/>
                        <a:ext cx="24209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541611"/>
              </p:ext>
            </p:extLst>
          </p:nvPr>
        </p:nvGraphicFramePr>
        <p:xfrm>
          <a:off x="8534400" y="4001668"/>
          <a:ext cx="914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001668"/>
                        <a:ext cx="9144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541236"/>
              </p:ext>
            </p:extLst>
          </p:nvPr>
        </p:nvGraphicFramePr>
        <p:xfrm>
          <a:off x="8458200" y="4522538"/>
          <a:ext cx="914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5028" imgH="228501" progId="Equation.DSMT4">
                  <p:embed/>
                </p:oleObj>
              </mc:Choice>
              <mc:Fallback>
                <p:oleObj name="Equation" r:id="rId18" imgW="165028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4522538"/>
                        <a:ext cx="9144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616870" y="9144000"/>
            <a:ext cx="20878800" cy="3477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1.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b="1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2.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x</a:t>
            </a:r>
            <a:r>
              <a:rPr lang="en-US" sz="4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(i=1, 2,...)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 .</a:t>
            </a:r>
          </a:p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3.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.  </a:t>
            </a:r>
          </a:p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4.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Dựa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dấu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suy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x</a:t>
            </a:r>
            <a:r>
              <a:rPr lang="en-US" sz="4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010701"/>
              </p:ext>
            </p:extLst>
          </p:nvPr>
        </p:nvGraphicFramePr>
        <p:xfrm>
          <a:off x="3962400" y="10436055"/>
          <a:ext cx="14287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253800" progId="Equation.DSMT4">
                  <p:embed/>
                </p:oleObj>
              </mc:Choice>
              <mc:Fallback>
                <p:oleObj name="Equation" r:id="rId19" imgW="40608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436055"/>
                        <a:ext cx="14287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944413"/>
              </p:ext>
            </p:extLst>
          </p:nvPr>
        </p:nvGraphicFramePr>
        <p:xfrm>
          <a:off x="17373600" y="10375900"/>
          <a:ext cx="2209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22080" imgH="253800" progId="Equation.DSMT4">
                  <p:embed/>
                </p:oleObj>
              </mc:Choice>
              <mc:Fallback>
                <p:oleObj name="Equation" r:id="rId21" imgW="62208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3600" y="10375900"/>
                        <a:ext cx="2209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852833"/>
              </p:ext>
            </p:extLst>
          </p:nvPr>
        </p:nvGraphicFramePr>
        <p:xfrm>
          <a:off x="4114800" y="11125200"/>
          <a:ext cx="12954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31640" imgH="253800" progId="Equation.DSMT4">
                  <p:embed/>
                </p:oleObj>
              </mc:Choice>
              <mc:Fallback>
                <p:oleObj name="Equation" r:id="rId23" imgW="43164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125200"/>
                        <a:ext cx="12954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155916"/>
              </p:ext>
            </p:extLst>
          </p:nvPr>
        </p:nvGraphicFramePr>
        <p:xfrm>
          <a:off x="6218769" y="11049000"/>
          <a:ext cx="14097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69696" imgH="253890" progId="Equation.DSMT4">
                  <p:embed/>
                </p:oleObj>
              </mc:Choice>
              <mc:Fallback>
                <p:oleObj name="Equation" r:id="rId25" imgW="469696" imgH="25389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769" y="11049000"/>
                        <a:ext cx="14097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846809"/>
              </p:ext>
            </p:extLst>
          </p:nvPr>
        </p:nvGraphicFramePr>
        <p:xfrm>
          <a:off x="7353300" y="11811000"/>
          <a:ext cx="14097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69800" imgH="253800" progId="Equation.DSMT4">
                  <p:embed/>
                </p:oleObj>
              </mc:Choice>
              <mc:Fallback>
                <p:oleObj name="Equation" r:id="rId27" imgW="46980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11811000"/>
                        <a:ext cx="14097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49599" y="5715000"/>
            <a:ext cx="224859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ý: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cực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                                   </a:t>
            </a:r>
          </a:p>
          <a:p>
            <a:endParaRPr lang="en-US" sz="4400" dirty="0">
              <a:latin typeface="Arial" pitchFamily="34" charset="0"/>
              <a:cs typeface="Arial" pitchFamily="34" charset="0"/>
            </a:endParaRPr>
          </a:p>
          <a:p>
            <a:r>
              <a:rPr lang="en-US" sz="4400" dirty="0">
                <a:latin typeface="Arial" pitchFamily="34" charset="0"/>
                <a:cs typeface="Arial" pitchFamily="34" charset="0"/>
              </a:rPr>
              <a:t>quay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1.                        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09774"/>
              </p:ext>
            </p:extLst>
          </p:nvPr>
        </p:nvGraphicFramePr>
        <p:xfrm>
          <a:off x="3728115" y="5412123"/>
          <a:ext cx="26416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99920" imgH="533160" progId="Equation.DSMT4">
                  <p:embed/>
                </p:oleObj>
              </mc:Choice>
              <mc:Fallback>
                <p:oleObj name="Equation" r:id="rId29" imgW="799920" imgH="53316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115" y="5412123"/>
                        <a:ext cx="26416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695734"/>
              </p:ext>
            </p:extLst>
          </p:nvPr>
        </p:nvGraphicFramePr>
        <p:xfrm>
          <a:off x="12319882" y="5715000"/>
          <a:ext cx="914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65028" imgH="228501" progId="Equation.DSMT4">
                  <p:embed/>
                </p:oleObj>
              </mc:Choice>
              <mc:Fallback>
                <p:oleObj name="Equation" r:id="rId31" imgW="165028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882" y="5715000"/>
                        <a:ext cx="9144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2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9" grpId="0"/>
      <p:bldP spid="35" grpId="0" animBg="1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5978</TotalTime>
  <Words>1725</Words>
  <Application>Microsoft Office PowerPoint</Application>
  <PresentationFormat>Custom</PresentationFormat>
  <Paragraphs>212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AvantGarde-Demi</vt:lpstr>
      <vt:lpstr>Calibri</vt:lpstr>
      <vt:lpstr>Cambria</vt:lpstr>
      <vt:lpstr>Cambria Math</vt:lpstr>
      <vt:lpstr>Chu Van An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Thiện Trần Xuân</cp:lastModifiedBy>
  <cp:revision>554</cp:revision>
  <dcterms:created xsi:type="dcterms:W3CDTF">2013-08-31T11:42:51Z</dcterms:created>
  <dcterms:modified xsi:type="dcterms:W3CDTF">2021-08-27T00:28:20Z</dcterms:modified>
</cp:coreProperties>
</file>