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96" r:id="rId4"/>
    <p:sldId id="286" r:id="rId5"/>
    <p:sldId id="272" r:id="rId6"/>
    <p:sldId id="258" r:id="rId7"/>
    <p:sldId id="264" r:id="rId8"/>
    <p:sldId id="289" r:id="rId9"/>
    <p:sldId id="266" r:id="rId10"/>
    <p:sldId id="287" r:id="rId11"/>
    <p:sldId id="270" r:id="rId12"/>
    <p:sldId id="271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4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2020-08-22T11:21:01Z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