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01" r:id="rId2"/>
    <p:sldId id="326" r:id="rId3"/>
    <p:sldId id="327" r:id="rId4"/>
    <p:sldId id="304" r:id="rId5"/>
    <p:sldId id="309" r:id="rId6"/>
    <p:sldId id="310" r:id="rId7"/>
    <p:sldId id="311" r:id="rId8"/>
    <p:sldId id="328" r:id="rId9"/>
    <p:sldId id="329" r:id="rId10"/>
    <p:sldId id="330" r:id="rId11"/>
    <p:sldId id="331" r:id="rId12"/>
    <p:sldId id="332" r:id="rId13"/>
    <p:sldId id="333" r:id="rId14"/>
    <p:sldId id="334" r:id="rId15"/>
    <p:sldId id="335" r:id="rId16"/>
    <p:sldId id="336" r:id="rId17"/>
    <p:sldId id="338" r:id="rId18"/>
    <p:sldId id="339" r:id="rId19"/>
  </p:sldIdLst>
  <p:sldSz cx="24387175" cy="13716000"/>
  <p:notesSz cx="6858000" cy="9144000"/>
  <p:custDataLst>
    <p:tags r:id="rId21"/>
  </p:custDataLst>
  <p:defaultTextStyle>
    <a:defPPr>
      <a:defRPr lang="en-US"/>
    </a:defPPr>
    <a:lvl1pPr marL="0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5F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87" autoAdjust="0"/>
    <p:restoredTop sz="84364" autoAdjust="0"/>
  </p:normalViewPr>
  <p:slideViewPr>
    <p:cSldViewPr>
      <p:cViewPr varScale="1">
        <p:scale>
          <a:sx n="31" d="100"/>
          <a:sy n="31" d="100"/>
        </p:scale>
        <p:origin x="1080" y="90"/>
      </p:cViewPr>
      <p:guideLst>
        <p:guide orient="horz" pos="4320"/>
        <p:guide pos="7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7" Type="http://schemas.openxmlformats.org/officeDocument/2006/relationships/image" Target="../media/image52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51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7" Type="http://schemas.openxmlformats.org/officeDocument/2006/relationships/image" Target="../media/image59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6" Type="http://schemas.openxmlformats.org/officeDocument/2006/relationships/image" Target="../media/image58.wmf"/><Relationship Id="rId5" Type="http://schemas.openxmlformats.org/officeDocument/2006/relationships/image" Target="../media/image57.wmf"/><Relationship Id="rId4" Type="http://schemas.openxmlformats.org/officeDocument/2006/relationships/image" Target="../media/image56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3" Type="http://schemas.openxmlformats.org/officeDocument/2006/relationships/image" Target="../media/image62.wmf"/><Relationship Id="rId7" Type="http://schemas.openxmlformats.org/officeDocument/2006/relationships/image" Target="../media/image66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6" Type="http://schemas.openxmlformats.org/officeDocument/2006/relationships/image" Target="../media/image65.wmf"/><Relationship Id="rId5" Type="http://schemas.openxmlformats.org/officeDocument/2006/relationships/image" Target="../media/image64.wmf"/><Relationship Id="rId4" Type="http://schemas.openxmlformats.org/officeDocument/2006/relationships/image" Target="../media/image63.wmf"/><Relationship Id="rId9" Type="http://schemas.openxmlformats.org/officeDocument/2006/relationships/image" Target="../media/image68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13" Type="http://schemas.openxmlformats.org/officeDocument/2006/relationships/image" Target="../media/image81.wmf"/><Relationship Id="rId18" Type="http://schemas.openxmlformats.org/officeDocument/2006/relationships/image" Target="../media/image86.wmf"/><Relationship Id="rId3" Type="http://schemas.openxmlformats.org/officeDocument/2006/relationships/image" Target="../media/image71.wmf"/><Relationship Id="rId7" Type="http://schemas.openxmlformats.org/officeDocument/2006/relationships/image" Target="../media/image75.wmf"/><Relationship Id="rId12" Type="http://schemas.openxmlformats.org/officeDocument/2006/relationships/image" Target="../media/image80.wmf"/><Relationship Id="rId17" Type="http://schemas.openxmlformats.org/officeDocument/2006/relationships/image" Target="../media/image85.wmf"/><Relationship Id="rId2" Type="http://schemas.openxmlformats.org/officeDocument/2006/relationships/image" Target="../media/image70.wmf"/><Relationship Id="rId16" Type="http://schemas.openxmlformats.org/officeDocument/2006/relationships/image" Target="../media/image84.wmf"/><Relationship Id="rId1" Type="http://schemas.openxmlformats.org/officeDocument/2006/relationships/image" Target="../media/image69.wmf"/><Relationship Id="rId6" Type="http://schemas.openxmlformats.org/officeDocument/2006/relationships/image" Target="../media/image74.wmf"/><Relationship Id="rId11" Type="http://schemas.openxmlformats.org/officeDocument/2006/relationships/image" Target="../media/image79.wmf"/><Relationship Id="rId5" Type="http://schemas.openxmlformats.org/officeDocument/2006/relationships/image" Target="../media/image73.wmf"/><Relationship Id="rId15" Type="http://schemas.openxmlformats.org/officeDocument/2006/relationships/image" Target="../media/image83.wmf"/><Relationship Id="rId10" Type="http://schemas.openxmlformats.org/officeDocument/2006/relationships/image" Target="../media/image78.wmf"/><Relationship Id="rId4" Type="http://schemas.openxmlformats.org/officeDocument/2006/relationships/image" Target="../media/image72.wmf"/><Relationship Id="rId9" Type="http://schemas.openxmlformats.org/officeDocument/2006/relationships/image" Target="../media/image77.wmf"/><Relationship Id="rId14" Type="http://schemas.openxmlformats.org/officeDocument/2006/relationships/image" Target="../media/image82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93.wmf"/><Relationship Id="rId13" Type="http://schemas.openxmlformats.org/officeDocument/2006/relationships/image" Target="../media/image98.wmf"/><Relationship Id="rId3" Type="http://schemas.openxmlformats.org/officeDocument/2006/relationships/image" Target="../media/image89.wmf"/><Relationship Id="rId7" Type="http://schemas.openxmlformats.org/officeDocument/2006/relationships/image" Target="../media/image92.wmf"/><Relationship Id="rId12" Type="http://schemas.openxmlformats.org/officeDocument/2006/relationships/image" Target="../media/image97.wmf"/><Relationship Id="rId17" Type="http://schemas.openxmlformats.org/officeDocument/2006/relationships/image" Target="../media/image102.wmf"/><Relationship Id="rId2" Type="http://schemas.openxmlformats.org/officeDocument/2006/relationships/image" Target="../media/image88.wmf"/><Relationship Id="rId16" Type="http://schemas.openxmlformats.org/officeDocument/2006/relationships/image" Target="../media/image101.wmf"/><Relationship Id="rId1" Type="http://schemas.openxmlformats.org/officeDocument/2006/relationships/image" Target="../media/image87.wmf"/><Relationship Id="rId6" Type="http://schemas.openxmlformats.org/officeDocument/2006/relationships/image" Target="../media/image91.wmf"/><Relationship Id="rId11" Type="http://schemas.openxmlformats.org/officeDocument/2006/relationships/image" Target="../media/image96.wmf"/><Relationship Id="rId5" Type="http://schemas.openxmlformats.org/officeDocument/2006/relationships/image" Target="../media/image73.wmf"/><Relationship Id="rId15" Type="http://schemas.openxmlformats.org/officeDocument/2006/relationships/image" Target="../media/image100.wmf"/><Relationship Id="rId10" Type="http://schemas.openxmlformats.org/officeDocument/2006/relationships/image" Target="../media/image95.wmf"/><Relationship Id="rId4" Type="http://schemas.openxmlformats.org/officeDocument/2006/relationships/image" Target="../media/image90.wmf"/><Relationship Id="rId9" Type="http://schemas.openxmlformats.org/officeDocument/2006/relationships/image" Target="../media/image94.wmf"/><Relationship Id="rId14" Type="http://schemas.openxmlformats.org/officeDocument/2006/relationships/image" Target="../media/image99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wmf"/><Relationship Id="rId3" Type="http://schemas.openxmlformats.org/officeDocument/2006/relationships/image" Target="../media/image105.wmf"/><Relationship Id="rId7" Type="http://schemas.openxmlformats.org/officeDocument/2006/relationships/image" Target="../media/image109.wmf"/><Relationship Id="rId2" Type="http://schemas.openxmlformats.org/officeDocument/2006/relationships/image" Target="../media/image104.wmf"/><Relationship Id="rId1" Type="http://schemas.openxmlformats.org/officeDocument/2006/relationships/image" Target="../media/image103.wmf"/><Relationship Id="rId6" Type="http://schemas.openxmlformats.org/officeDocument/2006/relationships/image" Target="../media/image108.wmf"/><Relationship Id="rId5" Type="http://schemas.openxmlformats.org/officeDocument/2006/relationships/image" Target="../media/image107.wmf"/><Relationship Id="rId10" Type="http://schemas.openxmlformats.org/officeDocument/2006/relationships/image" Target="../media/image112.wmf"/><Relationship Id="rId4" Type="http://schemas.openxmlformats.org/officeDocument/2006/relationships/image" Target="../media/image106.wmf"/><Relationship Id="rId9" Type="http://schemas.openxmlformats.org/officeDocument/2006/relationships/image" Target="../media/image111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wmf"/><Relationship Id="rId3" Type="http://schemas.openxmlformats.org/officeDocument/2006/relationships/image" Target="../media/image115.wmf"/><Relationship Id="rId7" Type="http://schemas.openxmlformats.org/officeDocument/2006/relationships/image" Target="../media/image119.wmf"/><Relationship Id="rId2" Type="http://schemas.openxmlformats.org/officeDocument/2006/relationships/image" Target="../media/image114.wmf"/><Relationship Id="rId1" Type="http://schemas.openxmlformats.org/officeDocument/2006/relationships/image" Target="../media/image113.wmf"/><Relationship Id="rId6" Type="http://schemas.openxmlformats.org/officeDocument/2006/relationships/image" Target="../media/image118.wmf"/><Relationship Id="rId5" Type="http://schemas.openxmlformats.org/officeDocument/2006/relationships/image" Target="../media/image117.wmf"/><Relationship Id="rId4" Type="http://schemas.openxmlformats.org/officeDocument/2006/relationships/image" Target="../media/image116.wmf"/><Relationship Id="rId9" Type="http://schemas.openxmlformats.org/officeDocument/2006/relationships/image" Target="../media/image121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9.wmf"/><Relationship Id="rId13" Type="http://schemas.openxmlformats.org/officeDocument/2006/relationships/image" Target="../media/image134.wmf"/><Relationship Id="rId3" Type="http://schemas.openxmlformats.org/officeDocument/2006/relationships/image" Target="../media/image124.wmf"/><Relationship Id="rId7" Type="http://schemas.openxmlformats.org/officeDocument/2006/relationships/image" Target="../media/image128.wmf"/><Relationship Id="rId12" Type="http://schemas.openxmlformats.org/officeDocument/2006/relationships/image" Target="../media/image133.wmf"/><Relationship Id="rId2" Type="http://schemas.openxmlformats.org/officeDocument/2006/relationships/image" Target="../media/image123.wmf"/><Relationship Id="rId1" Type="http://schemas.openxmlformats.org/officeDocument/2006/relationships/image" Target="../media/image122.wmf"/><Relationship Id="rId6" Type="http://schemas.openxmlformats.org/officeDocument/2006/relationships/image" Target="../media/image127.wmf"/><Relationship Id="rId11" Type="http://schemas.openxmlformats.org/officeDocument/2006/relationships/image" Target="../media/image132.wmf"/><Relationship Id="rId5" Type="http://schemas.openxmlformats.org/officeDocument/2006/relationships/image" Target="../media/image126.wmf"/><Relationship Id="rId10" Type="http://schemas.openxmlformats.org/officeDocument/2006/relationships/image" Target="../media/image131.wmf"/><Relationship Id="rId4" Type="http://schemas.openxmlformats.org/officeDocument/2006/relationships/image" Target="../media/image125.wmf"/><Relationship Id="rId9" Type="http://schemas.openxmlformats.org/officeDocument/2006/relationships/image" Target="../media/image130.wmf"/><Relationship Id="rId14" Type="http://schemas.openxmlformats.org/officeDocument/2006/relationships/image" Target="../media/image135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BB293-0719-4B19-A181-EE36FD0623AD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A8B73-FCCD-4D4C-BC4E-0CE5120A1B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63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649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Note: hiệu</a:t>
            </a:r>
            <a:r>
              <a:rPr lang="en-US" baseline="0" smtClean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3558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Note: hiệu</a:t>
            </a:r>
            <a:r>
              <a:rPr lang="en-US" baseline="0" smtClean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3730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Note: hiệu</a:t>
            </a:r>
            <a:r>
              <a:rPr lang="en-US" baseline="0" smtClean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7122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Note: hiệu</a:t>
            </a:r>
            <a:r>
              <a:rPr lang="en-US" baseline="0" dirty="0" smtClean="0"/>
              <a:t> ứng xuất hiện…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480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Note: hiệu</a:t>
            </a:r>
            <a:r>
              <a:rPr lang="en-US" baseline="0" dirty="0" smtClean="0"/>
              <a:t> ứng xuất hiện…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0131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Note: hiệu</a:t>
            </a:r>
            <a:r>
              <a:rPr lang="en-US" baseline="0" dirty="0" smtClean="0"/>
              <a:t> ứng xuất hiện…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8670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Note: hiệu</a:t>
            </a:r>
            <a:r>
              <a:rPr lang="en-US" baseline="0" dirty="0" smtClean="0"/>
              <a:t> ứng xuất hiện…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2511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Note: hiệu</a:t>
            </a:r>
            <a:r>
              <a:rPr lang="en-US" baseline="0" dirty="0" smtClean="0"/>
              <a:t> ứng xuất hiện…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6857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Note: hiệu</a:t>
            </a:r>
            <a:r>
              <a:rPr lang="en-US" baseline="0" dirty="0" smtClean="0"/>
              <a:t> ứng xuất hiện…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4735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Note: hiệu</a:t>
            </a:r>
            <a:r>
              <a:rPr lang="en-US" baseline="0" smtClean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1690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Note: hiệu</a:t>
            </a:r>
            <a:r>
              <a:rPr lang="en-US" baseline="0" smtClean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302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Note: hiệu</a:t>
            </a:r>
            <a:r>
              <a:rPr lang="en-US" baseline="0" smtClean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637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Note: hiệu</a:t>
            </a:r>
            <a:r>
              <a:rPr lang="en-US" baseline="0" dirty="0" smtClean="0"/>
              <a:t> ứng xuất hiện…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637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Note: hiệu</a:t>
            </a:r>
            <a:r>
              <a:rPr lang="en-US" baseline="0" smtClean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63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Note: hiệu</a:t>
            </a:r>
            <a:r>
              <a:rPr lang="en-US" baseline="0" smtClean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637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Note: hiệu</a:t>
            </a:r>
            <a:r>
              <a:rPr lang="en-US" baseline="0" smtClean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4773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Note: hiệu</a:t>
            </a:r>
            <a:r>
              <a:rPr lang="en-US" baseline="0" smtClean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125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9038" y="4260851"/>
            <a:ext cx="20729099" cy="2940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8076" y="7772400"/>
            <a:ext cx="17071023" cy="3505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3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20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9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359" y="3200401"/>
            <a:ext cx="21948458" cy="905192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80702" y="549277"/>
            <a:ext cx="5487114" cy="1170305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359" y="549277"/>
            <a:ext cx="16054890" cy="117030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6"/>
            <a:ext cx="5690342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D15044BE-B3F3-4258-B55D-9238C2EBFDF1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90" y="12712706"/>
            <a:ext cx="7722606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9" y="12712706"/>
            <a:ext cx="5690342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18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359" y="3200401"/>
            <a:ext cx="21948458" cy="90519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419" y="8813801"/>
            <a:ext cx="20729099" cy="2724150"/>
          </a:xfrm>
          <a:prstGeom prst="rect">
            <a:avLst/>
          </a:prstGeo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419" y="5813427"/>
            <a:ext cx="20729099" cy="30003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639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727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917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4556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319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1834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2047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911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359" y="3200401"/>
            <a:ext cx="10771002" cy="9051926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6814" y="3200401"/>
            <a:ext cx="10771002" cy="9051926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359" y="3070226"/>
            <a:ext cx="10775238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359" y="4349750"/>
            <a:ext cx="10775238" cy="7902576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8348" y="3070226"/>
            <a:ext cx="10779470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8348" y="4349750"/>
            <a:ext cx="10779470" cy="7902576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60" y="546100"/>
            <a:ext cx="8023213" cy="2324100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4708" y="546101"/>
            <a:ext cx="13633108" cy="11706226"/>
          </a:xfrm>
          <a:prstGeom prst="rect">
            <a:avLst/>
          </a:prstGeo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360" y="2870201"/>
            <a:ext cx="8023213" cy="938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0057" y="9601200"/>
            <a:ext cx="14632305" cy="1133476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80057" y="1225550"/>
            <a:ext cx="14632305" cy="822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600"/>
            </a:lvl1pPr>
            <a:lvl2pPr marL="1088639" indent="0">
              <a:buNone/>
              <a:defRPr sz="6700"/>
            </a:lvl2pPr>
            <a:lvl3pPr marL="2177278" indent="0">
              <a:buNone/>
              <a:defRPr sz="5700"/>
            </a:lvl3pPr>
            <a:lvl4pPr marL="3265917" indent="0">
              <a:buNone/>
              <a:defRPr sz="4800"/>
            </a:lvl4pPr>
            <a:lvl5pPr marL="4354556" indent="0">
              <a:buNone/>
              <a:defRPr sz="4800"/>
            </a:lvl5pPr>
            <a:lvl6pPr marL="5443195" indent="0">
              <a:buNone/>
              <a:defRPr sz="4800"/>
            </a:lvl6pPr>
            <a:lvl7pPr marL="6531834" indent="0">
              <a:buNone/>
              <a:defRPr sz="4800"/>
            </a:lvl7pPr>
            <a:lvl8pPr marL="7620472" indent="0">
              <a:buNone/>
              <a:defRPr sz="4800"/>
            </a:lvl8pPr>
            <a:lvl9pPr marL="8709111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80057" y="10734676"/>
            <a:ext cx="14632305" cy="16097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" y="3523"/>
            <a:ext cx="24387048" cy="1428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688387" y="533400"/>
            <a:ext cx="10379766" cy="877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100" dirty="0" smtClean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CÔNG</a:t>
            </a:r>
            <a:r>
              <a:rPr lang="en-US" sz="5100" baseline="0" dirty="0" smtClean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THỨC LƯỢNG GIÁC (</a:t>
            </a:r>
            <a:r>
              <a:rPr lang="en-US" sz="5100" baseline="0" dirty="0" err="1" smtClean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Tiết</a:t>
            </a:r>
            <a:r>
              <a:rPr lang="en-US" sz="5100" baseline="0" dirty="0" smtClean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1)</a:t>
            </a:r>
            <a:endParaRPr lang="en-US" sz="5100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30317" y="455250"/>
            <a:ext cx="16434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0" baseline="0" dirty="0" smtClean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ĐẠI SỐ </a:t>
            </a:r>
            <a:endParaRPr lang="en-US" sz="3200" b="0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35187" y="185946"/>
            <a:ext cx="873957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500"/>
              </a:lnSpc>
            </a:pPr>
            <a:r>
              <a:rPr lang="en-US" sz="2800" dirty="0" smtClean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LỚP</a:t>
            </a:r>
          </a:p>
          <a:p>
            <a:pPr algn="ctr">
              <a:lnSpc>
                <a:spcPts val="4500"/>
              </a:lnSpc>
            </a:pPr>
            <a:r>
              <a:rPr lang="en-US" sz="4800" dirty="0" smtClean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10</a:t>
            </a:r>
            <a:endParaRPr lang="en-US" sz="4800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28374" y="276523"/>
            <a:ext cx="187743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0" dirty="0" smtClean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</a:t>
            </a:r>
            <a:r>
              <a:rPr lang="en-US" sz="3200" b="0" baseline="0" dirty="0" smtClean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3</a:t>
            </a:r>
          </a:p>
          <a:p>
            <a:pPr algn="ctr"/>
            <a:r>
              <a:rPr lang="en-US" sz="3200" b="0" baseline="0" dirty="0" smtClean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Chương </a:t>
            </a:r>
            <a:r>
              <a:rPr lang="en-US" sz="3200" b="1" baseline="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6</a:t>
            </a:r>
            <a:endParaRPr lang="en-US" sz="3200" b="1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49275"/>
            <a:ext cx="21948775" cy="2286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2177278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479" indent="-816479" algn="l" defTabSz="2177278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9038" indent="-680399" algn="l" defTabSz="2177278" rtl="0" eaLnBrk="1" latinLnBrk="0" hangingPunct="1">
        <a:spcBef>
          <a:spcPct val="20000"/>
        </a:spcBef>
        <a:buFont typeface="Arial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21597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10236" indent="-544319" algn="l" defTabSz="2177278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875" indent="-544319" algn="l" defTabSz="2177278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7514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6153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4792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3431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639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278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917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556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3195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834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20472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9111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emf"/><Relationship Id="rId9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13" Type="http://schemas.openxmlformats.org/officeDocument/2006/relationships/image" Target="../media/image50.wmf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47.wmf"/><Relationship Id="rId12" Type="http://schemas.openxmlformats.org/officeDocument/2006/relationships/oleObject" Target="../embeddings/oleObject45.bin"/><Relationship Id="rId17" Type="http://schemas.openxmlformats.org/officeDocument/2006/relationships/image" Target="../media/image52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47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2.bin"/><Relationship Id="rId11" Type="http://schemas.openxmlformats.org/officeDocument/2006/relationships/image" Target="../media/image49.wmf"/><Relationship Id="rId5" Type="http://schemas.openxmlformats.org/officeDocument/2006/relationships/image" Target="../media/image46.wmf"/><Relationship Id="rId15" Type="http://schemas.openxmlformats.org/officeDocument/2006/relationships/image" Target="../media/image51.wmf"/><Relationship Id="rId10" Type="http://schemas.openxmlformats.org/officeDocument/2006/relationships/oleObject" Target="../embeddings/oleObject44.bin"/><Relationship Id="rId4" Type="http://schemas.openxmlformats.org/officeDocument/2006/relationships/oleObject" Target="../embeddings/oleObject41.bin"/><Relationship Id="rId9" Type="http://schemas.openxmlformats.org/officeDocument/2006/relationships/image" Target="../media/image48.wmf"/><Relationship Id="rId14" Type="http://schemas.openxmlformats.org/officeDocument/2006/relationships/oleObject" Target="../embeddings/oleObject46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13" Type="http://schemas.openxmlformats.org/officeDocument/2006/relationships/image" Target="../media/image57.wmf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54.wmf"/><Relationship Id="rId12" Type="http://schemas.openxmlformats.org/officeDocument/2006/relationships/oleObject" Target="../embeddings/oleObject52.bin"/><Relationship Id="rId17" Type="http://schemas.openxmlformats.org/officeDocument/2006/relationships/image" Target="../media/image59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54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9.bin"/><Relationship Id="rId11" Type="http://schemas.openxmlformats.org/officeDocument/2006/relationships/image" Target="../media/image56.wmf"/><Relationship Id="rId5" Type="http://schemas.openxmlformats.org/officeDocument/2006/relationships/image" Target="../media/image53.wmf"/><Relationship Id="rId15" Type="http://schemas.openxmlformats.org/officeDocument/2006/relationships/image" Target="../media/image58.wmf"/><Relationship Id="rId10" Type="http://schemas.openxmlformats.org/officeDocument/2006/relationships/oleObject" Target="../embeddings/oleObject51.bin"/><Relationship Id="rId4" Type="http://schemas.openxmlformats.org/officeDocument/2006/relationships/oleObject" Target="../embeddings/oleObject48.bin"/><Relationship Id="rId9" Type="http://schemas.openxmlformats.org/officeDocument/2006/relationships/image" Target="../media/image55.wmf"/><Relationship Id="rId14" Type="http://schemas.openxmlformats.org/officeDocument/2006/relationships/oleObject" Target="../embeddings/oleObject5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7.bin"/><Relationship Id="rId13" Type="http://schemas.openxmlformats.org/officeDocument/2006/relationships/image" Target="../media/image64.wmf"/><Relationship Id="rId18" Type="http://schemas.openxmlformats.org/officeDocument/2006/relationships/oleObject" Target="../embeddings/oleObject62.bin"/><Relationship Id="rId3" Type="http://schemas.openxmlformats.org/officeDocument/2006/relationships/notesSlide" Target="../notesSlides/notesSlide12.xml"/><Relationship Id="rId21" Type="http://schemas.openxmlformats.org/officeDocument/2006/relationships/image" Target="../media/image68.wmf"/><Relationship Id="rId7" Type="http://schemas.openxmlformats.org/officeDocument/2006/relationships/image" Target="../media/image61.wmf"/><Relationship Id="rId12" Type="http://schemas.openxmlformats.org/officeDocument/2006/relationships/oleObject" Target="../embeddings/oleObject59.bin"/><Relationship Id="rId17" Type="http://schemas.openxmlformats.org/officeDocument/2006/relationships/image" Target="../media/image66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61.bin"/><Relationship Id="rId20" Type="http://schemas.openxmlformats.org/officeDocument/2006/relationships/oleObject" Target="../embeddings/oleObject63.bin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56.bin"/><Relationship Id="rId11" Type="http://schemas.openxmlformats.org/officeDocument/2006/relationships/image" Target="../media/image63.wmf"/><Relationship Id="rId5" Type="http://schemas.openxmlformats.org/officeDocument/2006/relationships/image" Target="../media/image60.wmf"/><Relationship Id="rId15" Type="http://schemas.openxmlformats.org/officeDocument/2006/relationships/image" Target="../media/image65.wmf"/><Relationship Id="rId10" Type="http://schemas.openxmlformats.org/officeDocument/2006/relationships/oleObject" Target="../embeddings/oleObject58.bin"/><Relationship Id="rId19" Type="http://schemas.openxmlformats.org/officeDocument/2006/relationships/image" Target="../media/image67.wmf"/><Relationship Id="rId4" Type="http://schemas.openxmlformats.org/officeDocument/2006/relationships/oleObject" Target="../embeddings/oleObject55.bin"/><Relationship Id="rId9" Type="http://schemas.openxmlformats.org/officeDocument/2006/relationships/image" Target="../media/image62.wmf"/><Relationship Id="rId14" Type="http://schemas.openxmlformats.org/officeDocument/2006/relationships/oleObject" Target="../embeddings/oleObject60.bin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3.wmf"/><Relationship Id="rId18" Type="http://schemas.openxmlformats.org/officeDocument/2006/relationships/oleObject" Target="../embeddings/oleObject71.bin"/><Relationship Id="rId26" Type="http://schemas.openxmlformats.org/officeDocument/2006/relationships/oleObject" Target="../embeddings/oleObject75.bin"/><Relationship Id="rId39" Type="http://schemas.openxmlformats.org/officeDocument/2006/relationships/image" Target="../media/image86.wmf"/><Relationship Id="rId21" Type="http://schemas.openxmlformats.org/officeDocument/2006/relationships/image" Target="../media/image77.wmf"/><Relationship Id="rId34" Type="http://schemas.openxmlformats.org/officeDocument/2006/relationships/oleObject" Target="../embeddings/oleObject79.bin"/><Relationship Id="rId7" Type="http://schemas.openxmlformats.org/officeDocument/2006/relationships/image" Target="../media/image70.wmf"/><Relationship Id="rId12" Type="http://schemas.openxmlformats.org/officeDocument/2006/relationships/oleObject" Target="../embeddings/oleObject68.bin"/><Relationship Id="rId17" Type="http://schemas.openxmlformats.org/officeDocument/2006/relationships/image" Target="../media/image75.wmf"/><Relationship Id="rId25" Type="http://schemas.openxmlformats.org/officeDocument/2006/relationships/image" Target="../media/image79.wmf"/><Relationship Id="rId33" Type="http://schemas.openxmlformats.org/officeDocument/2006/relationships/image" Target="../media/image83.wmf"/><Relationship Id="rId38" Type="http://schemas.openxmlformats.org/officeDocument/2006/relationships/oleObject" Target="../embeddings/oleObject81.bin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70.bin"/><Relationship Id="rId20" Type="http://schemas.openxmlformats.org/officeDocument/2006/relationships/oleObject" Target="../embeddings/oleObject72.bin"/><Relationship Id="rId29" Type="http://schemas.openxmlformats.org/officeDocument/2006/relationships/image" Target="../media/image81.wmf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65.bin"/><Relationship Id="rId11" Type="http://schemas.openxmlformats.org/officeDocument/2006/relationships/image" Target="../media/image72.wmf"/><Relationship Id="rId24" Type="http://schemas.openxmlformats.org/officeDocument/2006/relationships/oleObject" Target="../embeddings/oleObject74.bin"/><Relationship Id="rId32" Type="http://schemas.openxmlformats.org/officeDocument/2006/relationships/oleObject" Target="../embeddings/oleObject78.bin"/><Relationship Id="rId37" Type="http://schemas.openxmlformats.org/officeDocument/2006/relationships/image" Target="../media/image85.wmf"/><Relationship Id="rId5" Type="http://schemas.openxmlformats.org/officeDocument/2006/relationships/image" Target="../media/image69.wmf"/><Relationship Id="rId15" Type="http://schemas.openxmlformats.org/officeDocument/2006/relationships/image" Target="../media/image74.wmf"/><Relationship Id="rId23" Type="http://schemas.openxmlformats.org/officeDocument/2006/relationships/image" Target="../media/image78.wmf"/><Relationship Id="rId28" Type="http://schemas.openxmlformats.org/officeDocument/2006/relationships/oleObject" Target="../embeddings/oleObject76.bin"/><Relationship Id="rId36" Type="http://schemas.openxmlformats.org/officeDocument/2006/relationships/oleObject" Target="../embeddings/oleObject80.bin"/><Relationship Id="rId10" Type="http://schemas.openxmlformats.org/officeDocument/2006/relationships/oleObject" Target="../embeddings/oleObject67.bin"/><Relationship Id="rId19" Type="http://schemas.openxmlformats.org/officeDocument/2006/relationships/image" Target="../media/image76.wmf"/><Relationship Id="rId31" Type="http://schemas.openxmlformats.org/officeDocument/2006/relationships/image" Target="../media/image82.wmf"/><Relationship Id="rId4" Type="http://schemas.openxmlformats.org/officeDocument/2006/relationships/oleObject" Target="../embeddings/oleObject64.bin"/><Relationship Id="rId9" Type="http://schemas.openxmlformats.org/officeDocument/2006/relationships/image" Target="../media/image71.wmf"/><Relationship Id="rId14" Type="http://schemas.openxmlformats.org/officeDocument/2006/relationships/oleObject" Target="../embeddings/oleObject69.bin"/><Relationship Id="rId22" Type="http://schemas.openxmlformats.org/officeDocument/2006/relationships/oleObject" Target="../embeddings/oleObject73.bin"/><Relationship Id="rId27" Type="http://schemas.openxmlformats.org/officeDocument/2006/relationships/image" Target="../media/image80.wmf"/><Relationship Id="rId30" Type="http://schemas.openxmlformats.org/officeDocument/2006/relationships/oleObject" Target="../embeddings/oleObject77.bin"/><Relationship Id="rId35" Type="http://schemas.openxmlformats.org/officeDocument/2006/relationships/image" Target="../media/image84.wmf"/><Relationship Id="rId8" Type="http://schemas.openxmlformats.org/officeDocument/2006/relationships/oleObject" Target="../embeddings/oleObject66.bin"/><Relationship Id="rId3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3.wmf"/><Relationship Id="rId18" Type="http://schemas.openxmlformats.org/officeDocument/2006/relationships/oleObject" Target="../embeddings/oleObject89.bin"/><Relationship Id="rId26" Type="http://schemas.openxmlformats.org/officeDocument/2006/relationships/oleObject" Target="../embeddings/oleObject93.bin"/><Relationship Id="rId21" Type="http://schemas.openxmlformats.org/officeDocument/2006/relationships/image" Target="../media/image94.wmf"/><Relationship Id="rId34" Type="http://schemas.openxmlformats.org/officeDocument/2006/relationships/oleObject" Target="../embeddings/oleObject97.bin"/><Relationship Id="rId7" Type="http://schemas.openxmlformats.org/officeDocument/2006/relationships/image" Target="../media/image88.wmf"/><Relationship Id="rId12" Type="http://schemas.openxmlformats.org/officeDocument/2006/relationships/oleObject" Target="../embeddings/oleObject86.bin"/><Relationship Id="rId17" Type="http://schemas.openxmlformats.org/officeDocument/2006/relationships/image" Target="../media/image92.wmf"/><Relationship Id="rId25" Type="http://schemas.openxmlformats.org/officeDocument/2006/relationships/image" Target="../media/image96.wmf"/><Relationship Id="rId33" Type="http://schemas.openxmlformats.org/officeDocument/2006/relationships/image" Target="../media/image100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88.bin"/><Relationship Id="rId20" Type="http://schemas.openxmlformats.org/officeDocument/2006/relationships/oleObject" Target="../embeddings/oleObject90.bin"/><Relationship Id="rId29" Type="http://schemas.openxmlformats.org/officeDocument/2006/relationships/image" Target="../media/image98.wmf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83.bin"/><Relationship Id="rId11" Type="http://schemas.openxmlformats.org/officeDocument/2006/relationships/image" Target="../media/image90.wmf"/><Relationship Id="rId24" Type="http://schemas.openxmlformats.org/officeDocument/2006/relationships/oleObject" Target="../embeddings/oleObject92.bin"/><Relationship Id="rId32" Type="http://schemas.openxmlformats.org/officeDocument/2006/relationships/oleObject" Target="../embeddings/oleObject96.bin"/><Relationship Id="rId37" Type="http://schemas.openxmlformats.org/officeDocument/2006/relationships/image" Target="../media/image102.wmf"/><Relationship Id="rId5" Type="http://schemas.openxmlformats.org/officeDocument/2006/relationships/image" Target="../media/image87.wmf"/><Relationship Id="rId15" Type="http://schemas.openxmlformats.org/officeDocument/2006/relationships/image" Target="../media/image91.wmf"/><Relationship Id="rId23" Type="http://schemas.openxmlformats.org/officeDocument/2006/relationships/image" Target="../media/image95.wmf"/><Relationship Id="rId28" Type="http://schemas.openxmlformats.org/officeDocument/2006/relationships/oleObject" Target="../embeddings/oleObject94.bin"/><Relationship Id="rId36" Type="http://schemas.openxmlformats.org/officeDocument/2006/relationships/oleObject" Target="../embeddings/oleObject98.bin"/><Relationship Id="rId10" Type="http://schemas.openxmlformats.org/officeDocument/2006/relationships/oleObject" Target="../embeddings/oleObject85.bin"/><Relationship Id="rId19" Type="http://schemas.openxmlformats.org/officeDocument/2006/relationships/image" Target="../media/image93.wmf"/><Relationship Id="rId31" Type="http://schemas.openxmlformats.org/officeDocument/2006/relationships/image" Target="../media/image99.wmf"/><Relationship Id="rId4" Type="http://schemas.openxmlformats.org/officeDocument/2006/relationships/oleObject" Target="../embeddings/oleObject82.bin"/><Relationship Id="rId9" Type="http://schemas.openxmlformats.org/officeDocument/2006/relationships/image" Target="../media/image89.wmf"/><Relationship Id="rId14" Type="http://schemas.openxmlformats.org/officeDocument/2006/relationships/oleObject" Target="../embeddings/oleObject87.bin"/><Relationship Id="rId22" Type="http://schemas.openxmlformats.org/officeDocument/2006/relationships/oleObject" Target="../embeddings/oleObject91.bin"/><Relationship Id="rId27" Type="http://schemas.openxmlformats.org/officeDocument/2006/relationships/image" Target="../media/image97.wmf"/><Relationship Id="rId30" Type="http://schemas.openxmlformats.org/officeDocument/2006/relationships/oleObject" Target="../embeddings/oleObject95.bin"/><Relationship Id="rId35" Type="http://schemas.openxmlformats.org/officeDocument/2006/relationships/image" Target="../media/image101.wmf"/><Relationship Id="rId8" Type="http://schemas.openxmlformats.org/officeDocument/2006/relationships/oleObject" Target="../embeddings/oleObject84.bin"/><Relationship Id="rId3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1.bin"/><Relationship Id="rId13" Type="http://schemas.openxmlformats.org/officeDocument/2006/relationships/image" Target="../media/image107.wmf"/><Relationship Id="rId18" Type="http://schemas.openxmlformats.org/officeDocument/2006/relationships/oleObject" Target="../embeddings/oleObject106.bin"/><Relationship Id="rId3" Type="http://schemas.openxmlformats.org/officeDocument/2006/relationships/notesSlide" Target="../notesSlides/notesSlide15.xml"/><Relationship Id="rId21" Type="http://schemas.openxmlformats.org/officeDocument/2006/relationships/image" Target="../media/image111.wmf"/><Relationship Id="rId7" Type="http://schemas.openxmlformats.org/officeDocument/2006/relationships/image" Target="../media/image104.wmf"/><Relationship Id="rId12" Type="http://schemas.openxmlformats.org/officeDocument/2006/relationships/oleObject" Target="../embeddings/oleObject103.bin"/><Relationship Id="rId17" Type="http://schemas.openxmlformats.org/officeDocument/2006/relationships/image" Target="../media/image109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105.bin"/><Relationship Id="rId20" Type="http://schemas.openxmlformats.org/officeDocument/2006/relationships/oleObject" Target="../embeddings/oleObject107.bin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100.bin"/><Relationship Id="rId11" Type="http://schemas.openxmlformats.org/officeDocument/2006/relationships/image" Target="../media/image106.wmf"/><Relationship Id="rId5" Type="http://schemas.openxmlformats.org/officeDocument/2006/relationships/image" Target="../media/image103.wmf"/><Relationship Id="rId15" Type="http://schemas.openxmlformats.org/officeDocument/2006/relationships/image" Target="../media/image108.wmf"/><Relationship Id="rId23" Type="http://schemas.openxmlformats.org/officeDocument/2006/relationships/image" Target="../media/image112.wmf"/><Relationship Id="rId10" Type="http://schemas.openxmlformats.org/officeDocument/2006/relationships/oleObject" Target="../embeddings/oleObject102.bin"/><Relationship Id="rId19" Type="http://schemas.openxmlformats.org/officeDocument/2006/relationships/image" Target="../media/image110.wmf"/><Relationship Id="rId4" Type="http://schemas.openxmlformats.org/officeDocument/2006/relationships/oleObject" Target="../embeddings/oleObject99.bin"/><Relationship Id="rId9" Type="http://schemas.openxmlformats.org/officeDocument/2006/relationships/image" Target="../media/image105.wmf"/><Relationship Id="rId14" Type="http://schemas.openxmlformats.org/officeDocument/2006/relationships/oleObject" Target="../embeddings/oleObject104.bin"/><Relationship Id="rId22" Type="http://schemas.openxmlformats.org/officeDocument/2006/relationships/oleObject" Target="../embeddings/oleObject108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1.bin"/><Relationship Id="rId13" Type="http://schemas.openxmlformats.org/officeDocument/2006/relationships/image" Target="../media/image117.wmf"/><Relationship Id="rId18" Type="http://schemas.openxmlformats.org/officeDocument/2006/relationships/oleObject" Target="../embeddings/oleObject116.bin"/><Relationship Id="rId3" Type="http://schemas.openxmlformats.org/officeDocument/2006/relationships/notesSlide" Target="../notesSlides/notesSlide16.xml"/><Relationship Id="rId21" Type="http://schemas.openxmlformats.org/officeDocument/2006/relationships/image" Target="../media/image121.wmf"/><Relationship Id="rId7" Type="http://schemas.openxmlformats.org/officeDocument/2006/relationships/image" Target="../media/image114.wmf"/><Relationship Id="rId12" Type="http://schemas.openxmlformats.org/officeDocument/2006/relationships/oleObject" Target="../embeddings/oleObject113.bin"/><Relationship Id="rId17" Type="http://schemas.openxmlformats.org/officeDocument/2006/relationships/image" Target="../media/image119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115.bin"/><Relationship Id="rId20" Type="http://schemas.openxmlformats.org/officeDocument/2006/relationships/oleObject" Target="../embeddings/oleObject117.bin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110.bin"/><Relationship Id="rId11" Type="http://schemas.openxmlformats.org/officeDocument/2006/relationships/image" Target="../media/image116.wmf"/><Relationship Id="rId5" Type="http://schemas.openxmlformats.org/officeDocument/2006/relationships/image" Target="../media/image113.wmf"/><Relationship Id="rId15" Type="http://schemas.openxmlformats.org/officeDocument/2006/relationships/image" Target="../media/image118.wmf"/><Relationship Id="rId10" Type="http://schemas.openxmlformats.org/officeDocument/2006/relationships/oleObject" Target="../embeddings/oleObject112.bin"/><Relationship Id="rId19" Type="http://schemas.openxmlformats.org/officeDocument/2006/relationships/image" Target="../media/image120.wmf"/><Relationship Id="rId4" Type="http://schemas.openxmlformats.org/officeDocument/2006/relationships/oleObject" Target="../embeddings/oleObject109.bin"/><Relationship Id="rId9" Type="http://schemas.openxmlformats.org/officeDocument/2006/relationships/image" Target="../media/image115.wmf"/><Relationship Id="rId14" Type="http://schemas.openxmlformats.org/officeDocument/2006/relationships/oleObject" Target="../embeddings/oleObject114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0.bin"/><Relationship Id="rId13" Type="http://schemas.openxmlformats.org/officeDocument/2006/relationships/image" Target="../media/image126.wmf"/><Relationship Id="rId18" Type="http://schemas.openxmlformats.org/officeDocument/2006/relationships/oleObject" Target="../embeddings/oleObject125.bin"/><Relationship Id="rId26" Type="http://schemas.openxmlformats.org/officeDocument/2006/relationships/oleObject" Target="../embeddings/oleObject129.bin"/><Relationship Id="rId3" Type="http://schemas.openxmlformats.org/officeDocument/2006/relationships/notesSlide" Target="../notesSlides/notesSlide17.xml"/><Relationship Id="rId21" Type="http://schemas.openxmlformats.org/officeDocument/2006/relationships/image" Target="../media/image130.wmf"/><Relationship Id="rId7" Type="http://schemas.openxmlformats.org/officeDocument/2006/relationships/image" Target="../media/image123.wmf"/><Relationship Id="rId12" Type="http://schemas.openxmlformats.org/officeDocument/2006/relationships/oleObject" Target="../embeddings/oleObject122.bin"/><Relationship Id="rId17" Type="http://schemas.openxmlformats.org/officeDocument/2006/relationships/image" Target="../media/image128.wmf"/><Relationship Id="rId25" Type="http://schemas.openxmlformats.org/officeDocument/2006/relationships/image" Target="../media/image132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124.bin"/><Relationship Id="rId20" Type="http://schemas.openxmlformats.org/officeDocument/2006/relationships/oleObject" Target="../embeddings/oleObject126.bin"/><Relationship Id="rId29" Type="http://schemas.openxmlformats.org/officeDocument/2006/relationships/image" Target="../media/image134.wmf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119.bin"/><Relationship Id="rId11" Type="http://schemas.openxmlformats.org/officeDocument/2006/relationships/image" Target="../media/image125.wmf"/><Relationship Id="rId24" Type="http://schemas.openxmlformats.org/officeDocument/2006/relationships/oleObject" Target="../embeddings/oleObject128.bin"/><Relationship Id="rId5" Type="http://schemas.openxmlformats.org/officeDocument/2006/relationships/image" Target="../media/image122.wmf"/><Relationship Id="rId15" Type="http://schemas.openxmlformats.org/officeDocument/2006/relationships/image" Target="../media/image127.wmf"/><Relationship Id="rId23" Type="http://schemas.openxmlformats.org/officeDocument/2006/relationships/image" Target="../media/image131.wmf"/><Relationship Id="rId28" Type="http://schemas.openxmlformats.org/officeDocument/2006/relationships/oleObject" Target="../embeddings/oleObject130.bin"/><Relationship Id="rId10" Type="http://schemas.openxmlformats.org/officeDocument/2006/relationships/oleObject" Target="../embeddings/oleObject121.bin"/><Relationship Id="rId19" Type="http://schemas.openxmlformats.org/officeDocument/2006/relationships/image" Target="../media/image129.wmf"/><Relationship Id="rId31" Type="http://schemas.openxmlformats.org/officeDocument/2006/relationships/image" Target="../media/image135.wmf"/><Relationship Id="rId4" Type="http://schemas.openxmlformats.org/officeDocument/2006/relationships/oleObject" Target="../embeddings/oleObject118.bin"/><Relationship Id="rId9" Type="http://schemas.openxmlformats.org/officeDocument/2006/relationships/image" Target="../media/image124.wmf"/><Relationship Id="rId14" Type="http://schemas.openxmlformats.org/officeDocument/2006/relationships/oleObject" Target="../embeddings/oleObject123.bin"/><Relationship Id="rId22" Type="http://schemas.openxmlformats.org/officeDocument/2006/relationships/oleObject" Target="../embeddings/oleObject127.bin"/><Relationship Id="rId27" Type="http://schemas.openxmlformats.org/officeDocument/2006/relationships/image" Target="../media/image133.wmf"/><Relationship Id="rId30" Type="http://schemas.openxmlformats.org/officeDocument/2006/relationships/oleObject" Target="../embeddings/oleObject131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11.wmf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8.wmf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132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5" Type="http://schemas.openxmlformats.org/officeDocument/2006/relationships/image" Target="../media/image12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9.wmf"/><Relationship Id="rId1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11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8.wmf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5" Type="http://schemas.openxmlformats.org/officeDocument/2006/relationships/image" Target="../media/image12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9.wmf"/><Relationship Id="rId14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9.wmf"/><Relationship Id="rId5" Type="http://schemas.openxmlformats.org/officeDocument/2006/relationships/image" Target="../media/image16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8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24.wmf"/><Relationship Id="rId18" Type="http://schemas.openxmlformats.org/officeDocument/2006/relationships/oleObject" Target="../embeddings/oleObject22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19.bin"/><Relationship Id="rId17" Type="http://schemas.openxmlformats.org/officeDocument/2006/relationships/image" Target="../media/image26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21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23.wmf"/><Relationship Id="rId5" Type="http://schemas.openxmlformats.org/officeDocument/2006/relationships/image" Target="../media/image20.wmf"/><Relationship Id="rId15" Type="http://schemas.openxmlformats.org/officeDocument/2006/relationships/image" Target="../media/image25.wmf"/><Relationship Id="rId10" Type="http://schemas.openxmlformats.org/officeDocument/2006/relationships/oleObject" Target="../embeddings/oleObject18.bin"/><Relationship Id="rId19" Type="http://schemas.openxmlformats.org/officeDocument/2006/relationships/image" Target="../media/image27.wmf"/><Relationship Id="rId4" Type="http://schemas.openxmlformats.org/officeDocument/2006/relationships/oleObject" Target="../embeddings/oleObject15.bin"/><Relationship Id="rId9" Type="http://schemas.openxmlformats.org/officeDocument/2006/relationships/image" Target="../media/image22.wmf"/><Relationship Id="rId14" Type="http://schemas.openxmlformats.org/officeDocument/2006/relationships/oleObject" Target="../embeddings/oleObject2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3.bin"/><Relationship Id="rId9" Type="http://schemas.openxmlformats.org/officeDocument/2006/relationships/image" Target="../media/image3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32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34.wmf"/><Relationship Id="rId5" Type="http://schemas.openxmlformats.org/officeDocument/2006/relationships/image" Target="../media/image31.wmf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6.bin"/><Relationship Id="rId9" Type="http://schemas.openxmlformats.org/officeDocument/2006/relationships/image" Target="../media/image3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36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1.bin"/><Relationship Id="rId11" Type="http://schemas.openxmlformats.org/officeDocument/2006/relationships/image" Target="../media/image38.wmf"/><Relationship Id="rId5" Type="http://schemas.openxmlformats.org/officeDocument/2006/relationships/image" Target="../media/image35.wmf"/><Relationship Id="rId10" Type="http://schemas.openxmlformats.org/officeDocument/2006/relationships/oleObject" Target="../embeddings/oleObject33.bin"/><Relationship Id="rId4" Type="http://schemas.openxmlformats.org/officeDocument/2006/relationships/oleObject" Target="../embeddings/oleObject30.bin"/><Relationship Id="rId9" Type="http://schemas.openxmlformats.org/officeDocument/2006/relationships/image" Target="../media/image3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13" Type="http://schemas.openxmlformats.org/officeDocument/2006/relationships/image" Target="../media/image43.wmf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40.wmf"/><Relationship Id="rId12" Type="http://schemas.openxmlformats.org/officeDocument/2006/relationships/oleObject" Target="../embeddings/oleObject38.bin"/><Relationship Id="rId17" Type="http://schemas.openxmlformats.org/officeDocument/2006/relationships/image" Target="../media/image45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40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5.bin"/><Relationship Id="rId11" Type="http://schemas.openxmlformats.org/officeDocument/2006/relationships/image" Target="../media/image42.wmf"/><Relationship Id="rId5" Type="http://schemas.openxmlformats.org/officeDocument/2006/relationships/image" Target="../media/image39.wmf"/><Relationship Id="rId15" Type="http://schemas.openxmlformats.org/officeDocument/2006/relationships/image" Target="../media/image44.wmf"/><Relationship Id="rId10" Type="http://schemas.openxmlformats.org/officeDocument/2006/relationships/oleObject" Target="../embeddings/oleObject37.bin"/><Relationship Id="rId4" Type="http://schemas.openxmlformats.org/officeDocument/2006/relationships/oleObject" Target="../embeddings/oleObject34.bin"/><Relationship Id="rId9" Type="http://schemas.openxmlformats.org/officeDocument/2006/relationships/image" Target="../media/image41.wmf"/><Relationship Id="rId14" Type="http://schemas.openxmlformats.org/officeDocument/2006/relationships/oleObject" Target="../embeddings/oleObject3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-18974" y="2914502"/>
            <a:ext cx="24400495" cy="923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0" tIns="45705" rIns="91410" bIns="45705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5400" b="1" dirty="0">
                <a:solidFill>
                  <a:srgbClr val="7762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Chương </a:t>
            </a:r>
            <a:r>
              <a:rPr lang="en-US" sz="5400" b="1" dirty="0" smtClean="0">
                <a:solidFill>
                  <a:srgbClr val="7762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VI: CUNG VÀ GÓC LƯỢNG GIÁC CÔNG THỨC LƯỢNG GIÁC</a:t>
            </a:r>
            <a:endParaRPr lang="en-US" sz="5400" b="1" dirty="0">
              <a:solidFill>
                <a:srgbClr val="776249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878287" y="4469240"/>
            <a:ext cx="13632086" cy="8332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1217659" y="1328202"/>
            <a:ext cx="1814128" cy="1719798"/>
            <a:chOff x="12821647" y="1175787"/>
            <a:chExt cx="1814128" cy="1719798"/>
          </a:xfrm>
        </p:grpSpPr>
        <p:sp>
          <p:nvSpPr>
            <p:cNvPr id="24" name="TextBox 23"/>
            <p:cNvSpPr txBox="1"/>
            <p:nvPr/>
          </p:nvSpPr>
          <p:spPr>
            <a:xfrm>
              <a:off x="12821647" y="1175787"/>
              <a:ext cx="1814128" cy="754022"/>
            </a:xfrm>
            <a:prstGeom prst="rect">
              <a:avLst/>
            </a:prstGeom>
            <a:noFill/>
          </p:spPr>
          <p:txBody>
            <a:bodyPr wrap="square" lIns="91410" tIns="45705" rIns="91410" bIns="45705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135F82"/>
                  </a:solidFill>
                  <a:latin typeface="Times New Roman" panose="02020603050405020304" pitchFamily="18" charset="0"/>
                  <a:ea typeface="AvantGarde" pitchFamily="2" charset="0"/>
                  <a:cs typeface="Times New Roman" panose="02020603050405020304" pitchFamily="18" charset="0"/>
                </a:rPr>
                <a:t>LỚP</a:t>
              </a:r>
              <a:endParaRPr lang="en-US" b="1" dirty="0">
                <a:solidFill>
                  <a:srgbClr val="135F82"/>
                </a:solidFill>
                <a:latin typeface="Times New Roman" panose="02020603050405020304" pitchFamily="18" charset="0"/>
                <a:ea typeface="AvantGarde" pitchFamily="2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020903" y="1556787"/>
              <a:ext cx="1223351" cy="1338798"/>
            </a:xfrm>
            <a:prstGeom prst="rect">
              <a:avLst/>
            </a:prstGeom>
            <a:noFill/>
          </p:spPr>
          <p:txBody>
            <a:bodyPr wrap="none" lIns="91410" tIns="45705" rIns="91410" bIns="45705" rtlCol="0">
              <a:spAutoFit/>
            </a:bodyPr>
            <a:lstStyle/>
            <a:p>
              <a:r>
                <a:rPr lang="en-US" sz="8100" dirty="0" smtClean="0">
                  <a:solidFill>
                    <a:srgbClr val="135F82"/>
                  </a:solidFill>
                  <a:latin typeface="Times New Roman" panose="02020603050405020304" pitchFamily="18" charset="0"/>
                  <a:ea typeface="AvantGarde" pitchFamily="2" charset="0"/>
                  <a:cs typeface="Times New Roman" panose="02020603050405020304" pitchFamily="18" charset="0"/>
                </a:rPr>
                <a:t>10</a:t>
              </a:r>
              <a:endParaRPr lang="en-US" sz="8100" dirty="0">
                <a:solidFill>
                  <a:srgbClr val="135F82"/>
                </a:solidFill>
                <a:latin typeface="Times New Roman" panose="02020603050405020304" pitchFamily="18" charset="0"/>
                <a:ea typeface="AvantGarde" pitchFamily="2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9650412" y="1447800"/>
            <a:ext cx="2238375" cy="1707027"/>
            <a:chOff x="11186391" y="149817"/>
            <a:chExt cx="2238375" cy="1707027"/>
          </a:xfrm>
        </p:grpSpPr>
        <p:pic>
          <p:nvPicPr>
            <p:cNvPr id="20" name="Picture 5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27236" y="149817"/>
              <a:ext cx="1495424" cy="1495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86391" y="1620306"/>
              <a:ext cx="2238375" cy="236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29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8" r="16509"/>
          <a:stretch/>
        </p:blipFill>
        <p:spPr bwMode="auto">
          <a:xfrm>
            <a:off x="19258733" y="30050"/>
            <a:ext cx="5122788" cy="266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34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-30046"/>
            <a:ext cx="3155034" cy="3197789"/>
          </a:xfrm>
          <a:prstGeom prst="rect">
            <a:avLst/>
          </a:prstGeom>
          <a:noFill/>
        </p:spPr>
      </p:pic>
      <p:graphicFrame>
        <p:nvGraphicFramePr>
          <p:cNvPr id="64" name="Object 63"/>
          <p:cNvGraphicFramePr>
            <a:graphicFrameLocks noChangeAspect="1"/>
          </p:cNvGraphicFramePr>
          <p:nvPr/>
        </p:nvGraphicFramePr>
        <p:xfrm>
          <a:off x="4794250" y="19145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1" name="Equation" r:id="rId8" imgW="114120" imgH="177480" progId="Equation.DSMT4">
                  <p:embed/>
                </p:oleObj>
              </mc:Choice>
              <mc:Fallback>
                <p:oleObj name="Equation" r:id="rId8" imgW="114120" imgH="177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4250" y="1914525"/>
                        <a:ext cx="1143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" name="TextBox 100"/>
          <p:cNvSpPr txBox="1"/>
          <p:nvPr/>
        </p:nvSpPr>
        <p:spPr>
          <a:xfrm>
            <a:off x="6098871" y="4157782"/>
            <a:ext cx="14132334" cy="1862018"/>
          </a:xfrm>
          <a:prstGeom prst="rect">
            <a:avLst/>
          </a:prstGeom>
          <a:noFill/>
        </p:spPr>
        <p:txBody>
          <a:bodyPr wrap="none" lIns="91410" tIns="45705" rIns="91410" bIns="45705" rtlCol="0">
            <a:spAutoFit/>
          </a:bodyPr>
          <a:lstStyle/>
          <a:p>
            <a:pPr algn="ctr">
              <a:lnSpc>
                <a:spcPts val="5999"/>
              </a:lnSpc>
              <a:spcBef>
                <a:spcPts val="1800"/>
              </a:spcBef>
            </a:pPr>
            <a:r>
              <a:rPr lang="en-US" sz="6599" b="1" dirty="0" err="1">
                <a:solidFill>
                  <a:srgbClr val="135F82"/>
                </a:solidFill>
                <a:latin typeface="Times New Roman" pitchFamily="18" charset="0"/>
                <a:ea typeface="AvantGarde-Demi" pitchFamily="18" charset="0"/>
                <a:cs typeface="Times New Roman" pitchFamily="18" charset="0"/>
              </a:rPr>
              <a:t>Bài</a:t>
            </a:r>
            <a:r>
              <a:rPr lang="en-US" sz="6599" b="1" dirty="0">
                <a:solidFill>
                  <a:srgbClr val="135F82"/>
                </a:solidFill>
                <a:latin typeface="Times New Roman" pitchFamily="18" charset="0"/>
                <a:ea typeface="AvantGarde-Demi" pitchFamily="18" charset="0"/>
                <a:cs typeface="Times New Roman" pitchFamily="18" charset="0"/>
              </a:rPr>
              <a:t> </a:t>
            </a:r>
            <a:r>
              <a:rPr lang="en-US" sz="6599" b="1" dirty="0" smtClean="0">
                <a:solidFill>
                  <a:srgbClr val="135F82"/>
                </a:solidFill>
                <a:latin typeface="Times New Roman" pitchFamily="18" charset="0"/>
                <a:ea typeface="AvantGarde-Demi" pitchFamily="18" charset="0"/>
                <a:cs typeface="Times New Roman" pitchFamily="18" charset="0"/>
              </a:rPr>
              <a:t>3</a:t>
            </a:r>
            <a:endParaRPr lang="en-US" sz="6599" b="1" dirty="0">
              <a:solidFill>
                <a:srgbClr val="135F82"/>
              </a:solidFill>
              <a:latin typeface="Times New Roman" pitchFamily="18" charset="0"/>
              <a:ea typeface="AvantGarde-Demi" pitchFamily="18" charset="0"/>
              <a:cs typeface="Times New Roman" pitchFamily="18" charset="0"/>
            </a:endParaRPr>
          </a:p>
          <a:p>
            <a:pPr algn="ctr">
              <a:lnSpc>
                <a:spcPts val="5999"/>
              </a:lnSpc>
              <a:spcBef>
                <a:spcPts val="1800"/>
              </a:spcBef>
            </a:pPr>
            <a:r>
              <a:rPr lang="en-US" sz="6599" b="1" dirty="0" smtClean="0">
                <a:solidFill>
                  <a:srgbClr val="135F82"/>
                </a:solidFill>
                <a:latin typeface="Times New Roman" pitchFamily="18" charset="0"/>
                <a:ea typeface="AvantGarde-Demi" pitchFamily="18" charset="0"/>
                <a:cs typeface="Times New Roman" pitchFamily="18" charset="0"/>
              </a:rPr>
              <a:t>CÔNG THỨC LƯỢNG GIÁC(</a:t>
            </a:r>
            <a:r>
              <a:rPr lang="en-US" sz="6599" b="1" dirty="0" err="1" smtClean="0">
                <a:solidFill>
                  <a:srgbClr val="135F82"/>
                </a:solidFill>
                <a:latin typeface="Times New Roman" pitchFamily="18" charset="0"/>
                <a:ea typeface="AvantGarde-Demi" pitchFamily="18" charset="0"/>
                <a:cs typeface="Times New Roman" pitchFamily="18" charset="0"/>
              </a:rPr>
              <a:t>Tiết</a:t>
            </a:r>
            <a:r>
              <a:rPr lang="en-US" sz="6599" b="1" dirty="0" smtClean="0">
                <a:solidFill>
                  <a:srgbClr val="135F82"/>
                </a:solidFill>
                <a:latin typeface="Times New Roman" pitchFamily="18" charset="0"/>
                <a:ea typeface="AvantGarde-Demi" pitchFamily="18" charset="0"/>
                <a:cs typeface="Times New Roman" pitchFamily="18" charset="0"/>
              </a:rPr>
              <a:t> 1)</a:t>
            </a:r>
            <a:endParaRPr lang="en-US" sz="6599" b="1" dirty="0">
              <a:solidFill>
                <a:srgbClr val="135F82"/>
              </a:solidFill>
              <a:latin typeface="Times New Roman" pitchFamily="18" charset="0"/>
              <a:ea typeface="AvantGarde-Demi" pitchFamily="18" charset="0"/>
              <a:cs typeface="Times New Roman" pitchFamily="18" charset="0"/>
            </a:endParaRPr>
          </a:p>
        </p:txBody>
      </p:sp>
      <p:sp>
        <p:nvSpPr>
          <p:cNvPr id="102" name="Rounded Rectangle 101"/>
          <p:cNvSpPr/>
          <p:nvPr/>
        </p:nvSpPr>
        <p:spPr>
          <a:xfrm>
            <a:off x="2525226" y="6161314"/>
            <a:ext cx="19877574" cy="7554686"/>
          </a:xfrm>
          <a:prstGeom prst="roundRect">
            <a:avLst>
              <a:gd name="adj" fmla="val 4570"/>
            </a:avLst>
          </a:prstGeom>
          <a:noFill/>
          <a:ln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algn="ctr"/>
            <a:endParaRPr lang="en-US"/>
          </a:p>
        </p:txBody>
      </p:sp>
      <p:grpSp>
        <p:nvGrpSpPr>
          <p:cNvPr id="103" name="Group 60"/>
          <p:cNvGrpSpPr/>
          <p:nvPr/>
        </p:nvGrpSpPr>
        <p:grpSpPr>
          <a:xfrm>
            <a:off x="2324634" y="7848602"/>
            <a:ext cx="10661278" cy="913428"/>
            <a:chOff x="7368189" y="7086600"/>
            <a:chExt cx="4821202" cy="1014892"/>
          </a:xfrm>
        </p:grpSpPr>
        <p:sp>
          <p:nvSpPr>
            <p:cNvPr id="104" name="Rectangle 103"/>
            <p:cNvSpPr/>
            <p:nvPr/>
          </p:nvSpPr>
          <p:spPr>
            <a:xfrm>
              <a:off x="9092457" y="7178187"/>
              <a:ext cx="3096934" cy="92330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4800" b="1" dirty="0" smtClean="0">
                  <a:solidFill>
                    <a:srgbClr val="0070C0"/>
                  </a:solidFill>
                  <a:latin typeface="Times New Roman"/>
                  <a:ea typeface="Calibri"/>
                  <a:cs typeface="Times New Roman"/>
                </a:rPr>
                <a:t>CÁC VÍ DỤ MINH HOẠ</a:t>
              </a:r>
              <a:endParaRPr lang="en-US" sz="47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105" name="Group 26"/>
            <p:cNvGrpSpPr/>
            <p:nvPr/>
          </p:nvGrpSpPr>
          <p:grpSpPr>
            <a:xfrm>
              <a:off x="7368189" y="7086600"/>
              <a:ext cx="1484096" cy="978566"/>
              <a:chOff x="7368943" y="7543800"/>
              <a:chExt cx="1471844" cy="978566"/>
            </a:xfrm>
          </p:grpSpPr>
          <p:sp>
            <p:nvSpPr>
              <p:cNvPr id="106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07" name="Group 28"/>
              <p:cNvGrpSpPr/>
              <p:nvPr/>
            </p:nvGrpSpPr>
            <p:grpSpPr>
              <a:xfrm>
                <a:off x="7368943" y="7685126"/>
                <a:ext cx="1471844" cy="837240"/>
                <a:chOff x="7368943" y="7685126"/>
                <a:chExt cx="1471844" cy="837240"/>
              </a:xfrm>
            </p:grpSpPr>
            <p:sp>
              <p:nvSpPr>
                <p:cNvPr id="108" name="Round Same Side Corner Rectangle 107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" name="TextBox 108"/>
                <p:cNvSpPr txBox="1"/>
                <p:nvPr/>
              </p:nvSpPr>
              <p:spPr>
                <a:xfrm>
                  <a:off x="7368943" y="7691272"/>
                  <a:ext cx="1402899" cy="83109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indent="392113" algn="ctr"/>
                  <a:r>
                    <a:rPr lang="en-US" sz="4800" b="1" dirty="0" smtClean="0">
                      <a:solidFill>
                        <a:prstClr val="white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PHẦN II</a:t>
                  </a:r>
                  <a:endParaRPr lang="en-US" sz="48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grpSp>
        <p:nvGrpSpPr>
          <p:cNvPr id="110" name="Group 60"/>
          <p:cNvGrpSpPr/>
          <p:nvPr/>
        </p:nvGrpSpPr>
        <p:grpSpPr>
          <a:xfrm>
            <a:off x="2349473" y="6629404"/>
            <a:ext cx="13678951" cy="880734"/>
            <a:chOff x="7379417" y="7086600"/>
            <a:chExt cx="6185839" cy="978566"/>
          </a:xfrm>
        </p:grpSpPr>
        <p:sp>
          <p:nvSpPr>
            <p:cNvPr id="111" name="Rectangle 110"/>
            <p:cNvSpPr/>
            <p:nvPr/>
          </p:nvSpPr>
          <p:spPr>
            <a:xfrm>
              <a:off x="9092457" y="7178187"/>
              <a:ext cx="4472799" cy="83109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4800" b="1" dirty="0" smtClean="0">
                  <a:solidFill>
                    <a:srgbClr val="0070C0"/>
                  </a:solidFill>
                  <a:latin typeface="Times New Roman"/>
                  <a:ea typeface="Calibri"/>
                  <a:cs typeface="Times New Roman"/>
                </a:rPr>
                <a:t>GIỚI THIỆU CÔNG THỨC CỘNG</a:t>
              </a:r>
              <a:endParaRPr lang="en-US" sz="47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112" name="Group 26"/>
            <p:cNvGrpSpPr/>
            <p:nvPr/>
          </p:nvGrpSpPr>
          <p:grpSpPr>
            <a:xfrm>
              <a:off x="7379417" y="7086600"/>
              <a:ext cx="1472872" cy="978566"/>
              <a:chOff x="7380075" y="7543800"/>
              <a:chExt cx="1460712" cy="978566"/>
            </a:xfrm>
          </p:grpSpPr>
          <p:sp>
            <p:nvSpPr>
              <p:cNvPr id="113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14" name="Group 28"/>
              <p:cNvGrpSpPr/>
              <p:nvPr/>
            </p:nvGrpSpPr>
            <p:grpSpPr>
              <a:xfrm>
                <a:off x="7380075" y="7685125"/>
                <a:ext cx="1460712" cy="837241"/>
                <a:chOff x="7380075" y="7685125"/>
                <a:chExt cx="1460712" cy="837241"/>
              </a:xfrm>
            </p:grpSpPr>
            <p:sp>
              <p:nvSpPr>
                <p:cNvPr id="115" name="Round Same Side Corner Rectangle 114"/>
                <p:cNvSpPr/>
                <p:nvPr/>
              </p:nvSpPr>
              <p:spPr>
                <a:xfrm rot="5400000">
                  <a:off x="7736367" y="7417945"/>
                  <a:ext cx="83724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TextBox 115"/>
                <p:cNvSpPr txBox="1"/>
                <p:nvPr/>
              </p:nvSpPr>
              <p:spPr>
                <a:xfrm>
                  <a:off x="7380075" y="7691272"/>
                  <a:ext cx="1269180" cy="83109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indent="392113" algn="ctr"/>
                  <a:r>
                    <a:rPr lang="en-US" sz="4800" b="1" dirty="0" smtClean="0">
                      <a:solidFill>
                        <a:prstClr val="white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PHẦN I</a:t>
                  </a:r>
                  <a:endParaRPr lang="en-US" sz="48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grpSp>
        <p:nvGrpSpPr>
          <p:cNvPr id="117" name="Group 60"/>
          <p:cNvGrpSpPr/>
          <p:nvPr/>
        </p:nvGrpSpPr>
        <p:grpSpPr>
          <a:xfrm>
            <a:off x="2299779" y="9067803"/>
            <a:ext cx="11388250" cy="880734"/>
            <a:chOff x="7356948" y="7086600"/>
            <a:chExt cx="5149950" cy="978565"/>
          </a:xfrm>
        </p:grpSpPr>
        <p:sp>
          <p:nvSpPr>
            <p:cNvPr id="118" name="Rectangle 117"/>
            <p:cNvSpPr/>
            <p:nvPr/>
          </p:nvSpPr>
          <p:spPr>
            <a:xfrm>
              <a:off x="9092456" y="7178187"/>
              <a:ext cx="3414442" cy="83109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4800" b="1" dirty="0" smtClean="0">
                  <a:solidFill>
                    <a:srgbClr val="0070C0"/>
                  </a:solidFill>
                  <a:latin typeface="Times New Roman"/>
                  <a:ea typeface="Tahoma" pitchFamily="34" charset="0"/>
                  <a:cs typeface="Times New Roman"/>
                </a:rPr>
                <a:t>CÂU HỎI TRẮC NGHIỆM</a:t>
              </a:r>
              <a:endParaRPr lang="en-US" sz="47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119" name="Group 26"/>
            <p:cNvGrpSpPr/>
            <p:nvPr/>
          </p:nvGrpSpPr>
          <p:grpSpPr>
            <a:xfrm>
              <a:off x="7356948" y="7086600"/>
              <a:ext cx="1549409" cy="978565"/>
              <a:chOff x="7357796" y="7543800"/>
              <a:chExt cx="1536618" cy="978565"/>
            </a:xfrm>
          </p:grpSpPr>
          <p:sp>
            <p:nvSpPr>
              <p:cNvPr id="120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21" name="Group 28"/>
              <p:cNvGrpSpPr/>
              <p:nvPr/>
            </p:nvGrpSpPr>
            <p:grpSpPr>
              <a:xfrm>
                <a:off x="7357796" y="7685126"/>
                <a:ext cx="1536618" cy="837239"/>
                <a:chOff x="7357796" y="7685126"/>
                <a:chExt cx="1536618" cy="837239"/>
              </a:xfrm>
            </p:grpSpPr>
            <p:sp>
              <p:nvSpPr>
                <p:cNvPr id="122" name="Round Same Side Corner Rectangle 121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23" name="TextBox 122"/>
                <p:cNvSpPr txBox="1"/>
                <p:nvPr/>
              </p:nvSpPr>
              <p:spPr>
                <a:xfrm>
                  <a:off x="7357796" y="7691272"/>
                  <a:ext cx="1536618" cy="83109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indent="392113" algn="ctr"/>
                  <a:r>
                    <a:rPr lang="en-US" sz="4800" b="1" dirty="0" smtClean="0">
                      <a:solidFill>
                        <a:prstClr val="white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PHẦN III</a:t>
                  </a:r>
                  <a:endParaRPr lang="en-US" sz="48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grpSp>
        <p:nvGrpSpPr>
          <p:cNvPr id="124" name="Group 60"/>
          <p:cNvGrpSpPr/>
          <p:nvPr/>
        </p:nvGrpSpPr>
        <p:grpSpPr>
          <a:xfrm>
            <a:off x="2315007" y="10439398"/>
            <a:ext cx="9688390" cy="963725"/>
            <a:chOff x="7363837" y="7086600"/>
            <a:chExt cx="4381247" cy="1070775"/>
          </a:xfrm>
        </p:grpSpPr>
        <p:sp>
          <p:nvSpPr>
            <p:cNvPr id="125" name="Rectangle 124"/>
            <p:cNvSpPr/>
            <p:nvPr/>
          </p:nvSpPr>
          <p:spPr>
            <a:xfrm>
              <a:off x="9092457" y="7178187"/>
              <a:ext cx="2652627" cy="83109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4800" b="1" dirty="0" smtClean="0">
                  <a:solidFill>
                    <a:srgbClr val="0070C0"/>
                  </a:solidFill>
                  <a:latin typeface="Times New Roman"/>
                  <a:ea typeface="Tahoma" pitchFamily="34" charset="0"/>
                  <a:cs typeface="Times New Roman"/>
                </a:rPr>
                <a:t>TÓM TẮT BÀI HỌC</a:t>
              </a:r>
              <a:endParaRPr lang="en-US" sz="47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126" name="Group 26"/>
            <p:cNvGrpSpPr/>
            <p:nvPr/>
          </p:nvGrpSpPr>
          <p:grpSpPr>
            <a:xfrm>
              <a:off x="7363837" y="7086600"/>
              <a:ext cx="1488448" cy="1070775"/>
              <a:chOff x="7364627" y="7543800"/>
              <a:chExt cx="1476160" cy="1070775"/>
            </a:xfrm>
          </p:grpSpPr>
          <p:sp>
            <p:nvSpPr>
              <p:cNvPr id="127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28" name="Group 28"/>
              <p:cNvGrpSpPr/>
              <p:nvPr/>
            </p:nvGrpSpPr>
            <p:grpSpPr>
              <a:xfrm>
                <a:off x="7364627" y="7685126"/>
                <a:ext cx="1476160" cy="929449"/>
                <a:chOff x="7364627" y="7685126"/>
                <a:chExt cx="1476160" cy="929449"/>
              </a:xfrm>
            </p:grpSpPr>
            <p:sp>
              <p:nvSpPr>
                <p:cNvPr id="129" name="Round Same Side Corner Rectangle 128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30" name="TextBox 129"/>
                <p:cNvSpPr txBox="1"/>
                <p:nvPr/>
              </p:nvSpPr>
              <p:spPr>
                <a:xfrm>
                  <a:off x="7364627" y="7691272"/>
                  <a:ext cx="1455381" cy="92330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indent="392113" algn="ctr"/>
                  <a:r>
                    <a:rPr lang="en-US" sz="4800" b="1" dirty="0" smtClean="0">
                      <a:solidFill>
                        <a:prstClr val="white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PHẦN VI</a:t>
                  </a:r>
                  <a:endParaRPr lang="en-US" sz="4800" b="1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218425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0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8" name="Group 54"/>
          <p:cNvGrpSpPr/>
          <p:nvPr/>
        </p:nvGrpSpPr>
        <p:grpSpPr>
          <a:xfrm>
            <a:off x="306387" y="2133600"/>
            <a:ext cx="21795055" cy="3610065"/>
            <a:chOff x="1268078" y="3405486"/>
            <a:chExt cx="22128489" cy="2438165"/>
          </a:xfrm>
        </p:grpSpPr>
        <p:sp>
          <p:nvSpPr>
            <p:cNvPr id="62" name="Rounded Rectangle 61"/>
            <p:cNvSpPr/>
            <p:nvPr/>
          </p:nvSpPr>
          <p:spPr>
            <a:xfrm>
              <a:off x="1554740" y="3497569"/>
              <a:ext cx="21841827" cy="2346082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67"/>
            <p:cNvGrpSpPr/>
            <p:nvPr/>
          </p:nvGrpSpPr>
          <p:grpSpPr>
            <a:xfrm>
              <a:off x="1268078" y="3405486"/>
              <a:ext cx="3251531" cy="940513"/>
              <a:chOff x="1311958" y="3405486"/>
              <a:chExt cx="3251531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35578" y="2656890"/>
                <a:ext cx="765011" cy="2490811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395078" y="3570785"/>
                <a:ext cx="2005298" cy="5404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 3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7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54" name="Group 53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56" name="Rounded Rectangle 55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082675" y="1913523"/>
              <a:ext cx="647687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CÂU HỎI TRẮC NGHIỆM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414164"/>
              </p:ext>
            </p:extLst>
          </p:nvPr>
        </p:nvGraphicFramePr>
        <p:xfrm>
          <a:off x="4244975" y="3205163"/>
          <a:ext cx="2462212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228" name="Equation" r:id="rId4" imgW="596880" imgH="177480" progId="Equation.DSMT4">
                  <p:embed/>
                </p:oleObj>
              </mc:Choice>
              <mc:Fallback>
                <p:oleObj name="Equation" r:id="rId4" imgW="596880" imgH="177480" progId="Equation.DSMT4">
                  <p:embed/>
                  <p:pic>
                    <p:nvPicPr>
                      <p:cNvPr id="63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4975" y="3205163"/>
                        <a:ext cx="2462212" cy="733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3675750" y="2286000"/>
            <a:ext cx="178142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8639" indent="-1088639"/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Rút gọn biểu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thức                                                ta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được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4113076"/>
              </p:ext>
            </p:extLst>
          </p:nvPr>
        </p:nvGraphicFramePr>
        <p:xfrm>
          <a:off x="10687049" y="3133725"/>
          <a:ext cx="2725738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229" name="Equation" r:id="rId6" imgW="660240" imgH="177480" progId="Equation.DSMT4">
                  <p:embed/>
                </p:oleObj>
              </mc:Choice>
              <mc:Fallback>
                <p:oleObj name="Equation" r:id="rId6" imgW="660240" imgH="177480" progId="Equation.DSMT4">
                  <p:embed/>
                  <p:pic>
                    <p:nvPicPr>
                      <p:cNvPr id="66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87049" y="3133725"/>
                        <a:ext cx="2725738" cy="7524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Object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8275151"/>
              </p:ext>
            </p:extLst>
          </p:nvPr>
        </p:nvGraphicFramePr>
        <p:xfrm>
          <a:off x="4175125" y="4244975"/>
          <a:ext cx="2360613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230" name="Equation" r:id="rId8" imgW="571320" imgH="177480" progId="Equation.DSMT4">
                  <p:embed/>
                </p:oleObj>
              </mc:Choice>
              <mc:Fallback>
                <p:oleObj name="Equation" r:id="rId8" imgW="571320" imgH="177480" progId="Equation.DSMT4">
                  <p:embed/>
                  <p:pic>
                    <p:nvPicPr>
                      <p:cNvPr id="92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5125" y="4244975"/>
                        <a:ext cx="2360613" cy="7508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68595"/>
              </p:ext>
            </p:extLst>
          </p:nvPr>
        </p:nvGraphicFramePr>
        <p:xfrm>
          <a:off x="10693400" y="4200525"/>
          <a:ext cx="2674938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231" name="Equation" r:id="rId10" imgW="647640" imgH="177480" progId="Equation.DSMT4">
                  <p:embed/>
                </p:oleObj>
              </mc:Choice>
              <mc:Fallback>
                <p:oleObj name="Equation" r:id="rId10" imgW="647640" imgH="177480" progId="Equation.DSMT4">
                  <p:embed/>
                  <p:pic>
                    <p:nvPicPr>
                      <p:cNvPr id="93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93400" y="4200525"/>
                        <a:ext cx="2674938" cy="7508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Oval 93">
            <a:extLst>
              <a:ext uri="{FF2B5EF4-FFF2-40B4-BE49-F238E27FC236}">
                <a16:creationId xmlns:a16="http://schemas.microsoft.com/office/drawing/2014/main" id="{5E5634A9-97C0-481A-86FE-97EC01D4EABF}"/>
              </a:ext>
            </a:extLst>
          </p:cNvPr>
          <p:cNvSpPr/>
          <p:nvPr/>
        </p:nvSpPr>
        <p:spPr>
          <a:xfrm>
            <a:off x="4109183" y="3200400"/>
            <a:ext cx="997804" cy="88152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9" tIns="91445" rIns="182889" bIns="91445" rtlCol="0" anchor="ctr"/>
          <a:lstStyle/>
          <a:p>
            <a:pPr algn="ctr"/>
            <a:endParaRPr lang="en-US"/>
          </a:p>
        </p:txBody>
      </p:sp>
      <p:graphicFrame>
        <p:nvGraphicFramePr>
          <p:cNvPr id="95" name="Object 9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7425274"/>
              </p:ext>
            </p:extLst>
          </p:nvPr>
        </p:nvGraphicFramePr>
        <p:xfrm>
          <a:off x="8812213" y="2336800"/>
          <a:ext cx="6116637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232" name="Equation" r:id="rId12" imgW="1536480" imgH="177480" progId="Equation.DSMT4">
                  <p:embed/>
                </p:oleObj>
              </mc:Choice>
              <mc:Fallback>
                <p:oleObj name="Equation" r:id="rId12" imgW="1536480" imgH="177480" progId="Equation.DSMT4">
                  <p:embed/>
                  <p:pic>
                    <p:nvPicPr>
                      <p:cNvPr id="95" name="Object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12213" y="2336800"/>
                        <a:ext cx="6116637" cy="7270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7" name="Group 10"/>
          <p:cNvGrpSpPr/>
          <p:nvPr/>
        </p:nvGrpSpPr>
        <p:grpSpPr>
          <a:xfrm>
            <a:off x="153987" y="5943600"/>
            <a:ext cx="23590483" cy="7182197"/>
            <a:chOff x="1270511" y="5689644"/>
            <a:chExt cx="22113931" cy="8463051"/>
          </a:xfrm>
        </p:grpSpPr>
        <p:sp>
          <p:nvSpPr>
            <p:cNvPr id="98" name="Rounded Rectangle 97"/>
            <p:cNvSpPr/>
            <p:nvPr/>
          </p:nvSpPr>
          <p:spPr>
            <a:xfrm>
              <a:off x="1566465" y="5689644"/>
              <a:ext cx="21817977" cy="846305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9" name="Group 60"/>
            <p:cNvGrpSpPr/>
            <p:nvPr/>
          </p:nvGrpSpPr>
          <p:grpSpPr>
            <a:xfrm>
              <a:off x="1270511" y="5735357"/>
              <a:ext cx="3568118" cy="942928"/>
              <a:chOff x="1224541" y="6173924"/>
              <a:chExt cx="3568118" cy="942928"/>
            </a:xfrm>
          </p:grpSpPr>
          <p:sp>
            <p:nvSpPr>
              <p:cNvPr id="100" name="Freeform 20"/>
              <p:cNvSpPr>
                <a:spLocks/>
              </p:cNvSpPr>
              <p:nvPr/>
            </p:nvSpPr>
            <p:spPr bwMode="auto">
              <a:xfrm rot="16200000" flipV="1">
                <a:off x="2918240" y="5200808"/>
                <a:ext cx="752434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2156877" y="6173924"/>
                <a:ext cx="2210609" cy="9429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2" name="Round Diagonal Corner Rectangle 101"/>
              <p:cNvSpPr/>
              <p:nvPr/>
            </p:nvSpPr>
            <p:spPr>
              <a:xfrm flipV="1">
                <a:off x="1224541" y="6322797"/>
                <a:ext cx="903517" cy="752431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859969" y="7315200"/>
            <a:ext cx="40184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Cách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1: Ta có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05" name="Objec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8816962"/>
              </p:ext>
            </p:extLst>
          </p:nvPr>
        </p:nvGraphicFramePr>
        <p:xfrm>
          <a:off x="4878387" y="7281863"/>
          <a:ext cx="6099175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233" name="Equation" r:id="rId14" imgW="1536480" imgH="177480" progId="Equation.DSMT4">
                  <p:embed/>
                </p:oleObj>
              </mc:Choice>
              <mc:Fallback>
                <p:oleObj name="Equation" r:id="rId14" imgW="1536480" imgH="177480" progId="Equation.DSMT4">
                  <p:embed/>
                  <p:pic>
                    <p:nvPicPr>
                      <p:cNvPr id="105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8387" y="7281863"/>
                        <a:ext cx="6099175" cy="8715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39787" y="9448800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Cách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2: Sử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dụng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MTCT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8231187" y="9296400"/>
            <a:ext cx="14249400" cy="2895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 thì sin cos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sin</a:t>
            </a:r>
          </a:p>
          <a:p>
            <a:pPr algn="ctr"/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 thì cos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sin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nhớ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trư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̀</a:t>
            </a:r>
          </a:p>
        </p:txBody>
      </p:sp>
      <p:graphicFrame>
        <p:nvGraphicFramePr>
          <p:cNvPr id="59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8816552"/>
              </p:ext>
            </p:extLst>
          </p:nvPr>
        </p:nvGraphicFramePr>
        <p:xfrm>
          <a:off x="11355387" y="7137400"/>
          <a:ext cx="5243512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234" name="Equation" r:id="rId16" imgW="1320480" imgH="253800" progId="Equation.DSMT4">
                  <p:embed/>
                </p:oleObj>
              </mc:Choice>
              <mc:Fallback>
                <p:oleObj name="Equation" r:id="rId16" imgW="1320480" imgH="253800" progId="Equation.DSMT4">
                  <p:embed/>
                  <p:pic>
                    <p:nvPicPr>
                      <p:cNvPr id="105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55387" y="7137400"/>
                        <a:ext cx="5243512" cy="1244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51837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4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4" grpId="0" animBg="1"/>
      <p:bldP spid="3" grpId="0"/>
      <p:bldP spid="4" grpId="0"/>
      <p:bldP spid="5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8" name="Group 54"/>
          <p:cNvGrpSpPr/>
          <p:nvPr/>
        </p:nvGrpSpPr>
        <p:grpSpPr>
          <a:xfrm>
            <a:off x="761732" y="2133600"/>
            <a:ext cx="21795055" cy="4473115"/>
            <a:chOff x="1268078" y="3405486"/>
            <a:chExt cx="22128489" cy="2438165"/>
          </a:xfrm>
        </p:grpSpPr>
        <p:sp>
          <p:nvSpPr>
            <p:cNvPr id="62" name="Rounded Rectangle 61"/>
            <p:cNvSpPr/>
            <p:nvPr/>
          </p:nvSpPr>
          <p:spPr>
            <a:xfrm>
              <a:off x="1554740" y="3497569"/>
              <a:ext cx="21841827" cy="2346082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67"/>
            <p:cNvGrpSpPr/>
            <p:nvPr/>
          </p:nvGrpSpPr>
          <p:grpSpPr>
            <a:xfrm>
              <a:off x="1268078" y="3405486"/>
              <a:ext cx="3251531" cy="940513"/>
              <a:chOff x="1311958" y="3405486"/>
              <a:chExt cx="3251531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35578" y="2656890"/>
                <a:ext cx="765011" cy="2490811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395078" y="3570785"/>
                <a:ext cx="2005298" cy="5404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 4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7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54" name="Group 53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56" name="Rounded Rectangle 55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082675" y="1913523"/>
              <a:ext cx="647687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CÂU HỎI TRẮC NGHIỆM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1221597"/>
              </p:ext>
            </p:extLst>
          </p:nvPr>
        </p:nvGraphicFramePr>
        <p:xfrm>
          <a:off x="4421187" y="3095625"/>
          <a:ext cx="6705600" cy="178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51" name="Equation" r:id="rId4" imgW="1625400" imgH="431640" progId="Equation.DSMT4">
                  <p:embed/>
                </p:oleObj>
              </mc:Choice>
              <mc:Fallback>
                <p:oleObj name="Equation" r:id="rId4" imgW="1625400" imgH="431640" progId="Equation.DSMT4">
                  <p:embed/>
                  <p:pic>
                    <p:nvPicPr>
                      <p:cNvPr id="63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1187" y="3095625"/>
                        <a:ext cx="6705600" cy="17811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4285350" y="2286000"/>
            <a:ext cx="178142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8639" indent="-1088639" algn="just"/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Đẳng thức nào sau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đây là 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9714329"/>
              </p:ext>
            </p:extLst>
          </p:nvPr>
        </p:nvGraphicFramePr>
        <p:xfrm>
          <a:off x="14071599" y="2973387"/>
          <a:ext cx="6656388" cy="182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52" name="Equation" r:id="rId6" imgW="1612800" imgH="431640" progId="Equation.DSMT4">
                  <p:embed/>
                </p:oleObj>
              </mc:Choice>
              <mc:Fallback>
                <p:oleObj name="Equation" r:id="rId6" imgW="1612800" imgH="431640" progId="Equation.DSMT4">
                  <p:embed/>
                  <p:pic>
                    <p:nvPicPr>
                      <p:cNvPr id="66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71599" y="2973387"/>
                        <a:ext cx="6656388" cy="18272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Object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8475017"/>
              </p:ext>
            </p:extLst>
          </p:nvPr>
        </p:nvGraphicFramePr>
        <p:xfrm>
          <a:off x="4421187" y="4729162"/>
          <a:ext cx="6767513" cy="182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53" name="Equation" r:id="rId8" imgW="1638000" imgH="431640" progId="Equation.DSMT4">
                  <p:embed/>
                </p:oleObj>
              </mc:Choice>
              <mc:Fallback>
                <p:oleObj name="Equation" r:id="rId8" imgW="1638000" imgH="431640" progId="Equation.DSMT4">
                  <p:embed/>
                  <p:pic>
                    <p:nvPicPr>
                      <p:cNvPr id="92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1187" y="4729162"/>
                        <a:ext cx="6767513" cy="18240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8888992"/>
              </p:ext>
            </p:extLst>
          </p:nvPr>
        </p:nvGraphicFramePr>
        <p:xfrm>
          <a:off x="14098587" y="4652962"/>
          <a:ext cx="6818312" cy="182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54" name="Equation" r:id="rId10" imgW="1650960" imgH="431640" progId="Equation.DSMT4">
                  <p:embed/>
                </p:oleObj>
              </mc:Choice>
              <mc:Fallback>
                <p:oleObj name="Equation" r:id="rId10" imgW="1650960" imgH="431640" progId="Equation.DSMT4">
                  <p:embed/>
                  <p:pic>
                    <p:nvPicPr>
                      <p:cNvPr id="93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98587" y="4652962"/>
                        <a:ext cx="6818312" cy="18240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Oval 93">
            <a:extLst>
              <a:ext uri="{FF2B5EF4-FFF2-40B4-BE49-F238E27FC236}">
                <a16:creationId xmlns:a16="http://schemas.microsoft.com/office/drawing/2014/main" id="{5E5634A9-97C0-481A-86FE-97EC01D4EABF}"/>
              </a:ext>
            </a:extLst>
          </p:cNvPr>
          <p:cNvSpPr/>
          <p:nvPr/>
        </p:nvSpPr>
        <p:spPr>
          <a:xfrm>
            <a:off x="13938983" y="5062075"/>
            <a:ext cx="997804" cy="88152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9" tIns="91445" rIns="182889" bIns="91445" rtlCol="0" anchor="ctr"/>
          <a:lstStyle/>
          <a:p>
            <a:pPr algn="ctr"/>
            <a:endParaRPr lang="en-US"/>
          </a:p>
        </p:txBody>
      </p:sp>
      <p:grpSp>
        <p:nvGrpSpPr>
          <p:cNvPr id="97" name="Group 10"/>
          <p:cNvGrpSpPr/>
          <p:nvPr/>
        </p:nvGrpSpPr>
        <p:grpSpPr>
          <a:xfrm>
            <a:off x="153987" y="6762403"/>
            <a:ext cx="23590483" cy="6953597"/>
            <a:chOff x="1270511" y="5689644"/>
            <a:chExt cx="22113931" cy="8463051"/>
          </a:xfrm>
        </p:grpSpPr>
        <p:sp>
          <p:nvSpPr>
            <p:cNvPr id="98" name="Rounded Rectangle 97"/>
            <p:cNvSpPr/>
            <p:nvPr/>
          </p:nvSpPr>
          <p:spPr>
            <a:xfrm>
              <a:off x="1566465" y="5689644"/>
              <a:ext cx="21817977" cy="846305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9" name="Group 60"/>
            <p:cNvGrpSpPr/>
            <p:nvPr/>
          </p:nvGrpSpPr>
          <p:grpSpPr>
            <a:xfrm>
              <a:off x="1270511" y="5735357"/>
              <a:ext cx="3568118" cy="942928"/>
              <a:chOff x="1224541" y="6173924"/>
              <a:chExt cx="3568118" cy="942928"/>
            </a:xfrm>
          </p:grpSpPr>
          <p:sp>
            <p:nvSpPr>
              <p:cNvPr id="100" name="Freeform 20"/>
              <p:cNvSpPr>
                <a:spLocks/>
              </p:cNvSpPr>
              <p:nvPr/>
            </p:nvSpPr>
            <p:spPr bwMode="auto">
              <a:xfrm rot="16200000" flipV="1">
                <a:off x="2918240" y="5200808"/>
                <a:ext cx="752434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2156877" y="6173924"/>
                <a:ext cx="2210609" cy="9429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2" name="Round Diagonal Corner Rectangle 101"/>
              <p:cNvSpPr/>
              <p:nvPr/>
            </p:nvSpPr>
            <p:spPr>
              <a:xfrm flipV="1">
                <a:off x="1224541" y="6322797"/>
                <a:ext cx="903517" cy="752431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859969" y="7696200"/>
            <a:ext cx="40184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Cách</a:t>
            </a:r>
            <a:r>
              <a:rPr lang="en-US" sz="4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1: 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 có: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05" name="Objec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9302133"/>
              </p:ext>
            </p:extLst>
          </p:nvPr>
        </p:nvGraphicFramePr>
        <p:xfrm>
          <a:off x="6478587" y="7589838"/>
          <a:ext cx="2974975" cy="211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55" name="Equation" r:id="rId12" imgW="749160" imgH="431640" progId="Equation.DSMT4">
                  <p:embed/>
                </p:oleObj>
              </mc:Choice>
              <mc:Fallback>
                <p:oleObj name="Equation" r:id="rId12" imgW="749160" imgH="431640" progId="Equation.DSMT4">
                  <p:embed/>
                  <p:pic>
                    <p:nvPicPr>
                      <p:cNvPr id="105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8587" y="7589838"/>
                        <a:ext cx="2974975" cy="21161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3097922"/>
              </p:ext>
            </p:extLst>
          </p:nvPr>
        </p:nvGraphicFramePr>
        <p:xfrm>
          <a:off x="9602787" y="6792913"/>
          <a:ext cx="4133850" cy="373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56" name="Equation" r:id="rId14" imgW="1041120" imgH="761760" progId="Equation.DSMT4">
                  <p:embed/>
                </p:oleObj>
              </mc:Choice>
              <mc:Fallback>
                <p:oleObj name="Equation" r:id="rId14" imgW="1041120" imgH="761760" progId="Equation.DSMT4">
                  <p:embed/>
                  <p:pic>
                    <p:nvPicPr>
                      <p:cNvPr id="105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02787" y="6792913"/>
                        <a:ext cx="4133850" cy="37369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Oval 54"/>
          <p:cNvSpPr/>
          <p:nvPr/>
        </p:nvSpPr>
        <p:spPr>
          <a:xfrm>
            <a:off x="5640387" y="10668000"/>
            <a:ext cx="14630400" cy="2895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Tang tổng thì lấy tổng tang</a:t>
            </a:r>
            <a:b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Chia một trừ với tích tang, dễ òm</a:t>
            </a:r>
          </a:p>
        </p:txBody>
      </p:sp>
      <p:graphicFrame>
        <p:nvGraphicFramePr>
          <p:cNvPr id="59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8994851"/>
              </p:ext>
            </p:extLst>
          </p:nvPr>
        </p:nvGraphicFramePr>
        <p:xfrm>
          <a:off x="13908087" y="7685088"/>
          <a:ext cx="2671762" cy="193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57" name="Equation" r:id="rId16" imgW="672840" imgH="393480" progId="Equation.DSMT4">
                  <p:embed/>
                </p:oleObj>
              </mc:Choice>
              <mc:Fallback>
                <p:oleObj name="Equation" r:id="rId16" imgW="672840" imgH="393480" progId="Equation.DSMT4">
                  <p:embed/>
                  <p:pic>
                    <p:nvPicPr>
                      <p:cNvPr id="58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08087" y="7685088"/>
                        <a:ext cx="2671762" cy="19304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090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4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4" grpId="0" animBg="1"/>
      <p:bldP spid="3" grpId="0"/>
      <p:bldP spid="5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8" name="Group 54"/>
          <p:cNvGrpSpPr/>
          <p:nvPr/>
        </p:nvGrpSpPr>
        <p:grpSpPr>
          <a:xfrm>
            <a:off x="761732" y="2133600"/>
            <a:ext cx="21795055" cy="4473115"/>
            <a:chOff x="1268078" y="3405486"/>
            <a:chExt cx="22128489" cy="2438165"/>
          </a:xfrm>
        </p:grpSpPr>
        <p:sp>
          <p:nvSpPr>
            <p:cNvPr id="62" name="Rounded Rectangle 61"/>
            <p:cNvSpPr/>
            <p:nvPr/>
          </p:nvSpPr>
          <p:spPr>
            <a:xfrm>
              <a:off x="1554740" y="3497569"/>
              <a:ext cx="21841827" cy="2346082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67"/>
            <p:cNvGrpSpPr/>
            <p:nvPr/>
          </p:nvGrpSpPr>
          <p:grpSpPr>
            <a:xfrm>
              <a:off x="1268078" y="3405486"/>
              <a:ext cx="3251531" cy="940513"/>
              <a:chOff x="1311958" y="3405486"/>
              <a:chExt cx="3251531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35578" y="2656890"/>
                <a:ext cx="765011" cy="2490811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395078" y="3570785"/>
                <a:ext cx="2005298" cy="436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 5 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7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54" name="Group 53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56" name="Rounded Rectangle 55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082675" y="1913523"/>
              <a:ext cx="647687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CÂU HỎI TRẮC NGHIỆM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0728582"/>
              </p:ext>
            </p:extLst>
          </p:nvPr>
        </p:nvGraphicFramePr>
        <p:xfrm>
          <a:off x="5945187" y="3095625"/>
          <a:ext cx="3457575" cy="178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1" name="Equation" r:id="rId4" imgW="838080" imgH="431640" progId="Equation.DSMT4">
                  <p:embed/>
                </p:oleObj>
              </mc:Choice>
              <mc:Fallback>
                <p:oleObj name="Equation" r:id="rId4" imgW="838080" imgH="431640" progId="Equation.DSMT4">
                  <p:embed/>
                  <p:pic>
                    <p:nvPicPr>
                      <p:cNvPr id="63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5187" y="3095625"/>
                        <a:ext cx="3457575" cy="17811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3631715"/>
              </p:ext>
            </p:extLst>
          </p:nvPr>
        </p:nvGraphicFramePr>
        <p:xfrm>
          <a:off x="12574587" y="2973388"/>
          <a:ext cx="3406775" cy="182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2" name="Equation" r:id="rId6" imgW="825480" imgH="431640" progId="Equation.DSMT4">
                  <p:embed/>
                </p:oleObj>
              </mc:Choice>
              <mc:Fallback>
                <p:oleObj name="Equation" r:id="rId6" imgW="825480" imgH="431640" progId="Equation.DSMT4">
                  <p:embed/>
                  <p:pic>
                    <p:nvPicPr>
                      <p:cNvPr id="66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74587" y="2973388"/>
                        <a:ext cx="3406775" cy="18272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Object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3071723"/>
              </p:ext>
            </p:extLst>
          </p:nvPr>
        </p:nvGraphicFramePr>
        <p:xfrm>
          <a:off x="5915025" y="4729163"/>
          <a:ext cx="3778250" cy="182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3" name="Equation" r:id="rId8" imgW="914400" imgH="431640" progId="Equation.DSMT4">
                  <p:embed/>
                </p:oleObj>
              </mc:Choice>
              <mc:Fallback>
                <p:oleObj name="Equation" r:id="rId8" imgW="914400" imgH="431640" progId="Equation.DSMT4">
                  <p:embed/>
                  <p:pic>
                    <p:nvPicPr>
                      <p:cNvPr id="92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5025" y="4729163"/>
                        <a:ext cx="3778250" cy="18240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3988485"/>
              </p:ext>
            </p:extLst>
          </p:nvPr>
        </p:nvGraphicFramePr>
        <p:xfrm>
          <a:off x="12555537" y="4652963"/>
          <a:ext cx="3829050" cy="182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4" name="Equation" r:id="rId10" imgW="927000" imgH="431640" progId="Equation.DSMT4">
                  <p:embed/>
                </p:oleObj>
              </mc:Choice>
              <mc:Fallback>
                <p:oleObj name="Equation" r:id="rId10" imgW="927000" imgH="431640" progId="Equation.DSMT4">
                  <p:embed/>
                  <p:pic>
                    <p:nvPicPr>
                      <p:cNvPr id="93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55537" y="4652963"/>
                        <a:ext cx="3829050" cy="18240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Oval 93">
            <a:extLst>
              <a:ext uri="{FF2B5EF4-FFF2-40B4-BE49-F238E27FC236}">
                <a16:creationId xmlns:a16="http://schemas.microsoft.com/office/drawing/2014/main" id="{5E5634A9-97C0-481A-86FE-97EC01D4EABF}"/>
              </a:ext>
            </a:extLst>
          </p:cNvPr>
          <p:cNvSpPr/>
          <p:nvPr/>
        </p:nvSpPr>
        <p:spPr>
          <a:xfrm>
            <a:off x="12422187" y="3505200"/>
            <a:ext cx="997804" cy="88152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9" tIns="91445" rIns="182889" bIns="91445" rtlCol="0" anchor="ctr"/>
          <a:lstStyle/>
          <a:p>
            <a:pPr algn="ctr"/>
            <a:endParaRPr lang="en-US"/>
          </a:p>
        </p:txBody>
      </p:sp>
      <p:grpSp>
        <p:nvGrpSpPr>
          <p:cNvPr id="97" name="Group 10"/>
          <p:cNvGrpSpPr/>
          <p:nvPr/>
        </p:nvGrpSpPr>
        <p:grpSpPr>
          <a:xfrm>
            <a:off x="153987" y="6705600"/>
            <a:ext cx="23590483" cy="6953597"/>
            <a:chOff x="1270511" y="5689644"/>
            <a:chExt cx="22113931" cy="8463051"/>
          </a:xfrm>
        </p:grpSpPr>
        <p:sp>
          <p:nvSpPr>
            <p:cNvPr id="98" name="Rounded Rectangle 97"/>
            <p:cNvSpPr/>
            <p:nvPr/>
          </p:nvSpPr>
          <p:spPr>
            <a:xfrm>
              <a:off x="1566465" y="5689644"/>
              <a:ext cx="21817977" cy="846305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9" name="Group 60"/>
            <p:cNvGrpSpPr/>
            <p:nvPr/>
          </p:nvGrpSpPr>
          <p:grpSpPr>
            <a:xfrm>
              <a:off x="1270511" y="5735357"/>
              <a:ext cx="3568118" cy="942928"/>
              <a:chOff x="1224541" y="6173924"/>
              <a:chExt cx="3568118" cy="942928"/>
            </a:xfrm>
          </p:grpSpPr>
          <p:sp>
            <p:nvSpPr>
              <p:cNvPr id="100" name="Freeform 20"/>
              <p:cNvSpPr>
                <a:spLocks/>
              </p:cNvSpPr>
              <p:nvPr/>
            </p:nvSpPr>
            <p:spPr bwMode="auto">
              <a:xfrm rot="16200000" flipV="1">
                <a:off x="2918240" y="5200808"/>
                <a:ext cx="752434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2156877" y="6173924"/>
                <a:ext cx="2210609" cy="9429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2" name="Round Diagonal Corner Rectangle 101"/>
              <p:cNvSpPr/>
              <p:nvPr/>
            </p:nvSpPr>
            <p:spPr>
              <a:xfrm flipV="1">
                <a:off x="1224541" y="6322797"/>
                <a:ext cx="903517" cy="752431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859969" y="7696200"/>
            <a:ext cx="40184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Cách</a:t>
            </a:r>
            <a:r>
              <a:rPr lang="en-US" sz="4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1: ta có:</a:t>
            </a:r>
          </a:p>
        </p:txBody>
      </p:sp>
      <p:graphicFrame>
        <p:nvGraphicFramePr>
          <p:cNvPr id="105" name="Objec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3662053"/>
              </p:ext>
            </p:extLst>
          </p:nvPr>
        </p:nvGraphicFramePr>
        <p:xfrm>
          <a:off x="5157788" y="7486997"/>
          <a:ext cx="5899150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5" name="Equation" r:id="rId12" imgW="1485720" imgH="279360" progId="Equation.DSMT4">
                  <p:embed/>
                </p:oleObj>
              </mc:Choice>
              <mc:Fallback>
                <p:oleObj name="Equation" r:id="rId12" imgW="1485720" imgH="279360" progId="Equation.DSMT4">
                  <p:embed/>
                  <p:pic>
                    <p:nvPicPr>
                      <p:cNvPr id="105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7788" y="7486997"/>
                        <a:ext cx="5899150" cy="1368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7744330"/>
              </p:ext>
            </p:extLst>
          </p:nvPr>
        </p:nvGraphicFramePr>
        <p:xfrm>
          <a:off x="11126787" y="7583835"/>
          <a:ext cx="8064500" cy="1122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6" name="Equation" r:id="rId14" imgW="2031840" imgH="228600" progId="Equation.DSMT4">
                  <p:embed/>
                </p:oleObj>
              </mc:Choice>
              <mc:Fallback>
                <p:oleObj name="Equation" r:id="rId14" imgW="2031840" imgH="228600" progId="Equation.DSMT4">
                  <p:embed/>
                  <p:pic>
                    <p:nvPicPr>
                      <p:cNvPr id="58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26787" y="7583835"/>
                        <a:ext cx="8064500" cy="11223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" name="Rectangle 95"/>
          <p:cNvSpPr/>
          <p:nvPr/>
        </p:nvSpPr>
        <p:spPr>
          <a:xfrm>
            <a:off x="4209150" y="2286000"/>
            <a:ext cx="178142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8639" indent="-1088639"/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Tính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           ta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được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kết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quả: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4" name="Object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0595106"/>
              </p:ext>
            </p:extLst>
          </p:nvPr>
        </p:nvGraphicFramePr>
        <p:xfrm>
          <a:off x="5868987" y="2284413"/>
          <a:ext cx="1717675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7" name="Equation" r:id="rId16" imgW="431640" imgH="203040" progId="Equation.DSMT4">
                  <p:embed/>
                </p:oleObj>
              </mc:Choice>
              <mc:Fallback>
                <p:oleObj name="Equation" r:id="rId16" imgW="431640" imgH="203040" progId="Equation.DSMT4">
                  <p:embed/>
                  <p:pic>
                    <p:nvPicPr>
                      <p:cNvPr id="95" name="Object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987" y="2284413"/>
                        <a:ext cx="1717675" cy="8318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" name="Object 10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6260427"/>
              </p:ext>
            </p:extLst>
          </p:nvPr>
        </p:nvGraphicFramePr>
        <p:xfrm>
          <a:off x="5030787" y="8839200"/>
          <a:ext cx="4687888" cy="211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8" name="Equation" r:id="rId18" imgW="1180800" imgH="431640" progId="Equation.DSMT4">
                  <p:embed/>
                </p:oleObj>
              </mc:Choice>
              <mc:Fallback>
                <p:oleObj name="Equation" r:id="rId18" imgW="1180800" imgH="431640" progId="Equation.DSMT4">
                  <p:embed/>
                  <p:pic>
                    <p:nvPicPr>
                      <p:cNvPr id="58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0787" y="8839200"/>
                        <a:ext cx="4687888" cy="21193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" name="Object 10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8637837"/>
              </p:ext>
            </p:extLst>
          </p:nvPr>
        </p:nvGraphicFramePr>
        <p:xfrm>
          <a:off x="10136187" y="8866187"/>
          <a:ext cx="2771775" cy="211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9" name="Equation" r:id="rId20" imgW="698400" imgH="431640" progId="Equation.DSMT4">
                  <p:embed/>
                </p:oleObj>
              </mc:Choice>
              <mc:Fallback>
                <p:oleObj name="Equation" r:id="rId20" imgW="698400" imgH="431640" progId="Equation.DSMT4">
                  <p:embed/>
                  <p:pic>
                    <p:nvPicPr>
                      <p:cNvPr id="106" name="Object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36187" y="8866187"/>
                        <a:ext cx="2771775" cy="21193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TextBox 58"/>
          <p:cNvSpPr txBox="1"/>
          <p:nvPr/>
        </p:nvSpPr>
        <p:spPr>
          <a:xfrm>
            <a:off x="839787" y="11742003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Cách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2: Sử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dụng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MTCT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9450387" y="10668000"/>
            <a:ext cx="14249400" cy="2895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 thì sin cos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sin</a:t>
            </a:r>
          </a:p>
          <a:p>
            <a:pPr algn="ctr"/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 thì cos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sin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nhớ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trư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̀</a:t>
            </a:r>
          </a:p>
        </p:txBody>
      </p:sp>
    </p:spTree>
    <p:extLst>
      <p:ext uri="{BB962C8B-B14F-4D97-AF65-F5344CB8AC3E}">
        <p14:creationId xmlns:p14="http://schemas.microsoft.com/office/powerpoint/2010/main" val="3864870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6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3" grpId="0"/>
      <p:bldP spid="96" grpId="0"/>
      <p:bldP spid="59" grpId="0"/>
      <p:bldP spid="6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8" name="Group 54"/>
          <p:cNvGrpSpPr/>
          <p:nvPr/>
        </p:nvGrpSpPr>
        <p:grpSpPr>
          <a:xfrm>
            <a:off x="382587" y="2133600"/>
            <a:ext cx="24004588" cy="4473115"/>
            <a:chOff x="912956" y="3405486"/>
            <a:chExt cx="22483610" cy="2438165"/>
          </a:xfrm>
        </p:grpSpPr>
        <p:sp>
          <p:nvSpPr>
            <p:cNvPr id="62" name="Rounded Rectangle 61"/>
            <p:cNvSpPr/>
            <p:nvPr/>
          </p:nvSpPr>
          <p:spPr>
            <a:xfrm>
              <a:off x="912956" y="3497569"/>
              <a:ext cx="22483610" cy="2346082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67"/>
            <p:cNvGrpSpPr/>
            <p:nvPr/>
          </p:nvGrpSpPr>
          <p:grpSpPr>
            <a:xfrm>
              <a:off x="1268078" y="3405486"/>
              <a:ext cx="3251531" cy="940513"/>
              <a:chOff x="1311958" y="3405486"/>
              <a:chExt cx="3251531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35578" y="2656890"/>
                <a:ext cx="765011" cy="2490811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395078" y="3570785"/>
                <a:ext cx="2005298" cy="436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 6 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7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54" name="Group 53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56" name="Rounded Rectangle 55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082675" y="1913523"/>
              <a:ext cx="647687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CÂU HỎI TRẮC NGHIỆM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423630"/>
              </p:ext>
            </p:extLst>
          </p:nvPr>
        </p:nvGraphicFramePr>
        <p:xfrm>
          <a:off x="4192587" y="5029200"/>
          <a:ext cx="2252663" cy="162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28" name="Equation" r:id="rId4" imgW="545760" imgH="393480" progId="Equation.DSMT4">
                  <p:embed/>
                </p:oleObj>
              </mc:Choice>
              <mc:Fallback>
                <p:oleObj name="Equation" r:id="rId4" imgW="545760" imgH="393480" progId="Equation.DSMT4">
                  <p:embed/>
                  <p:pic>
                    <p:nvPicPr>
                      <p:cNvPr id="63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2587" y="5029200"/>
                        <a:ext cx="2252663" cy="16240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8070381"/>
              </p:ext>
            </p:extLst>
          </p:nvPr>
        </p:nvGraphicFramePr>
        <p:xfrm>
          <a:off x="8307387" y="4959350"/>
          <a:ext cx="2201863" cy="166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29" name="Equation" r:id="rId6" imgW="533160" imgH="393480" progId="Equation.DSMT4">
                  <p:embed/>
                </p:oleObj>
              </mc:Choice>
              <mc:Fallback>
                <p:oleObj name="Equation" r:id="rId6" imgW="533160" imgH="393480" progId="Equation.DSMT4">
                  <p:embed/>
                  <p:pic>
                    <p:nvPicPr>
                      <p:cNvPr id="66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7387" y="4959350"/>
                        <a:ext cx="2201863" cy="16652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Object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9856209"/>
              </p:ext>
            </p:extLst>
          </p:nvPr>
        </p:nvGraphicFramePr>
        <p:xfrm>
          <a:off x="12428537" y="4953000"/>
          <a:ext cx="2203450" cy="166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30" name="Equation" r:id="rId8" imgW="533160" imgH="393480" progId="Equation.DSMT4">
                  <p:embed/>
                </p:oleObj>
              </mc:Choice>
              <mc:Fallback>
                <p:oleObj name="Equation" r:id="rId8" imgW="533160" imgH="393480" progId="Equation.DSMT4">
                  <p:embed/>
                  <p:pic>
                    <p:nvPicPr>
                      <p:cNvPr id="92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28537" y="4953000"/>
                        <a:ext cx="2203450" cy="16637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8786089"/>
              </p:ext>
            </p:extLst>
          </p:nvPr>
        </p:nvGraphicFramePr>
        <p:xfrm>
          <a:off x="16308387" y="4953000"/>
          <a:ext cx="2254250" cy="166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31" name="Equation" r:id="rId10" imgW="545760" imgH="393480" progId="Equation.DSMT4">
                  <p:embed/>
                </p:oleObj>
              </mc:Choice>
              <mc:Fallback>
                <p:oleObj name="Equation" r:id="rId10" imgW="545760" imgH="393480" progId="Equation.DSMT4">
                  <p:embed/>
                  <p:pic>
                    <p:nvPicPr>
                      <p:cNvPr id="93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08387" y="4953000"/>
                        <a:ext cx="2254250" cy="16637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Oval 93">
            <a:extLst>
              <a:ext uri="{FF2B5EF4-FFF2-40B4-BE49-F238E27FC236}">
                <a16:creationId xmlns:a16="http://schemas.microsoft.com/office/drawing/2014/main" id="{5E5634A9-97C0-481A-86FE-97EC01D4EABF}"/>
              </a:ext>
            </a:extLst>
          </p:cNvPr>
          <p:cNvSpPr/>
          <p:nvPr/>
        </p:nvSpPr>
        <p:spPr>
          <a:xfrm>
            <a:off x="8071583" y="5366875"/>
            <a:ext cx="997804" cy="88152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9" tIns="91445" rIns="182889" bIns="91445" rtlCol="0" anchor="ctr"/>
          <a:lstStyle/>
          <a:p>
            <a:pPr algn="ctr"/>
            <a:endParaRPr lang="en-US"/>
          </a:p>
        </p:txBody>
      </p:sp>
      <p:grpSp>
        <p:nvGrpSpPr>
          <p:cNvPr id="97" name="Group 10"/>
          <p:cNvGrpSpPr/>
          <p:nvPr/>
        </p:nvGrpSpPr>
        <p:grpSpPr>
          <a:xfrm>
            <a:off x="153987" y="6705600"/>
            <a:ext cx="24233188" cy="6953597"/>
            <a:chOff x="1270511" y="5689644"/>
            <a:chExt cx="22113931" cy="8463051"/>
          </a:xfrm>
        </p:grpSpPr>
        <p:sp>
          <p:nvSpPr>
            <p:cNvPr id="98" name="Rounded Rectangle 97"/>
            <p:cNvSpPr/>
            <p:nvPr/>
          </p:nvSpPr>
          <p:spPr>
            <a:xfrm>
              <a:off x="1270511" y="5689644"/>
              <a:ext cx="22113931" cy="846305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9" name="Group 60"/>
            <p:cNvGrpSpPr/>
            <p:nvPr/>
          </p:nvGrpSpPr>
          <p:grpSpPr>
            <a:xfrm>
              <a:off x="1270511" y="5735357"/>
              <a:ext cx="3568118" cy="942928"/>
              <a:chOff x="1224541" y="6173924"/>
              <a:chExt cx="3568118" cy="942928"/>
            </a:xfrm>
          </p:grpSpPr>
          <p:sp>
            <p:nvSpPr>
              <p:cNvPr id="100" name="Freeform 20"/>
              <p:cNvSpPr>
                <a:spLocks/>
              </p:cNvSpPr>
              <p:nvPr/>
            </p:nvSpPr>
            <p:spPr bwMode="auto">
              <a:xfrm rot="16200000" flipV="1">
                <a:off x="2918240" y="5200808"/>
                <a:ext cx="752434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2156877" y="6173924"/>
                <a:ext cx="2210609" cy="9429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2" name="Round Diagonal Corner Rectangle 101"/>
              <p:cNvSpPr/>
              <p:nvPr/>
            </p:nvSpPr>
            <p:spPr>
              <a:xfrm flipV="1">
                <a:off x="1224541" y="6322797"/>
                <a:ext cx="903517" cy="752431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4192587" y="6934200"/>
            <a:ext cx="24420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 có: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05" name="Objec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0475118"/>
              </p:ext>
            </p:extLst>
          </p:nvPr>
        </p:nvGraphicFramePr>
        <p:xfrm>
          <a:off x="6097587" y="6629400"/>
          <a:ext cx="4891087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32" name="Equation" r:id="rId12" imgW="1231560" imgH="253800" progId="Equation.DSMT4">
                  <p:embed/>
                </p:oleObj>
              </mc:Choice>
              <mc:Fallback>
                <p:oleObj name="Equation" r:id="rId12" imgW="1231560" imgH="253800" progId="Equation.DSMT4">
                  <p:embed/>
                  <p:pic>
                    <p:nvPicPr>
                      <p:cNvPr id="105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7587" y="6629400"/>
                        <a:ext cx="4891087" cy="1244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8935540"/>
              </p:ext>
            </p:extLst>
          </p:nvPr>
        </p:nvGraphicFramePr>
        <p:xfrm>
          <a:off x="230187" y="7716838"/>
          <a:ext cx="6602413" cy="249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33" name="Equation" r:id="rId14" imgW="1663560" imgH="507960" progId="Equation.DSMT4">
                  <p:embed/>
                </p:oleObj>
              </mc:Choice>
              <mc:Fallback>
                <p:oleObj name="Equation" r:id="rId14" imgW="1663560" imgH="507960" progId="Equation.DSMT4">
                  <p:embed/>
                  <p:pic>
                    <p:nvPicPr>
                      <p:cNvPr id="58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" y="7716838"/>
                        <a:ext cx="6602413" cy="24939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" name="Rectangle 95"/>
          <p:cNvSpPr/>
          <p:nvPr/>
        </p:nvSpPr>
        <p:spPr>
          <a:xfrm>
            <a:off x="4209150" y="2720876"/>
            <a:ext cx="1781423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8639" indent="-1088639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Cho                                      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với         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là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các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góc nhọn. </a:t>
            </a:r>
          </a:p>
          <a:p>
            <a:pPr marL="1088639" indent="-1088639"/>
            <a:endParaRPr lang="en-US" sz="4800" dirty="0">
              <a:latin typeface="Times New Roman" pitchFamily="18" charset="0"/>
              <a:cs typeface="Times New Roman" pitchFamily="18" charset="0"/>
            </a:endParaRPr>
          </a:p>
          <a:p>
            <a:pPr marL="1088639" indent="-1088639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Khi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đó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                 có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giá trị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bằng: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4" name="Object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3281987"/>
              </p:ext>
            </p:extLst>
          </p:nvPr>
        </p:nvGraphicFramePr>
        <p:xfrm>
          <a:off x="5770562" y="2362200"/>
          <a:ext cx="5203825" cy="161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34" name="Equation" r:id="rId16" imgW="1307880" imgH="393480" progId="Equation.DSMT4">
                  <p:embed/>
                </p:oleObj>
              </mc:Choice>
              <mc:Fallback>
                <p:oleObj name="Equation" r:id="rId16" imgW="1307880" imgH="393480" progId="Equation.DSMT4">
                  <p:embed/>
                  <p:pic>
                    <p:nvPicPr>
                      <p:cNvPr id="104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0562" y="2362200"/>
                        <a:ext cx="5203825" cy="16113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" name="Object 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0672872"/>
              </p:ext>
            </p:extLst>
          </p:nvPr>
        </p:nvGraphicFramePr>
        <p:xfrm>
          <a:off x="12498387" y="2819400"/>
          <a:ext cx="1111250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35" name="Equation" r:id="rId18" imgW="279360" imgH="203040" progId="Equation.DSMT4">
                  <p:embed/>
                </p:oleObj>
              </mc:Choice>
              <mc:Fallback>
                <p:oleObj name="Equation" r:id="rId18" imgW="279360" imgH="203040" progId="Equation.DSMT4">
                  <p:embed/>
                  <p:pic>
                    <p:nvPicPr>
                      <p:cNvPr id="104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98387" y="2819400"/>
                        <a:ext cx="1111250" cy="8318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" name="Object 1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4602439"/>
              </p:ext>
            </p:extLst>
          </p:nvPr>
        </p:nvGraphicFramePr>
        <p:xfrm>
          <a:off x="6173787" y="3996994"/>
          <a:ext cx="2978151" cy="1260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36" name="Equation" r:id="rId20" imgW="647640" imgH="253800" progId="Equation.DSMT4">
                  <p:embed/>
                </p:oleObj>
              </mc:Choice>
              <mc:Fallback>
                <p:oleObj name="Equation" r:id="rId20" imgW="647640" imgH="253800" progId="Equation.DSMT4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3787" y="3996994"/>
                        <a:ext cx="2978151" cy="126080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" name="TextBox 112"/>
          <p:cNvSpPr txBox="1"/>
          <p:nvPr/>
        </p:nvSpPr>
        <p:spPr>
          <a:xfrm>
            <a:off x="6935787" y="8601670"/>
            <a:ext cx="52593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(Vì    là góc nhọn) 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4" name="Object 1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774587"/>
              </p:ext>
            </p:extLst>
          </p:nvPr>
        </p:nvGraphicFramePr>
        <p:xfrm>
          <a:off x="8002587" y="8823325"/>
          <a:ext cx="50482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37" name="Equation" r:id="rId22" imgW="126720" imgH="139680" progId="Equation.DSMT4">
                  <p:embed/>
                </p:oleObj>
              </mc:Choice>
              <mc:Fallback>
                <p:oleObj name="Equation" r:id="rId22" imgW="126720" imgH="139680" progId="Equation.DSMT4">
                  <p:embed/>
                  <p:pic>
                    <p:nvPicPr>
                      <p:cNvPr id="111" name="Object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2587" y="8823325"/>
                        <a:ext cx="504825" cy="5715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ounded Rectangle 12"/>
          <p:cNvSpPr/>
          <p:nvPr/>
        </p:nvSpPr>
        <p:spPr>
          <a:xfrm>
            <a:off x="12159292" y="6775653"/>
            <a:ext cx="12227883" cy="688354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0" name="Object 1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1740623"/>
              </p:ext>
            </p:extLst>
          </p:nvPr>
        </p:nvGraphicFramePr>
        <p:xfrm>
          <a:off x="12955587" y="6781800"/>
          <a:ext cx="5761037" cy="20532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38" name="Equation" r:id="rId24" imgW="1257120" imgH="444240" progId="Equation.DSMT4">
                  <p:embed/>
                </p:oleObj>
              </mc:Choice>
              <mc:Fallback>
                <p:oleObj name="Equation" r:id="rId24" imgW="1257120" imgH="444240" progId="Equation.DSMT4">
                  <p:embed/>
                  <p:pic>
                    <p:nvPicPr>
                      <p:cNvPr id="115" name="Object 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5587" y="6781800"/>
                        <a:ext cx="5761037" cy="205323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" name="Object 1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5385900"/>
              </p:ext>
            </p:extLst>
          </p:nvPr>
        </p:nvGraphicFramePr>
        <p:xfrm>
          <a:off x="13612813" y="9601200"/>
          <a:ext cx="3732212" cy="197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39" name="Equation" r:id="rId26" imgW="749160" imgH="393480" progId="Equation.DSMT4">
                  <p:embed/>
                </p:oleObj>
              </mc:Choice>
              <mc:Fallback>
                <p:oleObj name="Equation" r:id="rId26" imgW="749160" imgH="393480" progId="Equation.DSMT4">
                  <p:embed/>
                  <p:pic>
                    <p:nvPicPr>
                      <p:cNvPr id="116" name="Object 1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12813" y="9601200"/>
                        <a:ext cx="3732212" cy="19748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" name="Object 1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1102801"/>
              </p:ext>
            </p:extLst>
          </p:nvPr>
        </p:nvGraphicFramePr>
        <p:xfrm>
          <a:off x="18573749" y="6629400"/>
          <a:ext cx="4745038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40" name="Equation" r:id="rId28" imgW="952200" imgH="698400" progId="Equation.DSMT4">
                  <p:embed/>
                </p:oleObj>
              </mc:Choice>
              <mc:Fallback>
                <p:oleObj name="Equation" r:id="rId28" imgW="952200" imgH="698400" progId="Equation.DSMT4">
                  <p:embed/>
                  <p:pic>
                    <p:nvPicPr>
                      <p:cNvPr id="117" name="Object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749" y="6629400"/>
                        <a:ext cx="4745038" cy="35052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" name="TextBox 122"/>
          <p:cNvSpPr txBox="1"/>
          <p:nvPr/>
        </p:nvSpPr>
        <p:spPr>
          <a:xfrm>
            <a:off x="17297400" y="10049470"/>
            <a:ext cx="52593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(Vì    là góc nhọn) 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4" name="Object 1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5198351"/>
              </p:ext>
            </p:extLst>
          </p:nvPr>
        </p:nvGraphicFramePr>
        <p:xfrm>
          <a:off x="18394363" y="10202863"/>
          <a:ext cx="504825" cy="72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41" name="Equation" r:id="rId30" imgW="126720" imgH="177480" progId="Equation.DSMT4">
                  <p:embed/>
                </p:oleObj>
              </mc:Choice>
              <mc:Fallback>
                <p:oleObj name="Equation" r:id="rId30" imgW="126720" imgH="177480" progId="Equation.DSMT4">
                  <p:embed/>
                  <p:pic>
                    <p:nvPicPr>
                      <p:cNvPr id="119" name="Object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94363" y="10202863"/>
                        <a:ext cx="504825" cy="7286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ounded Rectangle 13"/>
          <p:cNvSpPr/>
          <p:nvPr/>
        </p:nvSpPr>
        <p:spPr>
          <a:xfrm>
            <a:off x="306387" y="10210800"/>
            <a:ext cx="11189015" cy="3276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5" name="Object 1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1903335"/>
              </p:ext>
            </p:extLst>
          </p:nvPr>
        </p:nvGraphicFramePr>
        <p:xfrm>
          <a:off x="894077" y="10107612"/>
          <a:ext cx="9185043" cy="124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42" name="Equation" r:id="rId32" imgW="2133360" imgH="253800" progId="Equation.DSMT4">
                  <p:embed/>
                </p:oleObj>
              </mc:Choice>
              <mc:Fallback>
                <p:oleObj name="Equation" r:id="rId32" imgW="2133360" imgH="253800" progId="Equation.DSMT4">
                  <p:embed/>
                  <p:pic>
                    <p:nvPicPr>
                      <p:cNvPr id="106" name="Object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4077" y="10107612"/>
                        <a:ext cx="9185043" cy="12461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" name="Object 1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4732259"/>
              </p:ext>
            </p:extLst>
          </p:nvPr>
        </p:nvGraphicFramePr>
        <p:xfrm>
          <a:off x="2678427" y="11353800"/>
          <a:ext cx="5845175" cy="193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43" name="Equation" r:id="rId34" imgW="1473120" imgH="393480" progId="Equation.DSMT4">
                  <p:embed/>
                </p:oleObj>
              </mc:Choice>
              <mc:Fallback>
                <p:oleObj name="Equation" r:id="rId34" imgW="1473120" imgH="393480" progId="Equation.DSMT4">
                  <p:embed/>
                  <p:pic>
                    <p:nvPicPr>
                      <p:cNvPr id="107" name="Object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8427" y="11353800"/>
                        <a:ext cx="5845175" cy="19319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" name="Object 9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759728"/>
              </p:ext>
            </p:extLst>
          </p:nvPr>
        </p:nvGraphicFramePr>
        <p:xfrm>
          <a:off x="13107987" y="11360150"/>
          <a:ext cx="9677400" cy="197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44" name="Equation" r:id="rId36" imgW="1942920" imgH="393480" progId="Equation.DSMT4">
                  <p:embed/>
                </p:oleObj>
              </mc:Choice>
              <mc:Fallback>
                <p:oleObj name="Equation" r:id="rId36" imgW="1942920" imgH="393480" progId="Equation.DSMT4">
                  <p:embed/>
                  <p:pic>
                    <p:nvPicPr>
                      <p:cNvPr id="121" name="Object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7987" y="11360150"/>
                        <a:ext cx="9677400" cy="19748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13107987" y="3886200"/>
            <a:ext cx="11021383" cy="115470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7" name="Object 10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3933394"/>
              </p:ext>
            </p:extLst>
          </p:nvPr>
        </p:nvGraphicFramePr>
        <p:xfrm>
          <a:off x="13717587" y="3984472"/>
          <a:ext cx="10210800" cy="1197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45" name="Equation" r:id="rId38" imgW="2133360" imgH="253800" progId="Equation.DSMT4">
                  <p:embed/>
                </p:oleObj>
              </mc:Choice>
              <mc:Fallback>
                <p:oleObj name="Equation" r:id="rId38" imgW="2133360" imgH="253800" progId="Equation.DSMT4">
                  <p:embed/>
                  <p:pic>
                    <p:nvPicPr>
                      <p:cNvPr id="106" name="Object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7587" y="3984472"/>
                        <a:ext cx="10210800" cy="119712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1497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4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3" grpId="0"/>
      <p:bldP spid="96" grpId="0"/>
      <p:bldP spid="113" grpId="0"/>
      <p:bldP spid="13" grpId="0" animBg="1"/>
      <p:bldP spid="123" grpId="0"/>
      <p:bldP spid="14" grpId="0" animBg="1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8" name="Group 54"/>
          <p:cNvGrpSpPr/>
          <p:nvPr/>
        </p:nvGrpSpPr>
        <p:grpSpPr>
          <a:xfrm>
            <a:off x="761732" y="2133600"/>
            <a:ext cx="23625443" cy="4473115"/>
            <a:chOff x="1268078" y="3405486"/>
            <a:chExt cx="22128489" cy="2438165"/>
          </a:xfrm>
        </p:grpSpPr>
        <p:sp>
          <p:nvSpPr>
            <p:cNvPr id="62" name="Rounded Rectangle 61"/>
            <p:cNvSpPr/>
            <p:nvPr/>
          </p:nvSpPr>
          <p:spPr>
            <a:xfrm>
              <a:off x="1554740" y="3497569"/>
              <a:ext cx="21841827" cy="2346082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67"/>
            <p:cNvGrpSpPr/>
            <p:nvPr/>
          </p:nvGrpSpPr>
          <p:grpSpPr>
            <a:xfrm>
              <a:off x="1268078" y="3405486"/>
              <a:ext cx="3251531" cy="940513"/>
              <a:chOff x="1311958" y="3405486"/>
              <a:chExt cx="3251531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35578" y="2656890"/>
                <a:ext cx="765011" cy="2490811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395078" y="3570785"/>
                <a:ext cx="2005298" cy="436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 7 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7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54" name="Group 53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56" name="Rounded Rectangle 55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082675" y="1913523"/>
              <a:ext cx="647687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CÂU HỎI TRẮC NGHIỆM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142449"/>
              </p:ext>
            </p:extLst>
          </p:nvPr>
        </p:nvGraphicFramePr>
        <p:xfrm>
          <a:off x="4611688" y="5473700"/>
          <a:ext cx="1414462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13" name="Equation" r:id="rId4" imgW="342720" imgH="177480" progId="Equation.DSMT4">
                  <p:embed/>
                </p:oleObj>
              </mc:Choice>
              <mc:Fallback>
                <p:oleObj name="Equation" r:id="rId4" imgW="342720" imgH="177480" progId="Equation.DSMT4">
                  <p:embed/>
                  <p:pic>
                    <p:nvPicPr>
                      <p:cNvPr id="63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1688" y="5473700"/>
                        <a:ext cx="1414462" cy="733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6478446"/>
              </p:ext>
            </p:extLst>
          </p:nvPr>
        </p:nvGraphicFramePr>
        <p:xfrm>
          <a:off x="8464550" y="4959350"/>
          <a:ext cx="1887538" cy="166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14" name="Equation" r:id="rId6" imgW="457200" imgH="393480" progId="Equation.DSMT4">
                  <p:embed/>
                </p:oleObj>
              </mc:Choice>
              <mc:Fallback>
                <p:oleObj name="Equation" r:id="rId6" imgW="457200" imgH="393480" progId="Equation.DSMT4">
                  <p:embed/>
                  <p:pic>
                    <p:nvPicPr>
                      <p:cNvPr id="66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4550" y="4959350"/>
                        <a:ext cx="1887538" cy="16652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Object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4278319"/>
              </p:ext>
            </p:extLst>
          </p:nvPr>
        </p:nvGraphicFramePr>
        <p:xfrm>
          <a:off x="12585700" y="4953000"/>
          <a:ext cx="1887538" cy="166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15" name="Equation" r:id="rId8" imgW="457200" imgH="393480" progId="Equation.DSMT4">
                  <p:embed/>
                </p:oleObj>
              </mc:Choice>
              <mc:Fallback>
                <p:oleObj name="Equation" r:id="rId8" imgW="457200" imgH="393480" progId="Equation.DSMT4">
                  <p:embed/>
                  <p:pic>
                    <p:nvPicPr>
                      <p:cNvPr id="92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5700" y="4953000"/>
                        <a:ext cx="1887538" cy="16637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03899"/>
              </p:ext>
            </p:extLst>
          </p:nvPr>
        </p:nvGraphicFramePr>
        <p:xfrm>
          <a:off x="16230600" y="4953000"/>
          <a:ext cx="2411413" cy="166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16" name="Equation" r:id="rId10" imgW="583920" imgH="393480" progId="Equation.DSMT4">
                  <p:embed/>
                </p:oleObj>
              </mc:Choice>
              <mc:Fallback>
                <p:oleObj name="Equation" r:id="rId10" imgW="583920" imgH="393480" progId="Equation.DSMT4">
                  <p:embed/>
                  <p:pic>
                    <p:nvPicPr>
                      <p:cNvPr id="93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30600" y="4953000"/>
                        <a:ext cx="2411413" cy="16637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Oval 93">
            <a:extLst>
              <a:ext uri="{FF2B5EF4-FFF2-40B4-BE49-F238E27FC236}">
                <a16:creationId xmlns:a16="http://schemas.microsoft.com/office/drawing/2014/main" id="{5E5634A9-97C0-481A-86FE-97EC01D4EABF}"/>
              </a:ext>
            </a:extLst>
          </p:cNvPr>
          <p:cNvSpPr/>
          <p:nvPr/>
        </p:nvSpPr>
        <p:spPr>
          <a:xfrm>
            <a:off x="16079787" y="5366875"/>
            <a:ext cx="997804" cy="88152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9" tIns="91445" rIns="182889" bIns="91445" rtlCol="0" anchor="ctr"/>
          <a:lstStyle/>
          <a:p>
            <a:pPr algn="ctr"/>
            <a:endParaRPr lang="en-US"/>
          </a:p>
        </p:txBody>
      </p:sp>
      <p:grpSp>
        <p:nvGrpSpPr>
          <p:cNvPr id="97" name="Group 10"/>
          <p:cNvGrpSpPr/>
          <p:nvPr/>
        </p:nvGrpSpPr>
        <p:grpSpPr>
          <a:xfrm>
            <a:off x="153987" y="6705600"/>
            <a:ext cx="23590483" cy="6953597"/>
            <a:chOff x="1270511" y="5689644"/>
            <a:chExt cx="22113931" cy="8463051"/>
          </a:xfrm>
        </p:grpSpPr>
        <p:sp>
          <p:nvSpPr>
            <p:cNvPr id="98" name="Rounded Rectangle 97"/>
            <p:cNvSpPr/>
            <p:nvPr/>
          </p:nvSpPr>
          <p:spPr>
            <a:xfrm>
              <a:off x="1566465" y="5689644"/>
              <a:ext cx="21817977" cy="846305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9" name="Group 60"/>
            <p:cNvGrpSpPr/>
            <p:nvPr/>
          </p:nvGrpSpPr>
          <p:grpSpPr>
            <a:xfrm>
              <a:off x="1270511" y="5735357"/>
              <a:ext cx="3568118" cy="942928"/>
              <a:chOff x="1224541" y="6173924"/>
              <a:chExt cx="3568118" cy="942928"/>
            </a:xfrm>
          </p:grpSpPr>
          <p:sp>
            <p:nvSpPr>
              <p:cNvPr id="100" name="Freeform 20"/>
              <p:cNvSpPr>
                <a:spLocks/>
              </p:cNvSpPr>
              <p:nvPr/>
            </p:nvSpPr>
            <p:spPr bwMode="auto">
              <a:xfrm rot="16200000" flipV="1">
                <a:off x="2918240" y="5200808"/>
                <a:ext cx="752434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2156877" y="6173924"/>
                <a:ext cx="2210609" cy="9429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2" name="Round Diagonal Corner Rectangle 101"/>
              <p:cNvSpPr/>
              <p:nvPr/>
            </p:nvSpPr>
            <p:spPr>
              <a:xfrm flipV="1">
                <a:off x="1224541" y="6322797"/>
                <a:ext cx="903517" cy="752431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4192587" y="6934200"/>
            <a:ext cx="24420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 có: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05" name="Objec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2735171"/>
              </p:ext>
            </p:extLst>
          </p:nvPr>
        </p:nvGraphicFramePr>
        <p:xfrm>
          <a:off x="6097587" y="6629400"/>
          <a:ext cx="4891087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17" name="Equation" r:id="rId12" imgW="1231560" imgH="253800" progId="Equation.DSMT4">
                  <p:embed/>
                </p:oleObj>
              </mc:Choice>
              <mc:Fallback>
                <p:oleObj name="Equation" r:id="rId12" imgW="1231560" imgH="253800" progId="Equation.DSMT4">
                  <p:embed/>
                  <p:pic>
                    <p:nvPicPr>
                      <p:cNvPr id="105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7587" y="6629400"/>
                        <a:ext cx="4891087" cy="1244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6606186"/>
              </p:ext>
            </p:extLst>
          </p:nvPr>
        </p:nvGraphicFramePr>
        <p:xfrm>
          <a:off x="665162" y="7716838"/>
          <a:ext cx="6956425" cy="249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18" name="Equation" r:id="rId14" imgW="1752480" imgH="507960" progId="Equation.DSMT4">
                  <p:embed/>
                </p:oleObj>
              </mc:Choice>
              <mc:Fallback>
                <p:oleObj name="Equation" r:id="rId14" imgW="1752480" imgH="507960" progId="Equation.DSMT4">
                  <p:embed/>
                  <p:pic>
                    <p:nvPicPr>
                      <p:cNvPr id="58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162" y="7716838"/>
                        <a:ext cx="6956425" cy="24939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" name="Rectangle 95"/>
          <p:cNvSpPr/>
          <p:nvPr/>
        </p:nvSpPr>
        <p:spPr>
          <a:xfrm>
            <a:off x="4209150" y="2720876"/>
            <a:ext cx="1781423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8639" indent="-1088639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Cho                                      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với         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                           .</a:t>
            </a:r>
          </a:p>
          <a:p>
            <a:pPr marL="1088639" indent="-1088639"/>
            <a:endParaRPr lang="en-US" sz="4800" dirty="0">
              <a:latin typeface="Times New Roman" pitchFamily="18" charset="0"/>
              <a:cs typeface="Times New Roman" pitchFamily="18" charset="0"/>
            </a:endParaRPr>
          </a:p>
          <a:p>
            <a:pPr marL="1088639" indent="-1088639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Khi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đó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                 có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giá trị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bằng: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4" name="Object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3159571"/>
              </p:ext>
            </p:extLst>
          </p:nvPr>
        </p:nvGraphicFramePr>
        <p:xfrm>
          <a:off x="5897563" y="2362200"/>
          <a:ext cx="4949825" cy="161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19" name="Equation" r:id="rId16" imgW="1244520" imgH="393480" progId="Equation.DSMT4">
                  <p:embed/>
                </p:oleObj>
              </mc:Choice>
              <mc:Fallback>
                <p:oleObj name="Equation" r:id="rId16" imgW="1244520" imgH="393480" progId="Equation.DSMT4">
                  <p:embed/>
                  <p:pic>
                    <p:nvPicPr>
                      <p:cNvPr id="104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7563" y="2362200"/>
                        <a:ext cx="4949825" cy="16113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" name="Object 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0985277"/>
              </p:ext>
            </p:extLst>
          </p:nvPr>
        </p:nvGraphicFramePr>
        <p:xfrm>
          <a:off x="12757150" y="2428875"/>
          <a:ext cx="5153025" cy="161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20" name="Equation" r:id="rId18" imgW="1295280" imgH="393480" progId="Equation.DSMT4">
                  <p:embed/>
                </p:oleObj>
              </mc:Choice>
              <mc:Fallback>
                <p:oleObj name="Equation" r:id="rId18" imgW="1295280" imgH="393480" progId="Equation.DSMT4">
                  <p:embed/>
                  <p:pic>
                    <p:nvPicPr>
                      <p:cNvPr id="111" name="Object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57150" y="2428875"/>
                        <a:ext cx="5153025" cy="16129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" name="Object 1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7683859"/>
              </p:ext>
            </p:extLst>
          </p:nvPr>
        </p:nvGraphicFramePr>
        <p:xfrm>
          <a:off x="6145213" y="3997325"/>
          <a:ext cx="3036887" cy="126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21" name="Equation" r:id="rId20" imgW="660240" imgH="253800" progId="Equation.DSMT4">
                  <p:embed/>
                </p:oleObj>
              </mc:Choice>
              <mc:Fallback>
                <p:oleObj name="Equation" r:id="rId20" imgW="660240" imgH="253800" progId="Equation.DSMT4">
                  <p:embed/>
                  <p:pic>
                    <p:nvPicPr>
                      <p:cNvPr id="112" name="Object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5213" y="3997325"/>
                        <a:ext cx="3036887" cy="12604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" name="Object 1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4093507"/>
              </p:ext>
            </p:extLst>
          </p:nvPr>
        </p:nvGraphicFramePr>
        <p:xfrm>
          <a:off x="7797799" y="8304213"/>
          <a:ext cx="3938588" cy="161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22" name="Equation" r:id="rId22" imgW="990360" imgH="393480" progId="Equation.DSMT4">
                  <p:embed/>
                </p:oleObj>
              </mc:Choice>
              <mc:Fallback>
                <p:oleObj name="Equation" r:id="rId22" imgW="990360" imgH="393480" progId="Equation.DSMT4">
                  <p:embed/>
                  <p:pic>
                    <p:nvPicPr>
                      <p:cNvPr id="114" name="Object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7799" y="8304213"/>
                        <a:ext cx="3938588" cy="16113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ounded Rectangle 12"/>
          <p:cNvSpPr/>
          <p:nvPr/>
        </p:nvSpPr>
        <p:spPr>
          <a:xfrm>
            <a:off x="12301305" y="7261324"/>
            <a:ext cx="11443166" cy="538787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0" name="Object 1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0269930"/>
              </p:ext>
            </p:extLst>
          </p:nvPr>
        </p:nvGraphicFramePr>
        <p:xfrm>
          <a:off x="13042900" y="8294688"/>
          <a:ext cx="5586413" cy="117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23" name="Equation" r:id="rId24" imgW="1218960" imgH="253800" progId="Equation.DSMT4">
                  <p:embed/>
                </p:oleObj>
              </mc:Choice>
              <mc:Fallback>
                <p:oleObj name="Equation" r:id="rId24" imgW="1218960" imgH="253800" progId="Equation.DSMT4">
                  <p:embed/>
                  <p:pic>
                    <p:nvPicPr>
                      <p:cNvPr id="12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42900" y="8294688"/>
                        <a:ext cx="5586413" cy="11731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" name="Object 1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068439"/>
              </p:ext>
            </p:extLst>
          </p:nvPr>
        </p:nvGraphicFramePr>
        <p:xfrm>
          <a:off x="14581187" y="10515600"/>
          <a:ext cx="3098800" cy="197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24" name="Equation" r:id="rId26" imgW="622080" imgH="393480" progId="Equation.DSMT4">
                  <p:embed/>
                </p:oleObj>
              </mc:Choice>
              <mc:Fallback>
                <p:oleObj name="Equation" r:id="rId26" imgW="622080" imgH="393480" progId="Equation.DSMT4">
                  <p:embed/>
                  <p:pic>
                    <p:nvPicPr>
                      <p:cNvPr id="121" name="Object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81187" y="10515600"/>
                        <a:ext cx="3098800" cy="19748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" name="Object 1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896866"/>
              </p:ext>
            </p:extLst>
          </p:nvPr>
        </p:nvGraphicFramePr>
        <p:xfrm>
          <a:off x="18794413" y="7550150"/>
          <a:ext cx="4302125" cy="254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25" name="Equation" r:id="rId28" imgW="863280" imgH="507960" progId="Equation.DSMT4">
                  <p:embed/>
                </p:oleObj>
              </mc:Choice>
              <mc:Fallback>
                <p:oleObj name="Equation" r:id="rId28" imgW="863280" imgH="507960" progId="Equation.DSMT4">
                  <p:embed/>
                  <p:pic>
                    <p:nvPicPr>
                      <p:cNvPr id="122" name="Object 1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94413" y="7550150"/>
                        <a:ext cx="4302125" cy="25495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" name="Object 1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3290225"/>
              </p:ext>
            </p:extLst>
          </p:nvPr>
        </p:nvGraphicFramePr>
        <p:xfrm>
          <a:off x="18033999" y="10758488"/>
          <a:ext cx="3836988" cy="161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26" name="Equation" r:id="rId30" imgW="965160" imgH="393480" progId="Equation.DSMT4">
                  <p:embed/>
                </p:oleObj>
              </mc:Choice>
              <mc:Fallback>
                <p:oleObj name="Equation" r:id="rId30" imgW="965160" imgH="393480" progId="Equation.DSMT4">
                  <p:embed/>
                  <p:pic>
                    <p:nvPicPr>
                      <p:cNvPr id="124" name="Object 1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33999" y="10758488"/>
                        <a:ext cx="3836988" cy="16129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ounded Rectangle 13"/>
          <p:cNvSpPr/>
          <p:nvPr/>
        </p:nvSpPr>
        <p:spPr>
          <a:xfrm>
            <a:off x="820421" y="10210800"/>
            <a:ext cx="11189015" cy="3276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5" name="Object 1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8904888"/>
              </p:ext>
            </p:extLst>
          </p:nvPr>
        </p:nvGraphicFramePr>
        <p:xfrm>
          <a:off x="1439862" y="10107612"/>
          <a:ext cx="9185043" cy="124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27" name="Equation" r:id="rId32" imgW="2133360" imgH="253800" progId="Equation.DSMT4">
                  <p:embed/>
                </p:oleObj>
              </mc:Choice>
              <mc:Fallback>
                <p:oleObj name="Equation" r:id="rId32" imgW="2133360" imgH="253800" progId="Equation.DSMT4">
                  <p:embed/>
                  <p:pic>
                    <p:nvPicPr>
                      <p:cNvPr id="125" name="Object 1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9862" y="10107612"/>
                        <a:ext cx="9185043" cy="12461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" name="Object 1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3261880"/>
              </p:ext>
            </p:extLst>
          </p:nvPr>
        </p:nvGraphicFramePr>
        <p:xfrm>
          <a:off x="2947988" y="11260138"/>
          <a:ext cx="6399212" cy="211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28" name="Equation" r:id="rId34" imgW="1612800" imgH="431640" progId="Equation.DSMT4">
                  <p:embed/>
                </p:oleObj>
              </mc:Choice>
              <mc:Fallback>
                <p:oleObj name="Equation" r:id="rId34" imgW="1612800" imgH="431640" progId="Equation.DSMT4">
                  <p:embed/>
                  <p:pic>
                    <p:nvPicPr>
                      <p:cNvPr id="126" name="Object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7988" y="11260138"/>
                        <a:ext cx="6399212" cy="21193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" name="Rounded Rectangle 94"/>
          <p:cNvSpPr/>
          <p:nvPr/>
        </p:nvSpPr>
        <p:spPr>
          <a:xfrm>
            <a:off x="13107987" y="3886200"/>
            <a:ext cx="11021383" cy="115470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6" name="Object 10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1132336"/>
              </p:ext>
            </p:extLst>
          </p:nvPr>
        </p:nvGraphicFramePr>
        <p:xfrm>
          <a:off x="13717587" y="3984472"/>
          <a:ext cx="10210800" cy="1197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29" name="Equation" r:id="rId36" imgW="2133360" imgH="253800" progId="Equation.DSMT4">
                  <p:embed/>
                </p:oleObj>
              </mc:Choice>
              <mc:Fallback>
                <p:oleObj name="Equation" r:id="rId36" imgW="2133360" imgH="253800" progId="Equation.DSMT4">
                  <p:embed/>
                  <p:pic>
                    <p:nvPicPr>
                      <p:cNvPr id="107" name="Object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7587" y="3984472"/>
                        <a:ext cx="10210800" cy="119712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60534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3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3" grpId="0"/>
      <p:bldP spid="96" grpId="0"/>
      <p:bldP spid="13" grpId="0" animBg="1"/>
      <p:bldP spid="14" grpId="0" animBg="1"/>
      <p:bldP spid="9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8" name="Group 54"/>
          <p:cNvGrpSpPr/>
          <p:nvPr/>
        </p:nvGrpSpPr>
        <p:grpSpPr>
          <a:xfrm>
            <a:off x="761732" y="2133600"/>
            <a:ext cx="21795055" cy="4473115"/>
            <a:chOff x="1268078" y="3405486"/>
            <a:chExt cx="22128489" cy="2438165"/>
          </a:xfrm>
        </p:grpSpPr>
        <p:sp>
          <p:nvSpPr>
            <p:cNvPr id="62" name="Rounded Rectangle 61"/>
            <p:cNvSpPr/>
            <p:nvPr/>
          </p:nvSpPr>
          <p:spPr>
            <a:xfrm>
              <a:off x="1554740" y="3497569"/>
              <a:ext cx="21841827" cy="2346082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67"/>
            <p:cNvGrpSpPr/>
            <p:nvPr/>
          </p:nvGrpSpPr>
          <p:grpSpPr>
            <a:xfrm>
              <a:off x="1268078" y="3405486"/>
              <a:ext cx="3251531" cy="940513"/>
              <a:chOff x="1311958" y="3405486"/>
              <a:chExt cx="3251531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35578" y="2656890"/>
                <a:ext cx="765011" cy="2490811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395078" y="3570785"/>
                <a:ext cx="2005298" cy="436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 8 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7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54" name="Group 53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56" name="Rounded Rectangle 55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082675" y="1913523"/>
              <a:ext cx="647687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CÂU HỎI TRẮC NGHIỆM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3780100"/>
              </p:ext>
            </p:extLst>
          </p:nvPr>
        </p:nvGraphicFramePr>
        <p:xfrm>
          <a:off x="4454525" y="5029200"/>
          <a:ext cx="1728788" cy="162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56" name="Equation" r:id="rId4" imgW="419040" imgH="393480" progId="Equation.DSMT4">
                  <p:embed/>
                </p:oleObj>
              </mc:Choice>
              <mc:Fallback>
                <p:oleObj name="Equation" r:id="rId4" imgW="419040" imgH="393480" progId="Equation.DSMT4">
                  <p:embed/>
                  <p:pic>
                    <p:nvPicPr>
                      <p:cNvPr id="63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4525" y="5029200"/>
                        <a:ext cx="1728788" cy="16240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5130253"/>
              </p:ext>
            </p:extLst>
          </p:nvPr>
        </p:nvGraphicFramePr>
        <p:xfrm>
          <a:off x="8569325" y="4959350"/>
          <a:ext cx="1676400" cy="166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57" name="Equation" r:id="rId6" imgW="406080" imgH="393480" progId="Equation.DSMT4">
                  <p:embed/>
                </p:oleObj>
              </mc:Choice>
              <mc:Fallback>
                <p:oleObj name="Equation" r:id="rId6" imgW="406080" imgH="393480" progId="Equation.DSMT4">
                  <p:embed/>
                  <p:pic>
                    <p:nvPicPr>
                      <p:cNvPr id="66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69325" y="4959350"/>
                        <a:ext cx="1676400" cy="16652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Object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4321134"/>
              </p:ext>
            </p:extLst>
          </p:nvPr>
        </p:nvGraphicFramePr>
        <p:xfrm>
          <a:off x="12690475" y="4953000"/>
          <a:ext cx="1677988" cy="166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58" name="Equation" r:id="rId8" imgW="406080" imgH="393480" progId="Equation.DSMT4">
                  <p:embed/>
                </p:oleObj>
              </mc:Choice>
              <mc:Fallback>
                <p:oleObj name="Equation" r:id="rId8" imgW="406080" imgH="393480" progId="Equation.DSMT4">
                  <p:embed/>
                  <p:pic>
                    <p:nvPicPr>
                      <p:cNvPr id="92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90475" y="4953000"/>
                        <a:ext cx="1677988" cy="16637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9240409"/>
              </p:ext>
            </p:extLst>
          </p:nvPr>
        </p:nvGraphicFramePr>
        <p:xfrm>
          <a:off x="16571913" y="4953000"/>
          <a:ext cx="1728787" cy="166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59" name="Equation" r:id="rId10" imgW="419040" imgH="393480" progId="Equation.DSMT4">
                  <p:embed/>
                </p:oleObj>
              </mc:Choice>
              <mc:Fallback>
                <p:oleObj name="Equation" r:id="rId10" imgW="419040" imgH="393480" progId="Equation.DSMT4">
                  <p:embed/>
                  <p:pic>
                    <p:nvPicPr>
                      <p:cNvPr id="93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71913" y="4953000"/>
                        <a:ext cx="1728787" cy="16637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Oval 93">
            <a:extLst>
              <a:ext uri="{FF2B5EF4-FFF2-40B4-BE49-F238E27FC236}">
                <a16:creationId xmlns:a16="http://schemas.microsoft.com/office/drawing/2014/main" id="{5E5634A9-97C0-481A-86FE-97EC01D4EABF}"/>
              </a:ext>
            </a:extLst>
          </p:cNvPr>
          <p:cNvSpPr/>
          <p:nvPr/>
        </p:nvSpPr>
        <p:spPr>
          <a:xfrm>
            <a:off x="4268787" y="5410200"/>
            <a:ext cx="997804" cy="88152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9" tIns="91445" rIns="182889" bIns="91445" rtlCol="0" anchor="ctr"/>
          <a:lstStyle/>
          <a:p>
            <a:pPr algn="ctr"/>
            <a:endParaRPr lang="en-US"/>
          </a:p>
        </p:txBody>
      </p:sp>
      <p:grpSp>
        <p:nvGrpSpPr>
          <p:cNvPr id="97" name="Group 10"/>
          <p:cNvGrpSpPr/>
          <p:nvPr/>
        </p:nvGrpSpPr>
        <p:grpSpPr>
          <a:xfrm>
            <a:off x="153987" y="6705600"/>
            <a:ext cx="23590483" cy="6953597"/>
            <a:chOff x="1270511" y="5689644"/>
            <a:chExt cx="22113931" cy="8463051"/>
          </a:xfrm>
        </p:grpSpPr>
        <p:sp>
          <p:nvSpPr>
            <p:cNvPr id="98" name="Rounded Rectangle 97"/>
            <p:cNvSpPr/>
            <p:nvPr/>
          </p:nvSpPr>
          <p:spPr>
            <a:xfrm>
              <a:off x="1566465" y="5689644"/>
              <a:ext cx="21817977" cy="846305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9" name="Group 60"/>
            <p:cNvGrpSpPr/>
            <p:nvPr/>
          </p:nvGrpSpPr>
          <p:grpSpPr>
            <a:xfrm>
              <a:off x="1270511" y="5735357"/>
              <a:ext cx="3568118" cy="942928"/>
              <a:chOff x="1224541" y="6173924"/>
              <a:chExt cx="3568118" cy="942928"/>
            </a:xfrm>
          </p:grpSpPr>
          <p:sp>
            <p:nvSpPr>
              <p:cNvPr id="100" name="Freeform 20"/>
              <p:cNvSpPr>
                <a:spLocks/>
              </p:cNvSpPr>
              <p:nvPr/>
            </p:nvSpPr>
            <p:spPr bwMode="auto">
              <a:xfrm rot="16200000" flipV="1">
                <a:off x="2918240" y="5200808"/>
                <a:ext cx="752434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2156877" y="6173924"/>
                <a:ext cx="2210609" cy="9429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2" name="Round Diagonal Corner Rectangle 101"/>
              <p:cNvSpPr/>
              <p:nvPr/>
            </p:nvSpPr>
            <p:spPr>
              <a:xfrm flipV="1">
                <a:off x="1224541" y="6322797"/>
                <a:ext cx="903517" cy="752431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3963987" y="7932003"/>
            <a:ext cx="24420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 có: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05" name="Objec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8445181"/>
              </p:ext>
            </p:extLst>
          </p:nvPr>
        </p:nvGraphicFramePr>
        <p:xfrm>
          <a:off x="3811587" y="8967788"/>
          <a:ext cx="6554787" cy="192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60" name="Equation" r:id="rId12" imgW="1650960" imgH="393480" progId="Equation.DSMT4">
                  <p:embed/>
                </p:oleObj>
              </mc:Choice>
              <mc:Fallback>
                <p:oleObj name="Equation" r:id="rId12" imgW="1650960" imgH="393480" progId="Equation.DSMT4">
                  <p:embed/>
                  <p:pic>
                    <p:nvPicPr>
                      <p:cNvPr id="105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1587" y="8967788"/>
                        <a:ext cx="6554787" cy="19288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8032444"/>
              </p:ext>
            </p:extLst>
          </p:nvPr>
        </p:nvGraphicFramePr>
        <p:xfrm>
          <a:off x="10517187" y="8069263"/>
          <a:ext cx="3276600" cy="3741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61" name="Equation" r:id="rId14" imgW="825480" imgH="761760" progId="Equation.DSMT4">
                  <p:embed/>
                </p:oleObj>
              </mc:Choice>
              <mc:Fallback>
                <p:oleObj name="Equation" r:id="rId14" imgW="825480" imgH="761760" progId="Equation.DSMT4">
                  <p:embed/>
                  <p:pic>
                    <p:nvPicPr>
                      <p:cNvPr id="58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17187" y="8069263"/>
                        <a:ext cx="3276600" cy="37417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" name="Rectangle 95"/>
          <p:cNvSpPr/>
          <p:nvPr/>
        </p:nvSpPr>
        <p:spPr>
          <a:xfrm>
            <a:off x="4209150" y="2720876"/>
            <a:ext cx="1781423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8639" indent="-1088639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Cho                                  với                        .</a:t>
            </a:r>
          </a:p>
          <a:p>
            <a:pPr marL="1088639" indent="-1088639"/>
            <a:endParaRPr lang="en-US" sz="4800" dirty="0">
              <a:latin typeface="Times New Roman" pitchFamily="18" charset="0"/>
              <a:cs typeface="Times New Roman" pitchFamily="18" charset="0"/>
            </a:endParaRPr>
          </a:p>
          <a:p>
            <a:pPr marL="1088639" indent="-1088639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Khi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đó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        bằng: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4" name="Object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8995088"/>
              </p:ext>
            </p:extLst>
          </p:nvPr>
        </p:nvGraphicFramePr>
        <p:xfrm>
          <a:off x="5411787" y="2362200"/>
          <a:ext cx="4799013" cy="161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62" name="Equation" r:id="rId16" imgW="1206360" imgH="393480" progId="Equation.DSMT4">
                  <p:embed/>
                </p:oleObj>
              </mc:Choice>
              <mc:Fallback>
                <p:oleObj name="Equation" r:id="rId16" imgW="1206360" imgH="393480" progId="Equation.DSMT4">
                  <p:embed/>
                  <p:pic>
                    <p:nvPicPr>
                      <p:cNvPr id="104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1787" y="2362200"/>
                        <a:ext cx="4799013" cy="16113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" name="Object 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4048708"/>
              </p:ext>
            </p:extLst>
          </p:nvPr>
        </p:nvGraphicFramePr>
        <p:xfrm>
          <a:off x="11736387" y="2428875"/>
          <a:ext cx="3081338" cy="161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63" name="Equation" r:id="rId18" imgW="774360" imgH="393480" progId="Equation.DSMT4">
                  <p:embed/>
                </p:oleObj>
              </mc:Choice>
              <mc:Fallback>
                <p:oleObj name="Equation" r:id="rId18" imgW="774360" imgH="393480" progId="Equation.DSMT4">
                  <p:embed/>
                  <p:pic>
                    <p:nvPicPr>
                      <p:cNvPr id="111" name="Object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36387" y="2428875"/>
                        <a:ext cx="3081338" cy="16129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" name="Object 1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7470650"/>
              </p:ext>
            </p:extLst>
          </p:nvPr>
        </p:nvGraphicFramePr>
        <p:xfrm>
          <a:off x="6249987" y="4114800"/>
          <a:ext cx="1576387" cy="881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64" name="Equation" r:id="rId20" imgW="342720" imgH="177480" progId="Equation.DSMT4">
                  <p:embed/>
                </p:oleObj>
              </mc:Choice>
              <mc:Fallback>
                <p:oleObj name="Equation" r:id="rId20" imgW="342720" imgH="177480" progId="Equation.DSMT4">
                  <p:embed/>
                  <p:pic>
                    <p:nvPicPr>
                      <p:cNvPr id="112" name="Object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9987" y="4114800"/>
                        <a:ext cx="1576387" cy="8810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" name="Object 9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2920729"/>
              </p:ext>
            </p:extLst>
          </p:nvPr>
        </p:nvGraphicFramePr>
        <p:xfrm>
          <a:off x="14097000" y="8980488"/>
          <a:ext cx="3125788" cy="193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65" name="Equation" r:id="rId22" imgW="787320" imgH="393480" progId="Equation.DSMT4">
                  <p:embed/>
                </p:oleObj>
              </mc:Choice>
              <mc:Fallback>
                <p:oleObj name="Equation" r:id="rId22" imgW="787320" imgH="393480" progId="Equation.DSMT4">
                  <p:embed/>
                  <p:pic>
                    <p:nvPicPr>
                      <p:cNvPr id="58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97000" y="8980488"/>
                        <a:ext cx="3125788" cy="19335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1922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2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3" grpId="0"/>
      <p:bldP spid="9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8" name="Group 54"/>
          <p:cNvGrpSpPr/>
          <p:nvPr/>
        </p:nvGrpSpPr>
        <p:grpSpPr>
          <a:xfrm>
            <a:off x="761732" y="2133601"/>
            <a:ext cx="21795055" cy="4595426"/>
            <a:chOff x="1268078" y="3405486"/>
            <a:chExt cx="22128489" cy="2311212"/>
          </a:xfrm>
        </p:grpSpPr>
        <p:sp>
          <p:nvSpPr>
            <p:cNvPr id="62" name="Rounded Rectangle 61"/>
            <p:cNvSpPr/>
            <p:nvPr/>
          </p:nvSpPr>
          <p:spPr>
            <a:xfrm>
              <a:off x="1554740" y="3497569"/>
              <a:ext cx="21841827" cy="2219129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67"/>
            <p:cNvGrpSpPr/>
            <p:nvPr/>
          </p:nvGrpSpPr>
          <p:grpSpPr>
            <a:xfrm>
              <a:off x="1268078" y="3405486"/>
              <a:ext cx="3251531" cy="940513"/>
              <a:chOff x="1311958" y="3405486"/>
              <a:chExt cx="3251531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35578" y="2656890"/>
                <a:ext cx="765011" cy="2490811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395078" y="3570785"/>
                <a:ext cx="2005298" cy="436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 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9</a:t>
                </a:r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7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54" name="Group 53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56" name="Rounded Rectangle 55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082675" y="1913523"/>
              <a:ext cx="647687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CÂU HỎI TRẮC NGHIỆM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8774576"/>
              </p:ext>
            </p:extLst>
          </p:nvPr>
        </p:nvGraphicFramePr>
        <p:xfrm>
          <a:off x="3878263" y="5754688"/>
          <a:ext cx="2881312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49" name="Equation" r:id="rId4" imgW="698400" imgH="177480" progId="Equation.DSMT4">
                  <p:embed/>
                </p:oleObj>
              </mc:Choice>
              <mc:Fallback>
                <p:oleObj name="Equation" r:id="rId4" imgW="698400" imgH="177480" progId="Equation.DSMT4">
                  <p:embed/>
                  <p:pic>
                    <p:nvPicPr>
                      <p:cNvPr id="63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8263" y="5754688"/>
                        <a:ext cx="2881312" cy="733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1000032"/>
              </p:ext>
            </p:extLst>
          </p:nvPr>
        </p:nvGraphicFramePr>
        <p:xfrm>
          <a:off x="8229600" y="5695950"/>
          <a:ext cx="2357438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50" name="Equation" r:id="rId6" imgW="571320" imgH="177480" progId="Equation.DSMT4">
                  <p:embed/>
                </p:oleObj>
              </mc:Choice>
              <mc:Fallback>
                <p:oleObj name="Equation" r:id="rId6" imgW="571320" imgH="177480" progId="Equation.DSMT4">
                  <p:embed/>
                  <p:pic>
                    <p:nvPicPr>
                      <p:cNvPr id="66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9600" y="5695950"/>
                        <a:ext cx="2357438" cy="7524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Object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54637"/>
              </p:ext>
            </p:extLst>
          </p:nvPr>
        </p:nvGraphicFramePr>
        <p:xfrm>
          <a:off x="12088813" y="5689600"/>
          <a:ext cx="2882900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51" name="Equation" r:id="rId8" imgW="698400" imgH="177480" progId="Equation.DSMT4">
                  <p:embed/>
                </p:oleObj>
              </mc:Choice>
              <mc:Fallback>
                <p:oleObj name="Equation" r:id="rId8" imgW="698400" imgH="177480" progId="Equation.DSMT4">
                  <p:embed/>
                  <p:pic>
                    <p:nvPicPr>
                      <p:cNvPr id="92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88813" y="5689600"/>
                        <a:ext cx="2882900" cy="7508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3470715"/>
              </p:ext>
            </p:extLst>
          </p:nvPr>
        </p:nvGraphicFramePr>
        <p:xfrm>
          <a:off x="15813088" y="5608638"/>
          <a:ext cx="3248025" cy="91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52" name="Equation" r:id="rId10" imgW="787320" imgH="215640" progId="Equation.DSMT4">
                  <p:embed/>
                </p:oleObj>
              </mc:Choice>
              <mc:Fallback>
                <p:oleObj name="Equation" r:id="rId10" imgW="787320" imgH="215640" progId="Equation.DSMT4">
                  <p:embed/>
                  <p:pic>
                    <p:nvPicPr>
                      <p:cNvPr id="93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13088" y="5608638"/>
                        <a:ext cx="3248025" cy="9128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Oval 93">
            <a:extLst>
              <a:ext uri="{FF2B5EF4-FFF2-40B4-BE49-F238E27FC236}">
                <a16:creationId xmlns:a16="http://schemas.microsoft.com/office/drawing/2014/main" id="{5E5634A9-97C0-481A-86FE-97EC01D4EABF}"/>
              </a:ext>
            </a:extLst>
          </p:cNvPr>
          <p:cNvSpPr/>
          <p:nvPr/>
        </p:nvSpPr>
        <p:spPr>
          <a:xfrm>
            <a:off x="3735387" y="5747875"/>
            <a:ext cx="997804" cy="88152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9" tIns="91445" rIns="182889" bIns="91445" rtlCol="0" anchor="ctr"/>
          <a:lstStyle/>
          <a:p>
            <a:pPr algn="ctr"/>
            <a:endParaRPr lang="en-US"/>
          </a:p>
        </p:txBody>
      </p:sp>
      <p:grpSp>
        <p:nvGrpSpPr>
          <p:cNvPr id="97" name="Group 10"/>
          <p:cNvGrpSpPr/>
          <p:nvPr/>
        </p:nvGrpSpPr>
        <p:grpSpPr>
          <a:xfrm>
            <a:off x="0" y="6981449"/>
            <a:ext cx="23590483" cy="6734551"/>
            <a:chOff x="1270511" y="5956240"/>
            <a:chExt cx="22113931" cy="8196455"/>
          </a:xfrm>
        </p:grpSpPr>
        <p:sp>
          <p:nvSpPr>
            <p:cNvPr id="98" name="Rounded Rectangle 97"/>
            <p:cNvSpPr/>
            <p:nvPr/>
          </p:nvSpPr>
          <p:spPr>
            <a:xfrm>
              <a:off x="1566465" y="6338832"/>
              <a:ext cx="21817977" cy="7813863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9" name="Group 60"/>
            <p:cNvGrpSpPr/>
            <p:nvPr/>
          </p:nvGrpSpPr>
          <p:grpSpPr>
            <a:xfrm>
              <a:off x="1270511" y="5956240"/>
              <a:ext cx="3568118" cy="1347624"/>
              <a:chOff x="1224541" y="6394807"/>
              <a:chExt cx="3568118" cy="1347624"/>
            </a:xfrm>
          </p:grpSpPr>
          <p:sp>
            <p:nvSpPr>
              <p:cNvPr id="100" name="Freeform 20"/>
              <p:cNvSpPr>
                <a:spLocks/>
              </p:cNvSpPr>
              <p:nvPr/>
            </p:nvSpPr>
            <p:spPr bwMode="auto">
              <a:xfrm rot="16200000" flipV="1">
                <a:off x="2947099" y="5797531"/>
                <a:ext cx="694716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2156877" y="6799505"/>
                <a:ext cx="2210609" cy="9429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2" name="Round Diagonal Corner Rectangle 101"/>
              <p:cNvSpPr/>
              <p:nvPr/>
            </p:nvSpPr>
            <p:spPr>
              <a:xfrm flipV="1">
                <a:off x="1224541" y="6948377"/>
                <a:ext cx="903517" cy="694715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531349" y="9075003"/>
            <a:ext cx="24420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 có: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05" name="Objec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8809936"/>
              </p:ext>
            </p:extLst>
          </p:nvPr>
        </p:nvGraphicFramePr>
        <p:xfrm>
          <a:off x="2897187" y="7551738"/>
          <a:ext cx="6302375" cy="4106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53" name="Equation" r:id="rId12" imgW="1587240" imgH="838080" progId="Equation.DSMT4">
                  <p:embed/>
                </p:oleObj>
              </mc:Choice>
              <mc:Fallback>
                <p:oleObj name="Equation" r:id="rId12" imgW="1587240" imgH="838080" progId="Equation.DSMT4">
                  <p:embed/>
                  <p:pic>
                    <p:nvPicPr>
                      <p:cNvPr id="105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7187" y="7551738"/>
                        <a:ext cx="6302375" cy="41068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5914751"/>
              </p:ext>
            </p:extLst>
          </p:nvPr>
        </p:nvGraphicFramePr>
        <p:xfrm>
          <a:off x="9450387" y="7223125"/>
          <a:ext cx="12249150" cy="474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54" name="Equation" r:id="rId14" imgW="3085920" imgH="965160" progId="Equation.DSMT4">
                  <p:embed/>
                </p:oleObj>
              </mc:Choice>
              <mc:Fallback>
                <p:oleObj name="Equation" r:id="rId14" imgW="3085920" imgH="965160" progId="Equation.DSMT4">
                  <p:embed/>
                  <p:pic>
                    <p:nvPicPr>
                      <p:cNvPr id="58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50387" y="7223125"/>
                        <a:ext cx="12249150" cy="47402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" name="Rectangle 95"/>
          <p:cNvSpPr/>
          <p:nvPr/>
        </p:nvSpPr>
        <p:spPr>
          <a:xfrm>
            <a:off x="4209150" y="3360003"/>
            <a:ext cx="178142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8639" indent="-1088639"/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Rút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gọn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biểu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thức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ta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được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kết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quả        </a:t>
            </a:r>
          </a:p>
        </p:txBody>
      </p:sp>
      <p:graphicFrame>
        <p:nvGraphicFramePr>
          <p:cNvPr id="104" name="Object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0376092"/>
              </p:ext>
            </p:extLst>
          </p:nvPr>
        </p:nvGraphicFramePr>
        <p:xfrm>
          <a:off x="9918700" y="2208213"/>
          <a:ext cx="6313487" cy="343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55" name="Equation" r:id="rId16" imgW="1587240" imgH="838080" progId="Equation.DSMT4">
                  <p:embed/>
                </p:oleObj>
              </mc:Choice>
              <mc:Fallback>
                <p:oleObj name="Equation" r:id="rId16" imgW="1587240" imgH="838080" progId="Equation.DSMT4">
                  <p:embed/>
                  <p:pic>
                    <p:nvPicPr>
                      <p:cNvPr id="104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18700" y="2208213"/>
                        <a:ext cx="6313487" cy="34305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" name="Object 9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9946698"/>
              </p:ext>
            </p:extLst>
          </p:nvPr>
        </p:nvGraphicFramePr>
        <p:xfrm>
          <a:off x="3506787" y="11506200"/>
          <a:ext cx="3125788" cy="224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56" name="Equation" r:id="rId18" imgW="787320" imgH="457200" progId="Equation.DSMT4">
                  <p:embed/>
                </p:oleObj>
              </mc:Choice>
              <mc:Fallback>
                <p:oleObj name="Equation" r:id="rId18" imgW="787320" imgH="457200" progId="Equation.DSMT4">
                  <p:embed/>
                  <p:pic>
                    <p:nvPicPr>
                      <p:cNvPr id="95" name="Object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6787" y="11506200"/>
                        <a:ext cx="3125788" cy="22447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" name="Object 10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5343889"/>
              </p:ext>
            </p:extLst>
          </p:nvPr>
        </p:nvGraphicFramePr>
        <p:xfrm>
          <a:off x="7007225" y="12222163"/>
          <a:ext cx="2217738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57" name="Equation" r:id="rId20" imgW="558720" imgH="164880" progId="Equation.DSMT4">
                  <p:embed/>
                </p:oleObj>
              </mc:Choice>
              <mc:Fallback>
                <p:oleObj name="Equation" r:id="rId20" imgW="558720" imgH="164880" progId="Equation.DSMT4">
                  <p:embed/>
                  <p:pic>
                    <p:nvPicPr>
                      <p:cNvPr id="95" name="Object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7225" y="12222163"/>
                        <a:ext cx="2217738" cy="8112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1649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3" grpId="0"/>
      <p:bldP spid="9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8" name="Group 54"/>
          <p:cNvGrpSpPr/>
          <p:nvPr/>
        </p:nvGrpSpPr>
        <p:grpSpPr>
          <a:xfrm>
            <a:off x="761732" y="2133600"/>
            <a:ext cx="21795055" cy="4473115"/>
            <a:chOff x="1268078" y="3405486"/>
            <a:chExt cx="22128489" cy="2438165"/>
          </a:xfrm>
        </p:grpSpPr>
        <p:sp>
          <p:nvSpPr>
            <p:cNvPr id="62" name="Rounded Rectangle 61"/>
            <p:cNvSpPr/>
            <p:nvPr/>
          </p:nvSpPr>
          <p:spPr>
            <a:xfrm>
              <a:off x="1554740" y="3497569"/>
              <a:ext cx="21841827" cy="2346082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67"/>
            <p:cNvGrpSpPr/>
            <p:nvPr/>
          </p:nvGrpSpPr>
          <p:grpSpPr>
            <a:xfrm>
              <a:off x="1268078" y="3405486"/>
              <a:ext cx="3373739" cy="940513"/>
              <a:chOff x="1311958" y="3405486"/>
              <a:chExt cx="3373739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35578" y="2656890"/>
                <a:ext cx="765011" cy="2490811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395077" y="3570785"/>
                <a:ext cx="2290620" cy="436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 10 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7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54" name="Group 53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56" name="Rounded Rectangle 55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082675" y="1913523"/>
              <a:ext cx="647687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CÂU HỎI TRẮC NGHIỆM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4492606"/>
              </p:ext>
            </p:extLst>
          </p:nvPr>
        </p:nvGraphicFramePr>
        <p:xfrm>
          <a:off x="3201987" y="4802188"/>
          <a:ext cx="3876675" cy="178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34" name="Equation" r:id="rId4" imgW="939600" imgH="431640" progId="Equation.DSMT4">
                  <p:embed/>
                </p:oleObj>
              </mc:Choice>
              <mc:Fallback>
                <p:oleObj name="Equation" r:id="rId4" imgW="939600" imgH="431640" progId="Equation.DSMT4">
                  <p:embed/>
                  <p:pic>
                    <p:nvPicPr>
                      <p:cNvPr id="63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1987" y="4802188"/>
                        <a:ext cx="3876675" cy="17811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8998326"/>
              </p:ext>
            </p:extLst>
          </p:nvPr>
        </p:nvGraphicFramePr>
        <p:xfrm>
          <a:off x="7850187" y="4729163"/>
          <a:ext cx="3146425" cy="182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35" name="Equation" r:id="rId6" imgW="761760" imgH="431640" progId="Equation.DSMT4">
                  <p:embed/>
                </p:oleObj>
              </mc:Choice>
              <mc:Fallback>
                <p:oleObj name="Equation" r:id="rId6" imgW="761760" imgH="431640" progId="Equation.DSMT4">
                  <p:embed/>
                  <p:pic>
                    <p:nvPicPr>
                      <p:cNvPr id="66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0187" y="4729163"/>
                        <a:ext cx="3146425" cy="18272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Object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1118752"/>
              </p:ext>
            </p:extLst>
          </p:nvPr>
        </p:nvGraphicFramePr>
        <p:xfrm>
          <a:off x="12126912" y="4724400"/>
          <a:ext cx="2886075" cy="182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36" name="Equation" r:id="rId8" imgW="698400" imgH="431640" progId="Equation.DSMT4">
                  <p:embed/>
                </p:oleObj>
              </mc:Choice>
              <mc:Fallback>
                <p:oleObj name="Equation" r:id="rId8" imgW="698400" imgH="431640" progId="Equation.DSMT4">
                  <p:embed/>
                  <p:pic>
                    <p:nvPicPr>
                      <p:cNvPr id="92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26912" y="4724400"/>
                        <a:ext cx="2886075" cy="18240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4674795"/>
              </p:ext>
            </p:extLst>
          </p:nvPr>
        </p:nvGraphicFramePr>
        <p:xfrm>
          <a:off x="15933737" y="4724400"/>
          <a:ext cx="3879850" cy="182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37" name="Equation" r:id="rId10" imgW="939600" imgH="431640" progId="Equation.DSMT4">
                  <p:embed/>
                </p:oleObj>
              </mc:Choice>
              <mc:Fallback>
                <p:oleObj name="Equation" r:id="rId10" imgW="939600" imgH="431640" progId="Equation.DSMT4">
                  <p:embed/>
                  <p:pic>
                    <p:nvPicPr>
                      <p:cNvPr id="93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33737" y="4724400"/>
                        <a:ext cx="3879850" cy="18240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Oval 93">
            <a:extLst>
              <a:ext uri="{FF2B5EF4-FFF2-40B4-BE49-F238E27FC236}">
                <a16:creationId xmlns:a16="http://schemas.microsoft.com/office/drawing/2014/main" id="{5E5634A9-97C0-481A-86FE-97EC01D4EABF}"/>
              </a:ext>
            </a:extLst>
          </p:cNvPr>
          <p:cNvSpPr/>
          <p:nvPr/>
        </p:nvSpPr>
        <p:spPr>
          <a:xfrm>
            <a:off x="3042383" y="5366875"/>
            <a:ext cx="997804" cy="88152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9" tIns="91445" rIns="182889" bIns="91445" rtlCol="0" anchor="ctr"/>
          <a:lstStyle/>
          <a:p>
            <a:pPr algn="ctr"/>
            <a:endParaRPr lang="en-US"/>
          </a:p>
        </p:txBody>
      </p:sp>
      <p:grpSp>
        <p:nvGrpSpPr>
          <p:cNvPr id="97" name="Group 10"/>
          <p:cNvGrpSpPr/>
          <p:nvPr/>
        </p:nvGrpSpPr>
        <p:grpSpPr>
          <a:xfrm>
            <a:off x="153987" y="6705600"/>
            <a:ext cx="23590483" cy="6953597"/>
            <a:chOff x="1270511" y="5689644"/>
            <a:chExt cx="22113931" cy="8463051"/>
          </a:xfrm>
        </p:grpSpPr>
        <p:sp>
          <p:nvSpPr>
            <p:cNvPr id="98" name="Rounded Rectangle 97"/>
            <p:cNvSpPr/>
            <p:nvPr/>
          </p:nvSpPr>
          <p:spPr>
            <a:xfrm>
              <a:off x="1566465" y="5689644"/>
              <a:ext cx="21817977" cy="846305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9" name="Group 60"/>
            <p:cNvGrpSpPr/>
            <p:nvPr/>
          </p:nvGrpSpPr>
          <p:grpSpPr>
            <a:xfrm>
              <a:off x="1270511" y="5735357"/>
              <a:ext cx="3568118" cy="942928"/>
              <a:chOff x="1224541" y="6173924"/>
              <a:chExt cx="3568118" cy="942928"/>
            </a:xfrm>
          </p:grpSpPr>
          <p:sp>
            <p:nvSpPr>
              <p:cNvPr id="100" name="Freeform 20"/>
              <p:cNvSpPr>
                <a:spLocks/>
              </p:cNvSpPr>
              <p:nvPr/>
            </p:nvSpPr>
            <p:spPr bwMode="auto">
              <a:xfrm rot="16200000" flipV="1">
                <a:off x="2918240" y="5200808"/>
                <a:ext cx="752434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2156877" y="6173924"/>
                <a:ext cx="2210609" cy="9429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2" name="Round Diagonal Corner Rectangle 101"/>
              <p:cNvSpPr/>
              <p:nvPr/>
            </p:nvSpPr>
            <p:spPr>
              <a:xfrm flipV="1">
                <a:off x="1224541" y="6322797"/>
                <a:ext cx="903517" cy="752431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4192587" y="6934200"/>
            <a:ext cx="24420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 có: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05" name="Objec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0224089"/>
              </p:ext>
            </p:extLst>
          </p:nvPr>
        </p:nvGraphicFramePr>
        <p:xfrm>
          <a:off x="5997575" y="6629400"/>
          <a:ext cx="5092700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38" name="Equation" r:id="rId12" imgW="1282680" imgH="253800" progId="Equation.DSMT4">
                  <p:embed/>
                </p:oleObj>
              </mc:Choice>
              <mc:Fallback>
                <p:oleObj name="Equation" r:id="rId12" imgW="1282680" imgH="253800" progId="Equation.DSMT4">
                  <p:embed/>
                  <p:pic>
                    <p:nvPicPr>
                      <p:cNvPr id="105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7575" y="6629400"/>
                        <a:ext cx="5092700" cy="1244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2185132"/>
              </p:ext>
            </p:extLst>
          </p:nvPr>
        </p:nvGraphicFramePr>
        <p:xfrm>
          <a:off x="661988" y="7716838"/>
          <a:ext cx="6248400" cy="249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39" name="Equation" r:id="rId14" imgW="1574640" imgH="507960" progId="Equation.DSMT4">
                  <p:embed/>
                </p:oleObj>
              </mc:Choice>
              <mc:Fallback>
                <p:oleObj name="Equation" r:id="rId14" imgW="1574640" imgH="507960" progId="Equation.DSMT4">
                  <p:embed/>
                  <p:pic>
                    <p:nvPicPr>
                      <p:cNvPr id="58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988" y="7716838"/>
                        <a:ext cx="6248400" cy="24939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" name="Rectangle 95"/>
          <p:cNvSpPr/>
          <p:nvPr/>
        </p:nvSpPr>
        <p:spPr>
          <a:xfrm>
            <a:off x="4209150" y="3155851"/>
            <a:ext cx="178142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8639" indent="-1088639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Cho                     với                  . Khi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đó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                   có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giá trị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bằng: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4" name="Object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8928089"/>
              </p:ext>
            </p:extLst>
          </p:nvPr>
        </p:nvGraphicFramePr>
        <p:xfrm>
          <a:off x="5792787" y="2797175"/>
          <a:ext cx="2373313" cy="161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40" name="Equation" r:id="rId16" imgW="596880" imgH="393480" progId="Equation.DSMT4">
                  <p:embed/>
                </p:oleObj>
              </mc:Choice>
              <mc:Fallback>
                <p:oleObj name="Equation" r:id="rId16" imgW="596880" imgH="393480" progId="Equation.DSMT4">
                  <p:embed/>
                  <p:pic>
                    <p:nvPicPr>
                      <p:cNvPr id="104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2787" y="2797175"/>
                        <a:ext cx="2373313" cy="16113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" name="Object 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8628867"/>
              </p:ext>
            </p:extLst>
          </p:nvPr>
        </p:nvGraphicFramePr>
        <p:xfrm>
          <a:off x="9353550" y="2743200"/>
          <a:ext cx="2676525" cy="171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41" name="Equation" r:id="rId18" imgW="672840" imgH="419040" progId="Equation.DSMT4">
                  <p:embed/>
                </p:oleObj>
              </mc:Choice>
              <mc:Fallback>
                <p:oleObj name="Equation" r:id="rId18" imgW="672840" imgH="419040" progId="Equation.DSMT4">
                  <p:embed/>
                  <p:pic>
                    <p:nvPicPr>
                      <p:cNvPr id="111" name="Object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3550" y="2743200"/>
                        <a:ext cx="2676525" cy="17160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" name="Object 1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6446036"/>
              </p:ext>
            </p:extLst>
          </p:nvPr>
        </p:nvGraphicFramePr>
        <p:xfrm>
          <a:off x="14043024" y="2568575"/>
          <a:ext cx="3560763" cy="207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42" name="Equation" r:id="rId20" imgW="774360" imgH="419040" progId="Equation.DSMT4">
                  <p:embed/>
                </p:oleObj>
              </mc:Choice>
              <mc:Fallback>
                <p:oleObj name="Equation" r:id="rId20" imgW="774360" imgH="419040" progId="Equation.DSMT4">
                  <p:embed/>
                  <p:pic>
                    <p:nvPicPr>
                      <p:cNvPr id="112" name="Object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43024" y="2568575"/>
                        <a:ext cx="3560763" cy="2079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" name="Object 1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6956113"/>
              </p:ext>
            </p:extLst>
          </p:nvPr>
        </p:nvGraphicFramePr>
        <p:xfrm>
          <a:off x="7088187" y="8304213"/>
          <a:ext cx="4038600" cy="161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43" name="Equation" r:id="rId22" imgW="1015920" imgH="393480" progId="Equation.DSMT4">
                  <p:embed/>
                </p:oleObj>
              </mc:Choice>
              <mc:Fallback>
                <p:oleObj name="Equation" r:id="rId22" imgW="1015920" imgH="393480" progId="Equation.DSMT4">
                  <p:embed/>
                  <p:pic>
                    <p:nvPicPr>
                      <p:cNvPr id="114" name="Object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8187" y="8304213"/>
                        <a:ext cx="4038600" cy="16113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ounded Rectangle 12"/>
          <p:cNvSpPr/>
          <p:nvPr/>
        </p:nvSpPr>
        <p:spPr>
          <a:xfrm>
            <a:off x="611187" y="9960322"/>
            <a:ext cx="11443166" cy="360327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0" name="Object 1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75797"/>
              </p:ext>
            </p:extLst>
          </p:nvPr>
        </p:nvGraphicFramePr>
        <p:xfrm>
          <a:off x="1535344" y="10014198"/>
          <a:ext cx="7273925" cy="351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44" name="Equation" r:id="rId24" imgW="1587240" imgH="761760" progId="Equation.DSMT4">
                  <p:embed/>
                </p:oleObj>
              </mc:Choice>
              <mc:Fallback>
                <p:oleObj name="Equation" r:id="rId24" imgW="1587240" imgH="761760" progId="Equation.DSMT4">
                  <p:embed/>
                  <p:pic>
                    <p:nvPicPr>
                      <p:cNvPr id="12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5344" y="10014198"/>
                        <a:ext cx="7273925" cy="35194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ounded Rectangle 13"/>
          <p:cNvSpPr/>
          <p:nvPr/>
        </p:nvSpPr>
        <p:spPr>
          <a:xfrm>
            <a:off x="12205972" y="6719222"/>
            <a:ext cx="11538498" cy="68443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5" name="Object 1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2658779"/>
              </p:ext>
            </p:extLst>
          </p:nvPr>
        </p:nvGraphicFramePr>
        <p:xfrm>
          <a:off x="13481050" y="6477000"/>
          <a:ext cx="7872413" cy="373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45" name="Equation" r:id="rId26" imgW="1828800" imgH="761760" progId="Equation.DSMT4">
                  <p:embed/>
                </p:oleObj>
              </mc:Choice>
              <mc:Fallback>
                <p:oleObj name="Equation" r:id="rId26" imgW="1828800" imgH="761760" progId="Equation.DSMT4">
                  <p:embed/>
                  <p:pic>
                    <p:nvPicPr>
                      <p:cNvPr id="125" name="Object 1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81050" y="6477000"/>
                        <a:ext cx="7872413" cy="37385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" name="Object 1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3522284"/>
              </p:ext>
            </p:extLst>
          </p:nvPr>
        </p:nvGraphicFramePr>
        <p:xfrm>
          <a:off x="13412787" y="9678987"/>
          <a:ext cx="3779837" cy="411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46" name="Equation" r:id="rId28" imgW="952200" imgH="838080" progId="Equation.DSMT4">
                  <p:embed/>
                </p:oleObj>
              </mc:Choice>
              <mc:Fallback>
                <p:oleObj name="Equation" r:id="rId28" imgW="952200" imgH="838080" progId="Equation.DSMT4">
                  <p:embed/>
                  <p:pic>
                    <p:nvPicPr>
                      <p:cNvPr id="126" name="Object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12787" y="9678987"/>
                        <a:ext cx="3779837" cy="41132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" name="Object 10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4640040"/>
              </p:ext>
            </p:extLst>
          </p:nvPr>
        </p:nvGraphicFramePr>
        <p:xfrm>
          <a:off x="17784763" y="10612438"/>
          <a:ext cx="3478212" cy="224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47" name="Equation" r:id="rId30" imgW="876240" imgH="457200" progId="Equation.DSMT4">
                  <p:embed/>
                </p:oleObj>
              </mc:Choice>
              <mc:Fallback>
                <p:oleObj name="Equation" r:id="rId30" imgW="876240" imgH="457200" progId="Equation.DSMT4">
                  <p:embed/>
                  <p:pic>
                    <p:nvPicPr>
                      <p:cNvPr id="126" name="Object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4763" y="10612438"/>
                        <a:ext cx="3478212" cy="22431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56027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8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3" grpId="0"/>
      <p:bldP spid="96" grpId="0"/>
      <p:bldP spid="13" grpId="0" animBg="1"/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2" name="Rounded Rectangle 61"/>
          <p:cNvSpPr/>
          <p:nvPr/>
        </p:nvSpPr>
        <p:spPr>
          <a:xfrm>
            <a:off x="1" y="2302537"/>
            <a:ext cx="24387174" cy="5980415"/>
          </a:xfrm>
          <a:prstGeom prst="roundRect">
            <a:avLst>
              <a:gd name="adj" fmla="val 534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8639" indent="-1088639" algn="just"/>
            <a:endParaRPr lang="en-US" sz="48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88639" indent="-1088639" algn="just"/>
            <a:endParaRPr lang="en-US" sz="48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88639" indent="-1088639" algn="just"/>
            <a:endParaRPr lang="en-US" sz="48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88639" indent="-1088639" algn="just"/>
            <a:endParaRPr lang="en-US" sz="48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88639" indent="-1088639" algn="just"/>
            <a:endParaRPr lang="en-US" sz="48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88639" indent="-1088639" algn="just"/>
            <a:endParaRPr lang="en-US" sz="48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88639" indent="-1088639" algn="just"/>
            <a:endParaRPr lang="en-US" sz="4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-455613" y="1584762"/>
            <a:ext cx="3584986" cy="804674"/>
            <a:chOff x="-288924" y="1905000"/>
            <a:chExt cx="2362200" cy="804672"/>
          </a:xfrm>
        </p:grpSpPr>
        <p:sp>
          <p:nvSpPr>
            <p:cNvPr id="56" name="Rounded Rectangle 55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082675" y="1913523"/>
              <a:ext cx="542063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IV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98" name="Rounded Rectangle 97"/>
          <p:cNvSpPr/>
          <p:nvPr/>
        </p:nvSpPr>
        <p:spPr>
          <a:xfrm>
            <a:off x="-1" y="8416842"/>
            <a:ext cx="24387175" cy="5242355"/>
          </a:xfrm>
          <a:prstGeom prst="roundRect">
            <a:avLst>
              <a:gd name="adj" fmla="val 3132"/>
            </a:avLst>
          </a:prstGeom>
          <a:solidFill>
            <a:schemeClr val="accent5">
              <a:lumMod val="20000"/>
              <a:lumOff val="80000"/>
            </a:schemeClr>
          </a:solidFill>
          <a:ln w="57150">
            <a:solidFill>
              <a:srgbClr val="0999C8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1068387" y="2514600"/>
            <a:ext cx="178142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8639" indent="-1088639"/>
            <a:r>
              <a:rPr lang="en-US" sz="4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CÔNG THỨC CỘNG</a:t>
            </a:r>
            <a:endParaRPr lang="en-US" sz="4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95" name="Group 34"/>
          <p:cNvGrpSpPr/>
          <p:nvPr/>
        </p:nvGrpSpPr>
        <p:grpSpPr>
          <a:xfrm>
            <a:off x="3021466" y="1447800"/>
            <a:ext cx="6962321" cy="960549"/>
            <a:chOff x="13477876" y="4114800"/>
            <a:chExt cx="6962774" cy="960438"/>
          </a:xfrm>
        </p:grpSpPr>
        <p:sp>
          <p:nvSpPr>
            <p:cNvPr id="107" name="Freeform 71"/>
            <p:cNvSpPr>
              <a:spLocks/>
            </p:cNvSpPr>
            <p:nvPr/>
          </p:nvSpPr>
          <p:spPr bwMode="auto">
            <a:xfrm>
              <a:off x="13477876" y="4657725"/>
              <a:ext cx="6962774" cy="417513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Oval 72"/>
            <p:cNvSpPr>
              <a:spLocks noChangeArrowheads="1"/>
            </p:cNvSpPr>
            <p:nvPr/>
          </p:nvSpPr>
          <p:spPr bwMode="auto">
            <a:xfrm>
              <a:off x="14111288" y="4114800"/>
              <a:ext cx="285750" cy="280988"/>
            </a:xfrm>
            <a:prstGeom prst="ellipse">
              <a:avLst/>
            </a:pr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73"/>
            <p:cNvSpPr>
              <a:spLocks/>
            </p:cNvSpPr>
            <p:nvPr/>
          </p:nvSpPr>
          <p:spPr bwMode="auto">
            <a:xfrm>
              <a:off x="14039850" y="4373563"/>
              <a:ext cx="209550" cy="190500"/>
            </a:xfrm>
            <a:custGeom>
              <a:avLst/>
              <a:gdLst>
                <a:gd name="T0" fmla="*/ 0 w 56"/>
                <a:gd name="T1" fmla="*/ 18 h 51"/>
                <a:gd name="T2" fmla="*/ 45 w 56"/>
                <a:gd name="T3" fmla="*/ 10 h 51"/>
                <a:gd name="T4" fmla="*/ 56 w 56"/>
                <a:gd name="T5" fmla="*/ 12 h 51"/>
                <a:gd name="T6" fmla="*/ 56 w 56"/>
                <a:gd name="T7" fmla="*/ 51 h 51"/>
                <a:gd name="T8" fmla="*/ 0 w 56"/>
                <a:gd name="T9" fmla="*/ 1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1">
                  <a:moveTo>
                    <a:pt x="0" y="18"/>
                  </a:moveTo>
                  <a:cubicBezTo>
                    <a:pt x="0" y="18"/>
                    <a:pt x="17" y="0"/>
                    <a:pt x="45" y="10"/>
                  </a:cubicBezTo>
                  <a:cubicBezTo>
                    <a:pt x="51" y="12"/>
                    <a:pt x="52" y="12"/>
                    <a:pt x="56" y="12"/>
                  </a:cubicBezTo>
                  <a:cubicBezTo>
                    <a:pt x="55" y="30"/>
                    <a:pt x="56" y="51"/>
                    <a:pt x="56" y="51"/>
                  </a:cubicBezTo>
                  <a:cubicBezTo>
                    <a:pt x="56" y="51"/>
                    <a:pt x="30" y="24"/>
                    <a:pt x="0" y="1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74"/>
            <p:cNvSpPr>
              <a:spLocks/>
            </p:cNvSpPr>
            <p:nvPr/>
          </p:nvSpPr>
          <p:spPr bwMode="auto">
            <a:xfrm>
              <a:off x="14039850" y="4373563"/>
              <a:ext cx="209550" cy="190500"/>
            </a:xfrm>
            <a:custGeom>
              <a:avLst/>
              <a:gdLst>
                <a:gd name="T0" fmla="*/ 0 w 56"/>
                <a:gd name="T1" fmla="*/ 18 h 51"/>
                <a:gd name="T2" fmla="*/ 39 w 56"/>
                <a:gd name="T3" fmla="*/ 8 h 51"/>
                <a:gd name="T4" fmla="*/ 56 w 56"/>
                <a:gd name="T5" fmla="*/ 11 h 51"/>
                <a:gd name="T6" fmla="*/ 56 w 56"/>
                <a:gd name="T7" fmla="*/ 51 h 51"/>
                <a:gd name="T8" fmla="*/ 0 w 56"/>
                <a:gd name="T9" fmla="*/ 1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1">
                  <a:moveTo>
                    <a:pt x="0" y="18"/>
                  </a:moveTo>
                  <a:cubicBezTo>
                    <a:pt x="0" y="18"/>
                    <a:pt x="10" y="0"/>
                    <a:pt x="39" y="8"/>
                  </a:cubicBezTo>
                  <a:cubicBezTo>
                    <a:pt x="48" y="11"/>
                    <a:pt x="52" y="11"/>
                    <a:pt x="56" y="1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56" y="51"/>
                    <a:pt x="30" y="24"/>
                    <a:pt x="0" y="1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75"/>
            <p:cNvSpPr>
              <a:spLocks/>
            </p:cNvSpPr>
            <p:nvPr/>
          </p:nvSpPr>
          <p:spPr bwMode="auto">
            <a:xfrm>
              <a:off x="14039850" y="4373563"/>
              <a:ext cx="209550" cy="190500"/>
            </a:xfrm>
            <a:custGeom>
              <a:avLst/>
              <a:gdLst>
                <a:gd name="T0" fmla="*/ 0 w 56"/>
                <a:gd name="T1" fmla="*/ 18 h 51"/>
                <a:gd name="T2" fmla="*/ 39 w 56"/>
                <a:gd name="T3" fmla="*/ 8 h 51"/>
                <a:gd name="T4" fmla="*/ 56 w 56"/>
                <a:gd name="T5" fmla="*/ 11 h 51"/>
                <a:gd name="T6" fmla="*/ 56 w 56"/>
                <a:gd name="T7" fmla="*/ 51 h 51"/>
                <a:gd name="T8" fmla="*/ 0 w 56"/>
                <a:gd name="T9" fmla="*/ 1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1">
                  <a:moveTo>
                    <a:pt x="0" y="18"/>
                  </a:moveTo>
                  <a:cubicBezTo>
                    <a:pt x="0" y="18"/>
                    <a:pt x="10" y="0"/>
                    <a:pt x="39" y="8"/>
                  </a:cubicBezTo>
                  <a:cubicBezTo>
                    <a:pt x="48" y="11"/>
                    <a:pt x="52" y="11"/>
                    <a:pt x="56" y="1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56" y="51"/>
                    <a:pt x="30" y="24"/>
                    <a:pt x="0" y="1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76"/>
            <p:cNvSpPr>
              <a:spLocks/>
            </p:cNvSpPr>
            <p:nvPr/>
          </p:nvSpPr>
          <p:spPr bwMode="auto">
            <a:xfrm>
              <a:off x="14039850" y="4373563"/>
              <a:ext cx="415925" cy="190500"/>
            </a:xfrm>
            <a:custGeom>
              <a:avLst/>
              <a:gdLst>
                <a:gd name="T0" fmla="*/ 72 w 111"/>
                <a:gd name="T1" fmla="*/ 8 h 51"/>
                <a:gd name="T2" fmla="*/ 56 w 111"/>
                <a:gd name="T3" fmla="*/ 11 h 51"/>
                <a:gd name="T4" fmla="*/ 39 w 111"/>
                <a:gd name="T5" fmla="*/ 8 h 51"/>
                <a:gd name="T6" fmla="*/ 0 w 111"/>
                <a:gd name="T7" fmla="*/ 18 h 51"/>
                <a:gd name="T8" fmla="*/ 56 w 111"/>
                <a:gd name="T9" fmla="*/ 51 h 51"/>
                <a:gd name="T10" fmla="*/ 111 w 111"/>
                <a:gd name="T11" fmla="*/ 18 h 51"/>
                <a:gd name="T12" fmla="*/ 72 w 111"/>
                <a:gd name="T13" fmla="*/ 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1" h="51">
                  <a:moveTo>
                    <a:pt x="72" y="8"/>
                  </a:moveTo>
                  <a:cubicBezTo>
                    <a:pt x="63" y="11"/>
                    <a:pt x="59" y="11"/>
                    <a:pt x="56" y="11"/>
                  </a:cubicBezTo>
                  <a:cubicBezTo>
                    <a:pt x="52" y="11"/>
                    <a:pt x="48" y="11"/>
                    <a:pt x="39" y="8"/>
                  </a:cubicBezTo>
                  <a:cubicBezTo>
                    <a:pt x="10" y="0"/>
                    <a:pt x="0" y="18"/>
                    <a:pt x="0" y="18"/>
                  </a:cubicBezTo>
                  <a:cubicBezTo>
                    <a:pt x="30" y="24"/>
                    <a:pt x="56" y="51"/>
                    <a:pt x="56" y="51"/>
                  </a:cubicBezTo>
                  <a:cubicBezTo>
                    <a:pt x="56" y="51"/>
                    <a:pt x="82" y="24"/>
                    <a:pt x="111" y="18"/>
                  </a:cubicBezTo>
                  <a:cubicBezTo>
                    <a:pt x="111" y="18"/>
                    <a:pt x="101" y="0"/>
                    <a:pt x="72" y="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77"/>
            <p:cNvSpPr>
              <a:spLocks/>
            </p:cNvSpPr>
            <p:nvPr/>
          </p:nvSpPr>
          <p:spPr bwMode="auto">
            <a:xfrm>
              <a:off x="13965238" y="4452938"/>
              <a:ext cx="566737" cy="176213"/>
            </a:xfrm>
            <a:custGeom>
              <a:avLst/>
              <a:gdLst>
                <a:gd name="T0" fmla="*/ 142 w 151"/>
                <a:gd name="T1" fmla="*/ 1 h 47"/>
                <a:gd name="T2" fmla="*/ 76 w 151"/>
                <a:gd name="T3" fmla="*/ 40 h 47"/>
                <a:gd name="T4" fmla="*/ 10 w 151"/>
                <a:gd name="T5" fmla="*/ 1 h 47"/>
                <a:gd name="T6" fmla="*/ 0 w 151"/>
                <a:gd name="T7" fmla="*/ 7 h 47"/>
                <a:gd name="T8" fmla="*/ 72 w 151"/>
                <a:gd name="T9" fmla="*/ 47 h 47"/>
                <a:gd name="T10" fmla="*/ 76 w 151"/>
                <a:gd name="T11" fmla="*/ 47 h 47"/>
                <a:gd name="T12" fmla="*/ 79 w 151"/>
                <a:gd name="T13" fmla="*/ 47 h 47"/>
                <a:gd name="T14" fmla="*/ 151 w 151"/>
                <a:gd name="T15" fmla="*/ 7 h 47"/>
                <a:gd name="T16" fmla="*/ 142 w 151"/>
                <a:gd name="T17" fmla="*/ 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" h="47">
                  <a:moveTo>
                    <a:pt x="142" y="1"/>
                  </a:moveTo>
                  <a:cubicBezTo>
                    <a:pt x="116" y="7"/>
                    <a:pt x="76" y="40"/>
                    <a:pt x="76" y="40"/>
                  </a:cubicBezTo>
                  <a:cubicBezTo>
                    <a:pt x="76" y="40"/>
                    <a:pt x="36" y="7"/>
                    <a:pt x="10" y="1"/>
                  </a:cubicBezTo>
                  <a:cubicBezTo>
                    <a:pt x="3" y="0"/>
                    <a:pt x="0" y="6"/>
                    <a:pt x="0" y="7"/>
                  </a:cubicBezTo>
                  <a:cubicBezTo>
                    <a:pt x="8" y="11"/>
                    <a:pt x="18" y="4"/>
                    <a:pt x="72" y="47"/>
                  </a:cubicBezTo>
                  <a:cubicBezTo>
                    <a:pt x="73" y="47"/>
                    <a:pt x="76" y="47"/>
                    <a:pt x="76" y="47"/>
                  </a:cubicBezTo>
                  <a:cubicBezTo>
                    <a:pt x="76" y="47"/>
                    <a:pt x="77" y="47"/>
                    <a:pt x="79" y="47"/>
                  </a:cubicBezTo>
                  <a:cubicBezTo>
                    <a:pt x="132" y="4"/>
                    <a:pt x="143" y="11"/>
                    <a:pt x="151" y="7"/>
                  </a:cubicBezTo>
                  <a:cubicBezTo>
                    <a:pt x="151" y="6"/>
                    <a:pt x="148" y="0"/>
                    <a:pt x="142" y="1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78"/>
            <p:cNvSpPr>
              <a:spLocks/>
            </p:cNvSpPr>
            <p:nvPr/>
          </p:nvSpPr>
          <p:spPr bwMode="auto">
            <a:xfrm>
              <a:off x="14254163" y="4508500"/>
              <a:ext cx="306387" cy="473075"/>
            </a:xfrm>
            <a:custGeom>
              <a:avLst/>
              <a:gdLst>
                <a:gd name="T0" fmla="*/ 0 w 82"/>
                <a:gd name="T1" fmla="*/ 40 h 126"/>
                <a:gd name="T2" fmla="*/ 8 w 82"/>
                <a:gd name="T3" fmla="*/ 40 h 126"/>
                <a:gd name="T4" fmla="*/ 68 w 82"/>
                <a:gd name="T5" fmla="*/ 0 h 126"/>
                <a:gd name="T6" fmla="*/ 82 w 82"/>
                <a:gd name="T7" fmla="*/ 0 h 126"/>
                <a:gd name="T8" fmla="*/ 75 w 82"/>
                <a:gd name="T9" fmla="*/ 89 h 126"/>
                <a:gd name="T10" fmla="*/ 8 w 82"/>
                <a:gd name="T11" fmla="*/ 126 h 126"/>
                <a:gd name="T12" fmla="*/ 0 w 82"/>
                <a:gd name="T13" fmla="*/ 126 h 126"/>
                <a:gd name="T14" fmla="*/ 0 w 82"/>
                <a:gd name="T15" fmla="*/ 40 h 126"/>
                <a:gd name="T16" fmla="*/ 0 w 82"/>
                <a:gd name="T17" fmla="*/ 4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2" h="126">
                  <a:moveTo>
                    <a:pt x="0" y="40"/>
                  </a:moveTo>
                  <a:cubicBezTo>
                    <a:pt x="8" y="40"/>
                    <a:pt x="8" y="40"/>
                    <a:pt x="8" y="40"/>
                  </a:cubicBezTo>
                  <a:cubicBezTo>
                    <a:pt x="8" y="40"/>
                    <a:pt x="37" y="9"/>
                    <a:pt x="68" y="0"/>
                  </a:cubicBezTo>
                  <a:cubicBezTo>
                    <a:pt x="71" y="0"/>
                    <a:pt x="82" y="0"/>
                    <a:pt x="82" y="0"/>
                  </a:cubicBezTo>
                  <a:cubicBezTo>
                    <a:pt x="82" y="0"/>
                    <a:pt x="75" y="71"/>
                    <a:pt x="75" y="89"/>
                  </a:cubicBezTo>
                  <a:cubicBezTo>
                    <a:pt x="68" y="89"/>
                    <a:pt x="40" y="90"/>
                    <a:pt x="8" y="126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79"/>
            <p:cNvSpPr>
              <a:spLocks/>
            </p:cNvSpPr>
            <p:nvPr/>
          </p:nvSpPr>
          <p:spPr bwMode="auto">
            <a:xfrm>
              <a:off x="13943013" y="4508500"/>
              <a:ext cx="617537" cy="473075"/>
            </a:xfrm>
            <a:custGeom>
              <a:avLst/>
              <a:gdLst>
                <a:gd name="T0" fmla="*/ 151 w 165"/>
                <a:gd name="T1" fmla="*/ 0 h 126"/>
                <a:gd name="T2" fmla="*/ 91 w 165"/>
                <a:gd name="T3" fmla="*/ 40 h 126"/>
                <a:gd name="T4" fmla="*/ 84 w 165"/>
                <a:gd name="T5" fmla="*/ 40 h 126"/>
                <a:gd name="T6" fmla="*/ 81 w 165"/>
                <a:gd name="T7" fmla="*/ 40 h 126"/>
                <a:gd name="T8" fmla="*/ 75 w 165"/>
                <a:gd name="T9" fmla="*/ 40 h 126"/>
                <a:gd name="T10" fmla="*/ 16 w 165"/>
                <a:gd name="T11" fmla="*/ 0 h 126"/>
                <a:gd name="T12" fmla="*/ 0 w 165"/>
                <a:gd name="T13" fmla="*/ 0 h 126"/>
                <a:gd name="T14" fmla="*/ 9 w 165"/>
                <a:gd name="T15" fmla="*/ 89 h 126"/>
                <a:gd name="T16" fmla="*/ 75 w 165"/>
                <a:gd name="T17" fmla="*/ 126 h 126"/>
                <a:gd name="T18" fmla="*/ 83 w 165"/>
                <a:gd name="T19" fmla="*/ 126 h 126"/>
                <a:gd name="T20" fmla="*/ 91 w 165"/>
                <a:gd name="T21" fmla="*/ 126 h 126"/>
                <a:gd name="T22" fmla="*/ 158 w 165"/>
                <a:gd name="T23" fmla="*/ 89 h 126"/>
                <a:gd name="T24" fmla="*/ 165 w 165"/>
                <a:gd name="T25" fmla="*/ 0 h 126"/>
                <a:gd name="T26" fmla="*/ 151 w 165"/>
                <a:gd name="T27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5" h="126">
                  <a:moveTo>
                    <a:pt x="151" y="0"/>
                  </a:moveTo>
                  <a:cubicBezTo>
                    <a:pt x="120" y="9"/>
                    <a:pt x="91" y="40"/>
                    <a:pt x="91" y="40"/>
                  </a:cubicBezTo>
                  <a:cubicBezTo>
                    <a:pt x="84" y="40"/>
                    <a:pt x="84" y="40"/>
                    <a:pt x="84" y="40"/>
                  </a:cubicBezTo>
                  <a:cubicBezTo>
                    <a:pt x="81" y="40"/>
                    <a:pt x="81" y="40"/>
                    <a:pt x="81" y="40"/>
                  </a:cubicBezTo>
                  <a:cubicBezTo>
                    <a:pt x="75" y="40"/>
                    <a:pt x="75" y="40"/>
                    <a:pt x="75" y="40"/>
                  </a:cubicBezTo>
                  <a:cubicBezTo>
                    <a:pt x="75" y="40"/>
                    <a:pt x="46" y="9"/>
                    <a:pt x="16" y="0"/>
                  </a:cubicBezTo>
                  <a:cubicBezTo>
                    <a:pt x="12" y="0"/>
                    <a:pt x="0" y="0"/>
                    <a:pt x="0" y="0"/>
                  </a:cubicBezTo>
                  <a:cubicBezTo>
                    <a:pt x="0" y="0"/>
                    <a:pt x="9" y="71"/>
                    <a:pt x="9" y="89"/>
                  </a:cubicBezTo>
                  <a:cubicBezTo>
                    <a:pt x="14" y="89"/>
                    <a:pt x="43" y="90"/>
                    <a:pt x="75" y="126"/>
                  </a:cubicBezTo>
                  <a:cubicBezTo>
                    <a:pt x="83" y="126"/>
                    <a:pt x="83" y="126"/>
                    <a:pt x="83" y="126"/>
                  </a:cubicBezTo>
                  <a:cubicBezTo>
                    <a:pt x="83" y="126"/>
                    <a:pt x="83" y="126"/>
                    <a:pt x="91" y="126"/>
                  </a:cubicBezTo>
                  <a:cubicBezTo>
                    <a:pt x="123" y="90"/>
                    <a:pt x="151" y="89"/>
                    <a:pt x="158" y="89"/>
                  </a:cubicBezTo>
                  <a:cubicBezTo>
                    <a:pt x="158" y="71"/>
                    <a:pt x="165" y="0"/>
                    <a:pt x="165" y="0"/>
                  </a:cubicBezTo>
                  <a:cubicBezTo>
                    <a:pt x="165" y="0"/>
                    <a:pt x="154" y="0"/>
                    <a:pt x="151" y="0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80"/>
            <p:cNvSpPr>
              <a:spLocks/>
            </p:cNvSpPr>
            <p:nvPr/>
          </p:nvSpPr>
          <p:spPr bwMode="auto">
            <a:xfrm>
              <a:off x="14254163" y="4657725"/>
              <a:ext cx="30162" cy="323850"/>
            </a:xfrm>
            <a:custGeom>
              <a:avLst/>
              <a:gdLst>
                <a:gd name="T0" fmla="*/ 0 w 19"/>
                <a:gd name="T1" fmla="*/ 204 h 204"/>
                <a:gd name="T2" fmla="*/ 0 w 19"/>
                <a:gd name="T3" fmla="*/ 0 h 204"/>
                <a:gd name="T4" fmla="*/ 19 w 19"/>
                <a:gd name="T5" fmla="*/ 0 h 204"/>
                <a:gd name="T6" fmla="*/ 0 w 19"/>
                <a:gd name="T7" fmla="*/ 204 h 204"/>
                <a:gd name="T8" fmla="*/ 0 w 19"/>
                <a:gd name="T9" fmla="*/ 204 h 204"/>
                <a:gd name="T10" fmla="*/ 0 w 19"/>
                <a:gd name="T11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" h="204">
                  <a:moveTo>
                    <a:pt x="0" y="204"/>
                  </a:moveTo>
                  <a:lnTo>
                    <a:pt x="0" y="0"/>
                  </a:lnTo>
                  <a:lnTo>
                    <a:pt x="19" y="0"/>
                  </a:lnTo>
                  <a:lnTo>
                    <a:pt x="0" y="204"/>
                  </a:lnTo>
                  <a:lnTo>
                    <a:pt x="0" y="204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81"/>
            <p:cNvSpPr>
              <a:spLocks/>
            </p:cNvSpPr>
            <p:nvPr/>
          </p:nvSpPr>
          <p:spPr bwMode="auto">
            <a:xfrm>
              <a:off x="14254163" y="4657725"/>
              <a:ext cx="30162" cy="323850"/>
            </a:xfrm>
            <a:custGeom>
              <a:avLst/>
              <a:gdLst>
                <a:gd name="T0" fmla="*/ 0 w 19"/>
                <a:gd name="T1" fmla="*/ 204 h 204"/>
                <a:gd name="T2" fmla="*/ 0 w 19"/>
                <a:gd name="T3" fmla="*/ 0 h 204"/>
                <a:gd name="T4" fmla="*/ 19 w 19"/>
                <a:gd name="T5" fmla="*/ 0 h 204"/>
                <a:gd name="T6" fmla="*/ 0 w 19"/>
                <a:gd name="T7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04">
                  <a:moveTo>
                    <a:pt x="0" y="204"/>
                  </a:moveTo>
                  <a:lnTo>
                    <a:pt x="0" y="0"/>
                  </a:lnTo>
                  <a:lnTo>
                    <a:pt x="19" y="0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82"/>
            <p:cNvSpPr>
              <a:spLocks/>
            </p:cNvSpPr>
            <p:nvPr/>
          </p:nvSpPr>
          <p:spPr bwMode="auto">
            <a:xfrm>
              <a:off x="14254163" y="4657725"/>
              <a:ext cx="30162" cy="323850"/>
            </a:xfrm>
            <a:custGeom>
              <a:avLst/>
              <a:gdLst>
                <a:gd name="T0" fmla="*/ 0 w 19"/>
                <a:gd name="T1" fmla="*/ 204 h 204"/>
                <a:gd name="T2" fmla="*/ 0 w 19"/>
                <a:gd name="T3" fmla="*/ 0 h 204"/>
                <a:gd name="T4" fmla="*/ 19 w 19"/>
                <a:gd name="T5" fmla="*/ 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04">
                  <a:moveTo>
                    <a:pt x="0" y="204"/>
                  </a:moveTo>
                  <a:lnTo>
                    <a:pt x="0" y="0"/>
                  </a:lnTo>
                  <a:lnTo>
                    <a:pt x="1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83"/>
            <p:cNvSpPr>
              <a:spLocks/>
            </p:cNvSpPr>
            <p:nvPr/>
          </p:nvSpPr>
          <p:spPr bwMode="auto">
            <a:xfrm>
              <a:off x="16762413" y="4433888"/>
              <a:ext cx="161925" cy="63500"/>
            </a:xfrm>
            <a:custGeom>
              <a:avLst/>
              <a:gdLst>
                <a:gd name="T0" fmla="*/ 0 w 43"/>
                <a:gd name="T1" fmla="*/ 0 h 17"/>
                <a:gd name="T2" fmla="*/ 13 w 43"/>
                <a:gd name="T3" fmla="*/ 0 h 17"/>
                <a:gd name="T4" fmla="*/ 16 w 43"/>
                <a:gd name="T5" fmla="*/ 4 h 17"/>
                <a:gd name="T6" fmla="*/ 21 w 43"/>
                <a:gd name="T7" fmla="*/ 5 h 17"/>
                <a:gd name="T8" fmla="*/ 26 w 43"/>
                <a:gd name="T9" fmla="*/ 4 h 17"/>
                <a:gd name="T10" fmla="*/ 30 w 43"/>
                <a:gd name="T11" fmla="*/ 0 h 17"/>
                <a:gd name="T12" fmla="*/ 43 w 43"/>
                <a:gd name="T13" fmla="*/ 0 h 17"/>
                <a:gd name="T14" fmla="*/ 36 w 43"/>
                <a:gd name="T15" fmla="*/ 13 h 17"/>
                <a:gd name="T16" fmla="*/ 21 w 43"/>
                <a:gd name="T17" fmla="*/ 17 h 17"/>
                <a:gd name="T18" fmla="*/ 7 w 43"/>
                <a:gd name="T19" fmla="*/ 13 h 17"/>
                <a:gd name="T20" fmla="*/ 0 w 43"/>
                <a:gd name="T2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7">
                  <a:moveTo>
                    <a:pt x="0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3" y="1"/>
                    <a:pt x="15" y="3"/>
                    <a:pt x="16" y="4"/>
                  </a:cubicBezTo>
                  <a:cubicBezTo>
                    <a:pt x="18" y="4"/>
                    <a:pt x="19" y="5"/>
                    <a:pt x="21" y="5"/>
                  </a:cubicBezTo>
                  <a:cubicBezTo>
                    <a:pt x="23" y="5"/>
                    <a:pt x="25" y="4"/>
                    <a:pt x="26" y="4"/>
                  </a:cubicBezTo>
                  <a:cubicBezTo>
                    <a:pt x="28" y="3"/>
                    <a:pt x="29" y="1"/>
                    <a:pt x="30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2" y="6"/>
                    <a:pt x="40" y="10"/>
                    <a:pt x="36" y="13"/>
                  </a:cubicBezTo>
                  <a:cubicBezTo>
                    <a:pt x="32" y="16"/>
                    <a:pt x="27" y="17"/>
                    <a:pt x="21" y="17"/>
                  </a:cubicBezTo>
                  <a:cubicBezTo>
                    <a:pt x="15" y="17"/>
                    <a:pt x="11" y="16"/>
                    <a:pt x="7" y="13"/>
                  </a:cubicBezTo>
                  <a:cubicBezTo>
                    <a:pt x="3" y="10"/>
                    <a:pt x="1" y="6"/>
                    <a:pt x="0" y="0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Oval 84"/>
            <p:cNvSpPr>
              <a:spLocks noChangeArrowheads="1"/>
            </p:cNvSpPr>
            <p:nvPr/>
          </p:nvSpPr>
          <p:spPr bwMode="auto">
            <a:xfrm>
              <a:off x="19281775" y="4957763"/>
              <a:ext cx="90487" cy="90488"/>
            </a:xfrm>
            <a:prstGeom prst="ellipse">
              <a:avLst/>
            </a:pr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85"/>
            <p:cNvSpPr>
              <a:spLocks/>
            </p:cNvSpPr>
            <p:nvPr/>
          </p:nvSpPr>
          <p:spPr bwMode="auto">
            <a:xfrm>
              <a:off x="14846300" y="4511675"/>
              <a:ext cx="280987" cy="417513"/>
            </a:xfrm>
            <a:custGeom>
              <a:avLst/>
              <a:gdLst>
                <a:gd name="T0" fmla="*/ 0 w 177"/>
                <a:gd name="T1" fmla="*/ 0 h 263"/>
                <a:gd name="T2" fmla="*/ 177 w 177"/>
                <a:gd name="T3" fmla="*/ 0 h 263"/>
                <a:gd name="T4" fmla="*/ 177 w 177"/>
                <a:gd name="T5" fmla="*/ 57 h 263"/>
                <a:gd name="T6" fmla="*/ 116 w 177"/>
                <a:gd name="T7" fmla="*/ 57 h 263"/>
                <a:gd name="T8" fmla="*/ 116 w 177"/>
                <a:gd name="T9" fmla="*/ 263 h 263"/>
                <a:gd name="T10" fmla="*/ 61 w 177"/>
                <a:gd name="T11" fmla="*/ 263 h 263"/>
                <a:gd name="T12" fmla="*/ 61 w 177"/>
                <a:gd name="T13" fmla="*/ 57 h 263"/>
                <a:gd name="T14" fmla="*/ 0 w 177"/>
                <a:gd name="T15" fmla="*/ 57 h 263"/>
                <a:gd name="T16" fmla="*/ 0 w 177"/>
                <a:gd name="T1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7" h="263">
                  <a:moveTo>
                    <a:pt x="0" y="0"/>
                  </a:moveTo>
                  <a:lnTo>
                    <a:pt x="177" y="0"/>
                  </a:lnTo>
                  <a:lnTo>
                    <a:pt x="177" y="57"/>
                  </a:lnTo>
                  <a:lnTo>
                    <a:pt x="116" y="57"/>
                  </a:lnTo>
                  <a:lnTo>
                    <a:pt x="116" y="263"/>
                  </a:lnTo>
                  <a:lnTo>
                    <a:pt x="61" y="263"/>
                  </a:lnTo>
                  <a:lnTo>
                    <a:pt x="61" y="57"/>
                  </a:lnTo>
                  <a:lnTo>
                    <a:pt x="0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86"/>
            <p:cNvSpPr>
              <a:spLocks noEditPoints="1"/>
            </p:cNvSpPr>
            <p:nvPr/>
          </p:nvSpPr>
          <p:spPr bwMode="auto">
            <a:xfrm>
              <a:off x="15171738" y="4392613"/>
              <a:ext cx="420687" cy="542925"/>
            </a:xfrm>
            <a:custGeom>
              <a:avLst/>
              <a:gdLst>
                <a:gd name="T0" fmla="*/ 0 w 112"/>
                <a:gd name="T1" fmla="*/ 88 h 145"/>
                <a:gd name="T2" fmla="*/ 16 w 112"/>
                <a:gd name="T3" fmla="*/ 47 h 145"/>
                <a:gd name="T4" fmla="*/ 55 w 112"/>
                <a:gd name="T5" fmla="*/ 31 h 145"/>
                <a:gd name="T6" fmla="*/ 96 w 112"/>
                <a:gd name="T7" fmla="*/ 47 h 145"/>
                <a:gd name="T8" fmla="*/ 112 w 112"/>
                <a:gd name="T9" fmla="*/ 88 h 145"/>
                <a:gd name="T10" fmla="*/ 96 w 112"/>
                <a:gd name="T11" fmla="*/ 128 h 145"/>
                <a:gd name="T12" fmla="*/ 56 w 112"/>
                <a:gd name="T13" fmla="*/ 145 h 145"/>
                <a:gd name="T14" fmla="*/ 16 w 112"/>
                <a:gd name="T15" fmla="*/ 129 h 145"/>
                <a:gd name="T16" fmla="*/ 0 w 112"/>
                <a:gd name="T17" fmla="*/ 88 h 145"/>
                <a:gd name="T18" fmla="*/ 56 w 112"/>
                <a:gd name="T19" fmla="*/ 53 h 145"/>
                <a:gd name="T20" fmla="*/ 33 w 112"/>
                <a:gd name="T21" fmla="*/ 63 h 145"/>
                <a:gd name="T22" fmla="*/ 25 w 112"/>
                <a:gd name="T23" fmla="*/ 88 h 145"/>
                <a:gd name="T24" fmla="*/ 34 w 112"/>
                <a:gd name="T25" fmla="*/ 113 h 145"/>
                <a:gd name="T26" fmla="*/ 56 w 112"/>
                <a:gd name="T27" fmla="*/ 123 h 145"/>
                <a:gd name="T28" fmla="*/ 78 w 112"/>
                <a:gd name="T29" fmla="*/ 113 h 145"/>
                <a:gd name="T30" fmla="*/ 87 w 112"/>
                <a:gd name="T31" fmla="*/ 88 h 145"/>
                <a:gd name="T32" fmla="*/ 78 w 112"/>
                <a:gd name="T33" fmla="*/ 63 h 145"/>
                <a:gd name="T34" fmla="*/ 56 w 112"/>
                <a:gd name="T35" fmla="*/ 53 h 145"/>
                <a:gd name="T36" fmla="*/ 43 w 112"/>
                <a:gd name="T37" fmla="*/ 25 h 145"/>
                <a:gd name="T38" fmla="*/ 55 w 112"/>
                <a:gd name="T39" fmla="*/ 0 h 145"/>
                <a:gd name="T40" fmla="*/ 82 w 112"/>
                <a:gd name="T41" fmla="*/ 0 h 145"/>
                <a:gd name="T42" fmla="*/ 58 w 112"/>
                <a:gd name="T43" fmla="*/ 25 h 145"/>
                <a:gd name="T44" fmla="*/ 43 w 112"/>
                <a:gd name="T45" fmla="*/ 25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2" h="145">
                  <a:moveTo>
                    <a:pt x="0" y="88"/>
                  </a:moveTo>
                  <a:cubicBezTo>
                    <a:pt x="0" y="71"/>
                    <a:pt x="5" y="58"/>
                    <a:pt x="16" y="47"/>
                  </a:cubicBezTo>
                  <a:cubicBezTo>
                    <a:pt x="27" y="37"/>
                    <a:pt x="40" y="31"/>
                    <a:pt x="55" y="31"/>
                  </a:cubicBezTo>
                  <a:cubicBezTo>
                    <a:pt x="71" y="31"/>
                    <a:pt x="85" y="37"/>
                    <a:pt x="96" y="47"/>
                  </a:cubicBezTo>
                  <a:cubicBezTo>
                    <a:pt x="106" y="58"/>
                    <a:pt x="112" y="72"/>
                    <a:pt x="112" y="88"/>
                  </a:cubicBezTo>
                  <a:cubicBezTo>
                    <a:pt x="112" y="104"/>
                    <a:pt x="106" y="118"/>
                    <a:pt x="96" y="128"/>
                  </a:cubicBezTo>
                  <a:cubicBezTo>
                    <a:pt x="85" y="139"/>
                    <a:pt x="72" y="145"/>
                    <a:pt x="56" y="145"/>
                  </a:cubicBezTo>
                  <a:cubicBezTo>
                    <a:pt x="39" y="145"/>
                    <a:pt x="26" y="139"/>
                    <a:pt x="16" y="129"/>
                  </a:cubicBezTo>
                  <a:cubicBezTo>
                    <a:pt x="5" y="118"/>
                    <a:pt x="0" y="104"/>
                    <a:pt x="0" y="88"/>
                  </a:cubicBezTo>
                  <a:close/>
                  <a:moveTo>
                    <a:pt x="56" y="53"/>
                  </a:moveTo>
                  <a:cubicBezTo>
                    <a:pt x="47" y="53"/>
                    <a:pt x="39" y="56"/>
                    <a:pt x="33" y="63"/>
                  </a:cubicBezTo>
                  <a:cubicBezTo>
                    <a:pt x="28" y="70"/>
                    <a:pt x="25" y="78"/>
                    <a:pt x="25" y="88"/>
                  </a:cubicBezTo>
                  <a:cubicBezTo>
                    <a:pt x="25" y="98"/>
                    <a:pt x="28" y="106"/>
                    <a:pt x="34" y="113"/>
                  </a:cubicBezTo>
                  <a:cubicBezTo>
                    <a:pt x="39" y="119"/>
                    <a:pt x="47" y="123"/>
                    <a:pt x="56" y="123"/>
                  </a:cubicBezTo>
                  <a:cubicBezTo>
                    <a:pt x="65" y="123"/>
                    <a:pt x="72" y="119"/>
                    <a:pt x="78" y="113"/>
                  </a:cubicBezTo>
                  <a:cubicBezTo>
                    <a:pt x="84" y="107"/>
                    <a:pt x="87" y="98"/>
                    <a:pt x="87" y="88"/>
                  </a:cubicBezTo>
                  <a:cubicBezTo>
                    <a:pt x="87" y="78"/>
                    <a:pt x="84" y="69"/>
                    <a:pt x="78" y="63"/>
                  </a:cubicBezTo>
                  <a:cubicBezTo>
                    <a:pt x="73" y="57"/>
                    <a:pt x="65" y="54"/>
                    <a:pt x="56" y="53"/>
                  </a:cubicBezTo>
                  <a:close/>
                  <a:moveTo>
                    <a:pt x="43" y="25"/>
                  </a:moveTo>
                  <a:cubicBezTo>
                    <a:pt x="55" y="0"/>
                    <a:pt x="55" y="0"/>
                    <a:pt x="55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58" y="25"/>
                    <a:pt x="58" y="25"/>
                    <a:pt x="58" y="25"/>
                  </a:cubicBezTo>
                  <a:lnTo>
                    <a:pt x="43" y="25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87"/>
            <p:cNvSpPr>
              <a:spLocks/>
            </p:cNvSpPr>
            <p:nvPr/>
          </p:nvSpPr>
          <p:spPr bwMode="auto">
            <a:xfrm>
              <a:off x="16825913" y="4324350"/>
              <a:ext cx="142875" cy="93663"/>
            </a:xfrm>
            <a:custGeom>
              <a:avLst/>
              <a:gdLst>
                <a:gd name="T0" fmla="*/ 0 w 90"/>
                <a:gd name="T1" fmla="*/ 59 h 59"/>
                <a:gd name="T2" fmla="*/ 26 w 90"/>
                <a:gd name="T3" fmla="*/ 0 h 59"/>
                <a:gd name="T4" fmla="*/ 90 w 90"/>
                <a:gd name="T5" fmla="*/ 0 h 59"/>
                <a:gd name="T6" fmla="*/ 36 w 90"/>
                <a:gd name="T7" fmla="*/ 59 h 59"/>
                <a:gd name="T8" fmla="*/ 0 w 90"/>
                <a:gd name="T9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9">
                  <a:moveTo>
                    <a:pt x="0" y="59"/>
                  </a:moveTo>
                  <a:lnTo>
                    <a:pt x="26" y="0"/>
                  </a:lnTo>
                  <a:lnTo>
                    <a:pt x="90" y="0"/>
                  </a:lnTo>
                  <a:lnTo>
                    <a:pt x="36" y="59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88"/>
            <p:cNvSpPr>
              <a:spLocks/>
            </p:cNvSpPr>
            <p:nvPr/>
          </p:nvSpPr>
          <p:spPr bwMode="auto">
            <a:xfrm>
              <a:off x="17984788" y="4373563"/>
              <a:ext cx="142875" cy="96838"/>
            </a:xfrm>
            <a:custGeom>
              <a:avLst/>
              <a:gdLst>
                <a:gd name="T0" fmla="*/ 54 w 90"/>
                <a:gd name="T1" fmla="*/ 61 h 61"/>
                <a:gd name="T2" fmla="*/ 0 w 90"/>
                <a:gd name="T3" fmla="*/ 0 h 61"/>
                <a:gd name="T4" fmla="*/ 61 w 90"/>
                <a:gd name="T5" fmla="*/ 0 h 61"/>
                <a:gd name="T6" fmla="*/ 90 w 90"/>
                <a:gd name="T7" fmla="*/ 61 h 61"/>
                <a:gd name="T8" fmla="*/ 54 w 90"/>
                <a:gd name="T9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61">
                  <a:moveTo>
                    <a:pt x="54" y="61"/>
                  </a:moveTo>
                  <a:lnTo>
                    <a:pt x="0" y="0"/>
                  </a:lnTo>
                  <a:lnTo>
                    <a:pt x="61" y="0"/>
                  </a:lnTo>
                  <a:lnTo>
                    <a:pt x="90" y="61"/>
                  </a:lnTo>
                  <a:lnTo>
                    <a:pt x="54" y="61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89"/>
            <p:cNvSpPr>
              <a:spLocks/>
            </p:cNvSpPr>
            <p:nvPr/>
          </p:nvSpPr>
          <p:spPr bwMode="auto">
            <a:xfrm>
              <a:off x="15644813" y="4511675"/>
              <a:ext cx="468312" cy="417513"/>
            </a:xfrm>
            <a:custGeom>
              <a:avLst/>
              <a:gdLst>
                <a:gd name="T0" fmla="*/ 33 w 295"/>
                <a:gd name="T1" fmla="*/ 0 h 263"/>
                <a:gd name="T2" fmla="*/ 99 w 295"/>
                <a:gd name="T3" fmla="*/ 0 h 263"/>
                <a:gd name="T4" fmla="*/ 149 w 295"/>
                <a:gd name="T5" fmla="*/ 159 h 263"/>
                <a:gd name="T6" fmla="*/ 196 w 295"/>
                <a:gd name="T7" fmla="*/ 0 h 263"/>
                <a:gd name="T8" fmla="*/ 262 w 295"/>
                <a:gd name="T9" fmla="*/ 0 h 263"/>
                <a:gd name="T10" fmla="*/ 295 w 295"/>
                <a:gd name="T11" fmla="*/ 263 h 263"/>
                <a:gd name="T12" fmla="*/ 241 w 295"/>
                <a:gd name="T13" fmla="*/ 263 h 263"/>
                <a:gd name="T14" fmla="*/ 217 w 295"/>
                <a:gd name="T15" fmla="*/ 78 h 263"/>
                <a:gd name="T16" fmla="*/ 161 w 295"/>
                <a:gd name="T17" fmla="*/ 263 h 263"/>
                <a:gd name="T18" fmla="*/ 135 w 295"/>
                <a:gd name="T19" fmla="*/ 263 h 263"/>
                <a:gd name="T20" fmla="*/ 76 w 295"/>
                <a:gd name="T21" fmla="*/ 78 h 263"/>
                <a:gd name="T22" fmla="*/ 54 w 295"/>
                <a:gd name="T23" fmla="*/ 263 h 263"/>
                <a:gd name="T24" fmla="*/ 0 w 295"/>
                <a:gd name="T25" fmla="*/ 263 h 263"/>
                <a:gd name="T26" fmla="*/ 33 w 295"/>
                <a:gd name="T2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5" h="263">
                  <a:moveTo>
                    <a:pt x="33" y="0"/>
                  </a:moveTo>
                  <a:lnTo>
                    <a:pt x="99" y="0"/>
                  </a:lnTo>
                  <a:lnTo>
                    <a:pt x="149" y="159"/>
                  </a:lnTo>
                  <a:lnTo>
                    <a:pt x="196" y="0"/>
                  </a:lnTo>
                  <a:lnTo>
                    <a:pt x="262" y="0"/>
                  </a:lnTo>
                  <a:lnTo>
                    <a:pt x="295" y="263"/>
                  </a:lnTo>
                  <a:lnTo>
                    <a:pt x="241" y="263"/>
                  </a:lnTo>
                  <a:lnTo>
                    <a:pt x="217" y="78"/>
                  </a:lnTo>
                  <a:lnTo>
                    <a:pt x="161" y="263"/>
                  </a:lnTo>
                  <a:lnTo>
                    <a:pt x="135" y="263"/>
                  </a:lnTo>
                  <a:lnTo>
                    <a:pt x="76" y="78"/>
                  </a:lnTo>
                  <a:lnTo>
                    <a:pt x="54" y="263"/>
                  </a:lnTo>
                  <a:lnTo>
                    <a:pt x="0" y="26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90"/>
            <p:cNvSpPr>
              <a:spLocks/>
            </p:cNvSpPr>
            <p:nvPr/>
          </p:nvSpPr>
          <p:spPr bwMode="auto">
            <a:xfrm>
              <a:off x="16324263" y="4511675"/>
              <a:ext cx="276225" cy="417513"/>
            </a:xfrm>
            <a:custGeom>
              <a:avLst/>
              <a:gdLst>
                <a:gd name="T0" fmla="*/ 0 w 174"/>
                <a:gd name="T1" fmla="*/ 0 h 263"/>
                <a:gd name="T2" fmla="*/ 174 w 174"/>
                <a:gd name="T3" fmla="*/ 0 h 263"/>
                <a:gd name="T4" fmla="*/ 174 w 174"/>
                <a:gd name="T5" fmla="*/ 57 h 263"/>
                <a:gd name="T6" fmla="*/ 115 w 174"/>
                <a:gd name="T7" fmla="*/ 57 h 263"/>
                <a:gd name="T8" fmla="*/ 115 w 174"/>
                <a:gd name="T9" fmla="*/ 263 h 263"/>
                <a:gd name="T10" fmla="*/ 59 w 174"/>
                <a:gd name="T11" fmla="*/ 263 h 263"/>
                <a:gd name="T12" fmla="*/ 59 w 174"/>
                <a:gd name="T13" fmla="*/ 57 h 263"/>
                <a:gd name="T14" fmla="*/ 0 w 174"/>
                <a:gd name="T15" fmla="*/ 57 h 263"/>
                <a:gd name="T16" fmla="*/ 0 w 174"/>
                <a:gd name="T1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4" h="263">
                  <a:moveTo>
                    <a:pt x="0" y="0"/>
                  </a:moveTo>
                  <a:lnTo>
                    <a:pt x="174" y="0"/>
                  </a:lnTo>
                  <a:lnTo>
                    <a:pt x="174" y="57"/>
                  </a:lnTo>
                  <a:lnTo>
                    <a:pt x="115" y="57"/>
                  </a:lnTo>
                  <a:lnTo>
                    <a:pt x="115" y="263"/>
                  </a:lnTo>
                  <a:lnTo>
                    <a:pt x="59" y="263"/>
                  </a:lnTo>
                  <a:lnTo>
                    <a:pt x="59" y="57"/>
                  </a:lnTo>
                  <a:lnTo>
                    <a:pt x="0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91"/>
            <p:cNvSpPr>
              <a:spLocks noEditPoints="1"/>
            </p:cNvSpPr>
            <p:nvPr/>
          </p:nvSpPr>
          <p:spPr bwMode="auto">
            <a:xfrm>
              <a:off x="16638588" y="4511675"/>
              <a:ext cx="404812" cy="417513"/>
            </a:xfrm>
            <a:custGeom>
              <a:avLst/>
              <a:gdLst>
                <a:gd name="T0" fmla="*/ 106 w 255"/>
                <a:gd name="T1" fmla="*/ 0 h 263"/>
                <a:gd name="T2" fmla="*/ 149 w 255"/>
                <a:gd name="T3" fmla="*/ 0 h 263"/>
                <a:gd name="T4" fmla="*/ 255 w 255"/>
                <a:gd name="T5" fmla="*/ 263 h 263"/>
                <a:gd name="T6" fmla="*/ 198 w 255"/>
                <a:gd name="T7" fmla="*/ 263 h 263"/>
                <a:gd name="T8" fmla="*/ 177 w 255"/>
                <a:gd name="T9" fmla="*/ 211 h 263"/>
                <a:gd name="T10" fmla="*/ 78 w 255"/>
                <a:gd name="T11" fmla="*/ 211 h 263"/>
                <a:gd name="T12" fmla="*/ 57 w 255"/>
                <a:gd name="T13" fmla="*/ 263 h 263"/>
                <a:gd name="T14" fmla="*/ 0 w 255"/>
                <a:gd name="T15" fmla="*/ 263 h 263"/>
                <a:gd name="T16" fmla="*/ 106 w 255"/>
                <a:gd name="T17" fmla="*/ 0 h 263"/>
                <a:gd name="T18" fmla="*/ 128 w 255"/>
                <a:gd name="T19" fmla="*/ 88 h 263"/>
                <a:gd name="T20" fmla="*/ 97 w 255"/>
                <a:gd name="T21" fmla="*/ 163 h 263"/>
                <a:gd name="T22" fmla="*/ 158 w 255"/>
                <a:gd name="T23" fmla="*/ 163 h 263"/>
                <a:gd name="T24" fmla="*/ 128 w 255"/>
                <a:gd name="T25" fmla="*/ 8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263">
                  <a:moveTo>
                    <a:pt x="106" y="0"/>
                  </a:moveTo>
                  <a:lnTo>
                    <a:pt x="149" y="0"/>
                  </a:lnTo>
                  <a:lnTo>
                    <a:pt x="255" y="263"/>
                  </a:lnTo>
                  <a:lnTo>
                    <a:pt x="198" y="263"/>
                  </a:lnTo>
                  <a:lnTo>
                    <a:pt x="177" y="211"/>
                  </a:lnTo>
                  <a:lnTo>
                    <a:pt x="78" y="211"/>
                  </a:lnTo>
                  <a:lnTo>
                    <a:pt x="57" y="263"/>
                  </a:lnTo>
                  <a:lnTo>
                    <a:pt x="0" y="263"/>
                  </a:lnTo>
                  <a:lnTo>
                    <a:pt x="106" y="0"/>
                  </a:lnTo>
                  <a:close/>
                  <a:moveTo>
                    <a:pt x="128" y="88"/>
                  </a:moveTo>
                  <a:lnTo>
                    <a:pt x="97" y="163"/>
                  </a:lnTo>
                  <a:lnTo>
                    <a:pt x="158" y="163"/>
                  </a:lnTo>
                  <a:lnTo>
                    <a:pt x="128" y="88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92"/>
            <p:cNvSpPr>
              <a:spLocks/>
            </p:cNvSpPr>
            <p:nvPr/>
          </p:nvSpPr>
          <p:spPr bwMode="auto">
            <a:xfrm>
              <a:off x="17076738" y="4511675"/>
              <a:ext cx="282575" cy="417513"/>
            </a:xfrm>
            <a:custGeom>
              <a:avLst/>
              <a:gdLst>
                <a:gd name="T0" fmla="*/ 0 w 178"/>
                <a:gd name="T1" fmla="*/ 0 h 263"/>
                <a:gd name="T2" fmla="*/ 178 w 178"/>
                <a:gd name="T3" fmla="*/ 0 h 263"/>
                <a:gd name="T4" fmla="*/ 178 w 178"/>
                <a:gd name="T5" fmla="*/ 57 h 263"/>
                <a:gd name="T6" fmla="*/ 118 w 178"/>
                <a:gd name="T7" fmla="*/ 57 h 263"/>
                <a:gd name="T8" fmla="*/ 118 w 178"/>
                <a:gd name="T9" fmla="*/ 263 h 263"/>
                <a:gd name="T10" fmla="*/ 62 w 178"/>
                <a:gd name="T11" fmla="*/ 263 h 263"/>
                <a:gd name="T12" fmla="*/ 62 w 178"/>
                <a:gd name="T13" fmla="*/ 57 h 263"/>
                <a:gd name="T14" fmla="*/ 0 w 178"/>
                <a:gd name="T15" fmla="*/ 57 h 263"/>
                <a:gd name="T16" fmla="*/ 0 w 178"/>
                <a:gd name="T1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8" h="263">
                  <a:moveTo>
                    <a:pt x="0" y="0"/>
                  </a:moveTo>
                  <a:lnTo>
                    <a:pt x="178" y="0"/>
                  </a:lnTo>
                  <a:lnTo>
                    <a:pt x="178" y="57"/>
                  </a:lnTo>
                  <a:lnTo>
                    <a:pt x="118" y="57"/>
                  </a:lnTo>
                  <a:lnTo>
                    <a:pt x="118" y="263"/>
                  </a:lnTo>
                  <a:lnTo>
                    <a:pt x="62" y="263"/>
                  </a:lnTo>
                  <a:lnTo>
                    <a:pt x="62" y="57"/>
                  </a:lnTo>
                  <a:lnTo>
                    <a:pt x="0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93"/>
            <p:cNvSpPr>
              <a:spLocks noEditPoints="1"/>
            </p:cNvSpPr>
            <p:nvPr/>
          </p:nvSpPr>
          <p:spPr bwMode="auto">
            <a:xfrm>
              <a:off x="17591088" y="4511675"/>
              <a:ext cx="288925" cy="417513"/>
            </a:xfrm>
            <a:custGeom>
              <a:avLst/>
              <a:gdLst>
                <a:gd name="T0" fmla="*/ 0 w 77"/>
                <a:gd name="T1" fmla="*/ 0 h 111"/>
                <a:gd name="T2" fmla="*/ 32 w 77"/>
                <a:gd name="T3" fmla="*/ 0 h 111"/>
                <a:gd name="T4" fmla="*/ 59 w 77"/>
                <a:gd name="T5" fmla="*/ 9 h 111"/>
                <a:gd name="T6" fmla="*/ 67 w 77"/>
                <a:gd name="T7" fmla="*/ 29 h 111"/>
                <a:gd name="T8" fmla="*/ 64 w 77"/>
                <a:gd name="T9" fmla="*/ 41 h 111"/>
                <a:gd name="T10" fmla="*/ 55 w 77"/>
                <a:gd name="T11" fmla="*/ 51 h 111"/>
                <a:gd name="T12" fmla="*/ 72 w 77"/>
                <a:gd name="T13" fmla="*/ 62 h 111"/>
                <a:gd name="T14" fmla="*/ 77 w 77"/>
                <a:gd name="T15" fmla="*/ 79 h 111"/>
                <a:gd name="T16" fmla="*/ 66 w 77"/>
                <a:gd name="T17" fmla="*/ 103 h 111"/>
                <a:gd name="T18" fmla="*/ 37 w 77"/>
                <a:gd name="T19" fmla="*/ 111 h 111"/>
                <a:gd name="T20" fmla="*/ 0 w 77"/>
                <a:gd name="T21" fmla="*/ 111 h 111"/>
                <a:gd name="T22" fmla="*/ 0 w 77"/>
                <a:gd name="T23" fmla="*/ 0 h 111"/>
                <a:gd name="T24" fmla="*/ 23 w 77"/>
                <a:gd name="T25" fmla="*/ 19 h 111"/>
                <a:gd name="T26" fmla="*/ 23 w 77"/>
                <a:gd name="T27" fmla="*/ 43 h 111"/>
                <a:gd name="T28" fmla="*/ 29 w 77"/>
                <a:gd name="T29" fmla="*/ 43 h 111"/>
                <a:gd name="T30" fmla="*/ 39 w 77"/>
                <a:gd name="T31" fmla="*/ 39 h 111"/>
                <a:gd name="T32" fmla="*/ 43 w 77"/>
                <a:gd name="T33" fmla="*/ 30 h 111"/>
                <a:gd name="T34" fmla="*/ 39 w 77"/>
                <a:gd name="T35" fmla="*/ 22 h 111"/>
                <a:gd name="T36" fmla="*/ 29 w 77"/>
                <a:gd name="T37" fmla="*/ 19 h 111"/>
                <a:gd name="T38" fmla="*/ 23 w 77"/>
                <a:gd name="T39" fmla="*/ 19 h 111"/>
                <a:gd name="T40" fmla="*/ 23 w 77"/>
                <a:gd name="T41" fmla="*/ 62 h 111"/>
                <a:gd name="T42" fmla="*/ 23 w 77"/>
                <a:gd name="T43" fmla="*/ 93 h 111"/>
                <a:gd name="T44" fmla="*/ 32 w 77"/>
                <a:gd name="T45" fmla="*/ 93 h 111"/>
                <a:gd name="T46" fmla="*/ 52 w 77"/>
                <a:gd name="T47" fmla="*/ 78 h 111"/>
                <a:gd name="T48" fmla="*/ 47 w 77"/>
                <a:gd name="T49" fmla="*/ 66 h 111"/>
                <a:gd name="T50" fmla="*/ 33 w 77"/>
                <a:gd name="T51" fmla="*/ 62 h 111"/>
                <a:gd name="T52" fmla="*/ 23 w 77"/>
                <a:gd name="T53" fmla="*/ 6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7" h="111">
                  <a:moveTo>
                    <a:pt x="0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45" y="0"/>
                    <a:pt x="55" y="3"/>
                    <a:pt x="59" y="9"/>
                  </a:cubicBezTo>
                  <a:cubicBezTo>
                    <a:pt x="64" y="15"/>
                    <a:pt x="67" y="21"/>
                    <a:pt x="67" y="29"/>
                  </a:cubicBezTo>
                  <a:cubicBezTo>
                    <a:pt x="67" y="33"/>
                    <a:pt x="66" y="37"/>
                    <a:pt x="64" y="41"/>
                  </a:cubicBezTo>
                  <a:cubicBezTo>
                    <a:pt x="62" y="44"/>
                    <a:pt x="59" y="47"/>
                    <a:pt x="55" y="51"/>
                  </a:cubicBezTo>
                  <a:cubicBezTo>
                    <a:pt x="63" y="53"/>
                    <a:pt x="69" y="57"/>
                    <a:pt x="72" y="62"/>
                  </a:cubicBezTo>
                  <a:cubicBezTo>
                    <a:pt x="75" y="68"/>
                    <a:pt x="77" y="73"/>
                    <a:pt x="77" y="79"/>
                  </a:cubicBezTo>
                  <a:cubicBezTo>
                    <a:pt x="77" y="89"/>
                    <a:pt x="73" y="97"/>
                    <a:pt x="66" y="103"/>
                  </a:cubicBezTo>
                  <a:cubicBezTo>
                    <a:pt x="59" y="108"/>
                    <a:pt x="49" y="111"/>
                    <a:pt x="37" y="111"/>
                  </a:cubicBezTo>
                  <a:cubicBezTo>
                    <a:pt x="0" y="111"/>
                    <a:pt x="0" y="111"/>
                    <a:pt x="0" y="111"/>
                  </a:cubicBezTo>
                  <a:lnTo>
                    <a:pt x="0" y="0"/>
                  </a:lnTo>
                  <a:close/>
                  <a:moveTo>
                    <a:pt x="23" y="19"/>
                  </a:moveTo>
                  <a:cubicBezTo>
                    <a:pt x="23" y="43"/>
                    <a:pt x="23" y="43"/>
                    <a:pt x="23" y="43"/>
                  </a:cubicBezTo>
                  <a:cubicBezTo>
                    <a:pt x="29" y="43"/>
                    <a:pt x="29" y="43"/>
                    <a:pt x="29" y="43"/>
                  </a:cubicBezTo>
                  <a:cubicBezTo>
                    <a:pt x="33" y="43"/>
                    <a:pt x="36" y="42"/>
                    <a:pt x="39" y="39"/>
                  </a:cubicBezTo>
                  <a:cubicBezTo>
                    <a:pt x="42" y="37"/>
                    <a:pt x="43" y="34"/>
                    <a:pt x="43" y="30"/>
                  </a:cubicBezTo>
                  <a:cubicBezTo>
                    <a:pt x="43" y="27"/>
                    <a:pt x="42" y="24"/>
                    <a:pt x="39" y="22"/>
                  </a:cubicBezTo>
                  <a:cubicBezTo>
                    <a:pt x="36" y="20"/>
                    <a:pt x="33" y="19"/>
                    <a:pt x="29" y="19"/>
                  </a:cubicBezTo>
                  <a:lnTo>
                    <a:pt x="23" y="19"/>
                  </a:lnTo>
                  <a:close/>
                  <a:moveTo>
                    <a:pt x="23" y="62"/>
                  </a:moveTo>
                  <a:cubicBezTo>
                    <a:pt x="23" y="93"/>
                    <a:pt x="23" y="93"/>
                    <a:pt x="23" y="93"/>
                  </a:cubicBezTo>
                  <a:cubicBezTo>
                    <a:pt x="32" y="93"/>
                    <a:pt x="32" y="93"/>
                    <a:pt x="32" y="93"/>
                  </a:cubicBezTo>
                  <a:cubicBezTo>
                    <a:pt x="45" y="93"/>
                    <a:pt x="52" y="88"/>
                    <a:pt x="52" y="78"/>
                  </a:cubicBezTo>
                  <a:cubicBezTo>
                    <a:pt x="52" y="73"/>
                    <a:pt x="50" y="69"/>
                    <a:pt x="47" y="66"/>
                  </a:cubicBezTo>
                  <a:cubicBezTo>
                    <a:pt x="44" y="64"/>
                    <a:pt x="39" y="62"/>
                    <a:pt x="33" y="62"/>
                  </a:cubicBezTo>
                  <a:lnTo>
                    <a:pt x="23" y="62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94"/>
            <p:cNvSpPr>
              <a:spLocks noEditPoints="1"/>
            </p:cNvSpPr>
            <p:nvPr/>
          </p:nvSpPr>
          <p:spPr bwMode="auto">
            <a:xfrm>
              <a:off x="17910175" y="4511675"/>
              <a:ext cx="404812" cy="417513"/>
            </a:xfrm>
            <a:custGeom>
              <a:avLst/>
              <a:gdLst>
                <a:gd name="T0" fmla="*/ 106 w 255"/>
                <a:gd name="T1" fmla="*/ 0 h 263"/>
                <a:gd name="T2" fmla="*/ 149 w 255"/>
                <a:gd name="T3" fmla="*/ 0 h 263"/>
                <a:gd name="T4" fmla="*/ 255 w 255"/>
                <a:gd name="T5" fmla="*/ 263 h 263"/>
                <a:gd name="T6" fmla="*/ 198 w 255"/>
                <a:gd name="T7" fmla="*/ 263 h 263"/>
                <a:gd name="T8" fmla="*/ 179 w 255"/>
                <a:gd name="T9" fmla="*/ 211 h 263"/>
                <a:gd name="T10" fmla="*/ 78 w 255"/>
                <a:gd name="T11" fmla="*/ 211 h 263"/>
                <a:gd name="T12" fmla="*/ 56 w 255"/>
                <a:gd name="T13" fmla="*/ 263 h 263"/>
                <a:gd name="T14" fmla="*/ 0 w 255"/>
                <a:gd name="T15" fmla="*/ 263 h 263"/>
                <a:gd name="T16" fmla="*/ 106 w 255"/>
                <a:gd name="T17" fmla="*/ 0 h 263"/>
                <a:gd name="T18" fmla="*/ 127 w 255"/>
                <a:gd name="T19" fmla="*/ 88 h 263"/>
                <a:gd name="T20" fmla="*/ 97 w 255"/>
                <a:gd name="T21" fmla="*/ 163 h 263"/>
                <a:gd name="T22" fmla="*/ 158 w 255"/>
                <a:gd name="T23" fmla="*/ 163 h 263"/>
                <a:gd name="T24" fmla="*/ 127 w 255"/>
                <a:gd name="T25" fmla="*/ 8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263">
                  <a:moveTo>
                    <a:pt x="106" y="0"/>
                  </a:moveTo>
                  <a:lnTo>
                    <a:pt x="149" y="0"/>
                  </a:lnTo>
                  <a:lnTo>
                    <a:pt x="255" y="263"/>
                  </a:lnTo>
                  <a:lnTo>
                    <a:pt x="198" y="263"/>
                  </a:lnTo>
                  <a:lnTo>
                    <a:pt x="179" y="211"/>
                  </a:lnTo>
                  <a:lnTo>
                    <a:pt x="78" y="211"/>
                  </a:lnTo>
                  <a:lnTo>
                    <a:pt x="56" y="263"/>
                  </a:lnTo>
                  <a:lnTo>
                    <a:pt x="0" y="263"/>
                  </a:lnTo>
                  <a:lnTo>
                    <a:pt x="106" y="0"/>
                  </a:lnTo>
                  <a:close/>
                  <a:moveTo>
                    <a:pt x="127" y="88"/>
                  </a:moveTo>
                  <a:lnTo>
                    <a:pt x="97" y="163"/>
                  </a:lnTo>
                  <a:lnTo>
                    <a:pt x="158" y="163"/>
                  </a:lnTo>
                  <a:lnTo>
                    <a:pt x="127" y="88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Rectangle 95"/>
            <p:cNvSpPr>
              <a:spLocks noChangeArrowheads="1"/>
            </p:cNvSpPr>
            <p:nvPr/>
          </p:nvSpPr>
          <p:spPr bwMode="auto">
            <a:xfrm>
              <a:off x="18375313" y="4511675"/>
              <a:ext cx="88900" cy="417513"/>
            </a:xfrm>
            <a:prstGeom prst="rect">
              <a:avLst/>
            </a:pr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96"/>
            <p:cNvSpPr>
              <a:spLocks/>
            </p:cNvSpPr>
            <p:nvPr/>
          </p:nvSpPr>
          <p:spPr bwMode="auto">
            <a:xfrm>
              <a:off x="18719800" y="4511675"/>
              <a:ext cx="325437" cy="417513"/>
            </a:xfrm>
            <a:custGeom>
              <a:avLst/>
              <a:gdLst>
                <a:gd name="T0" fmla="*/ 0 w 205"/>
                <a:gd name="T1" fmla="*/ 0 h 263"/>
                <a:gd name="T2" fmla="*/ 57 w 205"/>
                <a:gd name="T3" fmla="*/ 0 h 263"/>
                <a:gd name="T4" fmla="*/ 57 w 205"/>
                <a:gd name="T5" fmla="*/ 102 h 263"/>
                <a:gd name="T6" fmla="*/ 149 w 205"/>
                <a:gd name="T7" fmla="*/ 102 h 263"/>
                <a:gd name="T8" fmla="*/ 149 w 205"/>
                <a:gd name="T9" fmla="*/ 0 h 263"/>
                <a:gd name="T10" fmla="*/ 205 w 205"/>
                <a:gd name="T11" fmla="*/ 0 h 263"/>
                <a:gd name="T12" fmla="*/ 205 w 205"/>
                <a:gd name="T13" fmla="*/ 263 h 263"/>
                <a:gd name="T14" fmla="*/ 149 w 205"/>
                <a:gd name="T15" fmla="*/ 263 h 263"/>
                <a:gd name="T16" fmla="*/ 149 w 205"/>
                <a:gd name="T17" fmla="*/ 159 h 263"/>
                <a:gd name="T18" fmla="*/ 57 w 205"/>
                <a:gd name="T19" fmla="*/ 159 h 263"/>
                <a:gd name="T20" fmla="*/ 57 w 205"/>
                <a:gd name="T21" fmla="*/ 263 h 263"/>
                <a:gd name="T22" fmla="*/ 0 w 205"/>
                <a:gd name="T23" fmla="*/ 263 h 263"/>
                <a:gd name="T24" fmla="*/ 0 w 205"/>
                <a:gd name="T25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5" h="263">
                  <a:moveTo>
                    <a:pt x="0" y="0"/>
                  </a:moveTo>
                  <a:lnTo>
                    <a:pt x="57" y="0"/>
                  </a:lnTo>
                  <a:lnTo>
                    <a:pt x="57" y="102"/>
                  </a:lnTo>
                  <a:lnTo>
                    <a:pt x="149" y="102"/>
                  </a:lnTo>
                  <a:lnTo>
                    <a:pt x="149" y="0"/>
                  </a:lnTo>
                  <a:lnTo>
                    <a:pt x="205" y="0"/>
                  </a:lnTo>
                  <a:lnTo>
                    <a:pt x="205" y="263"/>
                  </a:lnTo>
                  <a:lnTo>
                    <a:pt x="149" y="263"/>
                  </a:lnTo>
                  <a:lnTo>
                    <a:pt x="149" y="159"/>
                  </a:lnTo>
                  <a:lnTo>
                    <a:pt x="57" y="159"/>
                  </a:lnTo>
                  <a:lnTo>
                    <a:pt x="57" y="263"/>
                  </a:lnTo>
                  <a:lnTo>
                    <a:pt x="0" y="2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97"/>
            <p:cNvSpPr>
              <a:spLocks noEditPoints="1"/>
            </p:cNvSpPr>
            <p:nvPr/>
          </p:nvSpPr>
          <p:spPr bwMode="auto">
            <a:xfrm>
              <a:off x="19116675" y="4508500"/>
              <a:ext cx="420687" cy="427038"/>
            </a:xfrm>
            <a:custGeom>
              <a:avLst/>
              <a:gdLst>
                <a:gd name="T0" fmla="*/ 0 w 112"/>
                <a:gd name="T1" fmla="*/ 57 h 114"/>
                <a:gd name="T2" fmla="*/ 16 w 112"/>
                <a:gd name="T3" fmla="*/ 16 h 114"/>
                <a:gd name="T4" fmla="*/ 55 w 112"/>
                <a:gd name="T5" fmla="*/ 0 h 114"/>
                <a:gd name="T6" fmla="*/ 96 w 112"/>
                <a:gd name="T7" fmla="*/ 16 h 114"/>
                <a:gd name="T8" fmla="*/ 112 w 112"/>
                <a:gd name="T9" fmla="*/ 57 h 114"/>
                <a:gd name="T10" fmla="*/ 96 w 112"/>
                <a:gd name="T11" fmla="*/ 97 h 114"/>
                <a:gd name="T12" fmla="*/ 56 w 112"/>
                <a:gd name="T13" fmla="*/ 114 h 114"/>
                <a:gd name="T14" fmla="*/ 16 w 112"/>
                <a:gd name="T15" fmla="*/ 98 h 114"/>
                <a:gd name="T16" fmla="*/ 0 w 112"/>
                <a:gd name="T17" fmla="*/ 57 h 114"/>
                <a:gd name="T18" fmla="*/ 56 w 112"/>
                <a:gd name="T19" fmla="*/ 22 h 114"/>
                <a:gd name="T20" fmla="*/ 34 w 112"/>
                <a:gd name="T21" fmla="*/ 32 h 114"/>
                <a:gd name="T22" fmla="*/ 25 w 112"/>
                <a:gd name="T23" fmla="*/ 57 h 114"/>
                <a:gd name="T24" fmla="*/ 34 w 112"/>
                <a:gd name="T25" fmla="*/ 82 h 114"/>
                <a:gd name="T26" fmla="*/ 56 w 112"/>
                <a:gd name="T27" fmla="*/ 92 h 114"/>
                <a:gd name="T28" fmla="*/ 78 w 112"/>
                <a:gd name="T29" fmla="*/ 82 h 114"/>
                <a:gd name="T30" fmla="*/ 87 w 112"/>
                <a:gd name="T31" fmla="*/ 57 h 114"/>
                <a:gd name="T32" fmla="*/ 78 w 112"/>
                <a:gd name="T33" fmla="*/ 32 h 114"/>
                <a:gd name="T34" fmla="*/ 56 w 112"/>
                <a:gd name="T35" fmla="*/ 22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2" h="114">
                  <a:moveTo>
                    <a:pt x="0" y="57"/>
                  </a:moveTo>
                  <a:cubicBezTo>
                    <a:pt x="0" y="40"/>
                    <a:pt x="6" y="27"/>
                    <a:pt x="16" y="16"/>
                  </a:cubicBezTo>
                  <a:cubicBezTo>
                    <a:pt x="27" y="6"/>
                    <a:pt x="40" y="0"/>
                    <a:pt x="55" y="0"/>
                  </a:cubicBezTo>
                  <a:cubicBezTo>
                    <a:pt x="71" y="0"/>
                    <a:pt x="85" y="6"/>
                    <a:pt x="96" y="16"/>
                  </a:cubicBezTo>
                  <a:cubicBezTo>
                    <a:pt x="106" y="27"/>
                    <a:pt x="112" y="41"/>
                    <a:pt x="112" y="57"/>
                  </a:cubicBezTo>
                  <a:cubicBezTo>
                    <a:pt x="112" y="73"/>
                    <a:pt x="106" y="87"/>
                    <a:pt x="96" y="97"/>
                  </a:cubicBezTo>
                  <a:cubicBezTo>
                    <a:pt x="85" y="108"/>
                    <a:pt x="72" y="114"/>
                    <a:pt x="56" y="114"/>
                  </a:cubicBezTo>
                  <a:cubicBezTo>
                    <a:pt x="40" y="114"/>
                    <a:pt x="26" y="108"/>
                    <a:pt x="16" y="98"/>
                  </a:cubicBezTo>
                  <a:cubicBezTo>
                    <a:pt x="5" y="87"/>
                    <a:pt x="0" y="73"/>
                    <a:pt x="0" y="57"/>
                  </a:cubicBezTo>
                  <a:close/>
                  <a:moveTo>
                    <a:pt x="56" y="22"/>
                  </a:moveTo>
                  <a:cubicBezTo>
                    <a:pt x="47" y="22"/>
                    <a:pt x="39" y="25"/>
                    <a:pt x="34" y="32"/>
                  </a:cubicBezTo>
                  <a:cubicBezTo>
                    <a:pt x="28" y="39"/>
                    <a:pt x="25" y="47"/>
                    <a:pt x="25" y="57"/>
                  </a:cubicBezTo>
                  <a:cubicBezTo>
                    <a:pt x="25" y="67"/>
                    <a:pt x="28" y="75"/>
                    <a:pt x="34" y="82"/>
                  </a:cubicBezTo>
                  <a:cubicBezTo>
                    <a:pt x="40" y="88"/>
                    <a:pt x="47" y="92"/>
                    <a:pt x="56" y="92"/>
                  </a:cubicBezTo>
                  <a:cubicBezTo>
                    <a:pt x="65" y="92"/>
                    <a:pt x="72" y="88"/>
                    <a:pt x="78" y="82"/>
                  </a:cubicBezTo>
                  <a:cubicBezTo>
                    <a:pt x="84" y="76"/>
                    <a:pt x="87" y="67"/>
                    <a:pt x="87" y="57"/>
                  </a:cubicBezTo>
                  <a:cubicBezTo>
                    <a:pt x="87" y="47"/>
                    <a:pt x="84" y="38"/>
                    <a:pt x="78" y="32"/>
                  </a:cubicBezTo>
                  <a:cubicBezTo>
                    <a:pt x="73" y="26"/>
                    <a:pt x="65" y="23"/>
                    <a:pt x="56" y="22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98"/>
            <p:cNvSpPr>
              <a:spLocks/>
            </p:cNvSpPr>
            <p:nvPr/>
          </p:nvSpPr>
          <p:spPr bwMode="auto">
            <a:xfrm>
              <a:off x="19597688" y="4508500"/>
              <a:ext cx="322262" cy="427038"/>
            </a:xfrm>
            <a:custGeom>
              <a:avLst/>
              <a:gdLst>
                <a:gd name="T0" fmla="*/ 86 w 86"/>
                <a:gd name="T1" fmla="*/ 7 h 114"/>
                <a:gd name="T2" fmla="*/ 86 w 86"/>
                <a:gd name="T3" fmla="*/ 34 h 114"/>
                <a:gd name="T4" fmla="*/ 55 w 86"/>
                <a:gd name="T5" fmla="*/ 24 h 114"/>
                <a:gd name="T6" fmla="*/ 33 w 86"/>
                <a:gd name="T7" fmla="*/ 33 h 114"/>
                <a:gd name="T8" fmla="*/ 25 w 86"/>
                <a:gd name="T9" fmla="*/ 58 h 114"/>
                <a:gd name="T10" fmla="*/ 34 w 86"/>
                <a:gd name="T11" fmla="*/ 82 h 114"/>
                <a:gd name="T12" fmla="*/ 57 w 86"/>
                <a:gd name="T13" fmla="*/ 90 h 114"/>
                <a:gd name="T14" fmla="*/ 86 w 86"/>
                <a:gd name="T15" fmla="*/ 80 h 114"/>
                <a:gd name="T16" fmla="*/ 86 w 86"/>
                <a:gd name="T17" fmla="*/ 107 h 114"/>
                <a:gd name="T18" fmla="*/ 54 w 86"/>
                <a:gd name="T19" fmla="*/ 114 h 114"/>
                <a:gd name="T20" fmla="*/ 16 w 86"/>
                <a:gd name="T21" fmla="*/ 97 h 114"/>
                <a:gd name="T22" fmla="*/ 0 w 86"/>
                <a:gd name="T23" fmla="*/ 57 h 114"/>
                <a:gd name="T24" fmla="*/ 16 w 86"/>
                <a:gd name="T25" fmla="*/ 17 h 114"/>
                <a:gd name="T26" fmla="*/ 55 w 86"/>
                <a:gd name="T27" fmla="*/ 0 h 114"/>
                <a:gd name="T28" fmla="*/ 86 w 86"/>
                <a:gd name="T29" fmla="*/ 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6" h="114">
                  <a:moveTo>
                    <a:pt x="86" y="7"/>
                  </a:moveTo>
                  <a:cubicBezTo>
                    <a:pt x="86" y="34"/>
                    <a:pt x="86" y="34"/>
                    <a:pt x="86" y="34"/>
                  </a:cubicBezTo>
                  <a:cubicBezTo>
                    <a:pt x="74" y="27"/>
                    <a:pt x="64" y="24"/>
                    <a:pt x="55" y="24"/>
                  </a:cubicBezTo>
                  <a:cubicBezTo>
                    <a:pt x="46" y="24"/>
                    <a:pt x="39" y="27"/>
                    <a:pt x="33" y="33"/>
                  </a:cubicBezTo>
                  <a:cubicBezTo>
                    <a:pt x="28" y="39"/>
                    <a:pt x="25" y="47"/>
                    <a:pt x="25" y="58"/>
                  </a:cubicBezTo>
                  <a:cubicBezTo>
                    <a:pt x="25" y="68"/>
                    <a:pt x="28" y="76"/>
                    <a:pt x="34" y="82"/>
                  </a:cubicBezTo>
                  <a:cubicBezTo>
                    <a:pt x="40" y="88"/>
                    <a:pt x="47" y="90"/>
                    <a:pt x="57" y="90"/>
                  </a:cubicBezTo>
                  <a:cubicBezTo>
                    <a:pt x="65" y="90"/>
                    <a:pt x="75" y="87"/>
                    <a:pt x="86" y="80"/>
                  </a:cubicBezTo>
                  <a:cubicBezTo>
                    <a:pt x="86" y="107"/>
                    <a:pt x="86" y="107"/>
                    <a:pt x="86" y="107"/>
                  </a:cubicBezTo>
                  <a:cubicBezTo>
                    <a:pt x="73" y="112"/>
                    <a:pt x="63" y="114"/>
                    <a:pt x="54" y="114"/>
                  </a:cubicBezTo>
                  <a:cubicBezTo>
                    <a:pt x="39" y="114"/>
                    <a:pt x="26" y="108"/>
                    <a:pt x="16" y="97"/>
                  </a:cubicBezTo>
                  <a:cubicBezTo>
                    <a:pt x="6" y="86"/>
                    <a:pt x="0" y="73"/>
                    <a:pt x="0" y="57"/>
                  </a:cubicBezTo>
                  <a:cubicBezTo>
                    <a:pt x="0" y="41"/>
                    <a:pt x="6" y="28"/>
                    <a:pt x="16" y="17"/>
                  </a:cubicBezTo>
                  <a:cubicBezTo>
                    <a:pt x="27" y="6"/>
                    <a:pt x="40" y="0"/>
                    <a:pt x="55" y="0"/>
                  </a:cubicBezTo>
                  <a:cubicBezTo>
                    <a:pt x="65" y="0"/>
                    <a:pt x="75" y="2"/>
                    <a:pt x="86" y="7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306387" y="3191963"/>
            <a:ext cx="12816125" cy="1330825"/>
            <a:chOff x="4040187" y="6477000"/>
            <a:chExt cx="12708259" cy="1322388"/>
          </a:xfrm>
        </p:grpSpPr>
        <p:grpSp>
          <p:nvGrpSpPr>
            <p:cNvPr id="142" name="Group 141"/>
            <p:cNvGrpSpPr/>
            <p:nvPr/>
          </p:nvGrpSpPr>
          <p:grpSpPr>
            <a:xfrm>
              <a:off x="4040187" y="6705600"/>
              <a:ext cx="10253661" cy="861774"/>
              <a:chOff x="644526" y="2766774"/>
              <a:chExt cx="10253661" cy="861774"/>
            </a:xfrm>
          </p:grpSpPr>
          <p:sp>
            <p:nvSpPr>
              <p:cNvPr id="144" name="TextBox 143"/>
              <p:cNvSpPr txBox="1"/>
              <p:nvPr/>
            </p:nvSpPr>
            <p:spPr>
              <a:xfrm>
                <a:off x="1906587" y="2766774"/>
                <a:ext cx="89916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4800" b="1" i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45" name="Rounded Rectangle 144"/>
              <p:cNvSpPr/>
              <p:nvPr/>
            </p:nvSpPr>
            <p:spPr>
              <a:xfrm>
                <a:off x="644526" y="2823876"/>
                <a:ext cx="1269206" cy="804672"/>
              </a:xfrm>
              <a:prstGeom prst="round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aphicFrame>
          <p:nvGraphicFramePr>
            <p:cNvPr id="143" name="Object 142"/>
            <p:cNvGraphicFramePr>
              <a:graphicFrameLocks noChangeAspect="1"/>
            </p:cNvGraphicFramePr>
            <p:nvPr/>
          </p:nvGraphicFramePr>
          <p:xfrm>
            <a:off x="5640387" y="6477000"/>
            <a:ext cx="11108059" cy="13223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9396" name="Equation" r:id="rId4" imgW="2133360" imgH="253800" progId="Equation.DSMT4">
                    <p:embed/>
                  </p:oleObj>
                </mc:Choice>
                <mc:Fallback>
                  <p:oleObj name="Equation" r:id="rId4" imgW="2133360" imgH="253800" progId="Equation.DSMT4">
                    <p:embed/>
                    <p:pic>
                      <p:nvPicPr>
                        <p:cNvPr id="119" name="Object 1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40387" y="6477000"/>
                          <a:ext cx="11108059" cy="13223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6" name="Group 145"/>
          <p:cNvGrpSpPr/>
          <p:nvPr/>
        </p:nvGrpSpPr>
        <p:grpSpPr>
          <a:xfrm>
            <a:off x="306387" y="4192058"/>
            <a:ext cx="13368339" cy="1389379"/>
            <a:chOff x="4116387" y="7315200"/>
            <a:chExt cx="12573000" cy="1295400"/>
          </a:xfrm>
        </p:grpSpPr>
        <p:grpSp>
          <p:nvGrpSpPr>
            <p:cNvPr id="147" name="Group 146"/>
            <p:cNvGrpSpPr/>
            <p:nvPr/>
          </p:nvGrpSpPr>
          <p:grpSpPr>
            <a:xfrm>
              <a:off x="4116387" y="7543800"/>
              <a:ext cx="10253661" cy="861774"/>
              <a:chOff x="644526" y="2766774"/>
              <a:chExt cx="10253661" cy="861774"/>
            </a:xfrm>
          </p:grpSpPr>
          <p:sp>
            <p:nvSpPr>
              <p:cNvPr id="149" name="TextBox 148"/>
              <p:cNvSpPr txBox="1"/>
              <p:nvPr/>
            </p:nvSpPr>
            <p:spPr>
              <a:xfrm>
                <a:off x="1906587" y="2766774"/>
                <a:ext cx="89916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4800" b="1" i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50" name="Rounded Rectangle 149"/>
              <p:cNvSpPr/>
              <p:nvPr/>
            </p:nvSpPr>
            <p:spPr>
              <a:xfrm>
                <a:off x="644526" y="2823876"/>
                <a:ext cx="1269206" cy="804672"/>
              </a:xfrm>
              <a:prstGeom prst="round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aphicFrame>
          <p:nvGraphicFramePr>
            <p:cNvPr id="148" name="Object 147"/>
            <p:cNvGraphicFramePr>
              <a:graphicFrameLocks noChangeAspect="1"/>
            </p:cNvGraphicFramePr>
            <p:nvPr/>
          </p:nvGraphicFramePr>
          <p:xfrm>
            <a:off x="5640387" y="7315200"/>
            <a:ext cx="11049000" cy="1295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9397" name="Equation" r:id="rId6" imgW="2133360" imgH="253800" progId="Equation.DSMT4">
                    <p:embed/>
                  </p:oleObj>
                </mc:Choice>
                <mc:Fallback>
                  <p:oleObj name="Equation" r:id="rId6" imgW="2133360" imgH="253800" progId="Equation.DSMT4">
                    <p:embed/>
                    <p:pic>
                      <p:nvPicPr>
                        <p:cNvPr id="124" name="Object 1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40387" y="7315200"/>
                          <a:ext cx="11049000" cy="1295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1" name="Group 150"/>
          <p:cNvGrpSpPr/>
          <p:nvPr/>
        </p:nvGrpSpPr>
        <p:grpSpPr>
          <a:xfrm>
            <a:off x="306387" y="5392653"/>
            <a:ext cx="12699206" cy="1386477"/>
            <a:chOff x="4073526" y="8229600"/>
            <a:chExt cx="12387261" cy="1322387"/>
          </a:xfrm>
        </p:grpSpPr>
        <p:grpSp>
          <p:nvGrpSpPr>
            <p:cNvPr id="152" name="Group 151"/>
            <p:cNvGrpSpPr/>
            <p:nvPr/>
          </p:nvGrpSpPr>
          <p:grpSpPr>
            <a:xfrm>
              <a:off x="4073526" y="8382000"/>
              <a:ext cx="10253661" cy="861774"/>
              <a:chOff x="644526" y="2766774"/>
              <a:chExt cx="10253661" cy="861774"/>
            </a:xfrm>
          </p:grpSpPr>
          <p:sp>
            <p:nvSpPr>
              <p:cNvPr id="154" name="TextBox 153"/>
              <p:cNvSpPr txBox="1"/>
              <p:nvPr/>
            </p:nvSpPr>
            <p:spPr>
              <a:xfrm>
                <a:off x="1906587" y="2766774"/>
                <a:ext cx="89916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4800" b="1" i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55" name="Rounded Rectangle 154"/>
              <p:cNvSpPr/>
              <p:nvPr/>
            </p:nvSpPr>
            <p:spPr>
              <a:xfrm>
                <a:off x="644526" y="2823876"/>
                <a:ext cx="1269206" cy="804672"/>
              </a:xfrm>
              <a:prstGeom prst="round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aphicFrame>
          <p:nvGraphicFramePr>
            <p:cNvPr id="153" name="Object 152"/>
            <p:cNvGraphicFramePr>
              <a:graphicFrameLocks noChangeAspect="1"/>
            </p:cNvGraphicFramePr>
            <p:nvPr/>
          </p:nvGraphicFramePr>
          <p:xfrm>
            <a:off x="5640387" y="8229600"/>
            <a:ext cx="10820400" cy="13223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9398" name="Equation" r:id="rId8" imgW="2145960" imgH="253800" progId="Equation.DSMT4">
                    <p:embed/>
                  </p:oleObj>
                </mc:Choice>
                <mc:Fallback>
                  <p:oleObj name="Equation" r:id="rId8" imgW="2145960" imgH="253800" progId="Equation.DSMT4">
                    <p:embed/>
                    <p:pic>
                      <p:nvPicPr>
                        <p:cNvPr id="129" name="Object 1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40387" y="8229600"/>
                          <a:ext cx="10820400" cy="13223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6" name="Group 155"/>
          <p:cNvGrpSpPr/>
          <p:nvPr/>
        </p:nvGrpSpPr>
        <p:grpSpPr>
          <a:xfrm>
            <a:off x="306387" y="6463965"/>
            <a:ext cx="12699206" cy="1390441"/>
            <a:chOff x="4116387" y="9067800"/>
            <a:chExt cx="12115800" cy="1295400"/>
          </a:xfrm>
        </p:grpSpPr>
        <p:grpSp>
          <p:nvGrpSpPr>
            <p:cNvPr id="157" name="Group 156"/>
            <p:cNvGrpSpPr/>
            <p:nvPr/>
          </p:nvGrpSpPr>
          <p:grpSpPr>
            <a:xfrm>
              <a:off x="4116387" y="9220200"/>
              <a:ext cx="10253661" cy="861774"/>
              <a:chOff x="644526" y="2766774"/>
              <a:chExt cx="10253661" cy="861774"/>
            </a:xfrm>
          </p:grpSpPr>
          <p:sp>
            <p:nvSpPr>
              <p:cNvPr id="159" name="TextBox 158"/>
              <p:cNvSpPr txBox="1"/>
              <p:nvPr/>
            </p:nvSpPr>
            <p:spPr>
              <a:xfrm>
                <a:off x="1906587" y="2766774"/>
                <a:ext cx="89916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4800" b="1" i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60" name="Rounded Rectangle 159"/>
              <p:cNvSpPr/>
              <p:nvPr/>
            </p:nvSpPr>
            <p:spPr>
              <a:xfrm>
                <a:off x="644526" y="2823876"/>
                <a:ext cx="1269206" cy="804672"/>
              </a:xfrm>
              <a:prstGeom prst="round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aphicFrame>
          <p:nvGraphicFramePr>
            <p:cNvPr id="158" name="Object 157"/>
            <p:cNvGraphicFramePr>
              <a:graphicFrameLocks noChangeAspect="1"/>
            </p:cNvGraphicFramePr>
            <p:nvPr/>
          </p:nvGraphicFramePr>
          <p:xfrm>
            <a:off x="5640387" y="9067800"/>
            <a:ext cx="10591800" cy="1295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9399" name="Equation" r:id="rId10" imgW="2145960" imgH="253800" progId="Equation.DSMT4">
                    <p:embed/>
                  </p:oleObj>
                </mc:Choice>
                <mc:Fallback>
                  <p:oleObj name="Equation" r:id="rId10" imgW="2145960" imgH="253800" progId="Equation.DSMT4">
                    <p:embed/>
                    <p:pic>
                      <p:nvPicPr>
                        <p:cNvPr id="134" name="Object 1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40387" y="9067800"/>
                          <a:ext cx="10591800" cy="1295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1" name="Group 160"/>
          <p:cNvGrpSpPr/>
          <p:nvPr/>
        </p:nvGrpSpPr>
        <p:grpSpPr>
          <a:xfrm>
            <a:off x="13674726" y="2667000"/>
            <a:ext cx="10253661" cy="2057400"/>
            <a:chOff x="4116387" y="9982200"/>
            <a:chExt cx="10253661" cy="2057400"/>
          </a:xfrm>
        </p:grpSpPr>
        <p:grpSp>
          <p:nvGrpSpPr>
            <p:cNvPr id="162" name="Group 161"/>
            <p:cNvGrpSpPr/>
            <p:nvPr/>
          </p:nvGrpSpPr>
          <p:grpSpPr>
            <a:xfrm>
              <a:off x="4116387" y="10668000"/>
              <a:ext cx="10253661" cy="861774"/>
              <a:chOff x="644526" y="2766774"/>
              <a:chExt cx="10253661" cy="861774"/>
            </a:xfrm>
          </p:grpSpPr>
          <p:sp>
            <p:nvSpPr>
              <p:cNvPr id="164" name="TextBox 163"/>
              <p:cNvSpPr txBox="1"/>
              <p:nvPr/>
            </p:nvSpPr>
            <p:spPr>
              <a:xfrm>
                <a:off x="1906587" y="2766774"/>
                <a:ext cx="89916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4800" b="1" i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65" name="Rounded Rectangle 164"/>
              <p:cNvSpPr/>
              <p:nvPr/>
            </p:nvSpPr>
            <p:spPr>
              <a:xfrm>
                <a:off x="644526" y="2823876"/>
                <a:ext cx="1269206" cy="804672"/>
              </a:xfrm>
              <a:prstGeom prst="round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aphicFrame>
          <p:nvGraphicFramePr>
            <p:cNvPr id="163" name="Object 162"/>
            <p:cNvGraphicFramePr>
              <a:graphicFrameLocks noChangeAspect="1"/>
            </p:cNvGraphicFramePr>
            <p:nvPr/>
          </p:nvGraphicFramePr>
          <p:xfrm>
            <a:off x="5564187" y="9982200"/>
            <a:ext cx="8612187" cy="2057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9400" name="Equation" r:id="rId12" imgW="1625400" imgH="393480" progId="Equation.DSMT4">
                    <p:embed/>
                  </p:oleObj>
                </mc:Choice>
                <mc:Fallback>
                  <p:oleObj name="Equation" r:id="rId12" imgW="1625400" imgH="393480" progId="Equation.DSMT4">
                    <p:embed/>
                    <p:pic>
                      <p:nvPicPr>
                        <p:cNvPr id="139" name="Object 1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64187" y="9982200"/>
                          <a:ext cx="8612187" cy="2057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6" name="Group 165"/>
          <p:cNvGrpSpPr/>
          <p:nvPr/>
        </p:nvGrpSpPr>
        <p:grpSpPr>
          <a:xfrm>
            <a:off x="13598526" y="5486400"/>
            <a:ext cx="10253661" cy="1981200"/>
            <a:chOff x="4040187" y="11866563"/>
            <a:chExt cx="10253661" cy="1981200"/>
          </a:xfrm>
        </p:grpSpPr>
        <p:grpSp>
          <p:nvGrpSpPr>
            <p:cNvPr id="167" name="Group 166"/>
            <p:cNvGrpSpPr/>
            <p:nvPr/>
          </p:nvGrpSpPr>
          <p:grpSpPr>
            <a:xfrm>
              <a:off x="4040187" y="12268200"/>
              <a:ext cx="10253661" cy="861774"/>
              <a:chOff x="644526" y="2766774"/>
              <a:chExt cx="10253661" cy="861774"/>
            </a:xfrm>
          </p:grpSpPr>
          <p:sp>
            <p:nvSpPr>
              <p:cNvPr id="169" name="TextBox 168"/>
              <p:cNvSpPr txBox="1"/>
              <p:nvPr/>
            </p:nvSpPr>
            <p:spPr>
              <a:xfrm>
                <a:off x="1906587" y="2766774"/>
                <a:ext cx="89916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4800" b="1" i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70" name="Rounded Rectangle 169"/>
              <p:cNvSpPr/>
              <p:nvPr/>
            </p:nvSpPr>
            <p:spPr>
              <a:xfrm>
                <a:off x="644526" y="2823876"/>
                <a:ext cx="1269206" cy="804672"/>
              </a:xfrm>
              <a:prstGeom prst="round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aphicFrame>
          <p:nvGraphicFramePr>
            <p:cNvPr id="168" name="Object 167"/>
            <p:cNvGraphicFramePr>
              <a:graphicFrameLocks noChangeAspect="1"/>
            </p:cNvGraphicFramePr>
            <p:nvPr/>
          </p:nvGraphicFramePr>
          <p:xfrm>
            <a:off x="5564187" y="11866563"/>
            <a:ext cx="8686800" cy="1981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9401" name="Equation" r:id="rId14" imgW="1625400" imgH="393480" progId="Equation.DSMT4">
                    <p:embed/>
                  </p:oleObj>
                </mc:Choice>
                <mc:Fallback>
                  <p:oleObj name="Equation" r:id="rId14" imgW="1625400" imgH="393480" progId="Equation.DSMT4">
                    <p:embed/>
                    <p:pic>
                      <p:nvPicPr>
                        <p:cNvPr id="144" name="Object 1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64187" y="11866563"/>
                          <a:ext cx="8686800" cy="1981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71" name="Rectangle 170"/>
          <p:cNvSpPr/>
          <p:nvPr/>
        </p:nvSpPr>
        <p:spPr>
          <a:xfrm>
            <a:off x="1144587" y="8389203"/>
            <a:ext cx="178142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8639" indent="-1088639"/>
            <a:r>
              <a:rPr lang="en-US" sz="4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sz="4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CÁC DẠNG TOÁN ( sử </a:t>
            </a:r>
            <a:r>
              <a:rPr lang="en-US" sz="48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dụng</a:t>
            </a:r>
            <a:r>
              <a:rPr lang="en-US" sz="4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công </a:t>
            </a:r>
            <a:r>
              <a:rPr lang="en-US" sz="48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thức</a:t>
            </a:r>
            <a:r>
              <a:rPr lang="en-US" sz="4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8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cộng</a:t>
            </a:r>
            <a:r>
              <a:rPr lang="en-US" sz="4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sz="4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36708" y="9220200"/>
            <a:ext cx="141382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1)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Rút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gọn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biểu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thức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1601787" y="10218003"/>
            <a:ext cx="141382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2)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Tính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giá trị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của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biểu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thức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1601787" y="11277600"/>
            <a:ext cx="141382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Chứng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minh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đẳng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thức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053787" y="10051197"/>
            <a:ext cx="13103200" cy="336000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Lưu ý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việc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sử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dụng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MTCT để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giải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các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bài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toán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75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  <p:bldP spid="171" grpId="0"/>
      <p:bldP spid="4" grpId="0"/>
      <p:bldP spid="172" grpId="0"/>
      <p:bldP spid="173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2" name="Group 10"/>
          <p:cNvGrpSpPr/>
          <p:nvPr/>
        </p:nvGrpSpPr>
        <p:grpSpPr>
          <a:xfrm>
            <a:off x="327137" y="3635782"/>
            <a:ext cx="23446663" cy="10079787"/>
            <a:chOff x="697086" y="6871340"/>
            <a:chExt cx="22393102" cy="6338848"/>
          </a:xfrm>
        </p:grpSpPr>
        <p:sp>
          <p:nvSpPr>
            <p:cNvPr id="53" name="Rounded Rectangle 52"/>
            <p:cNvSpPr/>
            <p:nvPr/>
          </p:nvSpPr>
          <p:spPr>
            <a:xfrm>
              <a:off x="697086" y="7551762"/>
              <a:ext cx="22393102" cy="5658426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" name="Freeform 15"/>
            <p:cNvSpPr>
              <a:spLocks noEditPoints="1"/>
            </p:cNvSpPr>
            <p:nvPr/>
          </p:nvSpPr>
          <p:spPr bwMode="auto">
            <a:xfrm>
              <a:off x="1923077" y="6871340"/>
              <a:ext cx="501902" cy="680422"/>
            </a:xfrm>
            <a:custGeom>
              <a:avLst/>
              <a:gdLst>
                <a:gd name="T0" fmla="*/ 135 w 145"/>
                <a:gd name="T1" fmla="*/ 72 h 197"/>
                <a:gd name="T2" fmla="*/ 72 w 145"/>
                <a:gd name="T3" fmla="*/ 135 h 197"/>
                <a:gd name="T4" fmla="*/ 9 w 145"/>
                <a:gd name="T5" fmla="*/ 72 h 197"/>
                <a:gd name="T6" fmla="*/ 72 w 145"/>
                <a:gd name="T7" fmla="*/ 9 h 197"/>
                <a:gd name="T8" fmla="*/ 115 w 145"/>
                <a:gd name="T9" fmla="*/ 26 h 197"/>
                <a:gd name="T10" fmla="*/ 60 w 145"/>
                <a:gd name="T11" fmla="*/ 82 h 197"/>
                <a:gd name="T12" fmla="*/ 30 w 145"/>
                <a:gd name="T13" fmla="*/ 60 h 197"/>
                <a:gd name="T14" fmla="*/ 20 w 145"/>
                <a:gd name="T15" fmla="*/ 68 h 197"/>
                <a:gd name="T16" fmla="*/ 61 w 145"/>
                <a:gd name="T17" fmla="*/ 126 h 197"/>
                <a:gd name="T18" fmla="*/ 123 w 145"/>
                <a:gd name="T19" fmla="*/ 35 h 197"/>
                <a:gd name="T20" fmla="*/ 135 w 145"/>
                <a:gd name="T21" fmla="*/ 72 h 197"/>
                <a:gd name="T22" fmla="*/ 145 w 145"/>
                <a:gd name="T23" fmla="*/ 12 h 197"/>
                <a:gd name="T24" fmla="*/ 135 w 145"/>
                <a:gd name="T25" fmla="*/ 12 h 197"/>
                <a:gd name="T26" fmla="*/ 123 w 145"/>
                <a:gd name="T27" fmla="*/ 21 h 197"/>
                <a:gd name="T28" fmla="*/ 72 w 145"/>
                <a:gd name="T29" fmla="*/ 0 h 197"/>
                <a:gd name="T30" fmla="*/ 0 w 145"/>
                <a:gd name="T31" fmla="*/ 72 h 197"/>
                <a:gd name="T32" fmla="*/ 30 w 145"/>
                <a:gd name="T33" fmla="*/ 131 h 197"/>
                <a:gd name="T34" fmla="*/ 7 w 145"/>
                <a:gd name="T35" fmla="*/ 175 h 197"/>
                <a:gd name="T36" fmla="*/ 13 w 145"/>
                <a:gd name="T37" fmla="*/ 193 h 197"/>
                <a:gd name="T38" fmla="*/ 32 w 145"/>
                <a:gd name="T39" fmla="*/ 187 h 197"/>
                <a:gd name="T40" fmla="*/ 51 w 145"/>
                <a:gd name="T41" fmla="*/ 141 h 197"/>
                <a:gd name="T42" fmla="*/ 51 w 145"/>
                <a:gd name="T43" fmla="*/ 141 h 197"/>
                <a:gd name="T44" fmla="*/ 72 w 145"/>
                <a:gd name="T45" fmla="*/ 145 h 197"/>
                <a:gd name="T46" fmla="*/ 145 w 145"/>
                <a:gd name="T47" fmla="*/ 72 h 197"/>
                <a:gd name="T48" fmla="*/ 129 w 145"/>
                <a:gd name="T49" fmla="*/ 28 h 197"/>
                <a:gd name="T50" fmla="*/ 145 w 145"/>
                <a:gd name="T51" fmla="*/ 12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45" h="197">
                  <a:moveTo>
                    <a:pt x="135" y="72"/>
                  </a:moveTo>
                  <a:cubicBezTo>
                    <a:pt x="135" y="107"/>
                    <a:pt x="107" y="135"/>
                    <a:pt x="72" y="135"/>
                  </a:cubicBezTo>
                  <a:cubicBezTo>
                    <a:pt x="37" y="135"/>
                    <a:pt x="9" y="107"/>
                    <a:pt x="9" y="72"/>
                  </a:cubicBezTo>
                  <a:cubicBezTo>
                    <a:pt x="9" y="37"/>
                    <a:pt x="37" y="9"/>
                    <a:pt x="72" y="9"/>
                  </a:cubicBezTo>
                  <a:cubicBezTo>
                    <a:pt x="89" y="9"/>
                    <a:pt x="104" y="15"/>
                    <a:pt x="115" y="26"/>
                  </a:cubicBezTo>
                  <a:cubicBezTo>
                    <a:pt x="101" y="38"/>
                    <a:pt x="80" y="57"/>
                    <a:pt x="60" y="82"/>
                  </a:cubicBezTo>
                  <a:cubicBezTo>
                    <a:pt x="50" y="74"/>
                    <a:pt x="40" y="67"/>
                    <a:pt x="30" y="60"/>
                  </a:cubicBezTo>
                  <a:cubicBezTo>
                    <a:pt x="26" y="63"/>
                    <a:pt x="24" y="65"/>
                    <a:pt x="20" y="68"/>
                  </a:cubicBezTo>
                  <a:cubicBezTo>
                    <a:pt x="34" y="88"/>
                    <a:pt x="47" y="107"/>
                    <a:pt x="61" y="126"/>
                  </a:cubicBezTo>
                  <a:cubicBezTo>
                    <a:pt x="80" y="95"/>
                    <a:pt x="99" y="63"/>
                    <a:pt x="123" y="35"/>
                  </a:cubicBezTo>
                  <a:cubicBezTo>
                    <a:pt x="130" y="45"/>
                    <a:pt x="135" y="58"/>
                    <a:pt x="135" y="72"/>
                  </a:cubicBezTo>
                  <a:close/>
                  <a:moveTo>
                    <a:pt x="145" y="12"/>
                  </a:moveTo>
                  <a:cubicBezTo>
                    <a:pt x="141" y="12"/>
                    <a:pt x="138" y="12"/>
                    <a:pt x="135" y="12"/>
                  </a:cubicBezTo>
                  <a:cubicBezTo>
                    <a:pt x="135" y="12"/>
                    <a:pt x="130" y="15"/>
                    <a:pt x="123" y="21"/>
                  </a:cubicBezTo>
                  <a:cubicBezTo>
                    <a:pt x="110" y="8"/>
                    <a:pt x="92" y="0"/>
                    <a:pt x="72" y="0"/>
                  </a:cubicBezTo>
                  <a:cubicBezTo>
                    <a:pt x="32" y="0"/>
                    <a:pt x="0" y="32"/>
                    <a:pt x="0" y="72"/>
                  </a:cubicBezTo>
                  <a:cubicBezTo>
                    <a:pt x="0" y="97"/>
                    <a:pt x="11" y="118"/>
                    <a:pt x="30" y="131"/>
                  </a:cubicBezTo>
                  <a:cubicBezTo>
                    <a:pt x="7" y="175"/>
                    <a:pt x="7" y="175"/>
                    <a:pt x="7" y="175"/>
                  </a:cubicBezTo>
                  <a:cubicBezTo>
                    <a:pt x="3" y="182"/>
                    <a:pt x="6" y="190"/>
                    <a:pt x="13" y="193"/>
                  </a:cubicBezTo>
                  <a:cubicBezTo>
                    <a:pt x="20" y="197"/>
                    <a:pt x="28" y="194"/>
                    <a:pt x="32" y="187"/>
                  </a:cubicBezTo>
                  <a:cubicBezTo>
                    <a:pt x="51" y="141"/>
                    <a:pt x="51" y="141"/>
                    <a:pt x="51" y="141"/>
                  </a:cubicBezTo>
                  <a:cubicBezTo>
                    <a:pt x="51" y="141"/>
                    <a:pt x="51" y="141"/>
                    <a:pt x="51" y="141"/>
                  </a:cubicBezTo>
                  <a:cubicBezTo>
                    <a:pt x="58" y="143"/>
                    <a:pt x="65" y="145"/>
                    <a:pt x="72" y="145"/>
                  </a:cubicBezTo>
                  <a:cubicBezTo>
                    <a:pt x="112" y="145"/>
                    <a:pt x="145" y="112"/>
                    <a:pt x="145" y="72"/>
                  </a:cubicBezTo>
                  <a:cubicBezTo>
                    <a:pt x="145" y="55"/>
                    <a:pt x="138" y="40"/>
                    <a:pt x="129" y="28"/>
                  </a:cubicBezTo>
                  <a:cubicBezTo>
                    <a:pt x="134" y="22"/>
                    <a:pt x="139" y="17"/>
                    <a:pt x="145" y="1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992187" y="4743235"/>
            <a:ext cx="12708259" cy="1322388"/>
            <a:chOff x="4040187" y="6477000"/>
            <a:chExt cx="12708259" cy="1322388"/>
          </a:xfrm>
        </p:grpSpPr>
        <p:grpSp>
          <p:nvGrpSpPr>
            <p:cNvPr id="118" name="Group 117"/>
            <p:cNvGrpSpPr/>
            <p:nvPr/>
          </p:nvGrpSpPr>
          <p:grpSpPr>
            <a:xfrm>
              <a:off x="4040187" y="6705600"/>
              <a:ext cx="10253661" cy="861774"/>
              <a:chOff x="644526" y="2766774"/>
              <a:chExt cx="10253661" cy="861774"/>
            </a:xfrm>
          </p:grpSpPr>
          <p:sp>
            <p:nvSpPr>
              <p:cNvPr id="120" name="TextBox 119"/>
              <p:cNvSpPr txBox="1"/>
              <p:nvPr/>
            </p:nvSpPr>
            <p:spPr>
              <a:xfrm>
                <a:off x="1906587" y="2766774"/>
                <a:ext cx="89916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4800" b="1" i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1" name="Rounded Rectangle 120"/>
              <p:cNvSpPr/>
              <p:nvPr/>
            </p:nvSpPr>
            <p:spPr>
              <a:xfrm>
                <a:off x="644526" y="2823876"/>
                <a:ext cx="1269206" cy="804672"/>
              </a:xfrm>
              <a:prstGeom prst="round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aphicFrame>
          <p:nvGraphicFramePr>
            <p:cNvPr id="119" name="Object 118"/>
            <p:cNvGraphicFramePr>
              <a:graphicFrameLocks noChangeAspect="1"/>
            </p:cNvGraphicFramePr>
            <p:nvPr/>
          </p:nvGraphicFramePr>
          <p:xfrm>
            <a:off x="5640387" y="6477000"/>
            <a:ext cx="11108059" cy="13223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5132" name="Equation" r:id="rId4" imgW="2133360" imgH="253800" progId="Equation.DSMT4">
                    <p:embed/>
                  </p:oleObj>
                </mc:Choice>
                <mc:Fallback>
                  <p:oleObj name="Equation" r:id="rId4" imgW="2133360" imgH="253800" progId="Equation.DSMT4">
                    <p:embed/>
                    <p:pic>
                      <p:nvPicPr>
                        <p:cNvPr id="33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40387" y="6477000"/>
                          <a:ext cx="11108059" cy="13223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2" name="Group 121"/>
          <p:cNvGrpSpPr/>
          <p:nvPr/>
        </p:nvGrpSpPr>
        <p:grpSpPr>
          <a:xfrm>
            <a:off x="992187" y="5828872"/>
            <a:ext cx="12573000" cy="1295400"/>
            <a:chOff x="4116387" y="7315200"/>
            <a:chExt cx="12573000" cy="1295400"/>
          </a:xfrm>
        </p:grpSpPr>
        <p:grpSp>
          <p:nvGrpSpPr>
            <p:cNvPr id="123" name="Group 122"/>
            <p:cNvGrpSpPr/>
            <p:nvPr/>
          </p:nvGrpSpPr>
          <p:grpSpPr>
            <a:xfrm>
              <a:off x="4116387" y="7543800"/>
              <a:ext cx="10253661" cy="861774"/>
              <a:chOff x="644526" y="2766774"/>
              <a:chExt cx="10253661" cy="861774"/>
            </a:xfrm>
          </p:grpSpPr>
          <p:sp>
            <p:nvSpPr>
              <p:cNvPr id="125" name="TextBox 124"/>
              <p:cNvSpPr txBox="1"/>
              <p:nvPr/>
            </p:nvSpPr>
            <p:spPr>
              <a:xfrm>
                <a:off x="1906587" y="2766774"/>
                <a:ext cx="89916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4800" b="1" i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6" name="Rounded Rectangle 125"/>
              <p:cNvSpPr/>
              <p:nvPr/>
            </p:nvSpPr>
            <p:spPr>
              <a:xfrm>
                <a:off x="644526" y="2823876"/>
                <a:ext cx="1269206" cy="804672"/>
              </a:xfrm>
              <a:prstGeom prst="round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aphicFrame>
          <p:nvGraphicFramePr>
            <p:cNvPr id="124" name="Object 1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62266157"/>
                </p:ext>
              </p:extLst>
            </p:nvPr>
          </p:nvGraphicFramePr>
          <p:xfrm>
            <a:off x="5640387" y="7315200"/>
            <a:ext cx="11049000" cy="1295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5133" name="Equation" r:id="rId6" imgW="2133360" imgH="253800" progId="Equation.DSMT4">
                    <p:embed/>
                  </p:oleObj>
                </mc:Choice>
                <mc:Fallback>
                  <p:oleObj name="Equation" r:id="rId6" imgW="2133360" imgH="253800" progId="Equation.DSMT4">
                    <p:embed/>
                    <p:pic>
                      <p:nvPicPr>
                        <p:cNvPr id="49" name="Object 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40387" y="7315200"/>
                          <a:ext cx="11049000" cy="1295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7" name="Group 126"/>
          <p:cNvGrpSpPr/>
          <p:nvPr/>
        </p:nvGrpSpPr>
        <p:grpSpPr>
          <a:xfrm>
            <a:off x="992187" y="6999578"/>
            <a:ext cx="12387261" cy="1322387"/>
            <a:chOff x="4073526" y="8229600"/>
            <a:chExt cx="12387261" cy="1322387"/>
          </a:xfrm>
        </p:grpSpPr>
        <p:grpSp>
          <p:nvGrpSpPr>
            <p:cNvPr id="128" name="Group 127"/>
            <p:cNvGrpSpPr/>
            <p:nvPr/>
          </p:nvGrpSpPr>
          <p:grpSpPr>
            <a:xfrm>
              <a:off x="4073526" y="8382000"/>
              <a:ext cx="10253661" cy="861774"/>
              <a:chOff x="644526" y="2766774"/>
              <a:chExt cx="10253661" cy="861774"/>
            </a:xfrm>
          </p:grpSpPr>
          <p:sp>
            <p:nvSpPr>
              <p:cNvPr id="130" name="TextBox 129"/>
              <p:cNvSpPr txBox="1"/>
              <p:nvPr/>
            </p:nvSpPr>
            <p:spPr>
              <a:xfrm>
                <a:off x="1906587" y="2766774"/>
                <a:ext cx="89916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4800" b="1" i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31" name="Rounded Rectangle 130"/>
              <p:cNvSpPr/>
              <p:nvPr/>
            </p:nvSpPr>
            <p:spPr>
              <a:xfrm>
                <a:off x="644526" y="2823876"/>
                <a:ext cx="1269206" cy="804672"/>
              </a:xfrm>
              <a:prstGeom prst="round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aphicFrame>
          <p:nvGraphicFramePr>
            <p:cNvPr id="129" name="Object 128"/>
            <p:cNvGraphicFramePr>
              <a:graphicFrameLocks noChangeAspect="1"/>
            </p:cNvGraphicFramePr>
            <p:nvPr/>
          </p:nvGraphicFramePr>
          <p:xfrm>
            <a:off x="5640387" y="8229600"/>
            <a:ext cx="10820400" cy="13223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5134" name="Equation" r:id="rId8" imgW="2145960" imgH="253800" progId="Equation.DSMT4">
                    <p:embed/>
                  </p:oleObj>
                </mc:Choice>
                <mc:Fallback>
                  <p:oleObj name="Equation" r:id="rId8" imgW="2145960" imgH="253800" progId="Equation.DSMT4">
                    <p:embed/>
                    <p:pic>
                      <p:nvPicPr>
                        <p:cNvPr id="51" name="Object 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40387" y="8229600"/>
                          <a:ext cx="10820400" cy="13223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2" name="Group 131"/>
          <p:cNvGrpSpPr/>
          <p:nvPr/>
        </p:nvGrpSpPr>
        <p:grpSpPr>
          <a:xfrm>
            <a:off x="992187" y="8101841"/>
            <a:ext cx="12115800" cy="1295400"/>
            <a:chOff x="4116387" y="9067800"/>
            <a:chExt cx="12115800" cy="1295400"/>
          </a:xfrm>
        </p:grpSpPr>
        <p:grpSp>
          <p:nvGrpSpPr>
            <p:cNvPr id="133" name="Group 132"/>
            <p:cNvGrpSpPr/>
            <p:nvPr/>
          </p:nvGrpSpPr>
          <p:grpSpPr>
            <a:xfrm>
              <a:off x="4116387" y="9220200"/>
              <a:ext cx="10253661" cy="861774"/>
              <a:chOff x="644526" y="2766774"/>
              <a:chExt cx="10253661" cy="861774"/>
            </a:xfrm>
          </p:grpSpPr>
          <p:sp>
            <p:nvSpPr>
              <p:cNvPr id="135" name="TextBox 134"/>
              <p:cNvSpPr txBox="1"/>
              <p:nvPr/>
            </p:nvSpPr>
            <p:spPr>
              <a:xfrm>
                <a:off x="1906587" y="2766774"/>
                <a:ext cx="89916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4800" b="1" i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36" name="Rounded Rectangle 135"/>
              <p:cNvSpPr/>
              <p:nvPr/>
            </p:nvSpPr>
            <p:spPr>
              <a:xfrm>
                <a:off x="644526" y="2823876"/>
                <a:ext cx="1269206" cy="804672"/>
              </a:xfrm>
              <a:prstGeom prst="round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aphicFrame>
          <p:nvGraphicFramePr>
            <p:cNvPr id="134" name="Object 133"/>
            <p:cNvGraphicFramePr>
              <a:graphicFrameLocks noChangeAspect="1"/>
            </p:cNvGraphicFramePr>
            <p:nvPr/>
          </p:nvGraphicFramePr>
          <p:xfrm>
            <a:off x="5640387" y="9067800"/>
            <a:ext cx="10591800" cy="1295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5135" name="Equation" r:id="rId10" imgW="2145960" imgH="253800" progId="Equation.DSMT4">
                    <p:embed/>
                  </p:oleObj>
                </mc:Choice>
                <mc:Fallback>
                  <p:oleObj name="Equation" r:id="rId10" imgW="2145960" imgH="253800" progId="Equation.DSMT4">
                    <p:embed/>
                    <p:pic>
                      <p:nvPicPr>
                        <p:cNvPr id="53" name="Object 5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40387" y="9067800"/>
                          <a:ext cx="10591800" cy="1295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7" name="Group 136"/>
          <p:cNvGrpSpPr/>
          <p:nvPr/>
        </p:nvGrpSpPr>
        <p:grpSpPr>
          <a:xfrm>
            <a:off x="1025526" y="9030396"/>
            <a:ext cx="10253661" cy="2057400"/>
            <a:chOff x="4116387" y="9982200"/>
            <a:chExt cx="10253661" cy="2057400"/>
          </a:xfrm>
        </p:grpSpPr>
        <p:grpSp>
          <p:nvGrpSpPr>
            <p:cNvPr id="138" name="Group 137"/>
            <p:cNvGrpSpPr/>
            <p:nvPr/>
          </p:nvGrpSpPr>
          <p:grpSpPr>
            <a:xfrm>
              <a:off x="4116387" y="10668000"/>
              <a:ext cx="10253661" cy="861774"/>
              <a:chOff x="644526" y="2766774"/>
              <a:chExt cx="10253661" cy="861774"/>
            </a:xfrm>
          </p:grpSpPr>
          <p:sp>
            <p:nvSpPr>
              <p:cNvPr id="140" name="TextBox 139"/>
              <p:cNvSpPr txBox="1"/>
              <p:nvPr/>
            </p:nvSpPr>
            <p:spPr>
              <a:xfrm>
                <a:off x="1906587" y="2766774"/>
                <a:ext cx="89916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4800" b="1" i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41" name="Rounded Rectangle 140"/>
              <p:cNvSpPr/>
              <p:nvPr/>
            </p:nvSpPr>
            <p:spPr>
              <a:xfrm>
                <a:off x="644526" y="2823876"/>
                <a:ext cx="1269206" cy="804672"/>
              </a:xfrm>
              <a:prstGeom prst="round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aphicFrame>
          <p:nvGraphicFramePr>
            <p:cNvPr id="139" name="Object 138"/>
            <p:cNvGraphicFramePr>
              <a:graphicFrameLocks noChangeAspect="1"/>
            </p:cNvGraphicFramePr>
            <p:nvPr/>
          </p:nvGraphicFramePr>
          <p:xfrm>
            <a:off x="5564187" y="9982200"/>
            <a:ext cx="8612187" cy="2057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5136" name="Equation" r:id="rId12" imgW="1625400" imgH="393480" progId="Equation.DSMT4">
                    <p:embed/>
                  </p:oleObj>
                </mc:Choice>
                <mc:Fallback>
                  <p:oleObj name="Equation" r:id="rId12" imgW="1625400" imgH="393480" progId="Equation.DSMT4">
                    <p:embed/>
                    <p:pic>
                      <p:nvPicPr>
                        <p:cNvPr id="55" name="Object 5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64187" y="9982200"/>
                          <a:ext cx="8612187" cy="2057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2" name="Group 141"/>
          <p:cNvGrpSpPr/>
          <p:nvPr/>
        </p:nvGrpSpPr>
        <p:grpSpPr>
          <a:xfrm>
            <a:off x="992187" y="10972800"/>
            <a:ext cx="10253661" cy="1981200"/>
            <a:chOff x="4040187" y="11866563"/>
            <a:chExt cx="10253661" cy="1981200"/>
          </a:xfrm>
        </p:grpSpPr>
        <p:grpSp>
          <p:nvGrpSpPr>
            <p:cNvPr id="143" name="Group 142"/>
            <p:cNvGrpSpPr/>
            <p:nvPr/>
          </p:nvGrpSpPr>
          <p:grpSpPr>
            <a:xfrm>
              <a:off x="4040187" y="12268200"/>
              <a:ext cx="10253661" cy="861774"/>
              <a:chOff x="644526" y="2766774"/>
              <a:chExt cx="10253661" cy="861774"/>
            </a:xfrm>
          </p:grpSpPr>
          <p:sp>
            <p:nvSpPr>
              <p:cNvPr id="145" name="TextBox 144"/>
              <p:cNvSpPr txBox="1"/>
              <p:nvPr/>
            </p:nvSpPr>
            <p:spPr>
              <a:xfrm>
                <a:off x="1906587" y="2766774"/>
                <a:ext cx="89916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4800" b="1" i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46" name="Rounded Rectangle 145"/>
              <p:cNvSpPr/>
              <p:nvPr/>
            </p:nvSpPr>
            <p:spPr>
              <a:xfrm>
                <a:off x="644526" y="2823876"/>
                <a:ext cx="1269206" cy="804672"/>
              </a:xfrm>
              <a:prstGeom prst="roundRect">
                <a:avLst/>
              </a:prstGeom>
              <a:solidFill>
                <a:srgbClr val="14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aphicFrame>
          <p:nvGraphicFramePr>
            <p:cNvPr id="144" name="Object 143"/>
            <p:cNvGraphicFramePr>
              <a:graphicFrameLocks noChangeAspect="1"/>
            </p:cNvGraphicFramePr>
            <p:nvPr/>
          </p:nvGraphicFramePr>
          <p:xfrm>
            <a:off x="5564187" y="11866563"/>
            <a:ext cx="8686800" cy="1981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5137" name="Equation" r:id="rId14" imgW="1625400" imgH="393480" progId="Equation.DSMT4">
                    <p:embed/>
                  </p:oleObj>
                </mc:Choice>
                <mc:Fallback>
                  <p:oleObj name="Equation" r:id="rId14" imgW="1625400" imgH="393480" progId="Equation.DSMT4">
                    <p:embed/>
                    <p:pic>
                      <p:nvPicPr>
                        <p:cNvPr id="65" name="Object 6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64187" y="11866563"/>
                          <a:ext cx="8686800" cy="1981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7" name="Rounded Rectangle 146"/>
          <p:cNvSpPr/>
          <p:nvPr/>
        </p:nvSpPr>
        <p:spPr>
          <a:xfrm>
            <a:off x="710323" y="2603768"/>
            <a:ext cx="23446663" cy="1891112"/>
          </a:xfrm>
          <a:prstGeom prst="roundRect">
            <a:avLst>
              <a:gd name="adj" fmla="val 534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745806" y="2820174"/>
            <a:ext cx="5804794" cy="8156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sz="4700" b="1" dirty="0" smtClean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CÔNG THỨC CỘNG</a:t>
            </a:r>
            <a:endParaRPr lang="en-US" sz="4700" b="1" dirty="0">
              <a:solidFill>
                <a:srgbClr val="135F8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1577581" y="1593285"/>
            <a:ext cx="668191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endParaRPr lang="en-US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157" name="Group 156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158" name="Rounded Rectangle 157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1082675" y="1913523"/>
              <a:ext cx="450764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48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GIỚI THIỆU CÔNG THỨC CỘNG.</a:t>
              </a:r>
              <a:endParaRPr lang="en-US" sz="47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1888788" y="9396948"/>
            <a:ext cx="11811000" cy="378565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 thì sin cos </a:t>
            </a:r>
            <a:r>
              <a:rPr lang="en-US" sz="6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</a:t>
            </a:r>
            <a:r>
              <a:rPr lang="en-US" sz="6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sin</a:t>
            </a:r>
          </a:p>
          <a:p>
            <a:pPr algn="ctr"/>
            <a:r>
              <a:rPr lang="en-US" sz="6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 thì cos </a:t>
            </a:r>
            <a:r>
              <a:rPr lang="en-US" sz="6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</a:t>
            </a:r>
            <a:r>
              <a:rPr lang="en-US" sz="6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sin </a:t>
            </a:r>
            <a:r>
              <a:rPr lang="en-US" sz="6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</a:t>
            </a:r>
            <a:r>
              <a:rPr lang="en-US" sz="6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nhớ </a:t>
            </a:r>
            <a:r>
              <a:rPr lang="en-US" sz="6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trư</a:t>
            </a:r>
            <a:r>
              <a:rPr lang="en-US" sz="6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̀</a:t>
            </a:r>
          </a:p>
          <a:p>
            <a:pPr algn="ctr"/>
            <a:r>
              <a:rPr lang="en-US" sz="6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Tang tổng thì lấy tổng tang</a:t>
            </a:r>
            <a:br>
              <a:rPr lang="en-US" sz="6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6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Chia một trừ với tích tang, dễ òm.</a:t>
            </a:r>
          </a:p>
        </p:txBody>
      </p:sp>
    </p:spTree>
    <p:extLst>
      <p:ext uri="{BB962C8B-B14F-4D97-AF65-F5344CB8AC3E}">
        <p14:creationId xmlns:p14="http://schemas.microsoft.com/office/powerpoint/2010/main" val="1634061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3" name="Rounded Rectangle 2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82675" y="1913523"/>
              <a:ext cx="472352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VÍ DỤ MINH HOẠ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2" name="Group 10"/>
          <p:cNvGrpSpPr/>
          <p:nvPr/>
        </p:nvGrpSpPr>
        <p:grpSpPr>
          <a:xfrm>
            <a:off x="1283749" y="7315200"/>
            <a:ext cx="21819676" cy="4876800"/>
            <a:chOff x="1270511" y="5867400"/>
            <a:chExt cx="21819676" cy="6908569"/>
          </a:xfrm>
        </p:grpSpPr>
        <p:sp>
          <p:nvSpPr>
            <p:cNvPr id="53" name="Rounded Rectangle 52"/>
            <p:cNvSpPr/>
            <p:nvPr/>
          </p:nvSpPr>
          <p:spPr>
            <a:xfrm>
              <a:off x="1272210" y="6139008"/>
              <a:ext cx="21817977" cy="663696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5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Ta </a:t>
              </a:r>
              <a:r>
                <a:rPr lang="en-US" sz="54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5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: </a:t>
              </a:r>
              <a:endParaRPr lang="en-US" sz="5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54" name="Group 60"/>
            <p:cNvGrpSpPr/>
            <p:nvPr/>
          </p:nvGrpSpPr>
          <p:grpSpPr>
            <a:xfrm>
              <a:off x="1270511" y="5867400"/>
              <a:ext cx="3568119" cy="845462"/>
              <a:chOff x="1224541" y="6305967"/>
              <a:chExt cx="3568119" cy="845462"/>
            </a:xfrm>
          </p:grpSpPr>
          <p:sp>
            <p:nvSpPr>
              <p:cNvPr id="55" name="Freeform 20"/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296330" y="6305967"/>
                <a:ext cx="2372765" cy="800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9" name="Round Diagonal Corner Rectangle 58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1" name="Group 54"/>
          <p:cNvGrpSpPr/>
          <p:nvPr/>
        </p:nvGrpSpPr>
        <p:grpSpPr>
          <a:xfrm>
            <a:off x="1272674" y="2895600"/>
            <a:ext cx="21841827" cy="3472543"/>
            <a:chOff x="1268078" y="3405486"/>
            <a:chExt cx="21841827" cy="1992085"/>
          </a:xfrm>
        </p:grpSpPr>
        <p:sp>
          <p:nvSpPr>
            <p:cNvPr id="62" name="Rounded Rectangle 61"/>
            <p:cNvSpPr/>
            <p:nvPr/>
          </p:nvSpPr>
          <p:spPr>
            <a:xfrm>
              <a:off x="1268078" y="3790951"/>
              <a:ext cx="21841827" cy="1606620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5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Không dùng máy tính , tính giá trị biểu thức</a:t>
              </a:r>
            </a:p>
            <a:p>
              <a:pPr algn="ctr"/>
              <a:r>
                <a:rPr lang="en-US" sz="5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5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63" name="Group 67"/>
            <p:cNvGrpSpPr/>
            <p:nvPr/>
          </p:nvGrpSpPr>
          <p:grpSpPr>
            <a:xfrm>
              <a:off x="1268078" y="3405486"/>
              <a:ext cx="3251532" cy="940513"/>
              <a:chOff x="1311958" y="3405486"/>
              <a:chExt cx="3251532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21386" y="2671082"/>
                <a:ext cx="793396" cy="2490813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250671" y="3527166"/>
                <a:ext cx="2231701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</a:t>
                </a:r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dụ</a:t>
                </a:r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1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66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2906255"/>
              </p:ext>
            </p:extLst>
          </p:nvPr>
        </p:nvGraphicFramePr>
        <p:xfrm>
          <a:off x="6021388" y="5014422"/>
          <a:ext cx="11506200" cy="1235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74" name="Equation" r:id="rId4" imgW="1892160" imgH="203040" progId="Equation.DSMT4">
                  <p:embed/>
                </p:oleObj>
              </mc:Choice>
              <mc:Fallback>
                <p:oleObj name="Equation" r:id="rId4" imgW="1892160" imgH="203040" progId="Equation.DSMT4">
                  <p:embed/>
                  <p:pic>
                    <p:nvPicPr>
                      <p:cNvPr id="46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1388" y="5014422"/>
                        <a:ext cx="11506200" cy="123556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/>
        </p:nvGraphicFramePr>
        <p:xfrm>
          <a:off x="3278187" y="9296400"/>
          <a:ext cx="128016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75" name="Equation" r:id="rId6" imgW="2933640" imgH="279360" progId="Equation.DSMT4">
                  <p:embed/>
                </p:oleObj>
              </mc:Choice>
              <mc:Fallback>
                <p:oleObj name="Equation" r:id="rId6" imgW="2933640" imgH="279360" progId="Equation.DSMT4">
                  <p:embed/>
                  <p:pic>
                    <p:nvPicPr>
                      <p:cNvPr id="47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8187" y="9296400"/>
                        <a:ext cx="12801600" cy="121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/>
        </p:nvGraphicFramePr>
        <p:xfrm>
          <a:off x="11518899" y="10287000"/>
          <a:ext cx="3722688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76" name="Equation" r:id="rId8" imgW="939600" imgH="431640" progId="Equation.DSMT4">
                  <p:embed/>
                </p:oleObj>
              </mc:Choice>
              <mc:Fallback>
                <p:oleObj name="Equation" r:id="rId8" imgW="939600" imgH="431640" progId="Equation.DSMT4">
                  <p:embed/>
                  <p:pic>
                    <p:nvPicPr>
                      <p:cNvPr id="48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18899" y="10287000"/>
                        <a:ext cx="3722688" cy="190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875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6" name="Group 10"/>
          <p:cNvGrpSpPr/>
          <p:nvPr/>
        </p:nvGrpSpPr>
        <p:grpSpPr>
          <a:xfrm>
            <a:off x="1283749" y="6019800"/>
            <a:ext cx="21819676" cy="6550572"/>
            <a:chOff x="1270511" y="5867400"/>
            <a:chExt cx="21819676" cy="8308150"/>
          </a:xfrm>
        </p:grpSpPr>
        <p:sp>
          <p:nvSpPr>
            <p:cNvPr id="53" name="Rounded Rectangle 52"/>
            <p:cNvSpPr/>
            <p:nvPr/>
          </p:nvSpPr>
          <p:spPr>
            <a:xfrm>
              <a:off x="1272210" y="6139009"/>
              <a:ext cx="21817977" cy="803654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7" name="Group 60"/>
            <p:cNvGrpSpPr/>
            <p:nvPr/>
          </p:nvGrpSpPr>
          <p:grpSpPr>
            <a:xfrm>
              <a:off x="1270511" y="5867400"/>
              <a:ext cx="3568119" cy="845462"/>
              <a:chOff x="1224541" y="6305967"/>
              <a:chExt cx="3568119" cy="845462"/>
            </a:xfrm>
          </p:grpSpPr>
          <p:sp>
            <p:nvSpPr>
              <p:cNvPr id="55" name="Freeform 20"/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296330" y="6305967"/>
                <a:ext cx="2372765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9" name="Round Diagonal Corner Rectangle 58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8" name="Group 54"/>
          <p:cNvGrpSpPr/>
          <p:nvPr/>
        </p:nvGrpSpPr>
        <p:grpSpPr>
          <a:xfrm>
            <a:off x="1272674" y="2819400"/>
            <a:ext cx="21841827" cy="1992085"/>
            <a:chOff x="1268078" y="3405486"/>
            <a:chExt cx="21841827" cy="1992085"/>
          </a:xfrm>
        </p:grpSpPr>
        <p:sp>
          <p:nvSpPr>
            <p:cNvPr id="62" name="Rounded Rectangle 61"/>
            <p:cNvSpPr/>
            <p:nvPr/>
          </p:nvSpPr>
          <p:spPr>
            <a:xfrm>
              <a:off x="1268078" y="3790951"/>
              <a:ext cx="21841827" cy="1606620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Không dùng máy tính, </a:t>
              </a:r>
              <a:r>
                <a:rPr lang="en-US" sz="48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hãy</a:t>
              </a:r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tính</a:t>
              </a:r>
              <a:endParaRPr lang="en-US" sz="4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67"/>
            <p:cNvGrpSpPr/>
            <p:nvPr/>
          </p:nvGrpSpPr>
          <p:grpSpPr>
            <a:xfrm>
              <a:off x="1268078" y="3405486"/>
              <a:ext cx="3251532" cy="940513"/>
              <a:chOff x="1311958" y="3405486"/>
              <a:chExt cx="3251532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21386" y="2671082"/>
                <a:ext cx="793396" cy="2490813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250671" y="3527166"/>
                <a:ext cx="2231701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</a:t>
                </a:r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dụ</a:t>
                </a:r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2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383425"/>
              </p:ext>
            </p:extLst>
          </p:nvPr>
        </p:nvGraphicFramePr>
        <p:xfrm>
          <a:off x="16536987" y="3505200"/>
          <a:ext cx="2109787" cy="9376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1" name="Equation" r:id="rId4" imgW="457200" imgH="203040" progId="Equation.DSMT4">
                  <p:embed/>
                </p:oleObj>
              </mc:Choice>
              <mc:Fallback>
                <p:oleObj name="Equation" r:id="rId4" imgW="457200" imgH="20304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36987" y="3505200"/>
                        <a:ext cx="2109787" cy="93768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7754115"/>
              </p:ext>
            </p:extLst>
          </p:nvPr>
        </p:nvGraphicFramePr>
        <p:xfrm>
          <a:off x="4604835" y="6629400"/>
          <a:ext cx="8045952" cy="1487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2" name="Equation" r:id="rId6" imgW="1511280" imgH="279360" progId="Equation.DSMT4">
                  <p:embed/>
                </p:oleObj>
              </mc:Choice>
              <mc:Fallback>
                <p:oleObj name="Equation" r:id="rId6" imgW="1511280" imgH="2793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4835" y="6629400"/>
                        <a:ext cx="8045952" cy="1487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7840193"/>
              </p:ext>
            </p:extLst>
          </p:nvPr>
        </p:nvGraphicFramePr>
        <p:xfrm>
          <a:off x="6173787" y="8823040"/>
          <a:ext cx="6857999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3" name="Equation" r:id="rId8" imgW="1257120" imgH="419040" progId="Equation.DSMT4">
                  <p:embed/>
                </p:oleObj>
              </mc:Choice>
              <mc:Fallback>
                <p:oleObj name="Equation" r:id="rId8" imgW="1257120" imgH="419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3787" y="8823040"/>
                        <a:ext cx="6857999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0852735"/>
              </p:ext>
            </p:extLst>
          </p:nvPr>
        </p:nvGraphicFramePr>
        <p:xfrm>
          <a:off x="13107987" y="8061040"/>
          <a:ext cx="6477000" cy="4130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4" name="Equation" r:id="rId10" imgW="1130040" imgH="838080" progId="Equation.DSMT4">
                  <p:embed/>
                </p:oleObj>
              </mc:Choice>
              <mc:Fallback>
                <p:oleObj name="Equation" r:id="rId10" imgW="1130040" imgH="8380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7987" y="8061040"/>
                        <a:ext cx="6477000" cy="41309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1677987" y="6858000"/>
            <a:ext cx="601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61" name="Rounded Rectangle 60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082675" y="1913523"/>
              <a:ext cx="472352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VÍ DỤ MINH HOẠ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6" name="Group 10"/>
          <p:cNvGrpSpPr/>
          <p:nvPr/>
        </p:nvGrpSpPr>
        <p:grpSpPr>
          <a:xfrm>
            <a:off x="1283749" y="5562600"/>
            <a:ext cx="21819676" cy="7617372"/>
            <a:chOff x="1270511" y="5867400"/>
            <a:chExt cx="21819676" cy="8308150"/>
          </a:xfrm>
        </p:grpSpPr>
        <p:sp>
          <p:nvSpPr>
            <p:cNvPr id="53" name="Rounded Rectangle 52"/>
            <p:cNvSpPr/>
            <p:nvPr/>
          </p:nvSpPr>
          <p:spPr>
            <a:xfrm>
              <a:off x="1272210" y="6139009"/>
              <a:ext cx="21817977" cy="803654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7" name="Group 60"/>
            <p:cNvGrpSpPr/>
            <p:nvPr/>
          </p:nvGrpSpPr>
          <p:grpSpPr>
            <a:xfrm>
              <a:off x="1270511" y="5867400"/>
              <a:ext cx="3568119" cy="845462"/>
              <a:chOff x="1224541" y="6305967"/>
              <a:chExt cx="3568119" cy="845462"/>
            </a:xfrm>
          </p:grpSpPr>
          <p:sp>
            <p:nvSpPr>
              <p:cNvPr id="55" name="Freeform 20"/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296330" y="6305967"/>
                <a:ext cx="2372765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9" name="Round Diagonal Corner Rectangle 58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8" name="Group 54"/>
          <p:cNvGrpSpPr/>
          <p:nvPr/>
        </p:nvGrpSpPr>
        <p:grpSpPr>
          <a:xfrm>
            <a:off x="1272674" y="3461657"/>
            <a:ext cx="21841827" cy="1992085"/>
            <a:chOff x="1268078" y="3405486"/>
            <a:chExt cx="21841827" cy="1992085"/>
          </a:xfrm>
        </p:grpSpPr>
        <p:sp>
          <p:nvSpPr>
            <p:cNvPr id="62" name="Rounded Rectangle 61"/>
            <p:cNvSpPr/>
            <p:nvPr/>
          </p:nvSpPr>
          <p:spPr>
            <a:xfrm>
              <a:off x="1268078" y="3790951"/>
              <a:ext cx="21841827" cy="1606620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	Cho </a:t>
              </a:r>
              <a:r>
                <a:rPr lang="en-US" sz="48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góc</a:t>
              </a:r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       </a:t>
              </a:r>
              <a:r>
                <a:rPr lang="en-US" sz="48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thỏa</a:t>
              </a:r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8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mãn</a:t>
              </a:r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                                          </a:t>
              </a:r>
              <a:r>
                <a:rPr lang="en-US" sz="48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endParaRPr lang="en-US" sz="4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67"/>
            <p:cNvGrpSpPr/>
            <p:nvPr/>
          </p:nvGrpSpPr>
          <p:grpSpPr>
            <a:xfrm>
              <a:off x="1268078" y="3405486"/>
              <a:ext cx="3251532" cy="940513"/>
              <a:chOff x="1311958" y="3405486"/>
              <a:chExt cx="3251532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21386" y="2671082"/>
                <a:ext cx="793396" cy="2490813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250671" y="3527166"/>
                <a:ext cx="2231701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</a:t>
                </a:r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dụ</a:t>
                </a:r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3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aphicFrame>
        <p:nvGraphicFramePr>
          <p:cNvPr id="46" name="Object 45"/>
          <p:cNvGraphicFramePr>
            <a:graphicFrameLocks noChangeAspect="1"/>
          </p:cNvGraphicFramePr>
          <p:nvPr/>
        </p:nvGraphicFramePr>
        <p:xfrm>
          <a:off x="17342532" y="3685721"/>
          <a:ext cx="3457575" cy="199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98" name="Equation" r:id="rId4" imgW="749160" imgH="431640" progId="Equation.DSMT4">
                  <p:embed/>
                </p:oleObj>
              </mc:Choice>
              <mc:Fallback>
                <p:oleObj name="Equation" r:id="rId4" imgW="749160" imgH="4316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42532" y="3685721"/>
                        <a:ext cx="3457575" cy="199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/>
        </p:nvGraphicFramePr>
        <p:xfrm>
          <a:off x="3201987" y="5715000"/>
          <a:ext cx="12846051" cy="2366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99" name="Equation" r:id="rId6" imgW="2412720" imgH="444240" progId="Equation.DSMT4">
                  <p:embed/>
                </p:oleObj>
              </mc:Choice>
              <mc:Fallback>
                <p:oleObj name="Equation" r:id="rId6" imgW="2412720" imgH="4442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1987" y="5715000"/>
                        <a:ext cx="12846051" cy="2366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/>
        </p:nvGraphicFramePr>
        <p:xfrm>
          <a:off x="1296987" y="9296400"/>
          <a:ext cx="12677775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00" name="Equation" r:id="rId8" imgW="2323800" imgH="431640" progId="Equation.DSMT4">
                  <p:embed/>
                </p:oleObj>
              </mc:Choice>
              <mc:Fallback>
                <p:oleObj name="Equation" r:id="rId8" imgW="2323800" imgH="4316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6987" y="9296400"/>
                        <a:ext cx="12677775" cy="213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/>
        </p:nvGraphicFramePr>
        <p:xfrm>
          <a:off x="5335587" y="11201400"/>
          <a:ext cx="10698163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01" name="Equation" r:id="rId10" imgW="1866600" imgH="431640" progId="Equation.DSMT4">
                  <p:embed/>
                </p:oleObj>
              </mc:Choice>
              <mc:Fallback>
                <p:oleObj name="Equation" r:id="rId10" imgW="1866600" imgH="4316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5587" y="11201400"/>
                        <a:ext cx="10698163" cy="205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1296987" y="6400800"/>
            <a:ext cx="601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1" name="Object 50"/>
          <p:cNvGraphicFramePr>
            <a:graphicFrameLocks noChangeAspect="1"/>
          </p:cNvGraphicFramePr>
          <p:nvPr/>
        </p:nvGraphicFramePr>
        <p:xfrm>
          <a:off x="5905500" y="4484914"/>
          <a:ext cx="1106487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02" name="Equation" r:id="rId12" imgW="126720" imgH="139680" progId="Equation.DSMT4">
                  <p:embed/>
                </p:oleObj>
              </mc:Choice>
              <mc:Fallback>
                <p:oleObj name="Equation" r:id="rId12" imgW="126720" imgH="1396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5500" y="4484914"/>
                        <a:ext cx="1106487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1"/>
          <p:cNvGraphicFramePr>
            <a:graphicFrameLocks noChangeAspect="1"/>
          </p:cNvGraphicFramePr>
          <p:nvPr/>
        </p:nvGraphicFramePr>
        <p:xfrm>
          <a:off x="9374187" y="3710214"/>
          <a:ext cx="6400800" cy="201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03" name="Equation" r:id="rId14" imgW="1371600" imgH="431640" progId="Equation.DSMT4">
                  <p:embed/>
                </p:oleObj>
              </mc:Choice>
              <mc:Fallback>
                <p:oleObj name="Equation" r:id="rId14" imgW="1371600" imgH="4316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74187" y="3710214"/>
                        <a:ext cx="6400800" cy="2014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3" name="Group 62"/>
          <p:cNvGrpSpPr/>
          <p:nvPr/>
        </p:nvGrpSpPr>
        <p:grpSpPr>
          <a:xfrm>
            <a:off x="1449387" y="7380515"/>
            <a:ext cx="9677400" cy="2200927"/>
            <a:chOff x="1449387" y="7380515"/>
            <a:chExt cx="9677400" cy="2200927"/>
          </a:xfrm>
        </p:grpSpPr>
        <p:sp>
          <p:nvSpPr>
            <p:cNvPr id="54" name="TextBox 53"/>
            <p:cNvSpPr txBox="1"/>
            <p:nvPr/>
          </p:nvSpPr>
          <p:spPr>
            <a:xfrm>
              <a:off x="1449387" y="8077200"/>
              <a:ext cx="60198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dirty="0" err="1" smtClean="0">
                  <a:latin typeface="Times New Roman" pitchFamily="18" charset="0"/>
                  <a:cs typeface="Times New Roman" pitchFamily="18" charset="0"/>
                </a:rPr>
                <a:t>Vì</a:t>
              </a:r>
              <a:r>
                <a:rPr lang="en-US" sz="5400" dirty="0" smtClean="0">
                  <a:latin typeface="Times New Roman" pitchFamily="18" charset="0"/>
                  <a:cs typeface="Times New Roman" pitchFamily="18" charset="0"/>
                </a:rPr>
                <a:t>                     </a:t>
              </a:r>
              <a:r>
                <a:rPr lang="en-US" sz="5400" dirty="0" err="1" smtClean="0">
                  <a:latin typeface="Times New Roman" pitchFamily="18" charset="0"/>
                  <a:cs typeface="Times New Roman" pitchFamily="18" charset="0"/>
                </a:rPr>
                <a:t>nên</a:t>
              </a:r>
              <a:endParaRPr lang="en-US" sz="540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2450872" y="7380515"/>
              <a:ext cx="8675915" cy="2200927"/>
              <a:chOff x="2450872" y="7380515"/>
              <a:chExt cx="8675915" cy="2200927"/>
            </a:xfrm>
          </p:grpSpPr>
          <p:graphicFrame>
            <p:nvGraphicFramePr>
              <p:cNvPr id="56" name="Object 55"/>
              <p:cNvGraphicFramePr>
                <a:graphicFrameLocks noChangeAspect="1"/>
              </p:cNvGraphicFramePr>
              <p:nvPr/>
            </p:nvGraphicFramePr>
            <p:xfrm>
              <a:off x="2450872" y="7685314"/>
              <a:ext cx="3119437" cy="189612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5504" name="Equation" r:id="rId16" imgW="647640" imgH="393480" progId="Equation.DSMT4">
                      <p:embed/>
                    </p:oleObj>
                  </mc:Choice>
                  <mc:Fallback>
                    <p:oleObj name="Equation" r:id="rId16" imgW="647640" imgH="393480" progId="Equation.DSMT4">
                      <p:embed/>
                      <p:pic>
                        <p:nvPicPr>
                          <p:cNvPr id="0" name="Picture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450872" y="7685314"/>
                            <a:ext cx="3119437" cy="189612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7" name="Object 56"/>
              <p:cNvGraphicFramePr>
                <a:graphicFrameLocks noChangeAspect="1"/>
              </p:cNvGraphicFramePr>
              <p:nvPr/>
            </p:nvGraphicFramePr>
            <p:xfrm>
              <a:off x="6935788" y="7380515"/>
              <a:ext cx="4190999" cy="214448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5505" name="Equation" r:id="rId18" imgW="901440" imgH="431640" progId="Equation.DSMT4">
                      <p:embed/>
                    </p:oleObj>
                  </mc:Choice>
                  <mc:Fallback>
                    <p:oleObj name="Equation" r:id="rId18" imgW="901440" imgH="431640" progId="Equation.DSMT4">
                      <p:embed/>
                      <p:pic>
                        <p:nvPicPr>
                          <p:cNvPr id="0" name="Picture 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935788" y="7380515"/>
                            <a:ext cx="4190999" cy="214448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66" name="Group 65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92" name="Rounded Rectangle 91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1082675" y="1913523"/>
              <a:ext cx="472352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VÍ DỤ MINH HOẠ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6" name="Group 10"/>
          <p:cNvGrpSpPr/>
          <p:nvPr/>
        </p:nvGrpSpPr>
        <p:grpSpPr>
          <a:xfrm>
            <a:off x="1240001" y="6784852"/>
            <a:ext cx="21819676" cy="6975541"/>
            <a:chOff x="1270511" y="5626742"/>
            <a:chExt cx="21819676" cy="8548808"/>
          </a:xfrm>
        </p:grpSpPr>
        <p:sp>
          <p:nvSpPr>
            <p:cNvPr id="53" name="Rounded Rectangle 52"/>
            <p:cNvSpPr/>
            <p:nvPr/>
          </p:nvSpPr>
          <p:spPr>
            <a:xfrm>
              <a:off x="1272210" y="5626742"/>
              <a:ext cx="21817977" cy="8548808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7" name="Group 60"/>
            <p:cNvGrpSpPr/>
            <p:nvPr/>
          </p:nvGrpSpPr>
          <p:grpSpPr>
            <a:xfrm>
              <a:off x="1270511" y="5867400"/>
              <a:ext cx="3568119" cy="845462"/>
              <a:chOff x="1224541" y="6305967"/>
              <a:chExt cx="3568119" cy="845462"/>
            </a:xfrm>
          </p:grpSpPr>
          <p:sp>
            <p:nvSpPr>
              <p:cNvPr id="55" name="Freeform 20"/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296330" y="6305967"/>
                <a:ext cx="2372765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9" name="Round Diagonal Corner Rectangle 58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8" name="Group 54"/>
          <p:cNvGrpSpPr/>
          <p:nvPr/>
        </p:nvGrpSpPr>
        <p:grpSpPr>
          <a:xfrm>
            <a:off x="1217850" y="2318553"/>
            <a:ext cx="21841827" cy="4343400"/>
            <a:chOff x="1268078" y="3405486"/>
            <a:chExt cx="21841827" cy="1992085"/>
          </a:xfrm>
        </p:grpSpPr>
        <p:sp>
          <p:nvSpPr>
            <p:cNvPr id="62" name="Rounded Rectangle 61"/>
            <p:cNvSpPr/>
            <p:nvPr/>
          </p:nvSpPr>
          <p:spPr>
            <a:xfrm>
              <a:off x="1268078" y="3790951"/>
              <a:ext cx="21841827" cy="1606620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lang="en-US" sz="48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Rút</a:t>
              </a:r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8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gọn</a:t>
              </a:r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8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biểu</a:t>
              </a:r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8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:  </a:t>
              </a:r>
              <a:endParaRPr lang="en-US" sz="4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67"/>
            <p:cNvGrpSpPr/>
            <p:nvPr/>
          </p:nvGrpSpPr>
          <p:grpSpPr>
            <a:xfrm>
              <a:off x="1268078" y="3405486"/>
              <a:ext cx="3251532" cy="940513"/>
              <a:chOff x="1311958" y="3405486"/>
              <a:chExt cx="3251532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21386" y="2671082"/>
                <a:ext cx="793396" cy="2490813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250671" y="3527166"/>
                <a:ext cx="2231701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</a:t>
                </a:r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dụ</a:t>
                </a:r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4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0794114"/>
              </p:ext>
            </p:extLst>
          </p:nvPr>
        </p:nvGraphicFramePr>
        <p:xfrm>
          <a:off x="4684555" y="6746893"/>
          <a:ext cx="7551737" cy="376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00" name="Equation" r:id="rId4" imgW="1384200" imgH="761760" progId="Equation.DSMT4">
                  <p:embed/>
                </p:oleObj>
              </mc:Choice>
              <mc:Fallback>
                <p:oleObj name="Equation" r:id="rId4" imgW="1384200" imgH="7617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4555" y="6746893"/>
                        <a:ext cx="7551737" cy="3763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612689"/>
              </p:ext>
            </p:extLst>
          </p:nvPr>
        </p:nvGraphicFramePr>
        <p:xfrm>
          <a:off x="5335587" y="9581532"/>
          <a:ext cx="1646555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01" name="Equation" r:id="rId6" imgW="3085920" imgH="863280" progId="Equation.DSMT4">
                  <p:embed/>
                </p:oleObj>
              </mc:Choice>
              <mc:Fallback>
                <p:oleObj name="Equation" r:id="rId6" imgW="3085920" imgH="8632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5587" y="9581532"/>
                        <a:ext cx="16465550" cy="411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1272674" y="7956146"/>
            <a:ext cx="601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2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6514713"/>
              </p:ext>
            </p:extLst>
          </p:nvPr>
        </p:nvGraphicFramePr>
        <p:xfrm>
          <a:off x="8408602" y="2947987"/>
          <a:ext cx="9363075" cy="3910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02" name="Equation" r:id="rId8" imgW="2006280" imgH="838080" progId="Equation.DSMT4">
                  <p:embed/>
                </p:oleObj>
              </mc:Choice>
              <mc:Fallback>
                <p:oleObj name="Equation" r:id="rId8" imgW="2006280" imgH="8380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08602" y="2947987"/>
                        <a:ext cx="9363075" cy="3910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1" name="Group 50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54" name="Rounded Rectangle 53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082675" y="1913523"/>
              <a:ext cx="472352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VÍ DỤ MINH HOẠ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6" name="Group 10"/>
          <p:cNvGrpSpPr/>
          <p:nvPr/>
        </p:nvGrpSpPr>
        <p:grpSpPr>
          <a:xfrm>
            <a:off x="230187" y="6400800"/>
            <a:ext cx="23926800" cy="7315200"/>
            <a:chOff x="1270511" y="5867400"/>
            <a:chExt cx="21819676" cy="8308150"/>
          </a:xfrm>
        </p:grpSpPr>
        <p:sp>
          <p:nvSpPr>
            <p:cNvPr id="53" name="Rounded Rectangle 52"/>
            <p:cNvSpPr/>
            <p:nvPr/>
          </p:nvSpPr>
          <p:spPr>
            <a:xfrm>
              <a:off x="1272210" y="6139009"/>
              <a:ext cx="21817977" cy="803654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7" name="Group 60"/>
            <p:cNvGrpSpPr/>
            <p:nvPr/>
          </p:nvGrpSpPr>
          <p:grpSpPr>
            <a:xfrm>
              <a:off x="1270511" y="5867400"/>
              <a:ext cx="3568119" cy="845462"/>
              <a:chOff x="1224541" y="6305967"/>
              <a:chExt cx="3568119" cy="845462"/>
            </a:xfrm>
          </p:grpSpPr>
          <p:sp>
            <p:nvSpPr>
              <p:cNvPr id="55" name="Freeform 20"/>
              <p:cNvSpPr>
                <a:spLocks/>
              </p:cNvSpPr>
              <p:nvPr/>
            </p:nvSpPr>
            <p:spPr bwMode="auto">
              <a:xfrm rot="16200000" flipV="1">
                <a:off x="2880142" y="5238910"/>
                <a:ext cx="828631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296330" y="6305967"/>
                <a:ext cx="2372765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9" name="Round Diagonal Corner Rectangle 58"/>
              <p:cNvSpPr/>
              <p:nvPr/>
            </p:nvSpPr>
            <p:spPr>
              <a:xfrm flipV="1">
                <a:off x="1224541" y="6322799"/>
                <a:ext cx="903517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8" name="Group 54"/>
          <p:cNvGrpSpPr/>
          <p:nvPr/>
        </p:nvGrpSpPr>
        <p:grpSpPr>
          <a:xfrm>
            <a:off x="857110" y="2347344"/>
            <a:ext cx="21512713" cy="3546924"/>
            <a:chOff x="846156" y="3405486"/>
            <a:chExt cx="21841827" cy="1776539"/>
          </a:xfrm>
        </p:grpSpPr>
        <p:sp>
          <p:nvSpPr>
            <p:cNvPr id="62" name="Rounded Rectangle 61"/>
            <p:cNvSpPr/>
            <p:nvPr/>
          </p:nvSpPr>
          <p:spPr>
            <a:xfrm>
              <a:off x="846156" y="3575405"/>
              <a:ext cx="21841827" cy="1606620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	</a:t>
              </a:r>
              <a:r>
                <a:rPr lang="en-US" sz="48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Chứng</a:t>
              </a:r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minh </a:t>
              </a:r>
              <a:r>
                <a:rPr lang="en-US" sz="48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rằng</a:t>
              </a:r>
              <a:r>
                <a:rPr lang="en-US" sz="4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:  </a:t>
              </a:r>
              <a:endParaRPr lang="en-US" sz="4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67"/>
            <p:cNvGrpSpPr/>
            <p:nvPr/>
          </p:nvGrpSpPr>
          <p:grpSpPr>
            <a:xfrm>
              <a:off x="1268078" y="3405486"/>
              <a:ext cx="3506144" cy="940513"/>
              <a:chOff x="1311958" y="3405486"/>
              <a:chExt cx="3506144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3332717" y="2514363"/>
                <a:ext cx="479958" cy="2490812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431680" y="3527166"/>
                <a:ext cx="2231702" cy="3670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</a:t>
                </a:r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dụ</a:t>
                </a:r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5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3679559"/>
              </p:ext>
            </p:extLst>
          </p:nvPr>
        </p:nvGraphicFramePr>
        <p:xfrm>
          <a:off x="3354387" y="6629400"/>
          <a:ext cx="14273213" cy="245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54" name="Equation" r:id="rId4" imgW="2616120" imgH="419040" progId="Equation.DSMT4">
                  <p:embed/>
                </p:oleObj>
              </mc:Choice>
              <mc:Fallback>
                <p:oleObj name="Equation" r:id="rId4" imgW="2616120" imgH="419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4387" y="6629400"/>
                        <a:ext cx="14273213" cy="245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4301996"/>
              </p:ext>
            </p:extLst>
          </p:nvPr>
        </p:nvGraphicFramePr>
        <p:xfrm>
          <a:off x="4725987" y="8839200"/>
          <a:ext cx="8334375" cy="228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55" name="Equation" r:id="rId6" imgW="1562040" imgH="419040" progId="Equation.DSMT4">
                  <p:embed/>
                </p:oleObj>
              </mc:Choice>
              <mc:Fallback>
                <p:oleObj name="Equation" r:id="rId6" imgW="1562040" imgH="419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5987" y="8839200"/>
                        <a:ext cx="8334375" cy="2289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1296987" y="7162800"/>
            <a:ext cx="601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2" name="Object 51"/>
          <p:cNvGraphicFramePr>
            <a:graphicFrameLocks noChangeAspect="1"/>
          </p:cNvGraphicFramePr>
          <p:nvPr/>
        </p:nvGraphicFramePr>
        <p:xfrm>
          <a:off x="8545512" y="3558495"/>
          <a:ext cx="10963275" cy="2192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56" name="Equation" r:id="rId8" imgW="2349360" imgH="469800" progId="Equation.DSMT4">
                  <p:embed/>
                </p:oleObj>
              </mc:Choice>
              <mc:Fallback>
                <p:oleObj name="Equation" r:id="rId8" imgW="2349360" imgH="4698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45512" y="3558495"/>
                        <a:ext cx="10963275" cy="2192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1486035"/>
              </p:ext>
            </p:extLst>
          </p:nvPr>
        </p:nvGraphicFramePr>
        <p:xfrm>
          <a:off x="4678834" y="11066463"/>
          <a:ext cx="8048153" cy="2497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57" name="Equation" r:id="rId10" imgW="1612800" imgH="469800" progId="Equation.DSMT4">
                  <p:embed/>
                </p:oleObj>
              </mc:Choice>
              <mc:Fallback>
                <p:oleObj name="Equation" r:id="rId10" imgW="1612800" imgH="4698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8834" y="11066463"/>
                        <a:ext cx="8048153" cy="2497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4" name="Group 53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56" name="Rounded Rectangle 55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082675" y="1913523"/>
              <a:ext cx="472352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VÍ DỤ MINH HOẠ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6" name="Group 10"/>
          <p:cNvGrpSpPr/>
          <p:nvPr/>
        </p:nvGrpSpPr>
        <p:grpSpPr>
          <a:xfrm>
            <a:off x="651806" y="9525000"/>
            <a:ext cx="23276581" cy="4191000"/>
            <a:chOff x="1270511" y="5555778"/>
            <a:chExt cx="21819676" cy="8619774"/>
          </a:xfrm>
        </p:grpSpPr>
        <p:sp>
          <p:nvSpPr>
            <p:cNvPr id="53" name="Rounded Rectangle 52"/>
            <p:cNvSpPr/>
            <p:nvPr/>
          </p:nvSpPr>
          <p:spPr>
            <a:xfrm>
              <a:off x="1272210" y="5712501"/>
              <a:ext cx="21817977" cy="846305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7" name="Group 60"/>
            <p:cNvGrpSpPr/>
            <p:nvPr/>
          </p:nvGrpSpPr>
          <p:grpSpPr>
            <a:xfrm>
              <a:off x="1270511" y="5555778"/>
              <a:ext cx="3568118" cy="1645838"/>
              <a:chOff x="1224541" y="5994345"/>
              <a:chExt cx="3568118" cy="1645838"/>
            </a:xfrm>
          </p:grpSpPr>
          <p:sp>
            <p:nvSpPr>
              <p:cNvPr id="55" name="Freeform 20"/>
              <p:cNvSpPr>
                <a:spLocks/>
              </p:cNvSpPr>
              <p:nvPr/>
            </p:nvSpPr>
            <p:spPr bwMode="auto">
              <a:xfrm rot="16200000" flipV="1">
                <a:off x="2717290" y="5401757"/>
                <a:ext cx="1154334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190231" y="5994345"/>
                <a:ext cx="2496331" cy="16458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9" name="Round Diagonal Corner Rectangle 58"/>
              <p:cNvSpPr/>
              <p:nvPr/>
            </p:nvSpPr>
            <p:spPr>
              <a:xfrm flipV="1">
                <a:off x="1224541" y="6322797"/>
                <a:ext cx="903517" cy="1154332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8" name="Group 54"/>
          <p:cNvGrpSpPr/>
          <p:nvPr/>
        </p:nvGrpSpPr>
        <p:grpSpPr>
          <a:xfrm>
            <a:off x="382587" y="2096451"/>
            <a:ext cx="21795055" cy="7346390"/>
            <a:chOff x="1268078" y="3405486"/>
            <a:chExt cx="22128489" cy="3679574"/>
          </a:xfrm>
        </p:grpSpPr>
        <p:sp>
          <p:nvSpPr>
            <p:cNvPr id="62" name="Rounded Rectangle 61"/>
            <p:cNvSpPr/>
            <p:nvPr/>
          </p:nvSpPr>
          <p:spPr>
            <a:xfrm>
              <a:off x="1554740" y="4196723"/>
              <a:ext cx="21841827" cy="2888337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67"/>
            <p:cNvGrpSpPr/>
            <p:nvPr/>
          </p:nvGrpSpPr>
          <p:grpSpPr>
            <a:xfrm>
              <a:off x="1268078" y="3405486"/>
              <a:ext cx="3251531" cy="940513"/>
              <a:chOff x="1311958" y="3405486"/>
              <a:chExt cx="3251531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71813" y="2620654"/>
                <a:ext cx="692540" cy="2490812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250670" y="3527166"/>
                <a:ext cx="1886629" cy="400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 1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7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54" name="Group 53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56" name="Rounded Rectangle 55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082675" y="1913523"/>
              <a:ext cx="647687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CÂU HỎI TRẮC NGHIỆM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984776"/>
              </p:ext>
            </p:extLst>
          </p:nvPr>
        </p:nvGraphicFramePr>
        <p:xfrm>
          <a:off x="2628289" y="4876800"/>
          <a:ext cx="9796417" cy="10477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36" name="Equation" r:id="rId4" imgW="2374560" imgH="253800" progId="Equation.DSMT4">
                  <p:embed/>
                </p:oleObj>
              </mc:Choice>
              <mc:Fallback>
                <p:oleObj name="Equation" r:id="rId4" imgW="2374560" imgH="25380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8289" y="4876800"/>
                        <a:ext cx="9796417" cy="104770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2608950" y="4038600"/>
            <a:ext cx="128612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8639" indent="-1088639" algn="just"/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Trong các công thức sau, công thức nào đúng?</a:t>
            </a:r>
          </a:p>
        </p:txBody>
      </p:sp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3295430"/>
              </p:ext>
            </p:extLst>
          </p:nvPr>
        </p:nvGraphicFramePr>
        <p:xfrm>
          <a:off x="2616200" y="5943600"/>
          <a:ext cx="9805987" cy="107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37" name="Equation" r:id="rId6" imgW="2374560" imgH="253800" progId="Equation.DSMT4">
                  <p:embed/>
                </p:oleObj>
              </mc:Choice>
              <mc:Fallback>
                <p:oleObj name="Equation" r:id="rId6" imgW="2374560" imgH="25380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6200" y="5943600"/>
                        <a:ext cx="9805987" cy="10747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Object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2609413"/>
              </p:ext>
            </p:extLst>
          </p:nvPr>
        </p:nvGraphicFramePr>
        <p:xfrm>
          <a:off x="2592387" y="7162800"/>
          <a:ext cx="9856787" cy="107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38" name="Equation" r:id="rId8" imgW="2387520" imgH="253800" progId="Equation.DSMT4">
                  <p:embed/>
                </p:oleObj>
              </mc:Choice>
              <mc:Fallback>
                <p:oleObj name="Equation" r:id="rId8" imgW="2387520" imgH="253800" progId="Equation.DSMT4">
                  <p:embed/>
                  <p:pic>
                    <p:nvPicPr>
                      <p:cNvPr id="66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2387" y="7162800"/>
                        <a:ext cx="9856787" cy="10747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2396614"/>
              </p:ext>
            </p:extLst>
          </p:nvPr>
        </p:nvGraphicFramePr>
        <p:xfrm>
          <a:off x="2587624" y="8153400"/>
          <a:ext cx="9910763" cy="107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39" name="Equation" r:id="rId10" imgW="2400120" imgH="253800" progId="Equation.DSMT4">
                  <p:embed/>
                </p:oleObj>
              </mc:Choice>
              <mc:Fallback>
                <p:oleObj name="Equation" r:id="rId10" imgW="2400120" imgH="253800" progId="Equation.DSMT4">
                  <p:embed/>
                  <p:pic>
                    <p:nvPicPr>
                      <p:cNvPr id="66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7624" y="8153400"/>
                        <a:ext cx="9910763" cy="10747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Oval 93">
            <a:extLst>
              <a:ext uri="{FF2B5EF4-FFF2-40B4-BE49-F238E27FC236}">
                <a16:creationId xmlns:a16="http://schemas.microsoft.com/office/drawing/2014/main" id="{5E5634A9-97C0-481A-86FE-97EC01D4EABF}"/>
              </a:ext>
            </a:extLst>
          </p:cNvPr>
          <p:cNvSpPr/>
          <p:nvPr/>
        </p:nvSpPr>
        <p:spPr>
          <a:xfrm>
            <a:off x="2432783" y="5943600"/>
            <a:ext cx="1007670" cy="105306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9" tIns="91445" rIns="182889" bIns="91445"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259387" y="10058400"/>
            <a:ext cx="14249400" cy="2895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 thì sin cos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sin</a:t>
            </a:r>
          </a:p>
          <a:p>
            <a:pPr algn="ctr"/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 thì cos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sin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nhớ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trư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̀</a:t>
            </a:r>
          </a:p>
        </p:txBody>
      </p:sp>
    </p:spTree>
    <p:extLst>
      <p:ext uri="{BB962C8B-B14F-4D97-AF65-F5344CB8AC3E}">
        <p14:creationId xmlns:p14="http://schemas.microsoft.com/office/powerpoint/2010/main" val="2521121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4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4387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8" name="Group 54"/>
          <p:cNvGrpSpPr/>
          <p:nvPr/>
        </p:nvGrpSpPr>
        <p:grpSpPr>
          <a:xfrm>
            <a:off x="306387" y="2133600"/>
            <a:ext cx="21795055" cy="3610065"/>
            <a:chOff x="1268078" y="3405486"/>
            <a:chExt cx="22128489" cy="2438165"/>
          </a:xfrm>
        </p:grpSpPr>
        <p:sp>
          <p:nvSpPr>
            <p:cNvPr id="62" name="Rounded Rectangle 61"/>
            <p:cNvSpPr/>
            <p:nvPr/>
          </p:nvSpPr>
          <p:spPr>
            <a:xfrm>
              <a:off x="1554740" y="3497569"/>
              <a:ext cx="21841827" cy="2346082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marL="1088639" indent="-1088639" algn="just"/>
              <a:endParaRPr lang="en-US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" name="Group 67"/>
            <p:cNvGrpSpPr/>
            <p:nvPr/>
          </p:nvGrpSpPr>
          <p:grpSpPr>
            <a:xfrm>
              <a:off x="1268078" y="3405486"/>
              <a:ext cx="3251531" cy="940513"/>
              <a:chOff x="1311958" y="3405486"/>
              <a:chExt cx="3251531" cy="940513"/>
            </a:xfrm>
          </p:grpSpPr>
          <p:sp>
            <p:nvSpPr>
              <p:cNvPr id="64" name="Freeform 20"/>
              <p:cNvSpPr>
                <a:spLocks/>
              </p:cNvSpPr>
              <p:nvPr/>
            </p:nvSpPr>
            <p:spPr bwMode="auto">
              <a:xfrm rot="5400000">
                <a:off x="2935578" y="2656890"/>
                <a:ext cx="765011" cy="2490811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395078" y="3570785"/>
                <a:ext cx="2005298" cy="5404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600" b="1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 2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67" name="Rectangle 66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7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8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9" name="Freeform 24"/>
                <p:cNvSpPr>
                  <a:spLocks noEditPoints="1"/>
                </p:cNvSpPr>
                <p:nvPr/>
              </p:nvSpPr>
              <p:spPr bwMode="auto">
                <a:xfrm>
                  <a:off x="1555137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0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1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2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3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4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5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6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7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8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89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0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54" name="Group 53"/>
          <p:cNvGrpSpPr/>
          <p:nvPr/>
        </p:nvGrpSpPr>
        <p:grpSpPr>
          <a:xfrm>
            <a:off x="-455613" y="1572061"/>
            <a:ext cx="14477999" cy="830997"/>
            <a:chOff x="-288924" y="1892299"/>
            <a:chExt cx="9539767" cy="830995"/>
          </a:xfrm>
        </p:grpSpPr>
        <p:sp>
          <p:nvSpPr>
            <p:cNvPr id="56" name="Rounded Rectangle 55"/>
            <p:cNvSpPr/>
            <p:nvPr/>
          </p:nvSpPr>
          <p:spPr>
            <a:xfrm>
              <a:off x="-288924" y="1905000"/>
              <a:ext cx="2362200" cy="804672"/>
            </a:xfrm>
            <a:prstGeom prst="roundRect">
              <a:avLst/>
            </a:prstGeom>
            <a:solidFill>
              <a:srgbClr val="145F82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082675" y="1913523"/>
              <a:ext cx="647687" cy="7540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III</a:t>
              </a:r>
              <a:endPara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087562" y="1892299"/>
              <a:ext cx="7163281" cy="830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smtClean="0">
                  <a:solidFill>
                    <a:srgbClr val="14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CÂU HỎI TRẮC NGHIỆM</a:t>
              </a:r>
              <a:endParaRPr lang="en-US" sz="4800" b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516625"/>
              </p:ext>
            </p:extLst>
          </p:nvPr>
        </p:nvGraphicFramePr>
        <p:xfrm>
          <a:off x="3822699" y="3152775"/>
          <a:ext cx="282892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208" name="Equation" r:id="rId4" imgW="685800" imgH="203040" progId="Equation.DSMT4">
                  <p:embed/>
                </p:oleObj>
              </mc:Choice>
              <mc:Fallback>
                <p:oleObj name="Equation" r:id="rId4" imgW="685800" imgH="203040" progId="Equation.DSMT4">
                  <p:embed/>
                  <p:pic>
                    <p:nvPicPr>
                      <p:cNvPr id="63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2699" y="3152775"/>
                        <a:ext cx="2828925" cy="8382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3675750" y="2286000"/>
            <a:ext cx="178142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8639" indent="-1088639"/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Rút gọn biểu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thức                                                ta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được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7725677"/>
              </p:ext>
            </p:extLst>
          </p:nvPr>
        </p:nvGraphicFramePr>
        <p:xfrm>
          <a:off x="10593387" y="3101975"/>
          <a:ext cx="2830512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209" name="Equation" r:id="rId6" imgW="685800" imgH="203040" progId="Equation.DSMT4">
                  <p:embed/>
                </p:oleObj>
              </mc:Choice>
              <mc:Fallback>
                <p:oleObj name="Equation" r:id="rId6" imgW="685800" imgH="203040" progId="Equation.DSMT4">
                  <p:embed/>
                  <p:pic>
                    <p:nvPicPr>
                      <p:cNvPr id="66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93387" y="3101975"/>
                        <a:ext cx="2830512" cy="860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Object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3507796"/>
              </p:ext>
            </p:extLst>
          </p:nvPr>
        </p:nvGraphicFramePr>
        <p:xfrm>
          <a:off x="3735387" y="4191000"/>
          <a:ext cx="2936875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210" name="Equation" r:id="rId8" imgW="711000" imgH="203040" progId="Equation.DSMT4">
                  <p:embed/>
                </p:oleObj>
              </mc:Choice>
              <mc:Fallback>
                <p:oleObj name="Equation" r:id="rId8" imgW="711000" imgH="203040" progId="Equation.DSMT4">
                  <p:embed/>
                  <p:pic>
                    <p:nvPicPr>
                      <p:cNvPr id="92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5387" y="4191000"/>
                        <a:ext cx="2936875" cy="8588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2159010"/>
              </p:ext>
            </p:extLst>
          </p:nvPr>
        </p:nvGraphicFramePr>
        <p:xfrm>
          <a:off x="10563224" y="4146550"/>
          <a:ext cx="2936875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211" name="Equation" r:id="rId10" imgW="711000" imgH="203040" progId="Equation.DSMT4">
                  <p:embed/>
                </p:oleObj>
              </mc:Choice>
              <mc:Fallback>
                <p:oleObj name="Equation" r:id="rId10" imgW="711000" imgH="203040" progId="Equation.DSMT4">
                  <p:embed/>
                  <p:pic>
                    <p:nvPicPr>
                      <p:cNvPr id="93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63224" y="4146550"/>
                        <a:ext cx="2936875" cy="8588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Oval 93">
            <a:extLst>
              <a:ext uri="{FF2B5EF4-FFF2-40B4-BE49-F238E27FC236}">
                <a16:creationId xmlns:a16="http://schemas.microsoft.com/office/drawing/2014/main" id="{5E5634A9-97C0-481A-86FE-97EC01D4EABF}"/>
              </a:ext>
            </a:extLst>
          </p:cNvPr>
          <p:cNvSpPr/>
          <p:nvPr/>
        </p:nvSpPr>
        <p:spPr>
          <a:xfrm>
            <a:off x="10368695" y="4191000"/>
            <a:ext cx="997804" cy="88152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9" tIns="91445" rIns="182889" bIns="91445" rtlCol="0" anchor="ctr"/>
          <a:lstStyle/>
          <a:p>
            <a:pPr algn="ctr"/>
            <a:endParaRPr lang="en-US"/>
          </a:p>
        </p:txBody>
      </p:sp>
      <p:graphicFrame>
        <p:nvGraphicFramePr>
          <p:cNvPr id="95" name="Object 9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4138350"/>
              </p:ext>
            </p:extLst>
          </p:nvPr>
        </p:nvGraphicFramePr>
        <p:xfrm>
          <a:off x="8383587" y="2286000"/>
          <a:ext cx="6975686" cy="830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212" name="Equation" r:id="rId12" imgW="1752480" imgH="203040" progId="Equation.DSMT4">
                  <p:embed/>
                </p:oleObj>
              </mc:Choice>
              <mc:Fallback>
                <p:oleObj name="Equation" r:id="rId12" imgW="1752480" imgH="20304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3587" y="2286000"/>
                        <a:ext cx="6975686" cy="83018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7" name="Group 10"/>
          <p:cNvGrpSpPr/>
          <p:nvPr/>
        </p:nvGrpSpPr>
        <p:grpSpPr>
          <a:xfrm>
            <a:off x="153987" y="5943600"/>
            <a:ext cx="23590483" cy="7182197"/>
            <a:chOff x="1270511" y="5689644"/>
            <a:chExt cx="22113931" cy="8463051"/>
          </a:xfrm>
        </p:grpSpPr>
        <p:sp>
          <p:nvSpPr>
            <p:cNvPr id="98" name="Rounded Rectangle 97"/>
            <p:cNvSpPr/>
            <p:nvPr/>
          </p:nvSpPr>
          <p:spPr>
            <a:xfrm>
              <a:off x="1566465" y="5689644"/>
              <a:ext cx="21817977" cy="8463051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99" name="Group 60"/>
            <p:cNvGrpSpPr/>
            <p:nvPr/>
          </p:nvGrpSpPr>
          <p:grpSpPr>
            <a:xfrm>
              <a:off x="1270511" y="5735357"/>
              <a:ext cx="3568118" cy="942928"/>
              <a:chOff x="1224541" y="6173924"/>
              <a:chExt cx="3568118" cy="942928"/>
            </a:xfrm>
          </p:grpSpPr>
          <p:sp>
            <p:nvSpPr>
              <p:cNvPr id="100" name="Freeform 20"/>
              <p:cNvSpPr>
                <a:spLocks/>
              </p:cNvSpPr>
              <p:nvPr/>
            </p:nvSpPr>
            <p:spPr bwMode="auto">
              <a:xfrm rot="16200000" flipV="1">
                <a:off x="2918240" y="5200808"/>
                <a:ext cx="752434" cy="2996405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2156877" y="6173924"/>
                <a:ext cx="2210609" cy="9429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4600" b="1" dirty="0" smtClean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4600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2" name="Round Diagonal Corner Rectangle 101"/>
              <p:cNvSpPr/>
              <p:nvPr/>
            </p:nvSpPr>
            <p:spPr>
              <a:xfrm flipV="1">
                <a:off x="1224541" y="6322797"/>
                <a:ext cx="903517" cy="752431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Freeform 15"/>
              <p:cNvSpPr>
                <a:spLocks noEditPoints="1"/>
              </p:cNvSpPr>
              <p:nvPr/>
            </p:nvSpPr>
            <p:spPr bwMode="auto">
              <a:xfrm>
                <a:off x="1423146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859969" y="7696200"/>
            <a:ext cx="40184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Cách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1: Ta có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05" name="Objec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0969045"/>
              </p:ext>
            </p:extLst>
          </p:nvPr>
        </p:nvGraphicFramePr>
        <p:xfrm>
          <a:off x="4878387" y="7543800"/>
          <a:ext cx="6956425" cy="99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213" name="Equation" r:id="rId14" imgW="1752480" imgH="203040" progId="Equation.DSMT4">
                  <p:embed/>
                </p:oleObj>
              </mc:Choice>
              <mc:Fallback>
                <p:oleObj name="Equation" r:id="rId14" imgW="1752480" imgH="203040" progId="Equation.DSMT4">
                  <p:embed/>
                  <p:pic>
                    <p:nvPicPr>
                      <p:cNvPr id="96" name="Object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8387" y="7543800"/>
                        <a:ext cx="6956425" cy="9953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39787" y="9448800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Cách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2: Sử </a:t>
            </a:r>
            <a:r>
              <a:rPr lang="en-US" sz="48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dụng</a:t>
            </a:r>
            <a:r>
              <a:rPr lang="en-US" sz="4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MTCT</a:t>
            </a:r>
            <a:endParaRPr lang="en-US" sz="4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8231187" y="9296400"/>
            <a:ext cx="14249400" cy="2895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 thì sin cos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sin</a:t>
            </a:r>
          </a:p>
          <a:p>
            <a:pPr algn="ctr"/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 thì cos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sin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nhớ </a:t>
            </a:r>
            <a:r>
              <a:rPr lang="en-US" sz="5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trư</a:t>
            </a:r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̀</a:t>
            </a:r>
          </a:p>
        </p:txBody>
      </p:sp>
      <p:graphicFrame>
        <p:nvGraphicFramePr>
          <p:cNvPr id="59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8550047"/>
              </p:ext>
            </p:extLst>
          </p:nvPr>
        </p:nvGraphicFramePr>
        <p:xfrm>
          <a:off x="11964987" y="7470775"/>
          <a:ext cx="6199188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214" name="Equation" r:id="rId16" imgW="1562040" imgH="279360" progId="Equation.DSMT4">
                  <p:embed/>
                </p:oleObj>
              </mc:Choice>
              <mc:Fallback>
                <p:oleObj name="Equation" r:id="rId16" imgW="1562040" imgH="279360" progId="Equation.DSMT4">
                  <p:embed/>
                  <p:pic>
                    <p:nvPicPr>
                      <p:cNvPr id="105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64987" y="7470775"/>
                        <a:ext cx="6199188" cy="1368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7307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3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4" grpId="0" animBg="1"/>
      <p:bldP spid="3" grpId="0"/>
      <p:bldP spid="4" grpId="0"/>
      <p:bldP spid="5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2&quot;/&gt;&lt;/object&gt;&lt;object type=&quot;3&quot; unique_id=&quot;10008&quot;&gt;&lt;property id=&quot;20148&quot; value=&quot;5&quot;/&gt;&lt;property id=&quot;20300&quot; value=&quot;Slide 6&quot;/&gt;&lt;property id=&quot;20307&quot; value=&quot;263&quot;/&gt;&lt;/object&gt;&lt;object type=&quot;3&quot; unique_id=&quot;10009&quot;&gt;&lt;property id=&quot;20148&quot; value=&quot;5&quot;/&gt;&lt;property id=&quot;20300&quot; value=&quot;Slide 7&quot;/&gt;&lt;property id=&quot;20307&quot; value=&quot;264&quot;/&gt;&lt;/object&gt;&lt;object type=&quot;3&quot; unique_id=&quot;10010&quot;&gt;&lt;property id=&quot;20148&quot; value=&quot;5&quot;/&gt;&lt;property id=&quot;20300&quot; value=&quot;Slide 8&quot;/&gt;&lt;property id=&quot;20307&quot; value=&quot;265&quot;/&gt;&lt;/object&gt;&lt;object type=&quot;3&quot; unique_id=&quot;10011&quot;&gt;&lt;property id=&quot;20148&quot; value=&quot;5&quot;/&gt;&lt;property id=&quot;20300&quot; value=&quot;Slide 9&quot;/&gt;&lt;property id=&quot;20307&quot; value=&quot;266&quot;/&gt;&lt;/object&gt;&lt;object type=&quot;3&quot; unique_id=&quot;10012&quot;&gt;&lt;property id=&quot;20148&quot; value=&quot;5&quot;/&gt;&lt;property id=&quot;20300&quot; value=&quot;Slide 10&quot;/&gt;&lt;property id=&quot;20307&quot; value=&quot;267&quot;/&gt;&lt;/object&gt;&lt;object type=&quot;3&quot; unique_id=&quot;10013&quot;&gt;&lt;property id=&quot;20148&quot; value=&quot;5&quot;/&gt;&lt;property id=&quot;20300&quot; value=&quot;Slide 11&quot;/&gt;&lt;property id=&quot;20307&quot; value=&quot;269&quot;/&gt;&lt;/object&gt;&lt;object type=&quot;3&quot; unique_id=&quot;10014&quot;&gt;&lt;property id=&quot;20148&quot; value=&quot;5&quot;/&gt;&lt;property id=&quot;20300&quot; value=&quot;Slide 12&quot;/&gt;&lt;property id=&quot;20307&quot; value=&quot;270&quot;/&gt;&lt;/object&gt;&lt;object type=&quot;3&quot; unique_id=&quot;10015&quot;&gt;&lt;property id=&quot;20148&quot; value=&quot;5&quot;/&gt;&lt;property id=&quot;20300&quot; value=&quot;Slide 13&quot;/&gt;&lt;property id=&quot;20307&quot; value=&quot;274&quot;/&gt;&lt;/object&gt;&lt;object type=&quot;3&quot; unique_id=&quot;10016&quot;&gt;&lt;property id=&quot;20148&quot; value=&quot;5&quot;/&gt;&lt;property id=&quot;20300&quot; value=&quot;Slide 14&quot;/&gt;&lt;property id=&quot;20307&quot; value=&quot;275&quot;/&gt;&lt;/object&gt;&lt;object type=&quot;3&quot; unique_id=&quot;10017&quot;&gt;&lt;property id=&quot;20148&quot; value=&quot;5&quot;/&gt;&lt;property id=&quot;20300&quot; value=&quot;Slide 15&quot;/&gt;&lt;property id=&quot;20307&quot; value=&quot;276&quot;/&gt;&lt;/object&gt;&lt;object type=&quot;3&quot; unique_id=&quot;10018&quot;&gt;&lt;property id=&quot;20148&quot; value=&quot;5&quot;/&gt;&lt;property id=&quot;20300&quot; value=&quot;Slide 16&quot;/&gt;&lt;property id=&quot;20307&quot; value=&quot;277&quot;/&gt;&lt;/object&gt;&lt;object type=&quot;3&quot; unique_id=&quot;10019&quot;&gt;&lt;property id=&quot;20148&quot; value=&quot;5&quot;/&gt;&lt;property id=&quot;20300&quot; value=&quot;Slide 17&quot;/&gt;&lt;property id=&quot;20307&quot; value=&quot;271&quot;/&gt;&lt;/object&gt;&lt;object type=&quot;3&quot; unique_id=&quot;10020&quot;&gt;&lt;property id=&quot;20148&quot; value=&quot;5&quot;/&gt;&lt;property id=&quot;20300&quot; value=&quot;Slide 18&quot;/&gt;&lt;property id=&quot;20307&quot; value=&quot;278&quot;/&gt;&lt;/object&gt;&lt;object type=&quot;3&quot; unique_id=&quot;10021&quot;&gt;&lt;property id=&quot;20148&quot; value=&quot;5&quot;/&gt;&lt;property id=&quot;20300&quot; value=&quot;Slide 19&quot;/&gt;&lt;property id=&quot;20307&quot; value=&quot;279&quot;/&gt;&lt;/object&gt;&lt;object type=&quot;3&quot; unique_id=&quot;10022&quot;&gt;&lt;property id=&quot;20148&quot; value=&quot;5&quot;/&gt;&lt;property id=&quot;20300&quot; value=&quot;Slide 20&quot;/&gt;&lt;property id=&quot;20307&quot; value=&quot;272&quot;/&gt;&lt;/object&gt;&lt;object type=&quot;3&quot; unique_id=&quot;10023&quot;&gt;&lt;property id=&quot;20148&quot; value=&quot;5&quot;/&gt;&lt;property id=&quot;20300&quot; value=&quot;Slide 21&quot;/&gt;&lt;property id=&quot;20307&quot; value=&quot;273&quot;/&gt;&lt;/object&gt;&lt;object type=&quot;3&quot; unique_id=&quot;10024&quot;&gt;&lt;property id=&quot;20148&quot; value=&quot;5&quot;/&gt;&lt;property id=&quot;20300&quot; value=&quot;Slide 22&quot;/&gt;&lt;property id=&quot;20307&quot; value=&quot;268&quot;/&gt;&lt;/object&gt;&lt;object type=&quot;3&quot; unique_id=&quot;10025&quot;&gt;&lt;property id=&quot;20148&quot; value=&quot;5&quot;/&gt;&lt;property id=&quot;20300&quot; value=&quot;Slide 23&quot;/&gt;&lt;property id=&quot;20307&quot; value=&quot;280&quot;/&gt;&lt;/object&gt;&lt;object type=&quot;3&quot; unique_id=&quot;10026&quot;&gt;&lt;property id=&quot;20148&quot; value=&quot;5&quot;/&gt;&lt;property id=&quot;20300&quot; value=&quot;Slide 24&quot;/&gt;&lt;property id=&quot;20307&quot; value=&quot;281&quot;/&gt;&lt;/object&gt;&lt;object type=&quot;3&quot; unique_id=&quot;10027&quot;&gt;&lt;property id=&quot;20148&quot; value=&quot;5&quot;/&gt;&lt;property id=&quot;20300&quot; value=&quot;Slide 25&quot;/&gt;&lt;property id=&quot;20307&quot; value=&quot;282&quot;/&gt;&lt;/object&gt;&lt;/object&gt;&lt;object type=&quot;8&quot; unique_id=&quot;1005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8945</TotalTime>
  <Words>656</Words>
  <PresentationFormat>Custom</PresentationFormat>
  <Paragraphs>249</Paragraphs>
  <Slides>18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AvantGarde</vt:lpstr>
      <vt:lpstr>AvantGarde-Demi</vt:lpstr>
      <vt:lpstr>Calibri</vt:lpstr>
      <vt:lpstr>Tahoma</vt:lpstr>
      <vt:lpstr>Times New Roman</vt:lpstr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Website VnTeach.Com</dc:creator>
  <cp:keywords>Website VnTeach.Com</cp:keywords>
  <dcterms:created xsi:type="dcterms:W3CDTF">2013-08-31T11:42:51Z</dcterms:created>
  <dcterms:modified xsi:type="dcterms:W3CDTF">2020-04-03T01:18:47Z</dcterms:modified>
</cp:coreProperties>
</file>