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21" r:id="rId3"/>
    <p:sldId id="322" r:id="rId4"/>
    <p:sldId id="270" r:id="rId5"/>
    <p:sldId id="317" r:id="rId6"/>
    <p:sldId id="307" r:id="rId7"/>
    <p:sldId id="308" r:id="rId8"/>
    <p:sldId id="309" r:id="rId9"/>
    <p:sldId id="310" r:id="rId10"/>
    <p:sldId id="311" r:id="rId11"/>
    <p:sldId id="312" r:id="rId12"/>
    <p:sldId id="327" r:id="rId13"/>
    <p:sldId id="313" r:id="rId14"/>
    <p:sldId id="323" r:id="rId15"/>
    <p:sldId id="316" r:id="rId16"/>
    <p:sldId id="324" r:id="rId17"/>
    <p:sldId id="325" r:id="rId18"/>
    <p:sldId id="326" r:id="rId19"/>
    <p:sldId id="319" r:id="rId20"/>
    <p:sldId id="320" r:id="rId21"/>
    <p:sldId id="306" r:id="rId22"/>
    <p:sldId id="260" r:id="rId23"/>
    <p:sldId id="261" r:id="rId24"/>
  </p:sldIdLst>
  <p:sldSz cx="24377650" cy="13716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Jua" panose="020B0604020202020204" charset="0"/>
      <p:regular r:id="rId30"/>
    </p:embeddedFon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Lato Black" panose="020F0502020204030203" pitchFamily="34" charset="0"/>
      <p:bold r:id="rId35"/>
      <p:boldItalic r:id="rId36"/>
    </p:embeddedFont>
    <p:embeddedFont>
      <p:font typeface="Lato Light" panose="020F0502020204030203" pitchFamily="34" charset="0"/>
      <p:regular r:id="rId37"/>
      <p:italic r:id="rId38"/>
    </p:embeddedFont>
    <p:embeddedFont>
      <p:font typeface="Permanent Marker" panose="020B0604020202020204" charset="0"/>
      <p:regular r:id="rId39"/>
    </p:embeddedFont>
    <p:embeddedFont>
      <p:font typeface="Roboto" panose="02000000000000000000" pitchFamily="2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14590" userDrawn="1">
          <p15:clr>
            <a:srgbClr val="A4A3A4"/>
          </p15:clr>
        </p15:guide>
        <p15:guide id="3" pos="766" userDrawn="1">
          <p15:clr>
            <a:srgbClr val="A4A3A4"/>
          </p15:clr>
        </p15:guide>
        <p15:guide id="4" pos="7678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gKLBYGJQcA7jpAweC+Ypg9xek3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78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82" autoAdjust="0"/>
    <p:restoredTop sz="94660"/>
  </p:normalViewPr>
  <p:slideViewPr>
    <p:cSldViewPr snapToGrid="0">
      <p:cViewPr varScale="1">
        <p:scale>
          <a:sx n="42" d="100"/>
          <a:sy n="42" d="100"/>
        </p:scale>
        <p:origin x="102" y="183"/>
      </p:cViewPr>
      <p:guideLst>
        <p:guide orient="horz" pos="4320"/>
        <p:guide pos="14590"/>
        <p:guide pos="766"/>
        <p:guide pos="76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128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1915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3591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6875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6672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2589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3061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2225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4317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0674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3654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4" name="Google Shape;232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22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6833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5374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9945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3938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5239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197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5486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8441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1937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0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8" name="Google Shape;1568;p39"/>
          <p:cNvGrpSpPr/>
          <p:nvPr/>
        </p:nvGrpSpPr>
        <p:grpSpPr>
          <a:xfrm>
            <a:off x="1055444" y="585386"/>
            <a:ext cx="22711057" cy="12768749"/>
            <a:chOff x="395894" y="219519"/>
            <a:chExt cx="8518865" cy="4788281"/>
          </a:xfrm>
        </p:grpSpPr>
        <p:sp>
          <p:nvSpPr>
            <p:cNvPr id="1569" name="Google Shape;1569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0" name="Google Shape;1570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71" name="Google Shape;157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3" name="Google Shape;1573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74" name="Google Shape;1574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75" name="Google Shape;1575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7" name="Google Shape;1577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78" name="Google Shape;1578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0" name="Google Shape;1580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81" name="Google Shape;1581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3" name="Google Shape;1583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84" name="Google Shape;1584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6" name="Google Shape;1586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87" name="Google Shape;1587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3732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9" name="Google Shape;1589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1" name="Google Shape;1591;p39"/>
          <p:cNvSpPr txBox="1">
            <a:spLocks noGrp="1"/>
          </p:cNvSpPr>
          <p:nvPr>
            <p:ph type="title"/>
          </p:nvPr>
        </p:nvSpPr>
        <p:spPr>
          <a:xfrm>
            <a:off x="1936096" y="1176933"/>
            <a:ext cx="20505059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92" name="Google Shape;1592;p39"/>
          <p:cNvGrpSpPr/>
          <p:nvPr/>
        </p:nvGrpSpPr>
        <p:grpSpPr>
          <a:xfrm>
            <a:off x="2066263" y="12097735"/>
            <a:ext cx="1184425" cy="1062733"/>
            <a:chOff x="2495125" y="2142250"/>
            <a:chExt cx="444275" cy="398525"/>
          </a:xfrm>
        </p:grpSpPr>
        <p:sp>
          <p:nvSpPr>
            <p:cNvPr id="1593" name="Google Shape;1593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5" name="Google Shape;1595;p39"/>
          <p:cNvGrpSpPr/>
          <p:nvPr/>
        </p:nvGrpSpPr>
        <p:grpSpPr>
          <a:xfrm>
            <a:off x="19303640" y="1062268"/>
            <a:ext cx="776798" cy="750333"/>
            <a:chOff x="3243875" y="2372825"/>
            <a:chExt cx="291375" cy="281375"/>
          </a:xfrm>
        </p:grpSpPr>
        <p:sp>
          <p:nvSpPr>
            <p:cNvPr id="1596" name="Google Shape;1596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6" name="Google Shape;1606;p39"/>
          <p:cNvGrpSpPr/>
          <p:nvPr/>
        </p:nvGrpSpPr>
        <p:grpSpPr>
          <a:xfrm>
            <a:off x="21506399" y="2704103"/>
            <a:ext cx="444351" cy="449533"/>
            <a:chOff x="4954425" y="2036375"/>
            <a:chExt cx="166675" cy="168575"/>
          </a:xfrm>
        </p:grpSpPr>
        <p:sp>
          <p:nvSpPr>
            <p:cNvPr id="1607" name="Google Shape;160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9" name="Google Shape;1609;p39"/>
          <p:cNvSpPr/>
          <p:nvPr/>
        </p:nvSpPr>
        <p:spPr>
          <a:xfrm>
            <a:off x="4127393" y="12729934"/>
            <a:ext cx="317584" cy="216533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0" name="Google Shape;1610;p39"/>
          <p:cNvSpPr/>
          <p:nvPr/>
        </p:nvSpPr>
        <p:spPr>
          <a:xfrm>
            <a:off x="21221605" y="11738170"/>
            <a:ext cx="231940" cy="16513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11" name="Google Shape;1611;p39"/>
          <p:cNvGrpSpPr/>
          <p:nvPr/>
        </p:nvGrpSpPr>
        <p:grpSpPr>
          <a:xfrm>
            <a:off x="2066263" y="11288668"/>
            <a:ext cx="444351" cy="449533"/>
            <a:chOff x="4954425" y="2036375"/>
            <a:chExt cx="166675" cy="168575"/>
          </a:xfrm>
        </p:grpSpPr>
        <p:sp>
          <p:nvSpPr>
            <p:cNvPr id="1612" name="Google Shape;161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373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4" name="Google Shape;1614;p39"/>
          <p:cNvSpPr/>
          <p:nvPr/>
        </p:nvSpPr>
        <p:spPr>
          <a:xfrm>
            <a:off x="1456466" y="2511836"/>
            <a:ext cx="211620" cy="35190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9206" y="2577571"/>
            <a:ext cx="865180" cy="220427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Google Shape;1616;p39"/>
          <p:cNvSpPr/>
          <p:nvPr/>
        </p:nvSpPr>
        <p:spPr>
          <a:xfrm>
            <a:off x="812341" y="2797913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39"/>
          <p:cNvSpPr/>
          <p:nvPr/>
        </p:nvSpPr>
        <p:spPr>
          <a:xfrm>
            <a:off x="1614303" y="2686089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8" name="Google Shape;1618;p39"/>
          <p:cNvSpPr/>
          <p:nvPr/>
        </p:nvSpPr>
        <p:spPr>
          <a:xfrm>
            <a:off x="1456466" y="3461975"/>
            <a:ext cx="211620" cy="355117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9" name="Google Shape;1619;p39"/>
          <p:cNvSpPr/>
          <p:nvPr/>
        </p:nvSpPr>
        <p:spPr>
          <a:xfrm>
            <a:off x="749206" y="3531013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0" name="Google Shape;1620;p39"/>
          <p:cNvSpPr/>
          <p:nvPr/>
        </p:nvSpPr>
        <p:spPr>
          <a:xfrm>
            <a:off x="812341" y="3747964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39"/>
          <p:cNvSpPr/>
          <p:nvPr/>
        </p:nvSpPr>
        <p:spPr>
          <a:xfrm>
            <a:off x="1614303" y="3639447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39"/>
          <p:cNvSpPr/>
          <p:nvPr/>
        </p:nvSpPr>
        <p:spPr>
          <a:xfrm>
            <a:off x="752382" y="3560579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39"/>
          <p:cNvSpPr/>
          <p:nvPr/>
        </p:nvSpPr>
        <p:spPr>
          <a:xfrm>
            <a:off x="1456466" y="4415331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39"/>
          <p:cNvSpPr/>
          <p:nvPr/>
        </p:nvSpPr>
        <p:spPr>
          <a:xfrm>
            <a:off x="749206" y="4481068"/>
            <a:ext cx="865180" cy="22033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39"/>
          <p:cNvSpPr/>
          <p:nvPr/>
        </p:nvSpPr>
        <p:spPr>
          <a:xfrm>
            <a:off x="812341" y="4698016"/>
            <a:ext cx="85348" cy="339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39"/>
          <p:cNvSpPr/>
          <p:nvPr/>
        </p:nvSpPr>
        <p:spPr>
          <a:xfrm>
            <a:off x="1614303" y="4589585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39"/>
          <p:cNvSpPr/>
          <p:nvPr/>
        </p:nvSpPr>
        <p:spPr>
          <a:xfrm>
            <a:off x="752382" y="4510633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Google Shape;1628;p39"/>
          <p:cNvSpPr/>
          <p:nvPr/>
        </p:nvSpPr>
        <p:spPr>
          <a:xfrm>
            <a:off x="1456466" y="5365382"/>
            <a:ext cx="211620" cy="355205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9" name="Google Shape;1629;p39"/>
          <p:cNvSpPr/>
          <p:nvPr/>
        </p:nvSpPr>
        <p:spPr>
          <a:xfrm>
            <a:off x="749206" y="5434425"/>
            <a:ext cx="865180" cy="217123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39"/>
          <p:cNvSpPr/>
          <p:nvPr/>
        </p:nvSpPr>
        <p:spPr>
          <a:xfrm>
            <a:off x="812341" y="5651460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39"/>
          <p:cNvSpPr/>
          <p:nvPr/>
        </p:nvSpPr>
        <p:spPr>
          <a:xfrm>
            <a:off x="1614303" y="5539637"/>
            <a:ext cx="83" cy="339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39"/>
          <p:cNvSpPr/>
          <p:nvPr/>
        </p:nvSpPr>
        <p:spPr>
          <a:xfrm>
            <a:off x="752382" y="5464075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39"/>
          <p:cNvSpPr/>
          <p:nvPr/>
        </p:nvSpPr>
        <p:spPr>
          <a:xfrm>
            <a:off x="1456466" y="6318827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39"/>
          <p:cNvSpPr/>
          <p:nvPr/>
        </p:nvSpPr>
        <p:spPr>
          <a:xfrm>
            <a:off x="749206" y="6384563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39"/>
          <p:cNvSpPr/>
          <p:nvPr/>
        </p:nvSpPr>
        <p:spPr>
          <a:xfrm>
            <a:off x="812341" y="6601513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1614303" y="6492993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752382" y="6414125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1456466" y="7268878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749206" y="7337917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812341" y="7554868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1614303" y="7443131"/>
            <a:ext cx="83" cy="339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752382" y="7364180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1456466" y="8222236"/>
            <a:ext cx="211620" cy="35190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749206" y="8287972"/>
            <a:ext cx="865180" cy="217123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812341" y="8505007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1614303" y="8396489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752382" y="8317621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1456466" y="9172374"/>
            <a:ext cx="211620" cy="3518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749206" y="9241329"/>
            <a:ext cx="865180" cy="217123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812341" y="9458364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1614303" y="9346543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752382" y="9267676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1456466" y="10122426"/>
            <a:ext cx="211620" cy="355117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749206" y="10191467"/>
            <a:ext cx="865180" cy="217035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812341" y="10408415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1614303" y="10299985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752382" y="10221029"/>
            <a:ext cx="862007" cy="18747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1456466" y="11075783"/>
            <a:ext cx="211620" cy="35190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749206" y="11141519"/>
            <a:ext cx="865180" cy="22033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812341" y="11361772"/>
            <a:ext cx="85348" cy="8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1614303" y="11250036"/>
            <a:ext cx="83" cy="8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752382" y="11171168"/>
            <a:ext cx="862007" cy="19068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752382" y="2607223"/>
            <a:ext cx="862007" cy="190776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73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78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>
            <a:off x="22701688" y="419728"/>
            <a:ext cx="1529913" cy="1430828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" name="Google Shape;11;p7"/>
          <p:cNvSpPr txBox="1">
            <a:spLocks noGrp="1"/>
          </p:cNvSpPr>
          <p:nvPr>
            <p:ph type="title"/>
          </p:nvPr>
        </p:nvSpPr>
        <p:spPr>
          <a:xfrm>
            <a:off x="1510316" y="645742"/>
            <a:ext cx="21025723" cy="199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sz="6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cxnSp>
        <p:nvCxnSpPr>
          <p:cNvPr id="13" name="Google Shape;13;p7"/>
          <p:cNvCxnSpPr/>
          <p:nvPr/>
        </p:nvCxnSpPr>
        <p:spPr>
          <a:xfrm>
            <a:off x="0" y="2210635"/>
            <a:ext cx="24377649" cy="0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4.xml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e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"/>
          <p:cNvSpPr/>
          <p:nvPr/>
        </p:nvSpPr>
        <p:spPr>
          <a:xfrm>
            <a:off x="382307" y="322729"/>
            <a:ext cx="23613035" cy="13070540"/>
          </a:xfrm>
          <a:prstGeom prst="roundRect">
            <a:avLst>
              <a:gd name="adj" fmla="val 59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0" name="Google Shape;220;p1"/>
          <p:cNvSpPr/>
          <p:nvPr/>
        </p:nvSpPr>
        <p:spPr>
          <a:xfrm>
            <a:off x="0" y="10300447"/>
            <a:ext cx="4047565" cy="3415553"/>
          </a:xfrm>
          <a:prstGeom prst="rtTriangle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1" name="Google Shape;221;p1"/>
          <p:cNvSpPr/>
          <p:nvPr/>
        </p:nvSpPr>
        <p:spPr>
          <a:xfrm>
            <a:off x="791510" y="9251576"/>
            <a:ext cx="4829361" cy="4566955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2" name="Google Shape;222;p1"/>
          <p:cNvSpPr/>
          <p:nvPr/>
        </p:nvSpPr>
        <p:spPr>
          <a:xfrm rot="10800000">
            <a:off x="20783548" y="0"/>
            <a:ext cx="3726705" cy="3676093"/>
          </a:xfrm>
          <a:prstGeom prst="rtTriangle">
            <a:avLst/>
          </a:prstGeom>
          <a:solidFill>
            <a:srgbClr val="D6E3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3" name="Google Shape;223;p1"/>
          <p:cNvSpPr/>
          <p:nvPr/>
        </p:nvSpPr>
        <p:spPr>
          <a:xfrm rot="10800000">
            <a:off x="18747816" y="0"/>
            <a:ext cx="4829361" cy="4566955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4" name="Google Shape;224;p1"/>
          <p:cNvSpPr/>
          <p:nvPr/>
        </p:nvSpPr>
        <p:spPr>
          <a:xfrm>
            <a:off x="11669989" y="6243635"/>
            <a:ext cx="11458952" cy="229104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13823577" y="8906998"/>
            <a:ext cx="9305365" cy="101693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 Light"/>
                <a:cs typeface="Lato" panose="020F0502020204030203" pitchFamily="34" charset="0"/>
                <a:sym typeface="Lato Light"/>
              </a:rPr>
              <a:t>Lesson 3F: Reading</a:t>
            </a:r>
            <a:endParaRPr sz="540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 Light"/>
              <a:cs typeface="Lato" panose="020F0502020204030203" pitchFamily="34" charset="0"/>
              <a:sym typeface="Lato Light"/>
            </a:endParaRPr>
          </a:p>
        </p:txBody>
      </p:sp>
      <p:sp>
        <p:nvSpPr>
          <p:cNvPr id="226" name="Google Shape;226;p1"/>
          <p:cNvSpPr txBox="1"/>
          <p:nvPr/>
        </p:nvSpPr>
        <p:spPr>
          <a:xfrm>
            <a:off x="12069433" y="6678214"/>
            <a:ext cx="10660063" cy="142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 Black"/>
                <a:cs typeface="Lato" panose="020F0502020204030203" pitchFamily="34" charset="0"/>
                <a:sym typeface="Lato Black"/>
              </a:rPr>
              <a:t>Unit 3: On Screen</a:t>
            </a:r>
            <a:endParaRPr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7" name="Google Shape;227;p1"/>
          <p:cNvSpPr txBox="1"/>
          <p:nvPr/>
        </p:nvSpPr>
        <p:spPr>
          <a:xfrm>
            <a:off x="14313645" y="9036899"/>
            <a:ext cx="64452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28" name="Google Shape;22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3452" y="1481681"/>
            <a:ext cx="6698980" cy="897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58706" y="11096435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92277" y="5150341"/>
            <a:ext cx="5054624" cy="1296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2395" b="80797"/>
          <a:stretch/>
        </p:blipFill>
        <p:spPr>
          <a:xfrm>
            <a:off x="1746114" y="599112"/>
            <a:ext cx="12765753" cy="1377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9205" b="64019"/>
          <a:stretch/>
        </p:blipFill>
        <p:spPr>
          <a:xfrm>
            <a:off x="2711314" y="3670129"/>
            <a:ext cx="16609619" cy="1788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35454" b="1705"/>
          <a:stretch/>
        </p:blipFill>
        <p:spPr>
          <a:xfrm>
            <a:off x="3185449" y="6218415"/>
            <a:ext cx="12765753" cy="51504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96643" y="6858000"/>
            <a:ext cx="3158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have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96643" y="7459777"/>
            <a:ext cx="3158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express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96643" y="8104642"/>
            <a:ext cx="3158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cause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96643" y="8737930"/>
            <a:ext cx="3158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provide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0676" y="9312381"/>
            <a:ext cx="3158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get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6643" y="9940727"/>
            <a:ext cx="3158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take part 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02610" y="10538817"/>
            <a:ext cx="3158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make</a:t>
            </a:r>
          </a:p>
        </p:txBody>
      </p:sp>
    </p:spTree>
    <p:extLst>
      <p:ext uri="{BB962C8B-B14F-4D97-AF65-F5344CB8AC3E}">
        <p14:creationId xmlns:p14="http://schemas.microsoft.com/office/powerpoint/2010/main" val="21794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348815"/>
            <a:ext cx="20885420" cy="10141502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739" b="80998"/>
          <a:stretch/>
        </p:blipFill>
        <p:spPr>
          <a:xfrm>
            <a:off x="1746114" y="644420"/>
            <a:ext cx="12928734" cy="1286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624" t="21208" r="2593" b="59658"/>
          <a:stretch/>
        </p:blipFill>
        <p:spPr>
          <a:xfrm>
            <a:off x="2148009" y="2646765"/>
            <a:ext cx="12124944" cy="1426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624" t="40342" r="2593" b="51359"/>
          <a:stretch/>
        </p:blipFill>
        <p:spPr>
          <a:xfrm>
            <a:off x="2148009" y="6077172"/>
            <a:ext cx="12124944" cy="6186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624" t="50155" r="2593" b="41546"/>
          <a:stretch/>
        </p:blipFill>
        <p:spPr>
          <a:xfrm>
            <a:off x="2148009" y="8872801"/>
            <a:ext cx="12124944" cy="6186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90744" y="4405041"/>
            <a:ext cx="18568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They think video games have a negative effect on young people.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0744" y="6998376"/>
            <a:ext cx="18813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Combat games improve mental skills, such as thinking about objects in 3D.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90743" y="9667459"/>
            <a:ext cx="18813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They can prevent people from feeling anxious.</a:t>
            </a:r>
          </a:p>
        </p:txBody>
      </p:sp>
    </p:spTree>
    <p:extLst>
      <p:ext uri="{BB962C8B-B14F-4D97-AF65-F5344CB8AC3E}">
        <p14:creationId xmlns:p14="http://schemas.microsoft.com/office/powerpoint/2010/main" val="13910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348815"/>
            <a:ext cx="20885420" cy="10141502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739" b="80998"/>
          <a:stretch/>
        </p:blipFill>
        <p:spPr>
          <a:xfrm>
            <a:off x="1746114" y="644420"/>
            <a:ext cx="12928734" cy="1286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624" t="58987" r="2593" b="22849"/>
          <a:stretch/>
        </p:blipFill>
        <p:spPr>
          <a:xfrm>
            <a:off x="2148009" y="3716517"/>
            <a:ext cx="12124944" cy="1354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624" t="77631" r="2593" b="4205"/>
          <a:stretch/>
        </p:blipFill>
        <p:spPr>
          <a:xfrm>
            <a:off x="2148009" y="8106267"/>
            <a:ext cx="12124944" cy="13540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83523" y="5479168"/>
            <a:ext cx="18679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Role-playing game/ RPGs can help children to get better grades at school.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83523" y="10043746"/>
            <a:ext cx="18993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Huge online games like Minecraft and Farmville teach children teamwork.</a:t>
            </a:r>
          </a:p>
        </p:txBody>
      </p:sp>
    </p:spTree>
    <p:extLst>
      <p:ext uri="{BB962C8B-B14F-4D97-AF65-F5344CB8AC3E}">
        <p14:creationId xmlns:p14="http://schemas.microsoft.com/office/powerpoint/2010/main" val="42515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5437" y="1845427"/>
            <a:ext cx="20885420" cy="1064488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18587" b="36922"/>
          <a:stretch/>
        </p:blipFill>
        <p:spPr>
          <a:xfrm>
            <a:off x="2753338" y="3784219"/>
            <a:ext cx="18870974" cy="676730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46115" y="355084"/>
            <a:ext cx="14036430" cy="1490343"/>
            <a:chOff x="1746114" y="355084"/>
            <a:chExt cx="12206953" cy="12960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b="87948"/>
            <a:stretch/>
          </p:blipFill>
          <p:spPr>
            <a:xfrm>
              <a:off x="1746114" y="355084"/>
              <a:ext cx="12206953" cy="118584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23702" t="83435" r="50079" b="9855"/>
            <a:stretch/>
          </p:blipFill>
          <p:spPr>
            <a:xfrm>
              <a:off x="8988425" y="990779"/>
              <a:ext cx="3200400" cy="6604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358899" y="3820795"/>
            <a:ext cx="43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How many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8899" y="5637403"/>
            <a:ext cx="43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How much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8899" y="7584509"/>
            <a:ext cx="43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How many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8899" y="8500902"/>
            <a:ext cx="43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How many</a:t>
            </a:r>
          </a:p>
        </p:txBody>
      </p:sp>
    </p:spTree>
    <p:extLst>
      <p:ext uri="{BB962C8B-B14F-4D97-AF65-F5344CB8AC3E}">
        <p14:creationId xmlns:p14="http://schemas.microsoft.com/office/powerpoint/2010/main" val="240900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2296138" y="3076477"/>
            <a:ext cx="14471742" cy="5189699"/>
            <a:chOff x="2753338" y="3899437"/>
            <a:chExt cx="18870974" cy="67673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8587" b="36922"/>
            <a:stretch/>
          </p:blipFill>
          <p:spPr>
            <a:xfrm>
              <a:off x="2753338" y="3899437"/>
              <a:ext cx="18870974" cy="676730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58899" y="4046155"/>
              <a:ext cx="4391782" cy="92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How many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58899" y="5856918"/>
              <a:ext cx="4391782" cy="92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How much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58899" y="7699727"/>
              <a:ext cx="4391782" cy="92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How many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58899" y="8616120"/>
              <a:ext cx="4391782" cy="92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How many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470970" y="8491806"/>
            <a:ext cx="27232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+mj-lt"/>
              </a:rPr>
              <a:t>Example</a:t>
            </a:r>
            <a:endParaRPr lang="en-US" sz="4400" i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4694" t="64406" r="3318" b="126"/>
          <a:stretch/>
        </p:blipFill>
        <p:spPr>
          <a:xfrm>
            <a:off x="10758722" y="8644725"/>
            <a:ext cx="11155680" cy="34670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46115" y="355084"/>
            <a:ext cx="14036430" cy="1353250"/>
            <a:chOff x="1746115" y="355084"/>
            <a:chExt cx="14036430" cy="13532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t="-1" b="88180"/>
            <a:stretch/>
          </p:blipFill>
          <p:spPr>
            <a:xfrm>
              <a:off x="1746115" y="355084"/>
              <a:ext cx="14036430" cy="133752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5741" t="12536" r="79429" b="81961"/>
            <a:stretch/>
          </p:blipFill>
          <p:spPr>
            <a:xfrm>
              <a:off x="13385841" y="1085764"/>
              <a:ext cx="2081719" cy="62257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473851" y="1625934"/>
            <a:ext cx="12096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+mj-lt"/>
              </a:rPr>
              <a:t>*Remember to take notes your friends’ answer.</a:t>
            </a:r>
            <a:endParaRPr lang="en-US" sz="4400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79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2473851" y="3570125"/>
            <a:ext cx="14654552" cy="1501150"/>
            <a:chOff x="2753338" y="3899438"/>
            <a:chExt cx="19109356" cy="19574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" t="18587" r="-1263" b="68544"/>
            <a:stretch/>
          </p:blipFill>
          <p:spPr>
            <a:xfrm>
              <a:off x="2753338" y="3899438"/>
              <a:ext cx="19109356" cy="195748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58899" y="4046155"/>
              <a:ext cx="4391782" cy="92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How many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50280" y="6103146"/>
            <a:ext cx="4959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+mj-lt"/>
              </a:rPr>
              <a:t>Suggestive answer:</a:t>
            </a:r>
            <a:endParaRPr lang="en-US" sz="4400" i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46115" y="355084"/>
            <a:ext cx="14036430" cy="1353250"/>
            <a:chOff x="1746115" y="355084"/>
            <a:chExt cx="14036430" cy="13532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t="-1" b="88180"/>
            <a:stretch/>
          </p:blipFill>
          <p:spPr>
            <a:xfrm>
              <a:off x="1746115" y="355084"/>
              <a:ext cx="14036430" cy="133752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5741" t="12536" r="79429" b="81961"/>
            <a:stretch/>
          </p:blipFill>
          <p:spPr>
            <a:xfrm>
              <a:off x="13385841" y="1085764"/>
              <a:ext cx="2081719" cy="62257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473851" y="1625934"/>
            <a:ext cx="12096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+mj-lt"/>
              </a:rPr>
              <a:t>*Remember to take notes your friends’ answer.</a:t>
            </a:r>
            <a:endParaRPr lang="en-US" sz="44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163A92-459C-4B7D-98B4-A2360F4ED755}"/>
              </a:ext>
            </a:extLst>
          </p:cNvPr>
          <p:cNvSpPr txBox="1"/>
          <p:nvPr/>
        </p:nvSpPr>
        <p:spPr>
          <a:xfrm>
            <a:off x="2909461" y="7875285"/>
            <a:ext cx="18653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+mj-lt"/>
              </a:rPr>
              <a:t>I regularly use_______ types of screen. They are______, ______ and_____.</a:t>
            </a:r>
            <a:endParaRPr lang="en-US" sz="4400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170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2773810" y="3263346"/>
            <a:ext cx="14449665" cy="1453614"/>
            <a:chOff x="2753338" y="5804233"/>
            <a:chExt cx="18842186" cy="1895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-1" t="31110" r="153" b="56428"/>
            <a:stretch/>
          </p:blipFill>
          <p:spPr>
            <a:xfrm>
              <a:off x="2753338" y="5804233"/>
              <a:ext cx="18842186" cy="189549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358899" y="5856918"/>
              <a:ext cx="4391782" cy="92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How much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46115" y="355084"/>
            <a:ext cx="14036430" cy="1353250"/>
            <a:chOff x="1746115" y="355084"/>
            <a:chExt cx="14036430" cy="13532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t="-1" b="88180"/>
            <a:stretch/>
          </p:blipFill>
          <p:spPr>
            <a:xfrm>
              <a:off x="1746115" y="355084"/>
              <a:ext cx="14036430" cy="133752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5741" t="12536" r="79429" b="81961"/>
            <a:stretch/>
          </p:blipFill>
          <p:spPr>
            <a:xfrm>
              <a:off x="13385841" y="1085764"/>
              <a:ext cx="2081719" cy="62257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473851" y="1625934"/>
            <a:ext cx="12096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+mj-lt"/>
              </a:rPr>
              <a:t>*Remember to take notes your friends’ answer.</a:t>
            </a:r>
            <a:endParaRPr lang="en-US" sz="44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C80BEE-A8D5-4876-BA43-1CCF7C0A4230}"/>
              </a:ext>
            </a:extLst>
          </p:cNvPr>
          <p:cNvSpPr txBox="1"/>
          <p:nvPr/>
        </p:nvSpPr>
        <p:spPr>
          <a:xfrm>
            <a:off x="2950280" y="6103146"/>
            <a:ext cx="4959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+mj-lt"/>
              </a:rPr>
              <a:t>Suggestive answer:</a:t>
            </a:r>
            <a:endParaRPr lang="en-US" sz="44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DA61A3-692B-4FAB-B5DE-61DBEDC63340}"/>
              </a:ext>
            </a:extLst>
          </p:cNvPr>
          <p:cNvSpPr txBox="1"/>
          <p:nvPr/>
        </p:nvSpPr>
        <p:spPr>
          <a:xfrm>
            <a:off x="2909461" y="7875285"/>
            <a:ext cx="18653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+mj-lt"/>
              </a:rPr>
              <a:t>I commonly spend_______ hours watching ______ everyday.</a:t>
            </a:r>
            <a:endParaRPr lang="en-US" sz="4400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80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2296139" y="3325803"/>
            <a:ext cx="14067528" cy="713010"/>
            <a:chOff x="2753339" y="7693046"/>
            <a:chExt cx="18343884" cy="92975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43528" r="2793" b="50403"/>
            <a:stretch/>
          </p:blipFill>
          <p:spPr>
            <a:xfrm>
              <a:off x="2753339" y="7693046"/>
              <a:ext cx="18343884" cy="9230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8899" y="7699727"/>
              <a:ext cx="4391782" cy="92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How many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46115" y="355084"/>
            <a:ext cx="14036430" cy="1353250"/>
            <a:chOff x="1746115" y="355084"/>
            <a:chExt cx="14036430" cy="13532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t="-1" b="88180"/>
            <a:stretch/>
          </p:blipFill>
          <p:spPr>
            <a:xfrm>
              <a:off x="1746115" y="355084"/>
              <a:ext cx="14036430" cy="133752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5741" t="12536" r="79429" b="81961"/>
            <a:stretch/>
          </p:blipFill>
          <p:spPr>
            <a:xfrm>
              <a:off x="13385841" y="1085764"/>
              <a:ext cx="2081719" cy="62257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473851" y="1625934"/>
            <a:ext cx="12096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+mj-lt"/>
              </a:rPr>
              <a:t>*Remember to take notes your friends’ answer.</a:t>
            </a:r>
            <a:endParaRPr lang="en-US" sz="44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31DBE6-D5E3-4F50-958F-BFE32B0E576D}"/>
              </a:ext>
            </a:extLst>
          </p:cNvPr>
          <p:cNvSpPr txBox="1"/>
          <p:nvPr/>
        </p:nvSpPr>
        <p:spPr>
          <a:xfrm>
            <a:off x="2950280" y="6103146"/>
            <a:ext cx="4959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+mj-lt"/>
              </a:rPr>
              <a:t>Suggestive answer:</a:t>
            </a:r>
            <a:endParaRPr lang="en-US" sz="44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8EC639-8883-486A-8E52-51ECC4A91CDE}"/>
              </a:ext>
            </a:extLst>
          </p:cNvPr>
          <p:cNvSpPr txBox="1"/>
          <p:nvPr/>
        </p:nvSpPr>
        <p:spPr>
          <a:xfrm>
            <a:off x="2909461" y="7875285"/>
            <a:ext cx="18653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+mj-lt"/>
              </a:rPr>
              <a:t>I play_______ games. They are____________ and ____________.</a:t>
            </a:r>
            <a:endParaRPr lang="en-US" sz="4400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23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2323433" y="3226559"/>
            <a:ext cx="14490608" cy="1572577"/>
            <a:chOff x="2753338" y="8616120"/>
            <a:chExt cx="18895575" cy="20506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49596" r="-130" b="36922"/>
            <a:stretch/>
          </p:blipFill>
          <p:spPr>
            <a:xfrm>
              <a:off x="2753338" y="8616120"/>
              <a:ext cx="18895575" cy="205062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58899" y="8616120"/>
              <a:ext cx="4391782" cy="92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How many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46115" y="355084"/>
            <a:ext cx="14036430" cy="1353250"/>
            <a:chOff x="1746115" y="355084"/>
            <a:chExt cx="14036430" cy="135325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/>
            <a:srcRect t="-1" b="88180"/>
            <a:stretch/>
          </p:blipFill>
          <p:spPr>
            <a:xfrm>
              <a:off x="1746115" y="355084"/>
              <a:ext cx="14036430" cy="133752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5741" t="12536" r="79429" b="81961"/>
            <a:stretch/>
          </p:blipFill>
          <p:spPr>
            <a:xfrm>
              <a:off x="13385841" y="1085764"/>
              <a:ext cx="2081719" cy="62257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473851" y="1625934"/>
            <a:ext cx="12096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+mj-lt"/>
              </a:rPr>
              <a:t>*Remember to take notes your friends’ answer.</a:t>
            </a:r>
            <a:endParaRPr lang="en-US" sz="44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BFDC99-1656-46A7-A19C-FA8F988BABE3}"/>
              </a:ext>
            </a:extLst>
          </p:cNvPr>
          <p:cNvSpPr txBox="1"/>
          <p:nvPr/>
        </p:nvSpPr>
        <p:spPr>
          <a:xfrm>
            <a:off x="2950280" y="6103146"/>
            <a:ext cx="4959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+mj-lt"/>
              </a:rPr>
              <a:t>Suggestive answer:</a:t>
            </a:r>
            <a:endParaRPr lang="en-US" sz="44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6BA9E-BC4E-4857-B893-F7EC8BFD5468}"/>
              </a:ext>
            </a:extLst>
          </p:cNvPr>
          <p:cNvSpPr txBox="1"/>
          <p:nvPr/>
        </p:nvSpPr>
        <p:spPr>
          <a:xfrm>
            <a:off x="2909461" y="7875285"/>
            <a:ext cx="186538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+mj-lt"/>
              </a:rPr>
              <a:t>I have a group of__________ friends who play ________ with me.</a:t>
            </a:r>
            <a:endParaRPr lang="en-US" sz="4400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179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276" y="2727452"/>
            <a:ext cx="11212720" cy="958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46114" y="903167"/>
            <a:ext cx="135700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Extra activity: Look at the picture below.</a:t>
            </a:r>
            <a:endParaRPr lang="en-US" sz="4400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587976" y="6119098"/>
            <a:ext cx="8860577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+mj-lt"/>
              </a:rPr>
              <a:t>Based on the answer in </a:t>
            </a:r>
            <a:r>
              <a:rPr lang="en-US" sz="4400" b="1" i="1" dirty="0">
                <a:solidFill>
                  <a:srgbClr val="0070C0"/>
                </a:solidFill>
                <a:latin typeface="+mj-lt"/>
              </a:rPr>
              <a:t>ex7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, </a:t>
            </a:r>
            <a:br>
              <a:rPr lang="en-US" sz="4400" b="1" dirty="0">
                <a:solidFill>
                  <a:srgbClr val="0070C0"/>
                </a:solidFill>
                <a:latin typeface="+mj-lt"/>
              </a:rPr>
            </a:br>
            <a:r>
              <a:rPr lang="en-US" sz="4400" b="1" dirty="0">
                <a:solidFill>
                  <a:srgbClr val="0070C0"/>
                </a:solidFill>
                <a:latin typeface="+mj-lt"/>
              </a:rPr>
              <a:t>do you think you and your friends </a:t>
            </a:r>
            <a:r>
              <a:rPr lang="en-US" sz="4400" b="1" u="sng" dirty="0">
                <a:solidFill>
                  <a:srgbClr val="C00000"/>
                </a:solidFill>
                <a:latin typeface="+mj-lt"/>
              </a:rPr>
              <a:t>spent too much time</a:t>
            </a:r>
            <a:r>
              <a:rPr 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on </a:t>
            </a:r>
            <a:r>
              <a:rPr lang="en-US" sz="4400" b="1" dirty="0">
                <a:solidFill>
                  <a:srgbClr val="C00000"/>
                </a:solidFill>
                <a:latin typeface="+mj-lt"/>
              </a:rPr>
              <a:t>phone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4400" b="1" dirty="0">
                <a:solidFill>
                  <a:srgbClr val="C00000"/>
                </a:solidFill>
                <a:latin typeface="+mj-lt"/>
              </a:rPr>
              <a:t>computer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or </a:t>
            </a:r>
            <a:r>
              <a:rPr lang="en-US" sz="4400" b="1" dirty="0">
                <a:solidFill>
                  <a:srgbClr val="C00000"/>
                </a:solidFill>
                <a:latin typeface="+mj-lt"/>
              </a:rPr>
              <a:t>TV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?</a:t>
            </a:r>
            <a:endParaRPr lang="en-US" sz="4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587975" y="9328427"/>
            <a:ext cx="886057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+mj-lt"/>
              </a:rPr>
              <a:t>How to </a:t>
            </a:r>
            <a:r>
              <a:rPr lang="en-US" sz="4400" b="1" u="sng" dirty="0">
                <a:solidFill>
                  <a:srgbClr val="C00000"/>
                </a:solidFill>
                <a:latin typeface="+mj-lt"/>
              </a:rPr>
              <a:t>reduce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your screen time? </a:t>
            </a:r>
            <a:endParaRPr lang="en-US" sz="4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018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929" b="67449"/>
          <a:stretch/>
        </p:blipFill>
        <p:spPr>
          <a:xfrm>
            <a:off x="1216025" y="192295"/>
            <a:ext cx="10195950" cy="7167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922880" y="593241"/>
            <a:ext cx="12747852" cy="2284452"/>
            <a:chOff x="9922880" y="593241"/>
            <a:chExt cx="12747852" cy="22844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4873" t="2737" r="6444" b="62621"/>
            <a:stretch/>
          </p:blipFill>
          <p:spPr>
            <a:xfrm>
              <a:off x="9922880" y="975293"/>
              <a:ext cx="12747852" cy="1902400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21510457" y="593241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7791" y="1572955"/>
            <a:ext cx="7472487" cy="3973286"/>
            <a:chOff x="387791" y="1572955"/>
            <a:chExt cx="7472487" cy="39732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791" y="1572955"/>
              <a:ext cx="7472487" cy="3973286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314000" y="1897979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5630664"/>
            <a:ext cx="8496769" cy="1913438"/>
            <a:chOff x="0" y="5630664"/>
            <a:chExt cx="8496769" cy="19134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11336" t="63078" r="9148" b="3224"/>
            <a:stretch/>
          </p:blipFill>
          <p:spPr>
            <a:xfrm>
              <a:off x="257725" y="6210161"/>
              <a:ext cx="8239044" cy="1333941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0" y="5630664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349795" y="3375790"/>
            <a:ext cx="6966064" cy="4604970"/>
            <a:chOff x="8349795" y="3375790"/>
            <a:chExt cx="6966064" cy="46049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9795" y="3375790"/>
              <a:ext cx="6966064" cy="460497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14037157" y="4184259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805376" y="3035617"/>
            <a:ext cx="8572274" cy="4256713"/>
            <a:chOff x="15805376" y="3035617"/>
            <a:chExt cx="8572274" cy="42567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805376" y="3035617"/>
              <a:ext cx="8572274" cy="4256713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19601656" y="3259745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4701" y="7980760"/>
            <a:ext cx="9750425" cy="3689018"/>
            <a:chOff x="124701" y="7980760"/>
            <a:chExt cx="9750425" cy="3689018"/>
          </a:xfrm>
        </p:grpSpPr>
        <p:pic>
          <p:nvPicPr>
            <p:cNvPr id="6148" name="Picture 4" descr="Video games aren't the problem: it's in our genes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07"/>
            <a:stretch/>
          </p:blipFill>
          <p:spPr bwMode="auto">
            <a:xfrm>
              <a:off x="124701" y="8244825"/>
              <a:ext cx="9750425" cy="342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Oval 19"/>
            <p:cNvSpPr/>
            <p:nvPr/>
          </p:nvSpPr>
          <p:spPr>
            <a:xfrm>
              <a:off x="979714" y="7980760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657470" y="7544102"/>
            <a:ext cx="6952796" cy="4605878"/>
            <a:chOff x="10657470" y="7544102"/>
            <a:chExt cx="6952796" cy="4605878"/>
          </a:xfrm>
        </p:grpSpPr>
        <p:pic>
          <p:nvPicPr>
            <p:cNvPr id="6150" name="Picture 6" descr="Prolonged gaming &amp; TV sessions giving kids cancer, says tabloid | VG24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7470" y="8244825"/>
              <a:ext cx="6952796" cy="3905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15775636" y="7544102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7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967196" y="7544102"/>
            <a:ext cx="5985040" cy="5985043"/>
            <a:chOff x="17967196" y="7544102"/>
            <a:chExt cx="5985040" cy="5985043"/>
          </a:xfrm>
        </p:grpSpPr>
        <p:pic>
          <p:nvPicPr>
            <p:cNvPr id="6146" name="Picture 2" descr="Michelle COLDER CARRAS | Associate | Ph.D. | Johns Hopkins Bloomberg School  of Public Health, MD | JHSPH | Department of International Health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7196" y="7544102"/>
              <a:ext cx="5985040" cy="5985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22486996" y="10536623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8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187347" y="11865514"/>
            <a:ext cx="14032367" cy="1786142"/>
            <a:chOff x="2187347" y="11865514"/>
            <a:chExt cx="14032367" cy="178614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432" t="37267" r="1878" b="37360"/>
            <a:stretch/>
          </p:blipFill>
          <p:spPr>
            <a:xfrm>
              <a:off x="2677204" y="12307904"/>
              <a:ext cx="13542510" cy="1343752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2187347" y="11865514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828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629" y="3030140"/>
            <a:ext cx="7359877" cy="21261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0998" y="5730815"/>
            <a:ext cx="698754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8381" y="3016781"/>
            <a:ext cx="10287886" cy="2820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7138" y="9327516"/>
            <a:ext cx="10489129" cy="2238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3629" y="9813856"/>
            <a:ext cx="8145995" cy="2093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3350" y="7382077"/>
            <a:ext cx="7861300" cy="1463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36393" y="6551500"/>
            <a:ext cx="8233398" cy="19359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746114" y="903167"/>
            <a:ext cx="124924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+mj-lt"/>
              </a:rPr>
              <a:t>7 TIPS TO HELP REDUCE YOUR SCREEN TIME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86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6" name="Google Shape;2326;p36"/>
          <p:cNvGrpSpPr/>
          <p:nvPr/>
        </p:nvGrpSpPr>
        <p:grpSpPr>
          <a:xfrm>
            <a:off x="22845485" y="11795683"/>
            <a:ext cx="517255" cy="510499"/>
            <a:chOff x="6232000" y="1435050"/>
            <a:chExt cx="488225" cy="481850"/>
          </a:xfrm>
        </p:grpSpPr>
        <p:sp>
          <p:nvSpPr>
            <p:cNvPr id="2327" name="Google Shape;2327;p3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>
                <a:solidFill>
                  <a:srgbClr val="435D74"/>
                </a:solidFill>
              </a:endParaRPr>
            </a:p>
          </p:txBody>
        </p:sp>
      </p:grpSp>
      <p:sp>
        <p:nvSpPr>
          <p:cNvPr id="2332" name="Google Shape;2332;p36">
            <a:hlinkClick r:id="rId3" action="ppaction://hlinksldjump"/>
          </p:cNvPr>
          <p:cNvSpPr txBox="1"/>
          <p:nvPr/>
        </p:nvSpPr>
        <p:spPr>
          <a:xfrm>
            <a:off x="22437489" y="1621236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3" name="Google Shape;2333;p36">
            <a:hlinkClick r:id="rId4" action="ppaction://hlinksldjump"/>
          </p:cNvPr>
          <p:cNvSpPr txBox="1"/>
          <p:nvPr/>
        </p:nvSpPr>
        <p:spPr>
          <a:xfrm>
            <a:off x="22437489" y="3125711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4" name="Google Shape;2334;p36">
            <a:hlinkClick r:id="" action="ppaction://noaction"/>
          </p:cNvPr>
          <p:cNvSpPr txBox="1"/>
          <p:nvPr/>
        </p:nvSpPr>
        <p:spPr>
          <a:xfrm>
            <a:off x="22437489" y="4560129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5" name="Google Shape;2335;p36">
            <a:hlinkClick r:id="rId3" action="ppaction://hlinksldjump"/>
          </p:cNvPr>
          <p:cNvSpPr txBox="1"/>
          <p:nvPr/>
        </p:nvSpPr>
        <p:spPr>
          <a:xfrm>
            <a:off x="22437489" y="6037542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6" name="Google Shape;2336;p36">
            <a:hlinkClick r:id="rId5" action="ppaction://hlinksldjump"/>
          </p:cNvPr>
          <p:cNvSpPr txBox="1"/>
          <p:nvPr/>
        </p:nvSpPr>
        <p:spPr>
          <a:xfrm>
            <a:off x="22437489" y="7557943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7" name="Google Shape;2337;p36">
            <a:hlinkClick r:id="rId6" action="ppaction://hlinksldjump"/>
          </p:cNvPr>
          <p:cNvSpPr txBox="1"/>
          <p:nvPr/>
        </p:nvSpPr>
        <p:spPr>
          <a:xfrm>
            <a:off x="22437489" y="9056854"/>
            <a:ext cx="1333253" cy="89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 algn="ctr">
              <a:lnSpc>
                <a:spcPct val="80000"/>
              </a:lnSpc>
              <a:buSzPts val="1500"/>
            </a:pPr>
            <a:r>
              <a:rPr lang="en-US" sz="3999" b="1">
                <a:solidFill>
                  <a:srgbClr val="0E2A47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3999" b="1">
              <a:solidFill>
                <a:srgbClr val="0E2A47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38" name="Google Shape;2338;p36">
            <a:hlinkClick r:id="rId7" action="ppaction://hlinksldjump"/>
          </p:cNvPr>
          <p:cNvSpPr/>
          <p:nvPr/>
        </p:nvSpPr>
        <p:spPr>
          <a:xfrm>
            <a:off x="22588983" y="11657483"/>
            <a:ext cx="1182092" cy="78859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39" name="Google Shape;2339;p36"/>
          <p:cNvSpPr/>
          <p:nvPr/>
        </p:nvSpPr>
        <p:spPr>
          <a:xfrm>
            <a:off x="17826674" y="2240819"/>
            <a:ext cx="1250005" cy="1512161"/>
          </a:xfrm>
          <a:custGeom>
            <a:avLst/>
            <a:gdLst/>
            <a:ahLst/>
            <a:cxnLst/>
            <a:rect l="l" t="t" r="r" b="b"/>
            <a:pathLst>
              <a:path w="16741" h="20252" extrusionOk="0">
                <a:moveTo>
                  <a:pt x="10847" y="4013"/>
                </a:moveTo>
                <a:cubicBezTo>
                  <a:pt x="11756" y="3496"/>
                  <a:pt x="12336" y="2806"/>
                  <a:pt x="12916" y="2085"/>
                </a:cubicBezTo>
                <a:cubicBezTo>
                  <a:pt x="13402" y="1505"/>
                  <a:pt x="13919" y="941"/>
                  <a:pt x="14499" y="471"/>
                </a:cubicBezTo>
                <a:cubicBezTo>
                  <a:pt x="14781" y="220"/>
                  <a:pt x="15189" y="48"/>
                  <a:pt x="15628" y="48"/>
                </a:cubicBezTo>
                <a:cubicBezTo>
                  <a:pt x="16505" y="1"/>
                  <a:pt x="16740" y="612"/>
                  <a:pt x="16380" y="1160"/>
                </a:cubicBezTo>
                <a:cubicBezTo>
                  <a:pt x="15972" y="1772"/>
                  <a:pt x="15534" y="2336"/>
                  <a:pt x="14781" y="2571"/>
                </a:cubicBezTo>
                <a:cubicBezTo>
                  <a:pt x="13590" y="2947"/>
                  <a:pt x="12665" y="3747"/>
                  <a:pt x="11756" y="4750"/>
                </a:cubicBezTo>
                <a:cubicBezTo>
                  <a:pt x="13041" y="4483"/>
                  <a:pt x="15455" y="4342"/>
                  <a:pt x="15204" y="5440"/>
                </a:cubicBezTo>
                <a:cubicBezTo>
                  <a:pt x="14985" y="6521"/>
                  <a:pt x="12054" y="6067"/>
                  <a:pt x="10377" y="5847"/>
                </a:cubicBezTo>
                <a:cubicBezTo>
                  <a:pt x="9812" y="6443"/>
                  <a:pt x="9217" y="7070"/>
                  <a:pt x="8464" y="7885"/>
                </a:cubicBezTo>
                <a:cubicBezTo>
                  <a:pt x="9342" y="7806"/>
                  <a:pt x="9969" y="7712"/>
                  <a:pt x="10596" y="7712"/>
                </a:cubicBezTo>
                <a:cubicBezTo>
                  <a:pt x="11066" y="7712"/>
                  <a:pt x="11568" y="7775"/>
                  <a:pt x="12007" y="7947"/>
                </a:cubicBezTo>
                <a:cubicBezTo>
                  <a:pt x="12242" y="8026"/>
                  <a:pt x="12477" y="8355"/>
                  <a:pt x="12508" y="8606"/>
                </a:cubicBezTo>
                <a:cubicBezTo>
                  <a:pt x="12540" y="8778"/>
                  <a:pt x="12226" y="9107"/>
                  <a:pt x="12007" y="9154"/>
                </a:cubicBezTo>
                <a:cubicBezTo>
                  <a:pt x="11521" y="9264"/>
                  <a:pt x="10988" y="9327"/>
                  <a:pt x="10486" y="9280"/>
                </a:cubicBezTo>
                <a:cubicBezTo>
                  <a:pt x="9812" y="9217"/>
                  <a:pt x="9123" y="9060"/>
                  <a:pt x="8464" y="8888"/>
                </a:cubicBezTo>
                <a:cubicBezTo>
                  <a:pt x="7994" y="8747"/>
                  <a:pt x="7681" y="8841"/>
                  <a:pt x="7430" y="9280"/>
                </a:cubicBezTo>
                <a:cubicBezTo>
                  <a:pt x="7069" y="9938"/>
                  <a:pt x="6678" y="10581"/>
                  <a:pt x="6223" y="11364"/>
                </a:cubicBezTo>
                <a:cubicBezTo>
                  <a:pt x="7681" y="11192"/>
                  <a:pt x="10095" y="10706"/>
                  <a:pt x="10314" y="11741"/>
                </a:cubicBezTo>
                <a:cubicBezTo>
                  <a:pt x="10455" y="12618"/>
                  <a:pt x="9374" y="12775"/>
                  <a:pt x="8653" y="12697"/>
                </a:cubicBezTo>
                <a:cubicBezTo>
                  <a:pt x="7743" y="12618"/>
                  <a:pt x="6819" y="12493"/>
                  <a:pt x="5753" y="12383"/>
                </a:cubicBezTo>
                <a:cubicBezTo>
                  <a:pt x="5377" y="13151"/>
                  <a:pt x="4906" y="14280"/>
                  <a:pt x="4530" y="15048"/>
                </a:cubicBezTo>
                <a:cubicBezTo>
                  <a:pt x="5612" y="14844"/>
                  <a:pt x="6646" y="14750"/>
                  <a:pt x="7634" y="14750"/>
                </a:cubicBezTo>
                <a:cubicBezTo>
                  <a:pt x="7806" y="14750"/>
                  <a:pt x="8010" y="14719"/>
                  <a:pt x="8135" y="14797"/>
                </a:cubicBezTo>
                <a:cubicBezTo>
                  <a:pt x="8339" y="14923"/>
                  <a:pt x="8590" y="15095"/>
                  <a:pt x="8606" y="15267"/>
                </a:cubicBezTo>
                <a:cubicBezTo>
                  <a:pt x="8637" y="15502"/>
                  <a:pt x="8496" y="15832"/>
                  <a:pt x="8323" y="15957"/>
                </a:cubicBezTo>
                <a:cubicBezTo>
                  <a:pt x="7775" y="16333"/>
                  <a:pt x="7132" y="16474"/>
                  <a:pt x="6458" y="16333"/>
                </a:cubicBezTo>
                <a:cubicBezTo>
                  <a:pt x="5721" y="16192"/>
                  <a:pt x="4969" y="16098"/>
                  <a:pt x="4091" y="15957"/>
                </a:cubicBezTo>
                <a:cubicBezTo>
                  <a:pt x="3793" y="17148"/>
                  <a:pt x="3496" y="18261"/>
                  <a:pt x="3214" y="19390"/>
                </a:cubicBezTo>
                <a:cubicBezTo>
                  <a:pt x="3088" y="19860"/>
                  <a:pt x="2947" y="20252"/>
                  <a:pt x="2226" y="20048"/>
                </a:cubicBezTo>
                <a:cubicBezTo>
                  <a:pt x="2398" y="18590"/>
                  <a:pt x="2853" y="17211"/>
                  <a:pt x="3496" y="15753"/>
                </a:cubicBezTo>
                <a:cubicBezTo>
                  <a:pt x="2916" y="15628"/>
                  <a:pt x="2430" y="15550"/>
                  <a:pt x="1960" y="15377"/>
                </a:cubicBezTo>
                <a:cubicBezTo>
                  <a:pt x="1474" y="15220"/>
                  <a:pt x="1003" y="15017"/>
                  <a:pt x="580" y="14734"/>
                </a:cubicBezTo>
                <a:cubicBezTo>
                  <a:pt x="345" y="14562"/>
                  <a:pt x="0" y="14186"/>
                  <a:pt x="0" y="13841"/>
                </a:cubicBezTo>
                <a:cubicBezTo>
                  <a:pt x="298" y="12916"/>
                  <a:pt x="2540" y="14343"/>
                  <a:pt x="3684" y="14923"/>
                </a:cubicBezTo>
                <a:cubicBezTo>
                  <a:pt x="4060" y="13982"/>
                  <a:pt x="4452" y="13042"/>
                  <a:pt x="4859" y="12038"/>
                </a:cubicBezTo>
                <a:cubicBezTo>
                  <a:pt x="4420" y="11803"/>
                  <a:pt x="3966" y="11584"/>
                  <a:pt x="3543" y="11302"/>
                </a:cubicBezTo>
                <a:cubicBezTo>
                  <a:pt x="3151" y="11035"/>
                  <a:pt x="2806" y="10706"/>
                  <a:pt x="2461" y="10361"/>
                </a:cubicBezTo>
                <a:cubicBezTo>
                  <a:pt x="2148" y="10048"/>
                  <a:pt x="2132" y="9672"/>
                  <a:pt x="2414" y="9342"/>
                </a:cubicBezTo>
                <a:cubicBezTo>
                  <a:pt x="2696" y="9029"/>
                  <a:pt x="3072" y="9123"/>
                  <a:pt x="3355" y="9327"/>
                </a:cubicBezTo>
                <a:cubicBezTo>
                  <a:pt x="3919" y="9734"/>
                  <a:pt x="4436" y="10189"/>
                  <a:pt x="4969" y="10628"/>
                </a:cubicBezTo>
                <a:cubicBezTo>
                  <a:pt x="5126" y="10753"/>
                  <a:pt x="5251" y="10910"/>
                  <a:pt x="5439" y="11082"/>
                </a:cubicBezTo>
                <a:cubicBezTo>
                  <a:pt x="5941" y="10189"/>
                  <a:pt x="6411" y="9358"/>
                  <a:pt x="6897" y="8480"/>
                </a:cubicBezTo>
                <a:cubicBezTo>
                  <a:pt x="6364" y="7916"/>
                  <a:pt x="5800" y="7383"/>
                  <a:pt x="5298" y="6803"/>
                </a:cubicBezTo>
                <a:cubicBezTo>
                  <a:pt x="5079" y="6552"/>
                  <a:pt x="4922" y="6223"/>
                  <a:pt x="4781" y="5910"/>
                </a:cubicBezTo>
                <a:cubicBezTo>
                  <a:pt x="4577" y="5471"/>
                  <a:pt x="4781" y="5095"/>
                  <a:pt x="5079" y="4797"/>
                </a:cubicBezTo>
                <a:cubicBezTo>
                  <a:pt x="5408" y="4468"/>
                  <a:pt x="5831" y="4577"/>
                  <a:pt x="6113" y="4860"/>
                </a:cubicBezTo>
                <a:cubicBezTo>
                  <a:pt x="6568" y="5314"/>
                  <a:pt x="6991" y="5800"/>
                  <a:pt x="7399" y="6317"/>
                </a:cubicBezTo>
                <a:cubicBezTo>
                  <a:pt x="7571" y="6552"/>
                  <a:pt x="7665" y="6866"/>
                  <a:pt x="7884" y="7289"/>
                </a:cubicBezTo>
                <a:cubicBezTo>
                  <a:pt x="8496" y="6599"/>
                  <a:pt x="9060" y="5988"/>
                  <a:pt x="9577" y="5330"/>
                </a:cubicBezTo>
                <a:cubicBezTo>
                  <a:pt x="9687" y="5189"/>
                  <a:pt x="9656" y="4875"/>
                  <a:pt x="9609" y="4656"/>
                </a:cubicBezTo>
                <a:cubicBezTo>
                  <a:pt x="9530" y="4186"/>
                  <a:pt x="9327" y="3731"/>
                  <a:pt x="9295" y="3245"/>
                </a:cubicBezTo>
                <a:cubicBezTo>
                  <a:pt x="9264" y="2744"/>
                  <a:pt x="9280" y="2226"/>
                  <a:pt x="9389" y="1740"/>
                </a:cubicBezTo>
                <a:cubicBezTo>
                  <a:pt x="9530" y="1176"/>
                  <a:pt x="9938" y="1113"/>
                  <a:pt x="10251" y="1599"/>
                </a:cubicBezTo>
                <a:cubicBezTo>
                  <a:pt x="10486" y="1960"/>
                  <a:pt x="10612" y="2399"/>
                  <a:pt x="10722" y="2822"/>
                </a:cubicBezTo>
                <a:cubicBezTo>
                  <a:pt x="10816" y="3182"/>
                  <a:pt x="10800" y="3574"/>
                  <a:pt x="10847" y="40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340" name="Google Shape;2340;p36"/>
          <p:cNvGrpSpPr/>
          <p:nvPr/>
        </p:nvGrpSpPr>
        <p:grpSpPr>
          <a:xfrm>
            <a:off x="5503442" y="12446078"/>
            <a:ext cx="801746" cy="299277"/>
            <a:chOff x="3992159" y="2526798"/>
            <a:chExt cx="237828" cy="88777"/>
          </a:xfrm>
        </p:grpSpPr>
        <p:sp>
          <p:nvSpPr>
            <p:cNvPr id="2341" name="Google Shape;2341;p36"/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346" name="Google Shape;2346;p36"/>
          <p:cNvGrpSpPr/>
          <p:nvPr/>
        </p:nvGrpSpPr>
        <p:grpSpPr>
          <a:xfrm>
            <a:off x="18620075" y="11690456"/>
            <a:ext cx="979691" cy="308165"/>
            <a:chOff x="2875842" y="1677751"/>
            <a:chExt cx="290613" cy="91413"/>
          </a:xfrm>
        </p:grpSpPr>
        <p:sp>
          <p:nvSpPr>
            <p:cNvPr id="2347" name="Google Shape;2347;p36"/>
            <p:cNvSpPr/>
            <p:nvPr/>
          </p:nvSpPr>
          <p:spPr>
            <a:xfrm>
              <a:off x="2928604" y="1684662"/>
              <a:ext cx="27289" cy="60802"/>
            </a:xfrm>
            <a:custGeom>
              <a:avLst/>
              <a:gdLst/>
              <a:ahLst/>
              <a:cxnLst/>
              <a:rect l="l" t="t" r="r" b="b"/>
              <a:pathLst>
                <a:path w="1232" h="2745" extrusionOk="0">
                  <a:moveTo>
                    <a:pt x="578" y="1"/>
                  </a:moveTo>
                  <a:cubicBezTo>
                    <a:pt x="530" y="1"/>
                    <a:pt x="483" y="7"/>
                    <a:pt x="440" y="21"/>
                  </a:cubicBezTo>
                  <a:cubicBezTo>
                    <a:pt x="126" y="99"/>
                    <a:pt x="1" y="397"/>
                    <a:pt x="48" y="695"/>
                  </a:cubicBezTo>
                  <a:cubicBezTo>
                    <a:pt x="126" y="1196"/>
                    <a:pt x="126" y="1714"/>
                    <a:pt x="126" y="2215"/>
                  </a:cubicBezTo>
                  <a:cubicBezTo>
                    <a:pt x="134" y="2568"/>
                    <a:pt x="412" y="2744"/>
                    <a:pt x="687" y="2744"/>
                  </a:cubicBezTo>
                  <a:cubicBezTo>
                    <a:pt x="961" y="2744"/>
                    <a:pt x="1231" y="2568"/>
                    <a:pt x="1223" y="2215"/>
                  </a:cubicBezTo>
                  <a:cubicBezTo>
                    <a:pt x="1223" y="1604"/>
                    <a:pt x="1208" y="1008"/>
                    <a:pt x="1114" y="397"/>
                  </a:cubicBezTo>
                  <a:cubicBezTo>
                    <a:pt x="1075" y="151"/>
                    <a:pt x="810" y="1"/>
                    <a:pt x="578" y="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8" name="Google Shape;2348;p36"/>
            <p:cNvSpPr/>
            <p:nvPr/>
          </p:nvSpPr>
          <p:spPr>
            <a:xfrm>
              <a:off x="2984157" y="1710046"/>
              <a:ext cx="27112" cy="56239"/>
            </a:xfrm>
            <a:custGeom>
              <a:avLst/>
              <a:gdLst/>
              <a:ahLst/>
              <a:cxnLst/>
              <a:rect l="l" t="t" r="r" b="b"/>
              <a:pathLst>
                <a:path w="1224" h="2539" extrusionOk="0">
                  <a:moveTo>
                    <a:pt x="574" y="0"/>
                  </a:moveTo>
                  <a:cubicBezTo>
                    <a:pt x="528" y="0"/>
                    <a:pt x="483" y="6"/>
                    <a:pt x="440" y="19"/>
                  </a:cubicBezTo>
                  <a:cubicBezTo>
                    <a:pt x="126" y="113"/>
                    <a:pt x="1" y="411"/>
                    <a:pt x="48" y="693"/>
                  </a:cubicBezTo>
                  <a:cubicBezTo>
                    <a:pt x="126" y="1132"/>
                    <a:pt x="126" y="1571"/>
                    <a:pt x="126" y="2010"/>
                  </a:cubicBezTo>
                  <a:cubicBezTo>
                    <a:pt x="126" y="2362"/>
                    <a:pt x="400" y="2539"/>
                    <a:pt x="675" y="2539"/>
                  </a:cubicBezTo>
                  <a:cubicBezTo>
                    <a:pt x="949" y="2539"/>
                    <a:pt x="1223" y="2362"/>
                    <a:pt x="1223" y="2010"/>
                  </a:cubicBezTo>
                  <a:cubicBezTo>
                    <a:pt x="1223" y="1477"/>
                    <a:pt x="1208" y="944"/>
                    <a:pt x="1114" y="411"/>
                  </a:cubicBezTo>
                  <a:cubicBezTo>
                    <a:pt x="1061" y="162"/>
                    <a:pt x="811" y="0"/>
                    <a:pt x="574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49" name="Google Shape;2349;p36"/>
            <p:cNvSpPr/>
            <p:nvPr/>
          </p:nvSpPr>
          <p:spPr>
            <a:xfrm>
              <a:off x="3032777" y="1677751"/>
              <a:ext cx="27267" cy="58675"/>
            </a:xfrm>
            <a:custGeom>
              <a:avLst/>
              <a:gdLst/>
              <a:ahLst/>
              <a:cxnLst/>
              <a:rect l="l" t="t" r="r" b="b"/>
              <a:pathLst>
                <a:path w="1231" h="2649" extrusionOk="0">
                  <a:moveTo>
                    <a:pt x="575" y="0"/>
                  </a:moveTo>
                  <a:cubicBezTo>
                    <a:pt x="528" y="0"/>
                    <a:pt x="483" y="7"/>
                    <a:pt x="439" y="19"/>
                  </a:cubicBezTo>
                  <a:cubicBezTo>
                    <a:pt x="125" y="98"/>
                    <a:pt x="0" y="396"/>
                    <a:pt x="47" y="693"/>
                  </a:cubicBezTo>
                  <a:cubicBezTo>
                    <a:pt x="141" y="1164"/>
                    <a:pt x="125" y="1634"/>
                    <a:pt x="125" y="2120"/>
                  </a:cubicBezTo>
                  <a:cubicBezTo>
                    <a:pt x="133" y="2472"/>
                    <a:pt x="412" y="2649"/>
                    <a:pt x="686" y="2649"/>
                  </a:cubicBezTo>
                  <a:cubicBezTo>
                    <a:pt x="960" y="2649"/>
                    <a:pt x="1230" y="2472"/>
                    <a:pt x="1223" y="2120"/>
                  </a:cubicBezTo>
                  <a:cubicBezTo>
                    <a:pt x="1223" y="1540"/>
                    <a:pt x="1207" y="976"/>
                    <a:pt x="1113" y="396"/>
                  </a:cubicBezTo>
                  <a:cubicBezTo>
                    <a:pt x="1061" y="160"/>
                    <a:pt x="811" y="0"/>
                    <a:pt x="575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0" name="Google Shape;2350;p36"/>
            <p:cNvSpPr/>
            <p:nvPr/>
          </p:nvSpPr>
          <p:spPr>
            <a:xfrm>
              <a:off x="3082749" y="1712549"/>
              <a:ext cx="28153" cy="51654"/>
            </a:xfrm>
            <a:custGeom>
              <a:avLst/>
              <a:gdLst/>
              <a:ahLst/>
              <a:cxnLst/>
              <a:rect l="l" t="t" r="r" b="b"/>
              <a:pathLst>
                <a:path w="1271" h="2332" extrusionOk="0">
                  <a:moveTo>
                    <a:pt x="668" y="0"/>
                  </a:moveTo>
                  <a:cubicBezTo>
                    <a:pt x="345" y="0"/>
                    <a:pt x="1" y="274"/>
                    <a:pt x="95" y="690"/>
                  </a:cubicBezTo>
                  <a:cubicBezTo>
                    <a:pt x="174" y="1050"/>
                    <a:pt x="174" y="1426"/>
                    <a:pt x="174" y="1803"/>
                  </a:cubicBezTo>
                  <a:cubicBezTo>
                    <a:pt x="174" y="2155"/>
                    <a:pt x="448" y="2332"/>
                    <a:pt x="722" y="2332"/>
                  </a:cubicBezTo>
                  <a:cubicBezTo>
                    <a:pt x="996" y="2332"/>
                    <a:pt x="1271" y="2155"/>
                    <a:pt x="1271" y="1803"/>
                  </a:cubicBezTo>
                  <a:cubicBezTo>
                    <a:pt x="1271" y="1332"/>
                    <a:pt x="1255" y="862"/>
                    <a:pt x="1145" y="392"/>
                  </a:cubicBezTo>
                  <a:cubicBezTo>
                    <a:pt x="1083" y="118"/>
                    <a:pt x="880" y="0"/>
                    <a:pt x="668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1" name="Google Shape;2351;p36"/>
            <p:cNvSpPr/>
            <p:nvPr/>
          </p:nvSpPr>
          <p:spPr>
            <a:xfrm>
              <a:off x="2875842" y="1726437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62" y="1928"/>
                    <a:pt x="1097" y="1677"/>
                    <a:pt x="1097" y="1379"/>
                  </a:cubicBezTo>
                  <a:lnTo>
                    <a:pt x="1097" y="549"/>
                  </a:lnTo>
                  <a:cubicBezTo>
                    <a:pt x="1097" y="251"/>
                    <a:pt x="862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2" name="Google Shape;2352;p36"/>
            <p:cNvSpPr/>
            <p:nvPr/>
          </p:nvSpPr>
          <p:spPr>
            <a:xfrm>
              <a:off x="3142134" y="1698661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0"/>
                  </a:moveTo>
                  <a:cubicBezTo>
                    <a:pt x="251" y="0"/>
                    <a:pt x="0" y="251"/>
                    <a:pt x="0" y="549"/>
                  </a:cubicBezTo>
                  <a:lnTo>
                    <a:pt x="0" y="1379"/>
                  </a:lnTo>
                  <a:cubicBezTo>
                    <a:pt x="0" y="1677"/>
                    <a:pt x="251" y="1928"/>
                    <a:pt x="549" y="1928"/>
                  </a:cubicBezTo>
                  <a:cubicBezTo>
                    <a:pt x="847" y="1928"/>
                    <a:pt x="1098" y="1677"/>
                    <a:pt x="1098" y="1379"/>
                  </a:cubicBezTo>
                  <a:lnTo>
                    <a:pt x="1098" y="549"/>
                  </a:lnTo>
                  <a:cubicBezTo>
                    <a:pt x="1098" y="251"/>
                    <a:pt x="847" y="0"/>
                    <a:pt x="549" y="0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353" name="Google Shape;2353;p36"/>
          <p:cNvGrpSpPr/>
          <p:nvPr/>
        </p:nvGrpSpPr>
        <p:grpSpPr>
          <a:xfrm>
            <a:off x="17704250" y="10529264"/>
            <a:ext cx="815825" cy="256336"/>
            <a:chOff x="6465475" y="3975954"/>
            <a:chExt cx="306014" cy="96151"/>
          </a:xfrm>
        </p:grpSpPr>
        <p:sp>
          <p:nvSpPr>
            <p:cNvPr id="2354" name="Google Shape;2354;p36"/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5" name="Google Shape;2355;p36"/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6" name="Google Shape;2356;p36"/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7" name="Google Shape;2357;p36"/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8" name="Google Shape;2358;p36"/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59" name="Google Shape;2359;p36"/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360" name="Google Shape;2360;p36"/>
          <p:cNvGrpSpPr/>
          <p:nvPr/>
        </p:nvGrpSpPr>
        <p:grpSpPr>
          <a:xfrm>
            <a:off x="8502786" y="12286617"/>
            <a:ext cx="817054" cy="257466"/>
            <a:chOff x="1480911" y="3232264"/>
            <a:chExt cx="242369" cy="76374"/>
          </a:xfrm>
        </p:grpSpPr>
        <p:sp>
          <p:nvSpPr>
            <p:cNvPr id="2361" name="Google Shape;2361;p36"/>
            <p:cNvSpPr/>
            <p:nvPr/>
          </p:nvSpPr>
          <p:spPr>
            <a:xfrm>
              <a:off x="1525012" y="3238156"/>
              <a:ext cx="22593" cy="50879"/>
            </a:xfrm>
            <a:custGeom>
              <a:avLst/>
              <a:gdLst/>
              <a:ahLst/>
              <a:cxnLst/>
              <a:rect l="l" t="t" r="r" b="b"/>
              <a:pathLst>
                <a:path w="1020" h="2297" extrusionOk="0">
                  <a:moveTo>
                    <a:pt x="471" y="1"/>
                  </a:moveTo>
                  <a:cubicBezTo>
                    <a:pt x="433" y="1"/>
                    <a:pt x="396" y="6"/>
                    <a:pt x="361" y="16"/>
                  </a:cubicBezTo>
                  <a:cubicBezTo>
                    <a:pt x="94" y="94"/>
                    <a:pt x="0" y="329"/>
                    <a:pt x="32" y="580"/>
                  </a:cubicBezTo>
                  <a:cubicBezTo>
                    <a:pt x="94" y="1003"/>
                    <a:pt x="110" y="1426"/>
                    <a:pt x="110" y="1850"/>
                  </a:cubicBezTo>
                  <a:cubicBezTo>
                    <a:pt x="110" y="2147"/>
                    <a:pt x="337" y="2296"/>
                    <a:pt x="565" y="2296"/>
                  </a:cubicBezTo>
                  <a:cubicBezTo>
                    <a:pt x="792" y="2296"/>
                    <a:pt x="1019" y="2147"/>
                    <a:pt x="1019" y="1850"/>
                  </a:cubicBezTo>
                  <a:cubicBezTo>
                    <a:pt x="1019" y="1332"/>
                    <a:pt x="1003" y="846"/>
                    <a:pt x="909" y="329"/>
                  </a:cubicBezTo>
                  <a:cubicBezTo>
                    <a:pt x="883" y="132"/>
                    <a:pt x="669" y="1"/>
                    <a:pt x="471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2" name="Google Shape;2362;p36"/>
            <p:cNvSpPr/>
            <p:nvPr/>
          </p:nvSpPr>
          <p:spPr>
            <a:xfrm>
              <a:off x="1571174" y="3259332"/>
              <a:ext cx="22593" cy="47069"/>
            </a:xfrm>
            <a:custGeom>
              <a:avLst/>
              <a:gdLst/>
              <a:ahLst/>
              <a:cxnLst/>
              <a:rect l="l" t="t" r="r" b="b"/>
              <a:pathLst>
                <a:path w="1020" h="2125" extrusionOk="0">
                  <a:moveTo>
                    <a:pt x="472" y="1"/>
                  </a:moveTo>
                  <a:cubicBezTo>
                    <a:pt x="434" y="1"/>
                    <a:pt x="397" y="6"/>
                    <a:pt x="361" y="16"/>
                  </a:cubicBezTo>
                  <a:cubicBezTo>
                    <a:pt x="111" y="94"/>
                    <a:pt x="1" y="329"/>
                    <a:pt x="48" y="580"/>
                  </a:cubicBezTo>
                  <a:cubicBezTo>
                    <a:pt x="111" y="941"/>
                    <a:pt x="111" y="1301"/>
                    <a:pt x="111" y="1677"/>
                  </a:cubicBezTo>
                  <a:cubicBezTo>
                    <a:pt x="111" y="1975"/>
                    <a:pt x="338" y="2124"/>
                    <a:pt x="565" y="2124"/>
                  </a:cubicBezTo>
                  <a:cubicBezTo>
                    <a:pt x="793" y="2124"/>
                    <a:pt x="1020" y="1975"/>
                    <a:pt x="1020" y="1677"/>
                  </a:cubicBezTo>
                  <a:cubicBezTo>
                    <a:pt x="1020" y="1223"/>
                    <a:pt x="1004" y="784"/>
                    <a:pt x="926" y="329"/>
                  </a:cubicBezTo>
                  <a:cubicBezTo>
                    <a:pt x="886" y="132"/>
                    <a:pt x="670" y="1"/>
                    <a:pt x="4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3" name="Google Shape;2363;p36"/>
            <p:cNvSpPr/>
            <p:nvPr/>
          </p:nvSpPr>
          <p:spPr>
            <a:xfrm>
              <a:off x="1611465" y="3232264"/>
              <a:ext cx="22925" cy="48863"/>
            </a:xfrm>
            <a:custGeom>
              <a:avLst/>
              <a:gdLst/>
              <a:ahLst/>
              <a:cxnLst/>
              <a:rect l="l" t="t" r="r" b="b"/>
              <a:pathLst>
                <a:path w="1035" h="2206" extrusionOk="0">
                  <a:moveTo>
                    <a:pt x="486" y="0"/>
                  </a:moveTo>
                  <a:cubicBezTo>
                    <a:pt x="448" y="0"/>
                    <a:pt x="411" y="5"/>
                    <a:pt x="376" y="15"/>
                  </a:cubicBezTo>
                  <a:cubicBezTo>
                    <a:pt x="110" y="94"/>
                    <a:pt x="0" y="344"/>
                    <a:pt x="47" y="580"/>
                  </a:cubicBezTo>
                  <a:cubicBezTo>
                    <a:pt x="126" y="971"/>
                    <a:pt x="126" y="1379"/>
                    <a:pt x="126" y="1771"/>
                  </a:cubicBezTo>
                  <a:cubicBezTo>
                    <a:pt x="126" y="2061"/>
                    <a:pt x="353" y="2206"/>
                    <a:pt x="580" y="2206"/>
                  </a:cubicBezTo>
                  <a:cubicBezTo>
                    <a:pt x="807" y="2206"/>
                    <a:pt x="1035" y="2061"/>
                    <a:pt x="1035" y="1771"/>
                  </a:cubicBezTo>
                  <a:cubicBezTo>
                    <a:pt x="1035" y="1285"/>
                    <a:pt x="1019" y="815"/>
                    <a:pt x="925" y="344"/>
                  </a:cubicBezTo>
                  <a:cubicBezTo>
                    <a:pt x="899" y="134"/>
                    <a:pt x="684" y="0"/>
                    <a:pt x="486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4" name="Google Shape;2364;p36"/>
            <p:cNvSpPr/>
            <p:nvPr/>
          </p:nvSpPr>
          <p:spPr>
            <a:xfrm>
              <a:off x="1653174" y="3261414"/>
              <a:ext cx="23568" cy="42882"/>
            </a:xfrm>
            <a:custGeom>
              <a:avLst/>
              <a:gdLst/>
              <a:ahLst/>
              <a:cxnLst/>
              <a:rect l="l" t="t" r="r" b="b"/>
              <a:pathLst>
                <a:path w="1064" h="1936" extrusionOk="0">
                  <a:moveTo>
                    <a:pt x="563" y="0"/>
                  </a:moveTo>
                  <a:cubicBezTo>
                    <a:pt x="290" y="0"/>
                    <a:pt x="1" y="230"/>
                    <a:pt x="76" y="580"/>
                  </a:cubicBezTo>
                  <a:cubicBezTo>
                    <a:pt x="155" y="878"/>
                    <a:pt x="155" y="1191"/>
                    <a:pt x="155" y="1489"/>
                  </a:cubicBezTo>
                  <a:cubicBezTo>
                    <a:pt x="155" y="1787"/>
                    <a:pt x="382" y="1936"/>
                    <a:pt x="609" y="1936"/>
                  </a:cubicBezTo>
                  <a:cubicBezTo>
                    <a:pt x="837" y="1936"/>
                    <a:pt x="1064" y="1787"/>
                    <a:pt x="1064" y="1489"/>
                  </a:cubicBezTo>
                  <a:cubicBezTo>
                    <a:pt x="1064" y="1097"/>
                    <a:pt x="1048" y="721"/>
                    <a:pt x="970" y="329"/>
                  </a:cubicBezTo>
                  <a:cubicBezTo>
                    <a:pt x="914" y="99"/>
                    <a:pt x="742" y="0"/>
                    <a:pt x="563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5" name="Google Shape;2365;p36"/>
            <p:cNvSpPr/>
            <p:nvPr/>
          </p:nvSpPr>
          <p:spPr>
            <a:xfrm>
              <a:off x="1480911" y="3272866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71" y="0"/>
                  </a:moveTo>
                  <a:cubicBezTo>
                    <a:pt x="220" y="0"/>
                    <a:pt x="1" y="204"/>
                    <a:pt x="1" y="455"/>
                  </a:cubicBezTo>
                  <a:lnTo>
                    <a:pt x="1" y="1160"/>
                  </a:lnTo>
                  <a:cubicBezTo>
                    <a:pt x="1" y="1395"/>
                    <a:pt x="220" y="1615"/>
                    <a:pt x="471" y="1615"/>
                  </a:cubicBezTo>
                  <a:cubicBezTo>
                    <a:pt x="706" y="1615"/>
                    <a:pt x="925" y="1395"/>
                    <a:pt x="925" y="1160"/>
                  </a:cubicBezTo>
                  <a:lnTo>
                    <a:pt x="925" y="455"/>
                  </a:lnTo>
                  <a:cubicBezTo>
                    <a:pt x="925" y="204"/>
                    <a:pt x="706" y="0"/>
                    <a:pt x="47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6" name="Google Shape;2366;p36"/>
            <p:cNvSpPr/>
            <p:nvPr/>
          </p:nvSpPr>
          <p:spPr>
            <a:xfrm>
              <a:off x="1702769" y="3249608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55" y="0"/>
                  </a:moveTo>
                  <a:cubicBezTo>
                    <a:pt x="220" y="0"/>
                    <a:pt x="1" y="220"/>
                    <a:pt x="1" y="455"/>
                  </a:cubicBezTo>
                  <a:lnTo>
                    <a:pt x="1" y="1160"/>
                  </a:lnTo>
                  <a:cubicBezTo>
                    <a:pt x="1" y="1411"/>
                    <a:pt x="220" y="1615"/>
                    <a:pt x="455" y="1615"/>
                  </a:cubicBezTo>
                  <a:cubicBezTo>
                    <a:pt x="706" y="1615"/>
                    <a:pt x="925" y="1411"/>
                    <a:pt x="925" y="1160"/>
                  </a:cubicBezTo>
                  <a:lnTo>
                    <a:pt x="925" y="455"/>
                  </a:lnTo>
                  <a:cubicBezTo>
                    <a:pt x="925" y="220"/>
                    <a:pt x="706" y="0"/>
                    <a:pt x="45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367" name="Google Shape;2367;p36"/>
          <p:cNvGrpSpPr/>
          <p:nvPr/>
        </p:nvGrpSpPr>
        <p:grpSpPr>
          <a:xfrm>
            <a:off x="13384880" y="11426990"/>
            <a:ext cx="847515" cy="1208029"/>
            <a:chOff x="4200107" y="3309325"/>
            <a:chExt cx="251404" cy="358346"/>
          </a:xfrm>
        </p:grpSpPr>
        <p:sp>
          <p:nvSpPr>
            <p:cNvPr id="2368" name="Google Shape;2368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69" name="Google Shape;2369;p36"/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fill="none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0" name="Google Shape;2370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1" name="Google Shape;2371;p36"/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fill="none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2" name="Google Shape;2372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3" name="Google Shape;2373;p36"/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fill="none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4" name="Google Shape;2374;p36"/>
            <p:cNvSpPr/>
            <p:nvPr/>
          </p:nvSpPr>
          <p:spPr>
            <a:xfrm>
              <a:off x="4271298" y="3429092"/>
              <a:ext cx="81955" cy="101757"/>
            </a:xfrm>
            <a:custGeom>
              <a:avLst/>
              <a:gdLst/>
              <a:ahLst/>
              <a:cxnLst/>
              <a:rect l="l" t="t" r="r" b="b"/>
              <a:pathLst>
                <a:path w="3700" h="4594" extrusionOk="0">
                  <a:moveTo>
                    <a:pt x="0" y="659"/>
                  </a:moveTo>
                  <a:cubicBezTo>
                    <a:pt x="0" y="17"/>
                    <a:pt x="564" y="32"/>
                    <a:pt x="878" y="32"/>
                  </a:cubicBezTo>
                  <a:cubicBezTo>
                    <a:pt x="1458" y="1"/>
                    <a:pt x="2069" y="17"/>
                    <a:pt x="2649" y="95"/>
                  </a:cubicBezTo>
                  <a:cubicBezTo>
                    <a:pt x="3386" y="189"/>
                    <a:pt x="3699" y="534"/>
                    <a:pt x="3527" y="1255"/>
                  </a:cubicBezTo>
                  <a:cubicBezTo>
                    <a:pt x="3276" y="2195"/>
                    <a:pt x="2884" y="3104"/>
                    <a:pt x="2492" y="3998"/>
                  </a:cubicBezTo>
                  <a:cubicBezTo>
                    <a:pt x="2320" y="4390"/>
                    <a:pt x="1865" y="4593"/>
                    <a:pt x="1427" y="4546"/>
                  </a:cubicBezTo>
                  <a:cubicBezTo>
                    <a:pt x="941" y="4468"/>
                    <a:pt x="643" y="4123"/>
                    <a:pt x="549" y="3653"/>
                  </a:cubicBezTo>
                  <a:cubicBezTo>
                    <a:pt x="423" y="3151"/>
                    <a:pt x="345" y="2650"/>
                    <a:pt x="267" y="2148"/>
                  </a:cubicBezTo>
                  <a:cubicBezTo>
                    <a:pt x="157" y="1584"/>
                    <a:pt x="126" y="1380"/>
                    <a:pt x="0" y="65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75" name="Google Shape;2375;p36"/>
            <p:cNvSpPr/>
            <p:nvPr/>
          </p:nvSpPr>
          <p:spPr>
            <a:xfrm>
              <a:off x="4282063" y="3516431"/>
              <a:ext cx="62131" cy="151240"/>
            </a:xfrm>
            <a:custGeom>
              <a:avLst/>
              <a:gdLst/>
              <a:ahLst/>
              <a:cxnLst/>
              <a:rect l="l" t="t" r="r" b="b"/>
              <a:pathLst>
                <a:path w="2805" h="6828" extrusionOk="0">
                  <a:moveTo>
                    <a:pt x="1135" y="0"/>
                  </a:moveTo>
                  <a:cubicBezTo>
                    <a:pt x="1003" y="0"/>
                    <a:pt x="870" y="86"/>
                    <a:pt x="862" y="259"/>
                  </a:cubicBezTo>
                  <a:cubicBezTo>
                    <a:pt x="847" y="1842"/>
                    <a:pt x="0" y="6575"/>
                    <a:pt x="2461" y="6826"/>
                  </a:cubicBezTo>
                  <a:cubicBezTo>
                    <a:pt x="2471" y="6827"/>
                    <a:pt x="2480" y="6827"/>
                    <a:pt x="2490" y="6827"/>
                  </a:cubicBezTo>
                  <a:cubicBezTo>
                    <a:pt x="2805" y="6827"/>
                    <a:pt x="2781" y="6324"/>
                    <a:pt x="2461" y="6293"/>
                  </a:cubicBezTo>
                  <a:cubicBezTo>
                    <a:pt x="627" y="6121"/>
                    <a:pt x="1379" y="1481"/>
                    <a:pt x="1395" y="259"/>
                  </a:cubicBezTo>
                  <a:cubicBezTo>
                    <a:pt x="1395" y="86"/>
                    <a:pt x="1266" y="0"/>
                    <a:pt x="113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376" name="Google Shape;2376;p36"/>
          <p:cNvSpPr/>
          <p:nvPr/>
        </p:nvSpPr>
        <p:spPr>
          <a:xfrm>
            <a:off x="16326109" y="3355320"/>
            <a:ext cx="14111" cy="38753"/>
          </a:xfrm>
          <a:custGeom>
            <a:avLst/>
            <a:gdLst/>
            <a:ahLst/>
            <a:cxnLst/>
            <a:rect l="l" t="t" r="r" b="b"/>
            <a:pathLst>
              <a:path w="189" h="519" extrusionOk="0">
                <a:moveTo>
                  <a:pt x="113" y="0"/>
                </a:moveTo>
                <a:cubicBezTo>
                  <a:pt x="103" y="0"/>
                  <a:pt x="92" y="6"/>
                  <a:pt x="79" y="17"/>
                </a:cubicBezTo>
                <a:lnTo>
                  <a:pt x="1" y="142"/>
                </a:lnTo>
                <a:cubicBezTo>
                  <a:pt x="110" y="283"/>
                  <a:pt x="173" y="409"/>
                  <a:pt x="189" y="518"/>
                </a:cubicBezTo>
                <a:cubicBezTo>
                  <a:pt x="175" y="284"/>
                  <a:pt x="185" y="0"/>
                  <a:pt x="11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77" name="Google Shape;2377;p36"/>
          <p:cNvSpPr/>
          <p:nvPr/>
        </p:nvSpPr>
        <p:spPr>
          <a:xfrm>
            <a:off x="16299226" y="4081023"/>
            <a:ext cx="24639" cy="30464"/>
          </a:xfrm>
          <a:custGeom>
            <a:avLst/>
            <a:gdLst/>
            <a:ahLst/>
            <a:cxnLst/>
            <a:rect l="l" t="t" r="r" b="b"/>
            <a:pathLst>
              <a:path w="330" h="408" extrusionOk="0">
                <a:moveTo>
                  <a:pt x="329" y="0"/>
                </a:moveTo>
                <a:cubicBezTo>
                  <a:pt x="173" y="188"/>
                  <a:pt x="0" y="314"/>
                  <a:pt x="78" y="408"/>
                </a:cubicBezTo>
                <a:cubicBezTo>
                  <a:pt x="204" y="251"/>
                  <a:pt x="282" y="126"/>
                  <a:pt x="329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78" name="Google Shape;2378;p36"/>
          <p:cNvSpPr/>
          <p:nvPr/>
        </p:nvSpPr>
        <p:spPr>
          <a:xfrm>
            <a:off x="13225507" y="2647791"/>
            <a:ext cx="9331" cy="6556"/>
          </a:xfrm>
          <a:custGeom>
            <a:avLst/>
            <a:gdLst/>
            <a:ahLst/>
            <a:cxnLst/>
            <a:rect l="l" t="t" r="r" b="b"/>
            <a:pathLst>
              <a:path w="158" h="111" extrusionOk="0">
                <a:moveTo>
                  <a:pt x="126" y="1"/>
                </a:moveTo>
                <a:lnTo>
                  <a:pt x="126" y="1"/>
                </a:lnTo>
                <a:cubicBezTo>
                  <a:pt x="32" y="48"/>
                  <a:pt x="1" y="79"/>
                  <a:pt x="17" y="110"/>
                </a:cubicBezTo>
                <a:cubicBezTo>
                  <a:pt x="95" y="63"/>
                  <a:pt x="158" y="32"/>
                  <a:pt x="126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79" name="Google Shape;2379;p36"/>
          <p:cNvSpPr/>
          <p:nvPr/>
        </p:nvSpPr>
        <p:spPr>
          <a:xfrm>
            <a:off x="16323793" y="4042344"/>
            <a:ext cx="18816" cy="38753"/>
          </a:xfrm>
          <a:custGeom>
            <a:avLst/>
            <a:gdLst/>
            <a:ahLst/>
            <a:cxnLst/>
            <a:rect l="l" t="t" r="r" b="b"/>
            <a:pathLst>
              <a:path w="252" h="519" extrusionOk="0">
                <a:moveTo>
                  <a:pt x="220" y="1"/>
                </a:moveTo>
                <a:cubicBezTo>
                  <a:pt x="204" y="32"/>
                  <a:pt x="173" y="64"/>
                  <a:pt x="157" y="79"/>
                </a:cubicBezTo>
                <a:cubicBezTo>
                  <a:pt x="126" y="220"/>
                  <a:pt x="79" y="361"/>
                  <a:pt x="0" y="518"/>
                </a:cubicBezTo>
                <a:cubicBezTo>
                  <a:pt x="126" y="377"/>
                  <a:pt x="251" y="220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0" name="Google Shape;2380;p36"/>
          <p:cNvSpPr/>
          <p:nvPr/>
        </p:nvSpPr>
        <p:spPr>
          <a:xfrm>
            <a:off x="16143768" y="4382981"/>
            <a:ext cx="3359" cy="4777"/>
          </a:xfrm>
          <a:custGeom>
            <a:avLst/>
            <a:gdLst/>
            <a:ahLst/>
            <a:cxnLst/>
            <a:rect l="l" t="t" r="r" b="b"/>
            <a:pathLst>
              <a:path w="45" h="64" extrusionOk="0">
                <a:moveTo>
                  <a:pt x="44" y="0"/>
                </a:moveTo>
                <a:cubicBezTo>
                  <a:pt x="9" y="47"/>
                  <a:pt x="0" y="64"/>
                  <a:pt x="3" y="64"/>
                </a:cubicBezTo>
                <a:cubicBezTo>
                  <a:pt x="8" y="64"/>
                  <a:pt x="44" y="20"/>
                  <a:pt x="4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1" name="Google Shape;2381;p36"/>
          <p:cNvSpPr/>
          <p:nvPr/>
        </p:nvSpPr>
        <p:spPr>
          <a:xfrm>
            <a:off x="16312444" y="3923026"/>
            <a:ext cx="2015" cy="2015"/>
          </a:xfrm>
          <a:custGeom>
            <a:avLst/>
            <a:gdLst/>
            <a:ahLst/>
            <a:cxnLst/>
            <a:rect l="l" t="t" r="r" b="b"/>
            <a:pathLst>
              <a:path w="27" h="27" extrusionOk="0">
                <a:moveTo>
                  <a:pt x="27" y="0"/>
                </a:moveTo>
                <a:cubicBezTo>
                  <a:pt x="9" y="19"/>
                  <a:pt x="1" y="26"/>
                  <a:pt x="4" y="26"/>
                </a:cubicBezTo>
                <a:cubicBezTo>
                  <a:pt x="6" y="26"/>
                  <a:pt x="14" y="22"/>
                  <a:pt x="27" y="16"/>
                </a:cubicBezTo>
                <a:cubicBezTo>
                  <a:pt x="27" y="0"/>
                  <a:pt x="27" y="0"/>
                  <a:pt x="27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2" name="Google Shape;2382;p36"/>
          <p:cNvSpPr/>
          <p:nvPr/>
        </p:nvSpPr>
        <p:spPr>
          <a:xfrm>
            <a:off x="16133017" y="4384104"/>
            <a:ext cx="10603" cy="9483"/>
          </a:xfrm>
          <a:custGeom>
            <a:avLst/>
            <a:gdLst/>
            <a:ahLst/>
            <a:cxnLst/>
            <a:rect l="l" t="t" r="r" b="b"/>
            <a:pathLst>
              <a:path w="142" h="127" extrusionOk="0">
                <a:moveTo>
                  <a:pt x="141" y="1"/>
                </a:moveTo>
                <a:cubicBezTo>
                  <a:pt x="126" y="17"/>
                  <a:pt x="79" y="48"/>
                  <a:pt x="0" y="126"/>
                </a:cubicBezTo>
                <a:cubicBezTo>
                  <a:pt x="47" y="95"/>
                  <a:pt x="94" y="48"/>
                  <a:pt x="141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3" name="Google Shape;2383;p36"/>
          <p:cNvSpPr/>
          <p:nvPr/>
        </p:nvSpPr>
        <p:spPr>
          <a:xfrm>
            <a:off x="16130626" y="4394632"/>
            <a:ext cx="7169" cy="7318"/>
          </a:xfrm>
          <a:custGeom>
            <a:avLst/>
            <a:gdLst/>
            <a:ahLst/>
            <a:cxnLst/>
            <a:rect l="l" t="t" r="r" b="b"/>
            <a:pathLst>
              <a:path w="96" h="98" extrusionOk="0">
                <a:moveTo>
                  <a:pt x="95" y="1"/>
                </a:moveTo>
                <a:lnTo>
                  <a:pt x="95" y="1"/>
                </a:lnTo>
                <a:cubicBezTo>
                  <a:pt x="64" y="32"/>
                  <a:pt x="32" y="64"/>
                  <a:pt x="1" y="79"/>
                </a:cubicBezTo>
                <a:cubicBezTo>
                  <a:pt x="6" y="90"/>
                  <a:pt x="12" y="97"/>
                  <a:pt x="19" y="97"/>
                </a:cubicBezTo>
                <a:cubicBezTo>
                  <a:pt x="33" y="97"/>
                  <a:pt x="54" y="72"/>
                  <a:pt x="9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4" name="Google Shape;2384;p36"/>
          <p:cNvSpPr/>
          <p:nvPr/>
        </p:nvSpPr>
        <p:spPr>
          <a:xfrm>
            <a:off x="16143545" y="4371260"/>
            <a:ext cx="12917" cy="12917"/>
          </a:xfrm>
          <a:custGeom>
            <a:avLst/>
            <a:gdLst/>
            <a:ahLst/>
            <a:cxnLst/>
            <a:rect l="l" t="t" r="r" b="b"/>
            <a:pathLst>
              <a:path w="173" h="173" extrusionOk="0">
                <a:moveTo>
                  <a:pt x="173" y="0"/>
                </a:moveTo>
                <a:cubicBezTo>
                  <a:pt x="110" y="63"/>
                  <a:pt x="63" y="126"/>
                  <a:pt x="0" y="173"/>
                </a:cubicBezTo>
                <a:cubicBezTo>
                  <a:pt x="32" y="157"/>
                  <a:pt x="47" y="157"/>
                  <a:pt x="47" y="157"/>
                </a:cubicBezTo>
                <a:cubicBezTo>
                  <a:pt x="63" y="126"/>
                  <a:pt x="110" y="79"/>
                  <a:pt x="17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5" name="Google Shape;2385;p36"/>
          <p:cNvSpPr/>
          <p:nvPr/>
        </p:nvSpPr>
        <p:spPr>
          <a:xfrm>
            <a:off x="16296839" y="3770851"/>
            <a:ext cx="5974" cy="12917"/>
          </a:xfrm>
          <a:custGeom>
            <a:avLst/>
            <a:gdLst/>
            <a:ahLst/>
            <a:cxnLst/>
            <a:rect l="l" t="t" r="r" b="b"/>
            <a:pathLst>
              <a:path w="80" h="173" extrusionOk="0">
                <a:moveTo>
                  <a:pt x="79" y="1"/>
                </a:moveTo>
                <a:cubicBezTo>
                  <a:pt x="48" y="1"/>
                  <a:pt x="16" y="32"/>
                  <a:pt x="1" y="173"/>
                </a:cubicBezTo>
                <a:cubicBezTo>
                  <a:pt x="16" y="79"/>
                  <a:pt x="48" y="32"/>
                  <a:pt x="79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6" name="Google Shape;2386;p36"/>
          <p:cNvSpPr/>
          <p:nvPr/>
        </p:nvSpPr>
        <p:spPr>
          <a:xfrm>
            <a:off x="16156386" y="4338332"/>
            <a:ext cx="19861" cy="26881"/>
          </a:xfrm>
          <a:custGeom>
            <a:avLst/>
            <a:gdLst/>
            <a:ahLst/>
            <a:cxnLst/>
            <a:rect l="l" t="t" r="r" b="b"/>
            <a:pathLst>
              <a:path w="266" h="360" extrusionOk="0">
                <a:moveTo>
                  <a:pt x="205" y="0"/>
                </a:moveTo>
                <a:cubicBezTo>
                  <a:pt x="184" y="0"/>
                  <a:pt x="144" y="43"/>
                  <a:pt x="79" y="159"/>
                </a:cubicBezTo>
                <a:cubicBezTo>
                  <a:pt x="1" y="222"/>
                  <a:pt x="173" y="316"/>
                  <a:pt x="95" y="332"/>
                </a:cubicBezTo>
                <a:cubicBezTo>
                  <a:pt x="101" y="351"/>
                  <a:pt x="109" y="359"/>
                  <a:pt x="118" y="359"/>
                </a:cubicBezTo>
                <a:cubicBezTo>
                  <a:pt x="174" y="359"/>
                  <a:pt x="265" y="0"/>
                  <a:pt x="205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7" name="Google Shape;2387;p36"/>
          <p:cNvSpPr/>
          <p:nvPr/>
        </p:nvSpPr>
        <p:spPr>
          <a:xfrm>
            <a:off x="16238822" y="4110968"/>
            <a:ext cx="13663" cy="27851"/>
          </a:xfrm>
          <a:custGeom>
            <a:avLst/>
            <a:gdLst/>
            <a:ahLst/>
            <a:cxnLst/>
            <a:rect l="l" t="t" r="r" b="b"/>
            <a:pathLst>
              <a:path w="183" h="373" extrusionOk="0">
                <a:moveTo>
                  <a:pt x="155" y="1"/>
                </a:moveTo>
                <a:cubicBezTo>
                  <a:pt x="122" y="1"/>
                  <a:pt x="77" y="72"/>
                  <a:pt x="41" y="179"/>
                </a:cubicBezTo>
                <a:cubicBezTo>
                  <a:pt x="27" y="263"/>
                  <a:pt x="1" y="372"/>
                  <a:pt x="40" y="372"/>
                </a:cubicBezTo>
                <a:cubicBezTo>
                  <a:pt x="44" y="372"/>
                  <a:pt x="50" y="371"/>
                  <a:pt x="57" y="367"/>
                </a:cubicBezTo>
                <a:lnTo>
                  <a:pt x="182" y="22"/>
                </a:lnTo>
                <a:cubicBezTo>
                  <a:pt x="175" y="7"/>
                  <a:pt x="165" y="1"/>
                  <a:pt x="15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8" name="Google Shape;2388;p36"/>
          <p:cNvSpPr/>
          <p:nvPr/>
        </p:nvSpPr>
        <p:spPr>
          <a:xfrm>
            <a:off x="16176324" y="4181677"/>
            <a:ext cx="14111" cy="14111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32" y="0"/>
                </a:moveTo>
                <a:lnTo>
                  <a:pt x="0" y="188"/>
                </a:lnTo>
                <a:cubicBezTo>
                  <a:pt x="79" y="110"/>
                  <a:pt x="110" y="126"/>
                  <a:pt x="188" y="110"/>
                </a:cubicBezTo>
                <a:lnTo>
                  <a:pt x="32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89" name="Google Shape;2389;p36"/>
          <p:cNvSpPr/>
          <p:nvPr/>
        </p:nvSpPr>
        <p:spPr>
          <a:xfrm>
            <a:off x="16201712" y="4103799"/>
            <a:ext cx="12245" cy="29419"/>
          </a:xfrm>
          <a:custGeom>
            <a:avLst/>
            <a:gdLst/>
            <a:ahLst/>
            <a:cxnLst/>
            <a:rect l="l" t="t" r="r" b="b"/>
            <a:pathLst>
              <a:path w="164" h="394" extrusionOk="0">
                <a:moveTo>
                  <a:pt x="133" y="1"/>
                </a:moveTo>
                <a:lnTo>
                  <a:pt x="133" y="1"/>
                </a:lnTo>
                <a:cubicBezTo>
                  <a:pt x="120" y="1"/>
                  <a:pt x="92" y="45"/>
                  <a:pt x="36" y="165"/>
                </a:cubicBezTo>
                <a:cubicBezTo>
                  <a:pt x="59" y="211"/>
                  <a:pt x="0" y="393"/>
                  <a:pt x="36" y="393"/>
                </a:cubicBezTo>
                <a:cubicBezTo>
                  <a:pt x="50" y="393"/>
                  <a:pt x="78" y="366"/>
                  <a:pt x="131" y="291"/>
                </a:cubicBezTo>
                <a:cubicBezTo>
                  <a:pt x="108" y="247"/>
                  <a:pt x="164" y="1"/>
                  <a:pt x="133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90" name="Google Shape;2390;p36"/>
          <p:cNvSpPr/>
          <p:nvPr/>
        </p:nvSpPr>
        <p:spPr>
          <a:xfrm>
            <a:off x="16337829" y="3746287"/>
            <a:ext cx="23445" cy="7094"/>
          </a:xfrm>
          <a:custGeom>
            <a:avLst/>
            <a:gdLst/>
            <a:ahLst/>
            <a:cxnLst/>
            <a:rect l="l" t="t" r="r" b="b"/>
            <a:pathLst>
              <a:path w="314" h="95" extrusionOk="0">
                <a:moveTo>
                  <a:pt x="0" y="0"/>
                </a:moveTo>
                <a:lnTo>
                  <a:pt x="0" y="94"/>
                </a:lnTo>
                <a:lnTo>
                  <a:pt x="314" y="94"/>
                </a:lnTo>
                <a:lnTo>
                  <a:pt x="0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91" name="Google Shape;2391;p36"/>
          <p:cNvSpPr/>
          <p:nvPr/>
        </p:nvSpPr>
        <p:spPr>
          <a:xfrm>
            <a:off x="16225455" y="3420880"/>
            <a:ext cx="26284" cy="32032"/>
          </a:xfrm>
          <a:custGeom>
            <a:avLst/>
            <a:gdLst/>
            <a:ahLst/>
            <a:cxnLst/>
            <a:rect l="l" t="t" r="r" b="b"/>
            <a:pathLst>
              <a:path w="352" h="429" extrusionOk="0">
                <a:moveTo>
                  <a:pt x="105" y="1"/>
                </a:moveTo>
                <a:cubicBezTo>
                  <a:pt x="76" y="1"/>
                  <a:pt x="45" y="28"/>
                  <a:pt x="1" y="95"/>
                </a:cubicBezTo>
                <a:cubicBezTo>
                  <a:pt x="41" y="242"/>
                  <a:pt x="86" y="261"/>
                  <a:pt x="129" y="261"/>
                </a:cubicBezTo>
                <a:cubicBezTo>
                  <a:pt x="144" y="261"/>
                  <a:pt x="159" y="258"/>
                  <a:pt x="173" y="258"/>
                </a:cubicBezTo>
                <a:cubicBezTo>
                  <a:pt x="213" y="258"/>
                  <a:pt x="247" y="277"/>
                  <a:pt x="267" y="424"/>
                </a:cubicBezTo>
                <a:cubicBezTo>
                  <a:pt x="274" y="427"/>
                  <a:pt x="281" y="429"/>
                  <a:pt x="286" y="429"/>
                </a:cubicBezTo>
                <a:cubicBezTo>
                  <a:pt x="352" y="429"/>
                  <a:pt x="244" y="184"/>
                  <a:pt x="298" y="184"/>
                </a:cubicBezTo>
                <a:lnTo>
                  <a:pt x="298" y="184"/>
                </a:lnTo>
                <a:cubicBezTo>
                  <a:pt x="303" y="184"/>
                  <a:pt x="308" y="186"/>
                  <a:pt x="314" y="189"/>
                </a:cubicBezTo>
                <a:cubicBezTo>
                  <a:pt x="203" y="88"/>
                  <a:pt x="157" y="1"/>
                  <a:pt x="10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392" name="Google Shape;2392;p36"/>
          <p:cNvSpPr/>
          <p:nvPr/>
        </p:nvSpPr>
        <p:spPr>
          <a:xfrm>
            <a:off x="16248902" y="3434920"/>
            <a:ext cx="7094" cy="7169"/>
          </a:xfrm>
          <a:custGeom>
            <a:avLst/>
            <a:gdLst/>
            <a:ahLst/>
            <a:cxnLst/>
            <a:rect l="l" t="t" r="r" b="b"/>
            <a:pathLst>
              <a:path w="95" h="96" extrusionOk="0">
                <a:moveTo>
                  <a:pt x="0" y="1"/>
                </a:moveTo>
                <a:lnTo>
                  <a:pt x="0" y="1"/>
                </a:lnTo>
                <a:cubicBezTo>
                  <a:pt x="31" y="32"/>
                  <a:pt x="63" y="64"/>
                  <a:pt x="94" y="95"/>
                </a:cubicBezTo>
                <a:cubicBezTo>
                  <a:pt x="47" y="32"/>
                  <a:pt x="31" y="17"/>
                  <a:pt x="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393" name="Google Shape;2393;p36"/>
          <p:cNvGrpSpPr/>
          <p:nvPr/>
        </p:nvGrpSpPr>
        <p:grpSpPr>
          <a:xfrm>
            <a:off x="18540576" y="3621947"/>
            <a:ext cx="2325688" cy="3115887"/>
            <a:chOff x="4579586" y="1277075"/>
            <a:chExt cx="689885" cy="924288"/>
          </a:xfrm>
        </p:grpSpPr>
        <p:sp>
          <p:nvSpPr>
            <p:cNvPr id="2394" name="Google Shape;2394;p36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5" name="Google Shape;2395;p36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7" name="Google Shape;2397;p36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8" name="Google Shape;2398;p36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399" name="Google Shape;2399;p36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0" name="Google Shape;2400;p36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1" name="Google Shape;2401;p36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2" name="Google Shape;2402;p36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3" name="Google Shape;2403;p36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4" name="Google Shape;2404;p36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5" name="Google Shape;2405;p36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6" name="Google Shape;2406;p36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7" name="Google Shape;2407;p36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8" name="Google Shape;2408;p36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09" name="Google Shape;2409;p36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0" name="Google Shape;2410;p36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1" name="Google Shape;2411;p36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2" name="Google Shape;2412;p36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3" name="Google Shape;2413;p36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4" name="Google Shape;2414;p36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5" name="Google Shape;2415;p36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6" name="Google Shape;2416;p36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7" name="Google Shape;2417;p36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0" name="Google Shape;2420;p36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1" name="Google Shape;2421;p36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3" name="Google Shape;2423;p36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4" name="Google Shape;2424;p36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5" name="Google Shape;2425;p36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6" name="Google Shape;2426;p36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7" name="Google Shape;2427;p36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8" name="Google Shape;2428;p36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29" name="Google Shape;2429;p36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0" name="Google Shape;2430;p36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1" name="Google Shape;2431;p36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2" name="Google Shape;2432;p36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3" name="Google Shape;2433;p36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4" name="Google Shape;2434;p36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5" name="Google Shape;2435;p36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6" name="Google Shape;2436;p36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7" name="Google Shape;2437;p36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8" name="Google Shape;2438;p36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39" name="Google Shape;2439;p36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0" name="Google Shape;2440;p36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1" name="Google Shape;2441;p36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2" name="Google Shape;2442;p36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3" name="Google Shape;2443;p36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4" name="Google Shape;2444;p36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5" name="Google Shape;2445;p36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6" name="Google Shape;2446;p36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7" name="Google Shape;2447;p36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8" name="Google Shape;2448;p36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49" name="Google Shape;2449;p36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0" name="Google Shape;2450;p36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1" name="Google Shape;2451;p36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2" name="Google Shape;2452;p36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3" name="Google Shape;2453;p36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4" name="Google Shape;2454;p36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5" name="Google Shape;2455;p36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6" name="Google Shape;2456;p36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7" name="Google Shape;2457;p36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8" name="Google Shape;2458;p36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59" name="Google Shape;2459;p36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0" name="Google Shape;2460;p36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1" name="Google Shape;2461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2" name="Google Shape;2462;p36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3" name="Google Shape;2463;p36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4" name="Google Shape;2464;p36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5" name="Google Shape;2465;p36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6" name="Google Shape;2466;p36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7" name="Google Shape;2467;p36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8" name="Google Shape;2468;p36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69" name="Google Shape;2469;p36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70" name="Google Shape;2470;p36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71" name="Google Shape;2471;p36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72" name="Google Shape;2472;p36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473" name="Google Shape;2473;p36"/>
          <p:cNvSpPr/>
          <p:nvPr/>
        </p:nvSpPr>
        <p:spPr>
          <a:xfrm>
            <a:off x="4786141" y="10225049"/>
            <a:ext cx="7323" cy="6268"/>
          </a:xfrm>
          <a:custGeom>
            <a:avLst/>
            <a:gdLst/>
            <a:ahLst/>
            <a:cxnLst/>
            <a:rect l="l" t="t" r="r" b="b"/>
            <a:pathLst>
              <a:path w="111" h="95" extrusionOk="0">
                <a:moveTo>
                  <a:pt x="110" y="1"/>
                </a:moveTo>
                <a:lnTo>
                  <a:pt x="38" y="62"/>
                </a:lnTo>
                <a:lnTo>
                  <a:pt x="38" y="62"/>
                </a:lnTo>
                <a:cubicBezTo>
                  <a:pt x="71" y="38"/>
                  <a:pt x="99" y="23"/>
                  <a:pt x="110" y="1"/>
                </a:cubicBezTo>
                <a:close/>
                <a:moveTo>
                  <a:pt x="38" y="62"/>
                </a:moveTo>
                <a:lnTo>
                  <a:pt x="38" y="62"/>
                </a:lnTo>
                <a:cubicBezTo>
                  <a:pt x="26" y="71"/>
                  <a:pt x="13" y="82"/>
                  <a:pt x="0" y="95"/>
                </a:cubicBezTo>
                <a:lnTo>
                  <a:pt x="38" y="62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4" name="Google Shape;2474;p36"/>
          <p:cNvSpPr/>
          <p:nvPr/>
        </p:nvSpPr>
        <p:spPr>
          <a:xfrm>
            <a:off x="4854362" y="10197138"/>
            <a:ext cx="3167" cy="4223"/>
          </a:xfrm>
          <a:custGeom>
            <a:avLst/>
            <a:gdLst/>
            <a:ahLst/>
            <a:cxnLst/>
            <a:rect l="l" t="t" r="r" b="b"/>
            <a:pathLst>
              <a:path w="48" h="64" extrusionOk="0">
                <a:moveTo>
                  <a:pt x="48" y="0"/>
                </a:moveTo>
                <a:cubicBezTo>
                  <a:pt x="17" y="47"/>
                  <a:pt x="1" y="63"/>
                  <a:pt x="48" y="63"/>
                </a:cubicBezTo>
                <a:lnTo>
                  <a:pt x="48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5" name="Google Shape;2475;p36"/>
          <p:cNvSpPr/>
          <p:nvPr/>
        </p:nvSpPr>
        <p:spPr>
          <a:xfrm>
            <a:off x="4227971" y="10375269"/>
            <a:ext cx="16428" cy="5974"/>
          </a:xfrm>
          <a:custGeom>
            <a:avLst/>
            <a:gdLst/>
            <a:ahLst/>
            <a:cxnLst/>
            <a:rect l="l" t="t" r="r" b="b"/>
            <a:pathLst>
              <a:path w="220" h="80" extrusionOk="0">
                <a:moveTo>
                  <a:pt x="220" y="1"/>
                </a:moveTo>
                <a:cubicBezTo>
                  <a:pt x="157" y="1"/>
                  <a:pt x="79" y="16"/>
                  <a:pt x="0" y="16"/>
                </a:cubicBezTo>
                <a:cubicBezTo>
                  <a:pt x="16" y="32"/>
                  <a:pt x="31" y="48"/>
                  <a:pt x="47" y="79"/>
                </a:cubicBezTo>
                <a:cubicBezTo>
                  <a:pt x="110" y="48"/>
                  <a:pt x="173" y="16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6" name="Google Shape;2476;p36"/>
          <p:cNvSpPr/>
          <p:nvPr/>
        </p:nvSpPr>
        <p:spPr>
          <a:xfrm>
            <a:off x="4557184" y="10401030"/>
            <a:ext cx="17622" cy="11797"/>
          </a:xfrm>
          <a:custGeom>
            <a:avLst/>
            <a:gdLst/>
            <a:ahLst/>
            <a:cxnLst/>
            <a:rect l="l" t="t" r="r" b="b"/>
            <a:pathLst>
              <a:path w="236" h="158" extrusionOk="0">
                <a:moveTo>
                  <a:pt x="0" y="1"/>
                </a:moveTo>
                <a:cubicBezTo>
                  <a:pt x="47" y="48"/>
                  <a:pt x="126" y="95"/>
                  <a:pt x="235" y="157"/>
                </a:cubicBezTo>
                <a:lnTo>
                  <a:pt x="0" y="1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7" name="Google Shape;2477;p36"/>
          <p:cNvSpPr/>
          <p:nvPr/>
        </p:nvSpPr>
        <p:spPr>
          <a:xfrm>
            <a:off x="6202982" y="10987244"/>
            <a:ext cx="15569" cy="31075"/>
          </a:xfrm>
          <a:custGeom>
            <a:avLst/>
            <a:gdLst/>
            <a:ahLst/>
            <a:cxnLst/>
            <a:rect l="l" t="t" r="r" b="b"/>
            <a:pathLst>
              <a:path w="236" h="471" extrusionOk="0">
                <a:moveTo>
                  <a:pt x="235" y="1"/>
                </a:moveTo>
                <a:cubicBezTo>
                  <a:pt x="126" y="236"/>
                  <a:pt x="0" y="392"/>
                  <a:pt x="94" y="471"/>
                </a:cubicBezTo>
                <a:cubicBezTo>
                  <a:pt x="173" y="283"/>
                  <a:pt x="204" y="142"/>
                  <a:pt x="23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8" name="Google Shape;2478;p36"/>
          <p:cNvSpPr/>
          <p:nvPr/>
        </p:nvSpPr>
        <p:spPr>
          <a:xfrm>
            <a:off x="4777826" y="10129905"/>
            <a:ext cx="9435" cy="8313"/>
          </a:xfrm>
          <a:custGeom>
            <a:avLst/>
            <a:gdLst/>
            <a:ahLst/>
            <a:cxnLst/>
            <a:rect l="l" t="t" r="r" b="b"/>
            <a:pathLst>
              <a:path w="143" h="126" extrusionOk="0">
                <a:moveTo>
                  <a:pt x="111" y="0"/>
                </a:moveTo>
                <a:lnTo>
                  <a:pt x="111" y="0"/>
                </a:lnTo>
                <a:cubicBezTo>
                  <a:pt x="32" y="48"/>
                  <a:pt x="1" y="95"/>
                  <a:pt x="17" y="126"/>
                </a:cubicBezTo>
                <a:cubicBezTo>
                  <a:pt x="95" y="63"/>
                  <a:pt x="142" y="16"/>
                  <a:pt x="111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79" name="Google Shape;2479;p36"/>
          <p:cNvSpPr/>
          <p:nvPr/>
        </p:nvSpPr>
        <p:spPr>
          <a:xfrm>
            <a:off x="5165432" y="11417588"/>
            <a:ext cx="8214" cy="39872"/>
          </a:xfrm>
          <a:custGeom>
            <a:avLst/>
            <a:gdLst/>
            <a:ahLst/>
            <a:cxnLst/>
            <a:rect l="l" t="t" r="r" b="b"/>
            <a:pathLst>
              <a:path w="110" h="534" extrusionOk="0">
                <a:moveTo>
                  <a:pt x="47" y="1"/>
                </a:moveTo>
                <a:cubicBezTo>
                  <a:pt x="32" y="32"/>
                  <a:pt x="16" y="63"/>
                  <a:pt x="0" y="95"/>
                </a:cubicBezTo>
                <a:cubicBezTo>
                  <a:pt x="16" y="236"/>
                  <a:pt x="16" y="377"/>
                  <a:pt x="0" y="534"/>
                </a:cubicBezTo>
                <a:cubicBezTo>
                  <a:pt x="63" y="377"/>
                  <a:pt x="110" y="189"/>
                  <a:pt x="47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80" name="Google Shape;2480;p36"/>
          <p:cNvSpPr/>
          <p:nvPr/>
        </p:nvSpPr>
        <p:spPr>
          <a:xfrm>
            <a:off x="5111298" y="11311112"/>
            <a:ext cx="1493" cy="2389"/>
          </a:xfrm>
          <a:custGeom>
            <a:avLst/>
            <a:gdLst/>
            <a:ahLst/>
            <a:cxnLst/>
            <a:rect l="l" t="t" r="r" b="b"/>
            <a:pathLst>
              <a:path w="20" h="32" extrusionOk="0">
                <a:moveTo>
                  <a:pt x="20" y="0"/>
                </a:moveTo>
                <a:cubicBezTo>
                  <a:pt x="4" y="24"/>
                  <a:pt x="0" y="32"/>
                  <a:pt x="2" y="32"/>
                </a:cubicBezTo>
                <a:cubicBezTo>
                  <a:pt x="4" y="32"/>
                  <a:pt x="12" y="24"/>
                  <a:pt x="20" y="16"/>
                </a:cubicBezTo>
                <a:cubicBezTo>
                  <a:pt x="20" y="16"/>
                  <a:pt x="20" y="0"/>
                  <a:pt x="20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81" name="Google Shape;2481;p36"/>
          <p:cNvSpPr/>
          <p:nvPr/>
        </p:nvSpPr>
        <p:spPr>
          <a:xfrm>
            <a:off x="4203331" y="10402225"/>
            <a:ext cx="5974" cy="5900"/>
          </a:xfrm>
          <a:custGeom>
            <a:avLst/>
            <a:gdLst/>
            <a:ahLst/>
            <a:cxnLst/>
            <a:rect l="l" t="t" r="r" b="b"/>
            <a:pathLst>
              <a:path w="80" h="79" extrusionOk="0">
                <a:moveTo>
                  <a:pt x="64" y="0"/>
                </a:moveTo>
                <a:cubicBezTo>
                  <a:pt x="17" y="0"/>
                  <a:pt x="1" y="32"/>
                  <a:pt x="79" y="79"/>
                </a:cubicBezTo>
                <a:cubicBezTo>
                  <a:pt x="48" y="47"/>
                  <a:pt x="48" y="16"/>
                  <a:pt x="6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82" name="Google Shape;2482;p36"/>
          <p:cNvSpPr/>
          <p:nvPr/>
        </p:nvSpPr>
        <p:spPr>
          <a:xfrm>
            <a:off x="6159501" y="11031914"/>
            <a:ext cx="6268" cy="25335"/>
          </a:xfrm>
          <a:custGeom>
            <a:avLst/>
            <a:gdLst/>
            <a:ahLst/>
            <a:cxnLst/>
            <a:rect l="l" t="t" r="r" b="b"/>
            <a:pathLst>
              <a:path w="95" h="384" extrusionOk="0">
                <a:moveTo>
                  <a:pt x="70" y="1"/>
                </a:moveTo>
                <a:cubicBezTo>
                  <a:pt x="33" y="1"/>
                  <a:pt x="1" y="85"/>
                  <a:pt x="1" y="201"/>
                </a:cubicBezTo>
                <a:cubicBezTo>
                  <a:pt x="28" y="281"/>
                  <a:pt x="31" y="384"/>
                  <a:pt x="61" y="384"/>
                </a:cubicBezTo>
                <a:cubicBezTo>
                  <a:pt x="66" y="384"/>
                  <a:pt x="72" y="381"/>
                  <a:pt x="79" y="374"/>
                </a:cubicBezTo>
                <a:lnTo>
                  <a:pt x="95" y="13"/>
                </a:lnTo>
                <a:cubicBezTo>
                  <a:pt x="87" y="5"/>
                  <a:pt x="78" y="1"/>
                  <a:pt x="7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483" name="Google Shape;2483;p36"/>
          <p:cNvGrpSpPr/>
          <p:nvPr/>
        </p:nvGrpSpPr>
        <p:grpSpPr>
          <a:xfrm>
            <a:off x="20662646" y="6430269"/>
            <a:ext cx="849824" cy="1741269"/>
            <a:chOff x="1701548" y="3416733"/>
            <a:chExt cx="252089" cy="516524"/>
          </a:xfrm>
        </p:grpSpPr>
        <p:sp>
          <p:nvSpPr>
            <p:cNvPr id="2484" name="Google Shape;2484;p36"/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5" name="Google Shape;2485;p36"/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6" name="Google Shape;2486;p36"/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7" name="Google Shape;2487;p36"/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8" name="Google Shape;2488;p36"/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89" name="Google Shape;2489;p36"/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0" name="Google Shape;2490;p36"/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1" name="Google Shape;2491;p36"/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2" name="Google Shape;2492;p36"/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3" name="Google Shape;2493;p36"/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4" name="Google Shape;2494;p36"/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5" name="Google Shape;2495;p36"/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6" name="Google Shape;2496;p36"/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497" name="Google Shape;2497;p36"/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498" name="Google Shape;2498;p36"/>
          <p:cNvSpPr/>
          <p:nvPr/>
        </p:nvSpPr>
        <p:spPr>
          <a:xfrm>
            <a:off x="4989884" y="10169099"/>
            <a:ext cx="15569" cy="5345"/>
          </a:xfrm>
          <a:custGeom>
            <a:avLst/>
            <a:gdLst/>
            <a:ahLst/>
            <a:cxnLst/>
            <a:rect l="l" t="t" r="r" b="b"/>
            <a:pathLst>
              <a:path w="236" h="81" extrusionOk="0">
                <a:moveTo>
                  <a:pt x="165" y="1"/>
                </a:moveTo>
                <a:cubicBezTo>
                  <a:pt x="125" y="1"/>
                  <a:pt x="78" y="14"/>
                  <a:pt x="0" y="33"/>
                </a:cubicBezTo>
                <a:lnTo>
                  <a:pt x="220" y="80"/>
                </a:lnTo>
                <a:lnTo>
                  <a:pt x="235" y="18"/>
                </a:lnTo>
                <a:cubicBezTo>
                  <a:pt x="211" y="6"/>
                  <a:pt x="190" y="1"/>
                  <a:pt x="16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499" name="Google Shape;2499;p36"/>
          <p:cNvSpPr/>
          <p:nvPr/>
        </p:nvSpPr>
        <p:spPr>
          <a:xfrm>
            <a:off x="5777487" y="6671742"/>
            <a:ext cx="199063" cy="181441"/>
          </a:xfrm>
          <a:custGeom>
            <a:avLst/>
            <a:gdLst/>
            <a:ahLst/>
            <a:cxnLst/>
            <a:rect l="l" t="t" r="r" b="b"/>
            <a:pathLst>
              <a:path w="2666" h="2430" extrusionOk="0">
                <a:moveTo>
                  <a:pt x="1380" y="16"/>
                </a:moveTo>
                <a:cubicBezTo>
                  <a:pt x="2039" y="47"/>
                  <a:pt x="2666" y="627"/>
                  <a:pt x="2650" y="1223"/>
                </a:cubicBezTo>
                <a:cubicBezTo>
                  <a:pt x="2634" y="1756"/>
                  <a:pt x="1835" y="2430"/>
                  <a:pt x="1208" y="2414"/>
                </a:cubicBezTo>
                <a:cubicBezTo>
                  <a:pt x="550" y="2398"/>
                  <a:pt x="1" y="1912"/>
                  <a:pt x="1" y="1348"/>
                </a:cubicBezTo>
                <a:cubicBezTo>
                  <a:pt x="1" y="643"/>
                  <a:pt x="675" y="0"/>
                  <a:pt x="1380" y="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500" name="Google Shape;2500;p36"/>
          <p:cNvGrpSpPr/>
          <p:nvPr/>
        </p:nvGrpSpPr>
        <p:grpSpPr>
          <a:xfrm>
            <a:off x="3199381" y="3015153"/>
            <a:ext cx="3031410" cy="4598194"/>
            <a:chOff x="1348984" y="1749033"/>
            <a:chExt cx="899229" cy="1363995"/>
          </a:xfrm>
        </p:grpSpPr>
        <p:sp>
          <p:nvSpPr>
            <p:cNvPr id="2501" name="Google Shape;2501;p36"/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2" name="Google Shape;2502;p36"/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3" name="Google Shape;2503;p36"/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4" name="Google Shape;2504;p36"/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5" name="Google Shape;2505;p36"/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6" name="Google Shape;2506;p36"/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7" name="Google Shape;2507;p36"/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8" name="Google Shape;2508;p36"/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09" name="Google Shape;2509;p36"/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0" name="Google Shape;2510;p36"/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1" name="Google Shape;2511;p36"/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2" name="Google Shape;2512;p36"/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3" name="Google Shape;2513;p36"/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4" name="Google Shape;2514;p36"/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5" name="Google Shape;2515;p36"/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6" name="Google Shape;2516;p36"/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7" name="Google Shape;2517;p36"/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8" name="Google Shape;2518;p36"/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19" name="Google Shape;2519;p36"/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0" name="Google Shape;2520;p36"/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1" name="Google Shape;2521;p36"/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2" name="Google Shape;2522;p36"/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3" name="Google Shape;2523;p36"/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4" name="Google Shape;2524;p36"/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525" name="Google Shape;2525;p36"/>
          <p:cNvSpPr/>
          <p:nvPr/>
        </p:nvSpPr>
        <p:spPr>
          <a:xfrm>
            <a:off x="2479531" y="7529491"/>
            <a:ext cx="1021822" cy="726885"/>
          </a:xfrm>
          <a:custGeom>
            <a:avLst/>
            <a:gdLst/>
            <a:ahLst/>
            <a:cxnLst/>
            <a:rect l="l" t="t" r="r" b="b"/>
            <a:pathLst>
              <a:path w="13685" h="9735" extrusionOk="0">
                <a:moveTo>
                  <a:pt x="1" y="7085"/>
                </a:moveTo>
                <a:cubicBezTo>
                  <a:pt x="487" y="5722"/>
                  <a:pt x="988" y="4295"/>
                  <a:pt x="1882" y="3151"/>
                </a:cubicBezTo>
                <a:cubicBezTo>
                  <a:pt x="3245" y="1380"/>
                  <a:pt x="4985" y="16"/>
                  <a:pt x="7384" y="1"/>
                </a:cubicBezTo>
                <a:cubicBezTo>
                  <a:pt x="8575" y="1"/>
                  <a:pt x="9782" y="32"/>
                  <a:pt x="10957" y="549"/>
                </a:cubicBezTo>
                <a:cubicBezTo>
                  <a:pt x="12572" y="1239"/>
                  <a:pt x="13246" y="2493"/>
                  <a:pt x="13465" y="4092"/>
                </a:cubicBezTo>
                <a:cubicBezTo>
                  <a:pt x="13685" y="5737"/>
                  <a:pt x="13120" y="7180"/>
                  <a:pt x="12101" y="8449"/>
                </a:cubicBezTo>
                <a:cubicBezTo>
                  <a:pt x="11553" y="9123"/>
                  <a:pt x="10722" y="9327"/>
                  <a:pt x="9954" y="9468"/>
                </a:cubicBezTo>
                <a:cubicBezTo>
                  <a:pt x="8340" y="9734"/>
                  <a:pt x="6772" y="9531"/>
                  <a:pt x="5362" y="8590"/>
                </a:cubicBezTo>
                <a:cubicBezTo>
                  <a:pt x="4264" y="7854"/>
                  <a:pt x="4029" y="6490"/>
                  <a:pt x="4860" y="5267"/>
                </a:cubicBezTo>
                <a:cubicBezTo>
                  <a:pt x="5377" y="4515"/>
                  <a:pt x="6051" y="3904"/>
                  <a:pt x="6960" y="3637"/>
                </a:cubicBezTo>
                <a:cubicBezTo>
                  <a:pt x="7744" y="3402"/>
                  <a:pt x="8637" y="3668"/>
                  <a:pt x="9029" y="4311"/>
                </a:cubicBezTo>
                <a:cubicBezTo>
                  <a:pt x="9374" y="4828"/>
                  <a:pt x="9280" y="5926"/>
                  <a:pt x="8841" y="6427"/>
                </a:cubicBezTo>
                <a:cubicBezTo>
                  <a:pt x="8449" y="6913"/>
                  <a:pt x="7462" y="7023"/>
                  <a:pt x="6960" y="6647"/>
                </a:cubicBezTo>
                <a:cubicBezTo>
                  <a:pt x="6631" y="6396"/>
                  <a:pt x="6678" y="6082"/>
                  <a:pt x="6851" y="5816"/>
                </a:cubicBezTo>
                <a:cubicBezTo>
                  <a:pt x="6976" y="5628"/>
                  <a:pt x="7242" y="5518"/>
                  <a:pt x="7415" y="5377"/>
                </a:cubicBezTo>
                <a:cubicBezTo>
                  <a:pt x="7007" y="4844"/>
                  <a:pt x="6788" y="4797"/>
                  <a:pt x="6490" y="5095"/>
                </a:cubicBezTo>
                <a:cubicBezTo>
                  <a:pt x="5722" y="5816"/>
                  <a:pt x="5957" y="7023"/>
                  <a:pt x="6929" y="7399"/>
                </a:cubicBezTo>
                <a:cubicBezTo>
                  <a:pt x="8120" y="7869"/>
                  <a:pt x="9500" y="7117"/>
                  <a:pt x="9782" y="5879"/>
                </a:cubicBezTo>
                <a:cubicBezTo>
                  <a:pt x="10032" y="4734"/>
                  <a:pt x="9735" y="3810"/>
                  <a:pt x="8951" y="3292"/>
                </a:cubicBezTo>
                <a:cubicBezTo>
                  <a:pt x="8058" y="2697"/>
                  <a:pt x="6741" y="2759"/>
                  <a:pt x="5785" y="3433"/>
                </a:cubicBezTo>
                <a:cubicBezTo>
                  <a:pt x="4797" y="4139"/>
                  <a:pt x="4076" y="5016"/>
                  <a:pt x="3904" y="6239"/>
                </a:cubicBezTo>
                <a:cubicBezTo>
                  <a:pt x="3841" y="6725"/>
                  <a:pt x="3904" y="7211"/>
                  <a:pt x="3904" y="7697"/>
                </a:cubicBezTo>
                <a:cubicBezTo>
                  <a:pt x="2666" y="7509"/>
                  <a:pt x="1396" y="7305"/>
                  <a:pt x="1" y="70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526" name="Google Shape;2526;p36"/>
          <p:cNvSpPr/>
          <p:nvPr/>
        </p:nvSpPr>
        <p:spPr>
          <a:xfrm>
            <a:off x="9329340" y="10475088"/>
            <a:ext cx="580196" cy="466452"/>
          </a:xfrm>
          <a:custGeom>
            <a:avLst/>
            <a:gdLst/>
            <a:ahLst/>
            <a:cxnLst/>
            <a:rect l="l" t="t" r="r" b="b"/>
            <a:pathLst>
              <a:path w="8794" h="7070" extrusionOk="0">
                <a:moveTo>
                  <a:pt x="4107" y="4452"/>
                </a:moveTo>
                <a:cubicBezTo>
                  <a:pt x="3982" y="4232"/>
                  <a:pt x="3872" y="4060"/>
                  <a:pt x="3715" y="3778"/>
                </a:cubicBezTo>
                <a:cubicBezTo>
                  <a:pt x="3950" y="3746"/>
                  <a:pt x="4170" y="3652"/>
                  <a:pt x="4248" y="3715"/>
                </a:cubicBezTo>
                <a:cubicBezTo>
                  <a:pt x="4421" y="3887"/>
                  <a:pt x="4640" y="4123"/>
                  <a:pt x="4640" y="4342"/>
                </a:cubicBezTo>
                <a:cubicBezTo>
                  <a:pt x="4656" y="4718"/>
                  <a:pt x="4436" y="5063"/>
                  <a:pt x="4060" y="5220"/>
                </a:cubicBezTo>
                <a:cubicBezTo>
                  <a:pt x="3731" y="5361"/>
                  <a:pt x="3402" y="5392"/>
                  <a:pt x="3088" y="5141"/>
                </a:cubicBezTo>
                <a:cubicBezTo>
                  <a:pt x="2696" y="4844"/>
                  <a:pt x="2352" y="4546"/>
                  <a:pt x="2226" y="4028"/>
                </a:cubicBezTo>
                <a:cubicBezTo>
                  <a:pt x="2101" y="3433"/>
                  <a:pt x="2258" y="2884"/>
                  <a:pt x="2775" y="2602"/>
                </a:cubicBezTo>
                <a:cubicBezTo>
                  <a:pt x="3543" y="2179"/>
                  <a:pt x="4311" y="2163"/>
                  <a:pt x="5032" y="2665"/>
                </a:cubicBezTo>
                <a:cubicBezTo>
                  <a:pt x="5831" y="3229"/>
                  <a:pt x="6505" y="4624"/>
                  <a:pt x="5894" y="5533"/>
                </a:cubicBezTo>
                <a:cubicBezTo>
                  <a:pt x="5831" y="5627"/>
                  <a:pt x="5831" y="5768"/>
                  <a:pt x="5769" y="6019"/>
                </a:cubicBezTo>
                <a:cubicBezTo>
                  <a:pt x="6803" y="5768"/>
                  <a:pt x="7744" y="5549"/>
                  <a:pt x="8794" y="5298"/>
                </a:cubicBezTo>
                <a:cubicBezTo>
                  <a:pt x="8762" y="4514"/>
                  <a:pt x="8700" y="3668"/>
                  <a:pt x="8292" y="2931"/>
                </a:cubicBezTo>
                <a:cubicBezTo>
                  <a:pt x="7885" y="2195"/>
                  <a:pt x="7430" y="1442"/>
                  <a:pt x="6646" y="1019"/>
                </a:cubicBezTo>
                <a:cubicBezTo>
                  <a:pt x="4750" y="0"/>
                  <a:pt x="2508" y="267"/>
                  <a:pt x="831" y="1865"/>
                </a:cubicBezTo>
                <a:cubicBezTo>
                  <a:pt x="157" y="2508"/>
                  <a:pt x="0" y="3370"/>
                  <a:pt x="32" y="4279"/>
                </a:cubicBezTo>
                <a:cubicBezTo>
                  <a:pt x="32" y="4514"/>
                  <a:pt x="47" y="4749"/>
                  <a:pt x="94" y="4985"/>
                </a:cubicBezTo>
                <a:cubicBezTo>
                  <a:pt x="267" y="5721"/>
                  <a:pt x="596" y="6301"/>
                  <a:pt x="1380" y="6568"/>
                </a:cubicBezTo>
                <a:cubicBezTo>
                  <a:pt x="2540" y="6944"/>
                  <a:pt x="3715" y="7069"/>
                  <a:pt x="4718" y="6270"/>
                </a:cubicBezTo>
                <a:cubicBezTo>
                  <a:pt x="6066" y="5188"/>
                  <a:pt x="5800" y="3731"/>
                  <a:pt x="4452" y="3025"/>
                </a:cubicBezTo>
                <a:cubicBezTo>
                  <a:pt x="4044" y="2822"/>
                  <a:pt x="3637" y="2837"/>
                  <a:pt x="3229" y="3041"/>
                </a:cubicBezTo>
                <a:cubicBezTo>
                  <a:pt x="2728" y="3292"/>
                  <a:pt x="2602" y="3746"/>
                  <a:pt x="2884" y="4232"/>
                </a:cubicBezTo>
                <a:cubicBezTo>
                  <a:pt x="3198" y="4765"/>
                  <a:pt x="3480" y="4828"/>
                  <a:pt x="4107" y="445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527" name="Google Shape;2527;p36"/>
          <p:cNvGrpSpPr/>
          <p:nvPr/>
        </p:nvGrpSpPr>
        <p:grpSpPr>
          <a:xfrm>
            <a:off x="19780983" y="9653491"/>
            <a:ext cx="1545006" cy="1149407"/>
            <a:chOff x="5717526" y="2920839"/>
            <a:chExt cx="458307" cy="340957"/>
          </a:xfrm>
        </p:grpSpPr>
        <p:sp>
          <p:nvSpPr>
            <p:cNvPr id="2528" name="Google Shape;2528;p36"/>
            <p:cNvSpPr/>
            <p:nvPr/>
          </p:nvSpPr>
          <p:spPr>
            <a:xfrm>
              <a:off x="5856386" y="3002065"/>
              <a:ext cx="319447" cy="251048"/>
            </a:xfrm>
            <a:custGeom>
              <a:avLst/>
              <a:gdLst/>
              <a:ahLst/>
              <a:cxnLst/>
              <a:rect l="l" t="t" r="r" b="b"/>
              <a:pathLst>
                <a:path w="14422" h="11334" extrusionOk="0">
                  <a:moveTo>
                    <a:pt x="4891" y="10785"/>
                  </a:moveTo>
                  <a:cubicBezTo>
                    <a:pt x="3245" y="10581"/>
                    <a:pt x="2007" y="9719"/>
                    <a:pt x="1004" y="8465"/>
                  </a:cubicBezTo>
                  <a:cubicBezTo>
                    <a:pt x="1" y="7195"/>
                    <a:pt x="32" y="7180"/>
                    <a:pt x="440" y="5597"/>
                  </a:cubicBezTo>
                  <a:cubicBezTo>
                    <a:pt x="1223" y="2446"/>
                    <a:pt x="3292" y="738"/>
                    <a:pt x="6427" y="189"/>
                  </a:cubicBezTo>
                  <a:cubicBezTo>
                    <a:pt x="7493" y="1"/>
                    <a:pt x="8528" y="1"/>
                    <a:pt x="9609" y="126"/>
                  </a:cubicBezTo>
                  <a:cubicBezTo>
                    <a:pt x="10738" y="252"/>
                    <a:pt x="11647" y="769"/>
                    <a:pt x="12368" y="1568"/>
                  </a:cubicBezTo>
                  <a:cubicBezTo>
                    <a:pt x="13387" y="2713"/>
                    <a:pt x="14217" y="3967"/>
                    <a:pt x="14311" y="5628"/>
                  </a:cubicBezTo>
                  <a:cubicBezTo>
                    <a:pt x="14421" y="7901"/>
                    <a:pt x="13402" y="9531"/>
                    <a:pt x="11506" y="10487"/>
                  </a:cubicBezTo>
                  <a:cubicBezTo>
                    <a:pt x="9844" y="11333"/>
                    <a:pt x="8073" y="11318"/>
                    <a:pt x="6318" y="10722"/>
                  </a:cubicBezTo>
                  <a:cubicBezTo>
                    <a:pt x="5064" y="10315"/>
                    <a:pt x="3966" y="8637"/>
                    <a:pt x="4076" y="7337"/>
                  </a:cubicBezTo>
                  <a:cubicBezTo>
                    <a:pt x="4201" y="5894"/>
                    <a:pt x="4860" y="5236"/>
                    <a:pt x="6035" y="5111"/>
                  </a:cubicBezTo>
                  <a:cubicBezTo>
                    <a:pt x="6725" y="5032"/>
                    <a:pt x="7477" y="5079"/>
                    <a:pt x="8151" y="5283"/>
                  </a:cubicBezTo>
                  <a:cubicBezTo>
                    <a:pt x="9013" y="5534"/>
                    <a:pt x="9358" y="6333"/>
                    <a:pt x="9155" y="7133"/>
                  </a:cubicBezTo>
                  <a:cubicBezTo>
                    <a:pt x="8998" y="7775"/>
                    <a:pt x="8308" y="8089"/>
                    <a:pt x="7697" y="7775"/>
                  </a:cubicBezTo>
                  <a:cubicBezTo>
                    <a:pt x="7477" y="7666"/>
                    <a:pt x="7274" y="7509"/>
                    <a:pt x="7039" y="7415"/>
                  </a:cubicBezTo>
                  <a:cubicBezTo>
                    <a:pt x="6929" y="7368"/>
                    <a:pt x="6709" y="7415"/>
                    <a:pt x="6647" y="7493"/>
                  </a:cubicBezTo>
                  <a:cubicBezTo>
                    <a:pt x="6584" y="7587"/>
                    <a:pt x="6600" y="7807"/>
                    <a:pt x="6678" y="7916"/>
                  </a:cubicBezTo>
                  <a:cubicBezTo>
                    <a:pt x="7242" y="8779"/>
                    <a:pt x="8810" y="9061"/>
                    <a:pt x="9531" y="7932"/>
                  </a:cubicBezTo>
                  <a:cubicBezTo>
                    <a:pt x="10205" y="6882"/>
                    <a:pt x="9766" y="5205"/>
                    <a:pt x="8606" y="4750"/>
                  </a:cubicBezTo>
                  <a:cubicBezTo>
                    <a:pt x="7383" y="4280"/>
                    <a:pt x="6098" y="4249"/>
                    <a:pt x="4875" y="4844"/>
                  </a:cubicBezTo>
                  <a:cubicBezTo>
                    <a:pt x="3794" y="5393"/>
                    <a:pt x="3245" y="6443"/>
                    <a:pt x="3402" y="7822"/>
                  </a:cubicBezTo>
                  <a:cubicBezTo>
                    <a:pt x="3512" y="8810"/>
                    <a:pt x="3888" y="9688"/>
                    <a:pt x="4640" y="10377"/>
                  </a:cubicBezTo>
                  <a:cubicBezTo>
                    <a:pt x="4734" y="10471"/>
                    <a:pt x="4813" y="10550"/>
                    <a:pt x="4907" y="10644"/>
                  </a:cubicBezTo>
                  <a:cubicBezTo>
                    <a:pt x="4907" y="10659"/>
                    <a:pt x="4891" y="10706"/>
                    <a:pt x="4891" y="10785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29" name="Google Shape;2529;p36"/>
            <p:cNvSpPr/>
            <p:nvPr/>
          </p:nvSpPr>
          <p:spPr>
            <a:xfrm>
              <a:off x="5717526" y="3006251"/>
              <a:ext cx="210757" cy="255545"/>
            </a:xfrm>
            <a:custGeom>
              <a:avLst/>
              <a:gdLst/>
              <a:ahLst/>
              <a:cxnLst/>
              <a:rect l="l" t="t" r="r" b="b"/>
              <a:pathLst>
                <a:path w="9515" h="11537" extrusionOk="0">
                  <a:moveTo>
                    <a:pt x="9514" y="11035"/>
                  </a:moveTo>
                  <a:cubicBezTo>
                    <a:pt x="7931" y="11160"/>
                    <a:pt x="6364" y="11536"/>
                    <a:pt x="4765" y="11317"/>
                  </a:cubicBezTo>
                  <a:cubicBezTo>
                    <a:pt x="3652" y="11160"/>
                    <a:pt x="2931" y="10517"/>
                    <a:pt x="2461" y="9593"/>
                  </a:cubicBezTo>
                  <a:cubicBezTo>
                    <a:pt x="1991" y="8637"/>
                    <a:pt x="1599" y="7649"/>
                    <a:pt x="1458" y="6568"/>
                  </a:cubicBezTo>
                  <a:cubicBezTo>
                    <a:pt x="1332" y="5517"/>
                    <a:pt x="1097" y="4483"/>
                    <a:pt x="846" y="3448"/>
                  </a:cubicBezTo>
                  <a:cubicBezTo>
                    <a:pt x="737" y="2931"/>
                    <a:pt x="533" y="2430"/>
                    <a:pt x="329" y="1944"/>
                  </a:cubicBezTo>
                  <a:cubicBezTo>
                    <a:pt x="47" y="1285"/>
                    <a:pt x="0" y="1066"/>
                    <a:pt x="141" y="345"/>
                  </a:cubicBezTo>
                  <a:cubicBezTo>
                    <a:pt x="1411" y="0"/>
                    <a:pt x="2492" y="376"/>
                    <a:pt x="3198" y="1505"/>
                  </a:cubicBezTo>
                  <a:cubicBezTo>
                    <a:pt x="3511" y="1991"/>
                    <a:pt x="3731" y="2555"/>
                    <a:pt x="3934" y="3104"/>
                  </a:cubicBezTo>
                  <a:cubicBezTo>
                    <a:pt x="4279" y="4013"/>
                    <a:pt x="4530" y="4969"/>
                    <a:pt x="4922" y="5847"/>
                  </a:cubicBezTo>
                  <a:cubicBezTo>
                    <a:pt x="5878" y="8041"/>
                    <a:pt x="7289" y="9859"/>
                    <a:pt x="9514" y="110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0" name="Google Shape;2530;p36"/>
            <p:cNvSpPr/>
            <p:nvPr/>
          </p:nvSpPr>
          <p:spPr>
            <a:xfrm>
              <a:off x="5735910" y="2932202"/>
              <a:ext cx="14619" cy="98102"/>
            </a:xfrm>
            <a:custGeom>
              <a:avLst/>
              <a:gdLst/>
              <a:ahLst/>
              <a:cxnLst/>
              <a:rect l="l" t="t" r="r" b="b"/>
              <a:pathLst>
                <a:path w="660" h="4429" extrusionOk="0">
                  <a:moveTo>
                    <a:pt x="330" y="0"/>
                  </a:moveTo>
                  <a:cubicBezTo>
                    <a:pt x="165" y="0"/>
                    <a:pt x="1" y="106"/>
                    <a:pt x="1" y="318"/>
                  </a:cubicBezTo>
                  <a:lnTo>
                    <a:pt x="1" y="4111"/>
                  </a:lnTo>
                  <a:cubicBezTo>
                    <a:pt x="1" y="4323"/>
                    <a:pt x="165" y="4428"/>
                    <a:pt x="330" y="4428"/>
                  </a:cubicBezTo>
                  <a:cubicBezTo>
                    <a:pt x="495" y="4428"/>
                    <a:pt x="659" y="4323"/>
                    <a:pt x="659" y="4111"/>
                  </a:cubicBezTo>
                  <a:lnTo>
                    <a:pt x="659" y="318"/>
                  </a:lnTo>
                  <a:cubicBezTo>
                    <a:pt x="659" y="106"/>
                    <a:pt x="495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1" name="Google Shape;2531;p36"/>
            <p:cNvSpPr/>
            <p:nvPr/>
          </p:nvSpPr>
          <p:spPr>
            <a:xfrm>
              <a:off x="5745479" y="2956258"/>
              <a:ext cx="73449" cy="83926"/>
            </a:xfrm>
            <a:custGeom>
              <a:avLst/>
              <a:gdLst/>
              <a:ahLst/>
              <a:cxnLst/>
              <a:rect l="l" t="t" r="r" b="b"/>
              <a:pathLst>
                <a:path w="3316" h="3789" extrusionOk="0">
                  <a:moveTo>
                    <a:pt x="2866" y="1"/>
                  </a:moveTo>
                  <a:cubicBezTo>
                    <a:pt x="2768" y="1"/>
                    <a:pt x="2672" y="46"/>
                    <a:pt x="2610" y="157"/>
                  </a:cubicBezTo>
                  <a:cubicBezTo>
                    <a:pt x="1983" y="1317"/>
                    <a:pt x="1105" y="2273"/>
                    <a:pt x="227" y="3229"/>
                  </a:cubicBezTo>
                  <a:cubicBezTo>
                    <a:pt x="0" y="3468"/>
                    <a:pt x="220" y="3789"/>
                    <a:pt x="462" y="3789"/>
                  </a:cubicBezTo>
                  <a:cubicBezTo>
                    <a:pt x="537" y="3789"/>
                    <a:pt x="615" y="3758"/>
                    <a:pt x="682" y="3683"/>
                  </a:cubicBezTo>
                  <a:cubicBezTo>
                    <a:pt x="1606" y="2696"/>
                    <a:pt x="2516" y="1693"/>
                    <a:pt x="3174" y="486"/>
                  </a:cubicBezTo>
                  <a:cubicBezTo>
                    <a:pt x="3315" y="236"/>
                    <a:pt x="3087" y="1"/>
                    <a:pt x="2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2" name="Google Shape;2532;p36"/>
            <p:cNvSpPr/>
            <p:nvPr/>
          </p:nvSpPr>
          <p:spPr>
            <a:xfrm>
              <a:off x="5722377" y="2920839"/>
              <a:ext cx="37168" cy="28839"/>
            </a:xfrm>
            <a:custGeom>
              <a:avLst/>
              <a:gdLst/>
              <a:ahLst/>
              <a:cxnLst/>
              <a:rect l="l" t="t" r="r" b="b"/>
              <a:pathLst>
                <a:path w="1678" h="1302" extrusionOk="0">
                  <a:moveTo>
                    <a:pt x="847" y="0"/>
                  </a:moveTo>
                  <a:cubicBezTo>
                    <a:pt x="0" y="0"/>
                    <a:pt x="0" y="1301"/>
                    <a:pt x="847" y="1301"/>
                  </a:cubicBezTo>
                  <a:cubicBezTo>
                    <a:pt x="1678" y="1301"/>
                    <a:pt x="1678" y="0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3" name="Google Shape;2533;p36"/>
            <p:cNvSpPr/>
            <p:nvPr/>
          </p:nvSpPr>
          <p:spPr>
            <a:xfrm>
              <a:off x="5791818" y="2945825"/>
              <a:ext cx="37168" cy="29194"/>
            </a:xfrm>
            <a:custGeom>
              <a:avLst/>
              <a:gdLst/>
              <a:ahLst/>
              <a:cxnLst/>
              <a:rect l="l" t="t" r="r" b="b"/>
              <a:pathLst>
                <a:path w="1678" h="1318" extrusionOk="0">
                  <a:moveTo>
                    <a:pt x="847" y="1"/>
                  </a:moveTo>
                  <a:cubicBezTo>
                    <a:pt x="0" y="1"/>
                    <a:pt x="0" y="1317"/>
                    <a:pt x="847" y="1317"/>
                  </a:cubicBezTo>
                  <a:cubicBezTo>
                    <a:pt x="1677" y="1317"/>
                    <a:pt x="1677" y="1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534" name="Google Shape;2534;p36"/>
          <p:cNvGrpSpPr/>
          <p:nvPr/>
        </p:nvGrpSpPr>
        <p:grpSpPr>
          <a:xfrm>
            <a:off x="14275737" y="8753086"/>
            <a:ext cx="3240937" cy="3835052"/>
            <a:chOff x="4470230" y="2486130"/>
            <a:chExt cx="961382" cy="1137619"/>
          </a:xfrm>
        </p:grpSpPr>
        <p:sp>
          <p:nvSpPr>
            <p:cNvPr id="2535" name="Google Shape;2535;p36"/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6" name="Google Shape;2536;p36"/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7" name="Google Shape;2537;p36"/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8" name="Google Shape;2538;p36"/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39" name="Google Shape;2539;p36"/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8627"/>
              </a:srgbClr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0" name="Google Shape;2540;p36"/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1" name="Google Shape;2541;p36"/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2" name="Google Shape;2542;p36"/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3" name="Google Shape;2543;p36"/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4" name="Google Shape;2544;p36"/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5" name="Google Shape;2545;p36"/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6" name="Google Shape;2546;p36"/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7" name="Google Shape;2547;p36"/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8" name="Google Shape;2548;p36"/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49" name="Google Shape;2549;p36"/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0" name="Google Shape;2550;p36"/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1" name="Google Shape;2551;p36"/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2" name="Google Shape;2552;p36"/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3" name="Google Shape;2553;p36"/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4" name="Google Shape;2554;p36"/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5" name="Google Shape;2555;p36"/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6" name="Google Shape;2556;p36"/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7" name="Google Shape;2557;p36"/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8" name="Google Shape;2558;p36"/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59" name="Google Shape;2559;p36"/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60" name="Google Shape;2560;p36"/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561" name="Google Shape;2561;p36"/>
          <p:cNvGrpSpPr/>
          <p:nvPr/>
        </p:nvGrpSpPr>
        <p:grpSpPr>
          <a:xfrm>
            <a:off x="5723341" y="2276519"/>
            <a:ext cx="721018" cy="656650"/>
            <a:chOff x="3557127" y="2044850"/>
            <a:chExt cx="213880" cy="194787"/>
          </a:xfrm>
        </p:grpSpPr>
        <p:sp>
          <p:nvSpPr>
            <p:cNvPr id="2562" name="Google Shape;2562;p36"/>
            <p:cNvSpPr/>
            <p:nvPr/>
          </p:nvSpPr>
          <p:spPr>
            <a:xfrm>
              <a:off x="3557127" y="2044850"/>
              <a:ext cx="213880" cy="194787"/>
            </a:xfrm>
            <a:custGeom>
              <a:avLst/>
              <a:gdLst/>
              <a:ahLst/>
              <a:cxnLst/>
              <a:rect l="l" t="t" r="r" b="b"/>
              <a:pathLst>
                <a:path w="9656" h="8794" extrusionOk="0">
                  <a:moveTo>
                    <a:pt x="3401" y="1552"/>
                  </a:moveTo>
                  <a:cubicBezTo>
                    <a:pt x="3558" y="988"/>
                    <a:pt x="3762" y="455"/>
                    <a:pt x="4373" y="236"/>
                  </a:cubicBezTo>
                  <a:cubicBezTo>
                    <a:pt x="4875" y="63"/>
                    <a:pt x="5392" y="0"/>
                    <a:pt x="5909" y="173"/>
                  </a:cubicBezTo>
                  <a:cubicBezTo>
                    <a:pt x="6505" y="345"/>
                    <a:pt x="7022" y="1145"/>
                    <a:pt x="6912" y="1756"/>
                  </a:cubicBezTo>
                  <a:cubicBezTo>
                    <a:pt x="6818" y="2273"/>
                    <a:pt x="6662" y="2790"/>
                    <a:pt x="6536" y="3292"/>
                  </a:cubicBezTo>
                  <a:cubicBezTo>
                    <a:pt x="7022" y="3276"/>
                    <a:pt x="7492" y="3229"/>
                    <a:pt x="7978" y="3245"/>
                  </a:cubicBezTo>
                  <a:cubicBezTo>
                    <a:pt x="9076" y="3323"/>
                    <a:pt x="9655" y="4201"/>
                    <a:pt x="9373" y="5079"/>
                  </a:cubicBezTo>
                  <a:cubicBezTo>
                    <a:pt x="9170" y="5659"/>
                    <a:pt x="8793" y="6004"/>
                    <a:pt x="8119" y="6066"/>
                  </a:cubicBezTo>
                  <a:cubicBezTo>
                    <a:pt x="7743" y="6098"/>
                    <a:pt x="7367" y="6098"/>
                    <a:pt x="6960" y="6113"/>
                  </a:cubicBezTo>
                  <a:cubicBezTo>
                    <a:pt x="7022" y="6474"/>
                    <a:pt x="7085" y="6756"/>
                    <a:pt x="7116" y="7022"/>
                  </a:cubicBezTo>
                  <a:cubicBezTo>
                    <a:pt x="7210" y="7979"/>
                    <a:pt x="6395" y="8794"/>
                    <a:pt x="5455" y="8668"/>
                  </a:cubicBezTo>
                  <a:cubicBezTo>
                    <a:pt x="4843" y="8590"/>
                    <a:pt x="4326" y="8323"/>
                    <a:pt x="4028" y="7744"/>
                  </a:cubicBezTo>
                  <a:cubicBezTo>
                    <a:pt x="3934" y="7540"/>
                    <a:pt x="3809" y="7336"/>
                    <a:pt x="3699" y="7132"/>
                  </a:cubicBezTo>
                  <a:cubicBezTo>
                    <a:pt x="2571" y="8308"/>
                    <a:pt x="1254" y="8057"/>
                    <a:pt x="549" y="7164"/>
                  </a:cubicBezTo>
                  <a:cubicBezTo>
                    <a:pt x="298" y="6866"/>
                    <a:pt x="204" y="6396"/>
                    <a:pt x="188" y="6004"/>
                  </a:cubicBezTo>
                  <a:cubicBezTo>
                    <a:pt x="157" y="5314"/>
                    <a:pt x="674" y="4922"/>
                    <a:pt x="1160" y="4609"/>
                  </a:cubicBezTo>
                  <a:cubicBezTo>
                    <a:pt x="878" y="4279"/>
                    <a:pt x="596" y="4013"/>
                    <a:pt x="392" y="3684"/>
                  </a:cubicBezTo>
                  <a:cubicBezTo>
                    <a:pt x="0" y="3057"/>
                    <a:pt x="126" y="2461"/>
                    <a:pt x="690" y="2007"/>
                  </a:cubicBezTo>
                  <a:cubicBezTo>
                    <a:pt x="1379" y="1442"/>
                    <a:pt x="2304" y="1395"/>
                    <a:pt x="3072" y="1850"/>
                  </a:cubicBezTo>
                  <a:cubicBezTo>
                    <a:pt x="3135" y="1881"/>
                    <a:pt x="3213" y="1913"/>
                    <a:pt x="3339" y="1960"/>
                  </a:cubicBezTo>
                  <a:cubicBezTo>
                    <a:pt x="3370" y="1787"/>
                    <a:pt x="3370" y="1662"/>
                    <a:pt x="3401" y="15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63" name="Google Shape;2563;p36"/>
            <p:cNvSpPr/>
            <p:nvPr/>
          </p:nvSpPr>
          <p:spPr>
            <a:xfrm>
              <a:off x="3598083" y="2085474"/>
              <a:ext cx="128492" cy="116664"/>
            </a:xfrm>
            <a:custGeom>
              <a:avLst/>
              <a:gdLst/>
              <a:ahLst/>
              <a:cxnLst/>
              <a:rect l="l" t="t" r="r" b="b"/>
              <a:pathLst>
                <a:path w="5801" h="5267" extrusionOk="0">
                  <a:moveTo>
                    <a:pt x="2038" y="925"/>
                  </a:moveTo>
                  <a:cubicBezTo>
                    <a:pt x="2132" y="580"/>
                    <a:pt x="2258" y="267"/>
                    <a:pt x="2618" y="141"/>
                  </a:cubicBezTo>
                  <a:cubicBezTo>
                    <a:pt x="2916" y="32"/>
                    <a:pt x="3230" y="0"/>
                    <a:pt x="3543" y="94"/>
                  </a:cubicBezTo>
                  <a:cubicBezTo>
                    <a:pt x="3904" y="204"/>
                    <a:pt x="4217" y="674"/>
                    <a:pt x="4154" y="1035"/>
                  </a:cubicBezTo>
                  <a:cubicBezTo>
                    <a:pt x="4092" y="1348"/>
                    <a:pt x="3998" y="1662"/>
                    <a:pt x="3919" y="1975"/>
                  </a:cubicBezTo>
                  <a:cubicBezTo>
                    <a:pt x="4217" y="1960"/>
                    <a:pt x="4499" y="1928"/>
                    <a:pt x="4781" y="1944"/>
                  </a:cubicBezTo>
                  <a:cubicBezTo>
                    <a:pt x="5440" y="1991"/>
                    <a:pt x="5800" y="2508"/>
                    <a:pt x="5628" y="3041"/>
                  </a:cubicBezTo>
                  <a:cubicBezTo>
                    <a:pt x="5502" y="3386"/>
                    <a:pt x="5283" y="3590"/>
                    <a:pt x="4875" y="3637"/>
                  </a:cubicBezTo>
                  <a:cubicBezTo>
                    <a:pt x="4640" y="3652"/>
                    <a:pt x="4421" y="3652"/>
                    <a:pt x="4186" y="3668"/>
                  </a:cubicBezTo>
                  <a:cubicBezTo>
                    <a:pt x="4217" y="3872"/>
                    <a:pt x="4248" y="4044"/>
                    <a:pt x="4264" y="4217"/>
                  </a:cubicBezTo>
                  <a:cubicBezTo>
                    <a:pt x="4327" y="4781"/>
                    <a:pt x="3841" y="5267"/>
                    <a:pt x="3277" y="5188"/>
                  </a:cubicBezTo>
                  <a:cubicBezTo>
                    <a:pt x="2916" y="5141"/>
                    <a:pt x="2603" y="4985"/>
                    <a:pt x="2415" y="4640"/>
                  </a:cubicBezTo>
                  <a:cubicBezTo>
                    <a:pt x="2352" y="4514"/>
                    <a:pt x="2289" y="4389"/>
                    <a:pt x="2226" y="4279"/>
                  </a:cubicBezTo>
                  <a:cubicBezTo>
                    <a:pt x="1552" y="4969"/>
                    <a:pt x="753" y="4828"/>
                    <a:pt x="330" y="4279"/>
                  </a:cubicBezTo>
                  <a:cubicBezTo>
                    <a:pt x="189" y="4107"/>
                    <a:pt x="126" y="3825"/>
                    <a:pt x="110" y="3590"/>
                  </a:cubicBezTo>
                  <a:cubicBezTo>
                    <a:pt x="95" y="3182"/>
                    <a:pt x="408" y="2947"/>
                    <a:pt x="690" y="2759"/>
                  </a:cubicBezTo>
                  <a:cubicBezTo>
                    <a:pt x="534" y="2555"/>
                    <a:pt x="361" y="2398"/>
                    <a:pt x="236" y="2210"/>
                  </a:cubicBezTo>
                  <a:cubicBezTo>
                    <a:pt x="1" y="1834"/>
                    <a:pt x="79" y="1474"/>
                    <a:pt x="424" y="1192"/>
                  </a:cubicBezTo>
                  <a:cubicBezTo>
                    <a:pt x="831" y="862"/>
                    <a:pt x="1380" y="831"/>
                    <a:pt x="1835" y="1097"/>
                  </a:cubicBezTo>
                  <a:cubicBezTo>
                    <a:pt x="1882" y="1129"/>
                    <a:pt x="1929" y="1129"/>
                    <a:pt x="2007" y="1160"/>
                  </a:cubicBezTo>
                  <a:cubicBezTo>
                    <a:pt x="2023" y="1066"/>
                    <a:pt x="2023" y="988"/>
                    <a:pt x="2038" y="9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64" name="Google Shape;2564;p36"/>
            <p:cNvSpPr/>
            <p:nvPr/>
          </p:nvSpPr>
          <p:spPr>
            <a:xfrm>
              <a:off x="3635938" y="2123307"/>
              <a:ext cx="47578" cy="42041"/>
            </a:xfrm>
            <a:custGeom>
              <a:avLst/>
              <a:gdLst/>
              <a:ahLst/>
              <a:cxnLst/>
              <a:rect l="l" t="t" r="r" b="b"/>
              <a:pathLst>
                <a:path w="2148" h="1898" extrusionOk="0">
                  <a:moveTo>
                    <a:pt x="1129" y="706"/>
                  </a:moveTo>
                  <a:cubicBezTo>
                    <a:pt x="1270" y="706"/>
                    <a:pt x="1380" y="769"/>
                    <a:pt x="1395" y="879"/>
                  </a:cubicBezTo>
                  <a:cubicBezTo>
                    <a:pt x="1411" y="957"/>
                    <a:pt x="1380" y="1020"/>
                    <a:pt x="1364" y="1051"/>
                  </a:cubicBezTo>
                  <a:cubicBezTo>
                    <a:pt x="1317" y="1114"/>
                    <a:pt x="1254" y="1161"/>
                    <a:pt x="1160" y="1192"/>
                  </a:cubicBezTo>
                  <a:cubicBezTo>
                    <a:pt x="1137" y="1197"/>
                    <a:pt x="1113" y="1199"/>
                    <a:pt x="1090" y="1199"/>
                  </a:cubicBezTo>
                  <a:cubicBezTo>
                    <a:pt x="959" y="1199"/>
                    <a:pt x="842" y="1126"/>
                    <a:pt x="815" y="1020"/>
                  </a:cubicBezTo>
                  <a:cubicBezTo>
                    <a:pt x="784" y="894"/>
                    <a:pt x="894" y="753"/>
                    <a:pt x="1050" y="706"/>
                  </a:cubicBezTo>
                  <a:close/>
                  <a:moveTo>
                    <a:pt x="1129" y="1"/>
                  </a:moveTo>
                  <a:cubicBezTo>
                    <a:pt x="1050" y="1"/>
                    <a:pt x="972" y="1"/>
                    <a:pt x="878" y="32"/>
                  </a:cubicBezTo>
                  <a:cubicBezTo>
                    <a:pt x="345" y="158"/>
                    <a:pt x="0" y="675"/>
                    <a:pt x="126" y="1192"/>
                  </a:cubicBezTo>
                  <a:cubicBezTo>
                    <a:pt x="235" y="1615"/>
                    <a:pt x="611" y="1897"/>
                    <a:pt x="1082" y="1897"/>
                  </a:cubicBezTo>
                  <a:cubicBezTo>
                    <a:pt x="1160" y="1897"/>
                    <a:pt x="1238" y="1897"/>
                    <a:pt x="1332" y="1866"/>
                  </a:cubicBezTo>
                  <a:cubicBezTo>
                    <a:pt x="1583" y="1803"/>
                    <a:pt x="1803" y="1662"/>
                    <a:pt x="1944" y="1443"/>
                  </a:cubicBezTo>
                  <a:cubicBezTo>
                    <a:pt x="2101" y="1223"/>
                    <a:pt x="2148" y="973"/>
                    <a:pt x="2085" y="706"/>
                  </a:cubicBezTo>
                  <a:cubicBezTo>
                    <a:pt x="1991" y="283"/>
                    <a:pt x="1599" y="1"/>
                    <a:pt x="1129" y="1"/>
                  </a:cubicBezTo>
                  <a:close/>
                </a:path>
              </a:pathLst>
            </a:custGeom>
            <a:solidFill>
              <a:srgbClr val="7D4E2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565" name="Google Shape;2565;p36"/>
          <p:cNvSpPr/>
          <p:nvPr/>
        </p:nvSpPr>
        <p:spPr>
          <a:xfrm>
            <a:off x="21737811" y="5239899"/>
            <a:ext cx="190732" cy="148761"/>
          </a:xfrm>
          <a:custGeom>
            <a:avLst/>
            <a:gdLst/>
            <a:ahLst/>
            <a:cxnLst/>
            <a:rect l="l" t="t" r="r" b="b"/>
            <a:pathLst>
              <a:path w="2854" h="2226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rgbClr val="FBDF66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566" name="Google Shape;2566;p36"/>
          <p:cNvSpPr/>
          <p:nvPr/>
        </p:nvSpPr>
        <p:spPr>
          <a:xfrm>
            <a:off x="20965172" y="8924108"/>
            <a:ext cx="213099" cy="166285"/>
          </a:xfrm>
          <a:custGeom>
            <a:avLst/>
            <a:gdLst/>
            <a:ahLst/>
            <a:cxnLst/>
            <a:rect l="l" t="t" r="r" b="b"/>
            <a:pathLst>
              <a:path w="2854" h="2227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grpSp>
        <p:nvGrpSpPr>
          <p:cNvPr id="2567" name="Google Shape;2567;p36"/>
          <p:cNvGrpSpPr/>
          <p:nvPr/>
        </p:nvGrpSpPr>
        <p:grpSpPr>
          <a:xfrm>
            <a:off x="18577851" y="8590088"/>
            <a:ext cx="440184" cy="366411"/>
            <a:chOff x="4526824" y="2262876"/>
            <a:chExt cx="130575" cy="108691"/>
          </a:xfrm>
        </p:grpSpPr>
        <p:sp>
          <p:nvSpPr>
            <p:cNvPr id="2568" name="Google Shape;2568;p36"/>
            <p:cNvSpPr/>
            <p:nvPr/>
          </p:nvSpPr>
          <p:spPr>
            <a:xfrm>
              <a:off x="4556683" y="2262876"/>
              <a:ext cx="70858" cy="55242"/>
            </a:xfrm>
            <a:custGeom>
              <a:avLst/>
              <a:gdLst/>
              <a:ahLst/>
              <a:cxnLst/>
              <a:rect l="l" t="t" r="r" b="b"/>
              <a:pathLst>
                <a:path w="3199" h="2494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69" name="Google Shape;2569;p36"/>
            <p:cNvSpPr/>
            <p:nvPr/>
          </p:nvSpPr>
          <p:spPr>
            <a:xfrm>
              <a:off x="4556683" y="2316347"/>
              <a:ext cx="70858" cy="55220"/>
            </a:xfrm>
            <a:custGeom>
              <a:avLst/>
              <a:gdLst/>
              <a:ahLst/>
              <a:cxnLst/>
              <a:rect l="l" t="t" r="r" b="b"/>
              <a:pathLst>
                <a:path w="3199" h="2493" extrusionOk="0">
                  <a:moveTo>
                    <a:pt x="1599" y="1"/>
                  </a:moveTo>
                  <a:cubicBezTo>
                    <a:pt x="0" y="1"/>
                    <a:pt x="0" y="2493"/>
                    <a:pt x="1599" y="2493"/>
                  </a:cubicBezTo>
                  <a:cubicBezTo>
                    <a:pt x="3198" y="2493"/>
                    <a:pt x="3198" y="1"/>
                    <a:pt x="159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0" name="Google Shape;2570;p36"/>
            <p:cNvSpPr/>
            <p:nvPr/>
          </p:nvSpPr>
          <p:spPr>
            <a:xfrm>
              <a:off x="4526824" y="2289966"/>
              <a:ext cx="71190" cy="55220"/>
            </a:xfrm>
            <a:custGeom>
              <a:avLst/>
              <a:gdLst/>
              <a:ahLst/>
              <a:cxnLst/>
              <a:rect l="l" t="t" r="r" b="b"/>
              <a:pathLst>
                <a:path w="3214" h="2493" extrusionOk="0">
                  <a:moveTo>
                    <a:pt x="1615" y="0"/>
                  </a:moveTo>
                  <a:cubicBezTo>
                    <a:pt x="0" y="0"/>
                    <a:pt x="0" y="2493"/>
                    <a:pt x="1615" y="2493"/>
                  </a:cubicBezTo>
                  <a:cubicBezTo>
                    <a:pt x="3214" y="2493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1" name="Google Shape;2571;p36"/>
            <p:cNvSpPr/>
            <p:nvPr/>
          </p:nvSpPr>
          <p:spPr>
            <a:xfrm>
              <a:off x="4586187" y="2288239"/>
              <a:ext cx="71212" cy="55220"/>
            </a:xfrm>
            <a:custGeom>
              <a:avLst/>
              <a:gdLst/>
              <a:ahLst/>
              <a:cxnLst/>
              <a:rect l="l" t="t" r="r" b="b"/>
              <a:pathLst>
                <a:path w="3215" h="2493" extrusionOk="0">
                  <a:moveTo>
                    <a:pt x="1615" y="0"/>
                  </a:moveTo>
                  <a:cubicBezTo>
                    <a:pt x="1" y="0"/>
                    <a:pt x="1" y="2492"/>
                    <a:pt x="1615" y="2492"/>
                  </a:cubicBezTo>
                  <a:cubicBezTo>
                    <a:pt x="3214" y="2492"/>
                    <a:pt x="3214" y="0"/>
                    <a:pt x="161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572" name="Google Shape;2572;p36"/>
          <p:cNvGrpSpPr/>
          <p:nvPr/>
        </p:nvGrpSpPr>
        <p:grpSpPr>
          <a:xfrm>
            <a:off x="6730476" y="5796073"/>
            <a:ext cx="415796" cy="346520"/>
            <a:chOff x="2124954" y="4057166"/>
            <a:chExt cx="139590" cy="116333"/>
          </a:xfrm>
        </p:grpSpPr>
        <p:sp>
          <p:nvSpPr>
            <p:cNvPr id="2573" name="Google Shape;2573;p36"/>
            <p:cNvSpPr/>
            <p:nvPr/>
          </p:nvSpPr>
          <p:spPr>
            <a:xfrm>
              <a:off x="2156895" y="4057166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09" y="1"/>
                  </a:moveTo>
                  <a:cubicBezTo>
                    <a:pt x="1" y="1"/>
                    <a:pt x="1" y="2665"/>
                    <a:pt x="1709" y="2665"/>
                  </a:cubicBezTo>
                  <a:cubicBezTo>
                    <a:pt x="3433" y="2665"/>
                    <a:pt x="3433" y="1"/>
                    <a:pt x="1709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4" name="Google Shape;2574;p36"/>
            <p:cNvSpPr/>
            <p:nvPr/>
          </p:nvSpPr>
          <p:spPr>
            <a:xfrm>
              <a:off x="2156895" y="4114469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09" y="0"/>
                  </a:moveTo>
                  <a:cubicBezTo>
                    <a:pt x="1" y="0"/>
                    <a:pt x="1" y="2665"/>
                    <a:pt x="1709" y="2665"/>
                  </a:cubicBezTo>
                  <a:cubicBezTo>
                    <a:pt x="3433" y="2665"/>
                    <a:pt x="3433" y="0"/>
                    <a:pt x="1709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5" name="Google Shape;2575;p36"/>
            <p:cNvSpPr/>
            <p:nvPr/>
          </p:nvSpPr>
          <p:spPr>
            <a:xfrm>
              <a:off x="2124954" y="4085983"/>
              <a:ext cx="76063" cy="59052"/>
            </a:xfrm>
            <a:custGeom>
              <a:avLst/>
              <a:gdLst/>
              <a:ahLst/>
              <a:cxnLst/>
              <a:rect l="l" t="t" r="r" b="b"/>
              <a:pathLst>
                <a:path w="3434" h="2666" extrusionOk="0">
                  <a:moveTo>
                    <a:pt x="1725" y="1"/>
                  </a:moveTo>
                  <a:cubicBezTo>
                    <a:pt x="1" y="1"/>
                    <a:pt x="1" y="2665"/>
                    <a:pt x="1725" y="2665"/>
                  </a:cubicBezTo>
                  <a:cubicBezTo>
                    <a:pt x="3433" y="2665"/>
                    <a:pt x="3433" y="1"/>
                    <a:pt x="1725" y="1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6" name="Google Shape;2576;p36"/>
            <p:cNvSpPr/>
            <p:nvPr/>
          </p:nvSpPr>
          <p:spPr>
            <a:xfrm>
              <a:off x="2188481" y="4084256"/>
              <a:ext cx="76063" cy="59030"/>
            </a:xfrm>
            <a:custGeom>
              <a:avLst/>
              <a:gdLst/>
              <a:ahLst/>
              <a:cxnLst/>
              <a:rect l="l" t="t" r="r" b="b"/>
              <a:pathLst>
                <a:path w="3434" h="2665" extrusionOk="0">
                  <a:moveTo>
                    <a:pt x="1725" y="0"/>
                  </a:moveTo>
                  <a:cubicBezTo>
                    <a:pt x="1" y="0"/>
                    <a:pt x="1" y="2665"/>
                    <a:pt x="1725" y="2665"/>
                  </a:cubicBezTo>
                  <a:cubicBezTo>
                    <a:pt x="3434" y="2665"/>
                    <a:pt x="3434" y="0"/>
                    <a:pt x="1725" y="0"/>
                  </a:cubicBezTo>
                  <a:close/>
                </a:path>
              </a:pathLst>
            </a:custGeom>
            <a:solidFill>
              <a:srgbClr val="FBDF6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grpSp>
        <p:nvGrpSpPr>
          <p:cNvPr id="2577" name="Google Shape;2577;p36"/>
          <p:cNvGrpSpPr/>
          <p:nvPr/>
        </p:nvGrpSpPr>
        <p:grpSpPr>
          <a:xfrm>
            <a:off x="6658805" y="9112947"/>
            <a:ext cx="1741704" cy="3463037"/>
            <a:chOff x="2203410" y="2891304"/>
            <a:chExt cx="516654" cy="1027265"/>
          </a:xfrm>
        </p:grpSpPr>
        <p:sp>
          <p:nvSpPr>
            <p:cNvPr id="2578" name="Google Shape;2578;p36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79" name="Google Shape;2579;p36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0" name="Google Shape;2580;p36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1" name="Google Shape;2581;p36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2" name="Google Shape;2582;p36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3" name="Google Shape;2583;p36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4" name="Google Shape;2584;p36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5" name="Google Shape;2585;p36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6" name="Google Shape;2586;p36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7" name="Google Shape;2587;p36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8" name="Google Shape;2588;p36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89" name="Google Shape;2589;p36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90" name="Google Shape;2590;p36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91" name="Google Shape;2591;p36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  <p:sp>
        <p:nvSpPr>
          <p:cNvPr id="2592" name="Google Shape;2592;p36"/>
          <p:cNvSpPr/>
          <p:nvPr/>
        </p:nvSpPr>
        <p:spPr>
          <a:xfrm>
            <a:off x="6360586" y="1803178"/>
            <a:ext cx="11356556" cy="2290646"/>
          </a:xfrm>
          <a:custGeom>
            <a:avLst/>
            <a:gdLst/>
            <a:ahLst/>
            <a:cxnLst/>
            <a:rect l="l" t="t" r="r" b="b"/>
            <a:pathLst>
              <a:path w="52127" h="13160" extrusionOk="0">
                <a:moveTo>
                  <a:pt x="41797" y="0"/>
                </a:moveTo>
                <a:cubicBezTo>
                  <a:pt x="41733" y="0"/>
                  <a:pt x="41673" y="3"/>
                  <a:pt x="41623" y="11"/>
                </a:cubicBezTo>
                <a:cubicBezTo>
                  <a:pt x="41525" y="26"/>
                  <a:pt x="41427" y="30"/>
                  <a:pt x="41330" y="30"/>
                </a:cubicBezTo>
                <a:cubicBezTo>
                  <a:pt x="41198" y="30"/>
                  <a:pt x="41068" y="23"/>
                  <a:pt x="40937" y="23"/>
                </a:cubicBezTo>
                <a:cubicBezTo>
                  <a:pt x="40867" y="23"/>
                  <a:pt x="40798" y="25"/>
                  <a:pt x="40729" y="32"/>
                </a:cubicBezTo>
                <a:cubicBezTo>
                  <a:pt x="40603" y="44"/>
                  <a:pt x="40477" y="48"/>
                  <a:pt x="40351" y="48"/>
                </a:cubicBezTo>
                <a:cubicBezTo>
                  <a:pt x="40084" y="48"/>
                  <a:pt x="39817" y="30"/>
                  <a:pt x="39550" y="30"/>
                </a:cubicBezTo>
                <a:cubicBezTo>
                  <a:pt x="39365" y="30"/>
                  <a:pt x="39179" y="39"/>
                  <a:pt x="38993" y="69"/>
                </a:cubicBezTo>
                <a:cubicBezTo>
                  <a:pt x="38821" y="98"/>
                  <a:pt x="38647" y="103"/>
                  <a:pt x="38473" y="103"/>
                </a:cubicBezTo>
                <a:cubicBezTo>
                  <a:pt x="38377" y="103"/>
                  <a:pt x="38281" y="101"/>
                  <a:pt x="38184" y="101"/>
                </a:cubicBezTo>
                <a:cubicBezTo>
                  <a:pt x="37918" y="101"/>
                  <a:pt x="37652" y="113"/>
                  <a:pt x="37390" y="201"/>
                </a:cubicBezTo>
                <a:cubicBezTo>
                  <a:pt x="37360" y="211"/>
                  <a:pt x="37331" y="215"/>
                  <a:pt x="37301" y="215"/>
                </a:cubicBezTo>
                <a:cubicBezTo>
                  <a:pt x="37194" y="215"/>
                  <a:pt x="37089" y="162"/>
                  <a:pt x="36992" y="162"/>
                </a:cubicBezTo>
                <a:cubicBezTo>
                  <a:pt x="36968" y="162"/>
                  <a:pt x="36944" y="165"/>
                  <a:pt x="36921" y="173"/>
                </a:cubicBezTo>
                <a:cubicBezTo>
                  <a:pt x="36796" y="218"/>
                  <a:pt x="36660" y="258"/>
                  <a:pt x="36539" y="258"/>
                </a:cubicBezTo>
                <a:cubicBezTo>
                  <a:pt x="36493" y="258"/>
                  <a:pt x="36449" y="253"/>
                  <a:pt x="36409" y="239"/>
                </a:cubicBezTo>
                <a:cubicBezTo>
                  <a:pt x="36262" y="191"/>
                  <a:pt x="36117" y="175"/>
                  <a:pt x="35971" y="175"/>
                </a:cubicBezTo>
                <a:cubicBezTo>
                  <a:pt x="35659" y="175"/>
                  <a:pt x="35350" y="250"/>
                  <a:pt x="35039" y="250"/>
                </a:cubicBezTo>
                <a:cubicBezTo>
                  <a:pt x="34979" y="250"/>
                  <a:pt x="34919" y="247"/>
                  <a:pt x="34859" y="240"/>
                </a:cubicBezTo>
                <a:cubicBezTo>
                  <a:pt x="34741" y="227"/>
                  <a:pt x="34621" y="223"/>
                  <a:pt x="34502" y="223"/>
                </a:cubicBezTo>
                <a:cubicBezTo>
                  <a:pt x="34240" y="223"/>
                  <a:pt x="33976" y="245"/>
                  <a:pt x="33714" y="245"/>
                </a:cubicBezTo>
                <a:cubicBezTo>
                  <a:pt x="33711" y="245"/>
                  <a:pt x="33709" y="245"/>
                  <a:pt x="33706" y="245"/>
                </a:cubicBezTo>
                <a:cubicBezTo>
                  <a:pt x="33412" y="245"/>
                  <a:pt x="33118" y="196"/>
                  <a:pt x="32824" y="196"/>
                </a:cubicBezTo>
                <a:cubicBezTo>
                  <a:pt x="32722" y="196"/>
                  <a:pt x="32621" y="201"/>
                  <a:pt x="32520" y="217"/>
                </a:cubicBezTo>
                <a:cubicBezTo>
                  <a:pt x="32391" y="238"/>
                  <a:pt x="32252" y="260"/>
                  <a:pt x="32124" y="260"/>
                </a:cubicBezTo>
                <a:cubicBezTo>
                  <a:pt x="32073" y="260"/>
                  <a:pt x="32024" y="256"/>
                  <a:pt x="31977" y="248"/>
                </a:cubicBezTo>
                <a:cubicBezTo>
                  <a:pt x="31895" y="233"/>
                  <a:pt x="31813" y="229"/>
                  <a:pt x="31731" y="229"/>
                </a:cubicBezTo>
                <a:cubicBezTo>
                  <a:pt x="31582" y="229"/>
                  <a:pt x="31433" y="244"/>
                  <a:pt x="31285" y="244"/>
                </a:cubicBezTo>
                <a:cubicBezTo>
                  <a:pt x="31173" y="244"/>
                  <a:pt x="31061" y="235"/>
                  <a:pt x="30949" y="204"/>
                </a:cubicBezTo>
                <a:cubicBezTo>
                  <a:pt x="30839" y="173"/>
                  <a:pt x="30729" y="162"/>
                  <a:pt x="30618" y="162"/>
                </a:cubicBezTo>
                <a:cubicBezTo>
                  <a:pt x="30376" y="162"/>
                  <a:pt x="30133" y="213"/>
                  <a:pt x="29890" y="213"/>
                </a:cubicBezTo>
                <a:cubicBezTo>
                  <a:pt x="29837" y="213"/>
                  <a:pt x="29784" y="211"/>
                  <a:pt x="29731" y="205"/>
                </a:cubicBezTo>
                <a:cubicBezTo>
                  <a:pt x="29524" y="181"/>
                  <a:pt x="29297" y="122"/>
                  <a:pt x="29108" y="122"/>
                </a:cubicBezTo>
                <a:cubicBezTo>
                  <a:pt x="29082" y="122"/>
                  <a:pt x="29057" y="123"/>
                  <a:pt x="29033" y="126"/>
                </a:cubicBezTo>
                <a:cubicBezTo>
                  <a:pt x="28898" y="140"/>
                  <a:pt x="28763" y="145"/>
                  <a:pt x="28629" y="145"/>
                </a:cubicBezTo>
                <a:cubicBezTo>
                  <a:pt x="28307" y="145"/>
                  <a:pt x="27987" y="116"/>
                  <a:pt x="27667" y="116"/>
                </a:cubicBezTo>
                <a:cubicBezTo>
                  <a:pt x="27605" y="116"/>
                  <a:pt x="27543" y="117"/>
                  <a:pt x="27481" y="120"/>
                </a:cubicBezTo>
                <a:cubicBezTo>
                  <a:pt x="27432" y="122"/>
                  <a:pt x="27383" y="123"/>
                  <a:pt x="27335" y="123"/>
                </a:cubicBezTo>
                <a:cubicBezTo>
                  <a:pt x="26924" y="123"/>
                  <a:pt x="26511" y="54"/>
                  <a:pt x="26101" y="54"/>
                </a:cubicBezTo>
                <a:cubicBezTo>
                  <a:pt x="26010" y="54"/>
                  <a:pt x="25919" y="58"/>
                  <a:pt x="25828" y="66"/>
                </a:cubicBezTo>
                <a:cubicBezTo>
                  <a:pt x="25148" y="128"/>
                  <a:pt x="24469" y="164"/>
                  <a:pt x="23789" y="167"/>
                </a:cubicBezTo>
                <a:cubicBezTo>
                  <a:pt x="23617" y="168"/>
                  <a:pt x="23444" y="172"/>
                  <a:pt x="23271" y="172"/>
                </a:cubicBezTo>
                <a:cubicBezTo>
                  <a:pt x="23056" y="172"/>
                  <a:pt x="22842" y="166"/>
                  <a:pt x="22629" y="140"/>
                </a:cubicBezTo>
                <a:cubicBezTo>
                  <a:pt x="22611" y="138"/>
                  <a:pt x="22593" y="137"/>
                  <a:pt x="22576" y="137"/>
                </a:cubicBezTo>
                <a:cubicBezTo>
                  <a:pt x="22393" y="137"/>
                  <a:pt x="22224" y="243"/>
                  <a:pt x="22052" y="243"/>
                </a:cubicBezTo>
                <a:cubicBezTo>
                  <a:pt x="22023" y="243"/>
                  <a:pt x="21994" y="240"/>
                  <a:pt x="21966" y="233"/>
                </a:cubicBezTo>
                <a:cubicBezTo>
                  <a:pt x="21774" y="189"/>
                  <a:pt x="21582" y="174"/>
                  <a:pt x="21391" y="174"/>
                </a:cubicBezTo>
                <a:cubicBezTo>
                  <a:pt x="21065" y="174"/>
                  <a:pt x="20740" y="217"/>
                  <a:pt x="20413" y="232"/>
                </a:cubicBezTo>
                <a:cubicBezTo>
                  <a:pt x="20302" y="237"/>
                  <a:pt x="20191" y="239"/>
                  <a:pt x="20080" y="239"/>
                </a:cubicBezTo>
                <a:cubicBezTo>
                  <a:pt x="19794" y="239"/>
                  <a:pt x="19509" y="227"/>
                  <a:pt x="19223" y="227"/>
                </a:cubicBezTo>
                <a:cubicBezTo>
                  <a:pt x="18976" y="227"/>
                  <a:pt x="18730" y="236"/>
                  <a:pt x="18483" y="267"/>
                </a:cubicBezTo>
                <a:cubicBezTo>
                  <a:pt x="18321" y="288"/>
                  <a:pt x="18159" y="294"/>
                  <a:pt x="17996" y="294"/>
                </a:cubicBezTo>
                <a:cubicBezTo>
                  <a:pt x="17762" y="294"/>
                  <a:pt x="17528" y="282"/>
                  <a:pt x="17294" y="282"/>
                </a:cubicBezTo>
                <a:cubicBezTo>
                  <a:pt x="17144" y="282"/>
                  <a:pt x="16993" y="287"/>
                  <a:pt x="16844" y="304"/>
                </a:cubicBezTo>
                <a:cubicBezTo>
                  <a:pt x="16024" y="399"/>
                  <a:pt x="15204" y="446"/>
                  <a:pt x="14385" y="537"/>
                </a:cubicBezTo>
                <a:cubicBezTo>
                  <a:pt x="13491" y="637"/>
                  <a:pt x="12595" y="650"/>
                  <a:pt x="11701" y="730"/>
                </a:cubicBezTo>
                <a:cubicBezTo>
                  <a:pt x="11506" y="748"/>
                  <a:pt x="11309" y="753"/>
                  <a:pt x="11113" y="753"/>
                </a:cubicBezTo>
                <a:cubicBezTo>
                  <a:pt x="10898" y="753"/>
                  <a:pt x="10682" y="747"/>
                  <a:pt x="10467" y="747"/>
                </a:cubicBezTo>
                <a:cubicBezTo>
                  <a:pt x="10293" y="747"/>
                  <a:pt x="10119" y="751"/>
                  <a:pt x="9946" y="764"/>
                </a:cubicBezTo>
                <a:cubicBezTo>
                  <a:pt x="9610" y="791"/>
                  <a:pt x="9274" y="798"/>
                  <a:pt x="8938" y="798"/>
                </a:cubicBezTo>
                <a:cubicBezTo>
                  <a:pt x="8555" y="798"/>
                  <a:pt x="8173" y="789"/>
                  <a:pt x="7791" y="789"/>
                </a:cubicBezTo>
                <a:cubicBezTo>
                  <a:pt x="7680" y="789"/>
                  <a:pt x="7569" y="789"/>
                  <a:pt x="7459" y="791"/>
                </a:cubicBezTo>
                <a:cubicBezTo>
                  <a:pt x="7452" y="791"/>
                  <a:pt x="7446" y="791"/>
                  <a:pt x="7440" y="791"/>
                </a:cubicBezTo>
                <a:cubicBezTo>
                  <a:pt x="7220" y="791"/>
                  <a:pt x="6999" y="709"/>
                  <a:pt x="6778" y="700"/>
                </a:cubicBezTo>
                <a:cubicBezTo>
                  <a:pt x="6153" y="678"/>
                  <a:pt x="5523" y="714"/>
                  <a:pt x="4899" y="652"/>
                </a:cubicBezTo>
                <a:cubicBezTo>
                  <a:pt x="4596" y="622"/>
                  <a:pt x="4293" y="617"/>
                  <a:pt x="3990" y="617"/>
                </a:cubicBezTo>
                <a:cubicBezTo>
                  <a:pt x="3844" y="617"/>
                  <a:pt x="3697" y="619"/>
                  <a:pt x="3550" y="619"/>
                </a:cubicBezTo>
                <a:cubicBezTo>
                  <a:pt x="3353" y="619"/>
                  <a:pt x="3156" y="617"/>
                  <a:pt x="2958" y="607"/>
                </a:cubicBezTo>
                <a:cubicBezTo>
                  <a:pt x="2803" y="599"/>
                  <a:pt x="2649" y="595"/>
                  <a:pt x="2494" y="595"/>
                </a:cubicBezTo>
                <a:cubicBezTo>
                  <a:pt x="1838" y="595"/>
                  <a:pt x="1183" y="661"/>
                  <a:pt x="530" y="761"/>
                </a:cubicBezTo>
                <a:cubicBezTo>
                  <a:pt x="333" y="791"/>
                  <a:pt x="107" y="899"/>
                  <a:pt x="47" y="1115"/>
                </a:cubicBezTo>
                <a:cubicBezTo>
                  <a:pt x="0" y="1282"/>
                  <a:pt x="87" y="1545"/>
                  <a:pt x="225" y="1721"/>
                </a:cubicBezTo>
                <a:cubicBezTo>
                  <a:pt x="380" y="1917"/>
                  <a:pt x="506" y="2149"/>
                  <a:pt x="649" y="2362"/>
                </a:cubicBezTo>
                <a:cubicBezTo>
                  <a:pt x="1014" y="2911"/>
                  <a:pt x="1347" y="3504"/>
                  <a:pt x="1755" y="3993"/>
                </a:cubicBezTo>
                <a:cubicBezTo>
                  <a:pt x="2224" y="4555"/>
                  <a:pt x="2712" y="5070"/>
                  <a:pt x="3122" y="5724"/>
                </a:cubicBezTo>
                <a:cubicBezTo>
                  <a:pt x="3494" y="6320"/>
                  <a:pt x="3374" y="7060"/>
                  <a:pt x="3027" y="7548"/>
                </a:cubicBezTo>
                <a:cubicBezTo>
                  <a:pt x="2646" y="8087"/>
                  <a:pt x="2333" y="8705"/>
                  <a:pt x="2051" y="9313"/>
                </a:cubicBezTo>
                <a:cubicBezTo>
                  <a:pt x="1765" y="9933"/>
                  <a:pt x="1415" y="10499"/>
                  <a:pt x="1147" y="11134"/>
                </a:cubicBezTo>
                <a:cubicBezTo>
                  <a:pt x="913" y="11688"/>
                  <a:pt x="605" y="12193"/>
                  <a:pt x="335" y="12724"/>
                </a:cubicBezTo>
                <a:cubicBezTo>
                  <a:pt x="274" y="12843"/>
                  <a:pt x="384" y="13160"/>
                  <a:pt x="461" y="13160"/>
                </a:cubicBezTo>
                <a:cubicBezTo>
                  <a:pt x="467" y="13160"/>
                  <a:pt x="473" y="13158"/>
                  <a:pt x="478" y="13154"/>
                </a:cubicBezTo>
                <a:cubicBezTo>
                  <a:pt x="639" y="13037"/>
                  <a:pt x="815" y="13110"/>
                  <a:pt x="988" y="13022"/>
                </a:cubicBezTo>
                <a:cubicBezTo>
                  <a:pt x="1225" y="12901"/>
                  <a:pt x="1511" y="12944"/>
                  <a:pt x="1776" y="12908"/>
                </a:cubicBezTo>
                <a:cubicBezTo>
                  <a:pt x="1778" y="12908"/>
                  <a:pt x="1780" y="12908"/>
                  <a:pt x="1782" y="12908"/>
                </a:cubicBezTo>
                <a:cubicBezTo>
                  <a:pt x="1842" y="12908"/>
                  <a:pt x="1800" y="13061"/>
                  <a:pt x="1851" y="13061"/>
                </a:cubicBezTo>
                <a:cubicBezTo>
                  <a:pt x="1862" y="13061"/>
                  <a:pt x="1877" y="13054"/>
                  <a:pt x="1898" y="13037"/>
                </a:cubicBezTo>
                <a:cubicBezTo>
                  <a:pt x="2040" y="12925"/>
                  <a:pt x="2191" y="12901"/>
                  <a:pt x="2345" y="12901"/>
                </a:cubicBezTo>
                <a:cubicBezTo>
                  <a:pt x="2467" y="12901"/>
                  <a:pt x="2591" y="12916"/>
                  <a:pt x="2713" y="12916"/>
                </a:cubicBezTo>
                <a:cubicBezTo>
                  <a:pt x="2847" y="12916"/>
                  <a:pt x="2979" y="12898"/>
                  <a:pt x="3106" y="12823"/>
                </a:cubicBezTo>
                <a:cubicBezTo>
                  <a:pt x="3114" y="12819"/>
                  <a:pt x="3125" y="12817"/>
                  <a:pt x="3140" y="12817"/>
                </a:cubicBezTo>
                <a:cubicBezTo>
                  <a:pt x="3154" y="12817"/>
                  <a:pt x="3172" y="12819"/>
                  <a:pt x="3192" y="12819"/>
                </a:cubicBezTo>
                <a:cubicBezTo>
                  <a:pt x="3248" y="12819"/>
                  <a:pt x="3317" y="12808"/>
                  <a:pt x="3361" y="12729"/>
                </a:cubicBezTo>
                <a:cubicBezTo>
                  <a:pt x="3362" y="12727"/>
                  <a:pt x="3365" y="12726"/>
                  <a:pt x="3369" y="12726"/>
                </a:cubicBezTo>
                <a:cubicBezTo>
                  <a:pt x="3376" y="12726"/>
                  <a:pt x="3385" y="12729"/>
                  <a:pt x="3389" y="12734"/>
                </a:cubicBezTo>
                <a:cubicBezTo>
                  <a:pt x="3439" y="12796"/>
                  <a:pt x="3489" y="12816"/>
                  <a:pt x="3538" y="12816"/>
                </a:cubicBezTo>
                <a:cubicBezTo>
                  <a:pt x="3622" y="12816"/>
                  <a:pt x="3704" y="12758"/>
                  <a:pt x="3779" y="12758"/>
                </a:cubicBezTo>
                <a:cubicBezTo>
                  <a:pt x="3781" y="12758"/>
                  <a:pt x="3782" y="12758"/>
                  <a:pt x="3784" y="12758"/>
                </a:cubicBezTo>
                <a:cubicBezTo>
                  <a:pt x="3845" y="12760"/>
                  <a:pt x="3907" y="12761"/>
                  <a:pt x="3969" y="12761"/>
                </a:cubicBezTo>
                <a:cubicBezTo>
                  <a:pt x="4233" y="12761"/>
                  <a:pt x="4497" y="12744"/>
                  <a:pt x="4758" y="12708"/>
                </a:cubicBezTo>
                <a:cubicBezTo>
                  <a:pt x="4816" y="12701"/>
                  <a:pt x="4911" y="12629"/>
                  <a:pt x="4997" y="12629"/>
                </a:cubicBezTo>
                <a:cubicBezTo>
                  <a:pt x="5062" y="12629"/>
                  <a:pt x="5120" y="12670"/>
                  <a:pt x="5153" y="12811"/>
                </a:cubicBezTo>
                <a:cubicBezTo>
                  <a:pt x="5194" y="12790"/>
                  <a:pt x="5237" y="12805"/>
                  <a:pt x="5286" y="12783"/>
                </a:cubicBezTo>
                <a:cubicBezTo>
                  <a:pt x="5423" y="12720"/>
                  <a:pt x="5551" y="12535"/>
                  <a:pt x="5700" y="12535"/>
                </a:cubicBezTo>
                <a:cubicBezTo>
                  <a:pt x="5763" y="12535"/>
                  <a:pt x="5830" y="12568"/>
                  <a:pt x="5904" y="12658"/>
                </a:cubicBezTo>
                <a:cubicBezTo>
                  <a:pt x="5907" y="12662"/>
                  <a:pt x="5915" y="12664"/>
                  <a:pt x="5924" y="12664"/>
                </a:cubicBezTo>
                <a:cubicBezTo>
                  <a:pt x="5954" y="12664"/>
                  <a:pt x="6004" y="12645"/>
                  <a:pt x="6015" y="12621"/>
                </a:cubicBezTo>
                <a:cubicBezTo>
                  <a:pt x="6066" y="12508"/>
                  <a:pt x="6128" y="12469"/>
                  <a:pt x="6189" y="12469"/>
                </a:cubicBezTo>
                <a:cubicBezTo>
                  <a:pt x="6275" y="12469"/>
                  <a:pt x="6359" y="12546"/>
                  <a:pt x="6406" y="12596"/>
                </a:cubicBezTo>
                <a:cubicBezTo>
                  <a:pt x="6449" y="12642"/>
                  <a:pt x="6493" y="12656"/>
                  <a:pt x="6539" y="12656"/>
                </a:cubicBezTo>
                <a:cubicBezTo>
                  <a:pt x="6616" y="12656"/>
                  <a:pt x="6695" y="12614"/>
                  <a:pt x="6768" y="12614"/>
                </a:cubicBezTo>
                <a:cubicBezTo>
                  <a:pt x="6817" y="12614"/>
                  <a:pt x="6863" y="12632"/>
                  <a:pt x="6904" y="12695"/>
                </a:cubicBezTo>
                <a:cubicBezTo>
                  <a:pt x="6907" y="12699"/>
                  <a:pt x="6911" y="12701"/>
                  <a:pt x="6915" y="12701"/>
                </a:cubicBezTo>
                <a:cubicBezTo>
                  <a:pt x="6930" y="12701"/>
                  <a:pt x="6945" y="12664"/>
                  <a:pt x="6935" y="12626"/>
                </a:cubicBezTo>
                <a:cubicBezTo>
                  <a:pt x="6901" y="12501"/>
                  <a:pt x="6925" y="12483"/>
                  <a:pt x="6971" y="12483"/>
                </a:cubicBezTo>
                <a:cubicBezTo>
                  <a:pt x="6989" y="12483"/>
                  <a:pt x="7010" y="12486"/>
                  <a:pt x="7031" y="12486"/>
                </a:cubicBezTo>
                <a:cubicBezTo>
                  <a:pt x="7042" y="12486"/>
                  <a:pt x="7053" y="12485"/>
                  <a:pt x="7064" y="12483"/>
                </a:cubicBezTo>
                <a:cubicBezTo>
                  <a:pt x="7075" y="12481"/>
                  <a:pt x="7086" y="12480"/>
                  <a:pt x="7097" y="12480"/>
                </a:cubicBezTo>
                <a:cubicBezTo>
                  <a:pt x="7229" y="12480"/>
                  <a:pt x="7329" y="12622"/>
                  <a:pt x="7452" y="12622"/>
                </a:cubicBezTo>
                <a:cubicBezTo>
                  <a:pt x="7472" y="12622"/>
                  <a:pt x="7492" y="12618"/>
                  <a:pt x="7512" y="12610"/>
                </a:cubicBezTo>
                <a:cubicBezTo>
                  <a:pt x="7831" y="12488"/>
                  <a:pt x="8158" y="12538"/>
                  <a:pt x="8481" y="12504"/>
                </a:cubicBezTo>
                <a:cubicBezTo>
                  <a:pt x="8486" y="12504"/>
                  <a:pt x="8490" y="12503"/>
                  <a:pt x="8495" y="12503"/>
                </a:cubicBezTo>
                <a:cubicBezTo>
                  <a:pt x="8603" y="12503"/>
                  <a:pt x="8709" y="12620"/>
                  <a:pt x="8788" y="12620"/>
                </a:cubicBezTo>
                <a:cubicBezTo>
                  <a:pt x="8803" y="12620"/>
                  <a:pt x="8816" y="12616"/>
                  <a:pt x="8829" y="12607"/>
                </a:cubicBezTo>
                <a:cubicBezTo>
                  <a:pt x="8935" y="12531"/>
                  <a:pt x="9041" y="12508"/>
                  <a:pt x="9149" y="12508"/>
                </a:cubicBezTo>
                <a:cubicBezTo>
                  <a:pt x="9301" y="12508"/>
                  <a:pt x="9454" y="12552"/>
                  <a:pt x="9609" y="12552"/>
                </a:cubicBezTo>
                <a:cubicBezTo>
                  <a:pt x="9692" y="12552"/>
                  <a:pt x="9776" y="12540"/>
                  <a:pt x="9860" y="12500"/>
                </a:cubicBezTo>
                <a:cubicBezTo>
                  <a:pt x="9945" y="12461"/>
                  <a:pt x="10032" y="12446"/>
                  <a:pt x="10120" y="12446"/>
                </a:cubicBezTo>
                <a:cubicBezTo>
                  <a:pt x="10354" y="12446"/>
                  <a:pt x="10598" y="12548"/>
                  <a:pt x="10848" y="12548"/>
                </a:cubicBezTo>
                <a:cubicBezTo>
                  <a:pt x="10909" y="12548"/>
                  <a:pt x="10972" y="12542"/>
                  <a:pt x="11034" y="12526"/>
                </a:cubicBezTo>
                <a:cubicBezTo>
                  <a:pt x="11116" y="12506"/>
                  <a:pt x="11199" y="12498"/>
                  <a:pt x="11283" y="12498"/>
                </a:cubicBezTo>
                <a:cubicBezTo>
                  <a:pt x="11488" y="12498"/>
                  <a:pt x="11699" y="12542"/>
                  <a:pt x="11909" y="12542"/>
                </a:cubicBezTo>
                <a:cubicBezTo>
                  <a:pt x="12000" y="12542"/>
                  <a:pt x="12091" y="12534"/>
                  <a:pt x="12181" y="12510"/>
                </a:cubicBezTo>
                <a:cubicBezTo>
                  <a:pt x="12325" y="12473"/>
                  <a:pt x="12468" y="12460"/>
                  <a:pt x="12612" y="12460"/>
                </a:cubicBezTo>
                <a:cubicBezTo>
                  <a:pt x="12966" y="12460"/>
                  <a:pt x="13320" y="12541"/>
                  <a:pt x="13678" y="12541"/>
                </a:cubicBezTo>
                <a:cubicBezTo>
                  <a:pt x="13822" y="12541"/>
                  <a:pt x="13967" y="12527"/>
                  <a:pt x="14112" y="12491"/>
                </a:cubicBezTo>
                <a:cubicBezTo>
                  <a:pt x="14232" y="12460"/>
                  <a:pt x="14352" y="12449"/>
                  <a:pt x="14473" y="12449"/>
                </a:cubicBezTo>
                <a:cubicBezTo>
                  <a:pt x="14794" y="12449"/>
                  <a:pt x="15119" y="12526"/>
                  <a:pt x="15449" y="12526"/>
                </a:cubicBezTo>
                <a:cubicBezTo>
                  <a:pt x="15537" y="12526"/>
                  <a:pt x="15627" y="12521"/>
                  <a:pt x="15717" y="12507"/>
                </a:cubicBezTo>
                <a:cubicBezTo>
                  <a:pt x="15862" y="12484"/>
                  <a:pt x="16011" y="12476"/>
                  <a:pt x="16163" y="12476"/>
                </a:cubicBezTo>
                <a:cubicBezTo>
                  <a:pt x="16471" y="12476"/>
                  <a:pt x="16787" y="12509"/>
                  <a:pt x="17097" y="12520"/>
                </a:cubicBezTo>
                <a:cubicBezTo>
                  <a:pt x="17191" y="12523"/>
                  <a:pt x="17271" y="12631"/>
                  <a:pt x="17366" y="12631"/>
                </a:cubicBezTo>
                <a:cubicBezTo>
                  <a:pt x="17393" y="12631"/>
                  <a:pt x="17421" y="12622"/>
                  <a:pt x="17451" y="12599"/>
                </a:cubicBezTo>
                <a:cubicBezTo>
                  <a:pt x="17608" y="12480"/>
                  <a:pt x="17769" y="12445"/>
                  <a:pt x="17932" y="12445"/>
                </a:cubicBezTo>
                <a:cubicBezTo>
                  <a:pt x="18165" y="12445"/>
                  <a:pt x="18402" y="12516"/>
                  <a:pt x="18637" y="12516"/>
                </a:cubicBezTo>
                <a:cubicBezTo>
                  <a:pt x="18702" y="12516"/>
                  <a:pt x="18766" y="12510"/>
                  <a:pt x="18831" y="12497"/>
                </a:cubicBezTo>
                <a:cubicBezTo>
                  <a:pt x="18968" y="12468"/>
                  <a:pt x="19134" y="12448"/>
                  <a:pt x="19304" y="12448"/>
                </a:cubicBezTo>
                <a:cubicBezTo>
                  <a:pt x="19406" y="12448"/>
                  <a:pt x="19508" y="12455"/>
                  <a:pt x="19607" y="12471"/>
                </a:cubicBezTo>
                <a:cubicBezTo>
                  <a:pt x="19744" y="12494"/>
                  <a:pt x="19882" y="12503"/>
                  <a:pt x="20021" y="12503"/>
                </a:cubicBezTo>
                <a:cubicBezTo>
                  <a:pt x="20257" y="12503"/>
                  <a:pt x="20495" y="12477"/>
                  <a:pt x="20732" y="12449"/>
                </a:cubicBezTo>
                <a:cubicBezTo>
                  <a:pt x="20750" y="12447"/>
                  <a:pt x="20769" y="12446"/>
                  <a:pt x="20788" y="12446"/>
                </a:cubicBezTo>
                <a:cubicBezTo>
                  <a:pt x="20964" y="12446"/>
                  <a:pt x="21176" y="12526"/>
                  <a:pt x="21316" y="12526"/>
                </a:cubicBezTo>
                <a:cubicBezTo>
                  <a:pt x="21355" y="12526"/>
                  <a:pt x="21389" y="12519"/>
                  <a:pt x="21415" y="12503"/>
                </a:cubicBezTo>
                <a:cubicBezTo>
                  <a:pt x="21477" y="12463"/>
                  <a:pt x="21541" y="12449"/>
                  <a:pt x="21607" y="12449"/>
                </a:cubicBezTo>
                <a:cubicBezTo>
                  <a:pt x="21760" y="12449"/>
                  <a:pt x="21918" y="12527"/>
                  <a:pt x="22063" y="12527"/>
                </a:cubicBezTo>
                <a:cubicBezTo>
                  <a:pt x="22176" y="12527"/>
                  <a:pt x="22282" y="12480"/>
                  <a:pt x="22372" y="12311"/>
                </a:cubicBezTo>
                <a:cubicBezTo>
                  <a:pt x="22386" y="12328"/>
                  <a:pt x="22397" y="12353"/>
                  <a:pt x="22413" y="12362"/>
                </a:cubicBezTo>
                <a:cubicBezTo>
                  <a:pt x="22532" y="12431"/>
                  <a:pt x="22664" y="12461"/>
                  <a:pt x="22789" y="12461"/>
                </a:cubicBezTo>
                <a:cubicBezTo>
                  <a:pt x="22875" y="12461"/>
                  <a:pt x="22958" y="12447"/>
                  <a:pt x="23032" y="12420"/>
                </a:cubicBezTo>
                <a:cubicBezTo>
                  <a:pt x="23129" y="12384"/>
                  <a:pt x="23218" y="12368"/>
                  <a:pt x="23305" y="12368"/>
                </a:cubicBezTo>
                <a:cubicBezTo>
                  <a:pt x="23419" y="12368"/>
                  <a:pt x="23528" y="12396"/>
                  <a:pt x="23644" y="12443"/>
                </a:cubicBezTo>
                <a:cubicBezTo>
                  <a:pt x="23695" y="12464"/>
                  <a:pt x="23735" y="12525"/>
                  <a:pt x="23794" y="12525"/>
                </a:cubicBezTo>
                <a:cubicBezTo>
                  <a:pt x="23815" y="12525"/>
                  <a:pt x="23837" y="12518"/>
                  <a:pt x="23863" y="12499"/>
                </a:cubicBezTo>
                <a:cubicBezTo>
                  <a:pt x="24005" y="12400"/>
                  <a:pt x="24155" y="12371"/>
                  <a:pt x="24306" y="12371"/>
                </a:cubicBezTo>
                <a:cubicBezTo>
                  <a:pt x="24509" y="12371"/>
                  <a:pt x="24714" y="12423"/>
                  <a:pt x="24906" y="12426"/>
                </a:cubicBezTo>
                <a:cubicBezTo>
                  <a:pt x="25329" y="12432"/>
                  <a:pt x="25762" y="12510"/>
                  <a:pt x="26188" y="12510"/>
                </a:cubicBezTo>
                <a:cubicBezTo>
                  <a:pt x="26259" y="12510"/>
                  <a:pt x="26330" y="12508"/>
                  <a:pt x="26401" y="12503"/>
                </a:cubicBezTo>
                <a:cubicBezTo>
                  <a:pt x="26428" y="12501"/>
                  <a:pt x="26454" y="12500"/>
                  <a:pt x="26481" y="12500"/>
                </a:cubicBezTo>
                <a:cubicBezTo>
                  <a:pt x="26684" y="12500"/>
                  <a:pt x="26882" y="12551"/>
                  <a:pt x="27089" y="12551"/>
                </a:cubicBezTo>
                <a:cubicBezTo>
                  <a:pt x="27144" y="12551"/>
                  <a:pt x="27199" y="12547"/>
                  <a:pt x="27255" y="12538"/>
                </a:cubicBezTo>
                <a:cubicBezTo>
                  <a:pt x="27411" y="12514"/>
                  <a:pt x="27570" y="12507"/>
                  <a:pt x="27730" y="12507"/>
                </a:cubicBezTo>
                <a:cubicBezTo>
                  <a:pt x="27965" y="12507"/>
                  <a:pt x="28204" y="12522"/>
                  <a:pt x="28443" y="12522"/>
                </a:cubicBezTo>
                <a:cubicBezTo>
                  <a:pt x="28539" y="12522"/>
                  <a:pt x="28635" y="12520"/>
                  <a:pt x="28730" y="12513"/>
                </a:cubicBezTo>
                <a:cubicBezTo>
                  <a:pt x="28736" y="12512"/>
                  <a:pt x="28742" y="12512"/>
                  <a:pt x="28747" y="12512"/>
                </a:cubicBezTo>
                <a:cubicBezTo>
                  <a:pt x="28835" y="12512"/>
                  <a:pt x="28930" y="12555"/>
                  <a:pt x="29013" y="12555"/>
                </a:cubicBezTo>
                <a:cubicBezTo>
                  <a:pt x="29039" y="12555"/>
                  <a:pt x="29064" y="12551"/>
                  <a:pt x="29088" y="12540"/>
                </a:cubicBezTo>
                <a:cubicBezTo>
                  <a:pt x="29177" y="12497"/>
                  <a:pt x="29260" y="12475"/>
                  <a:pt x="29339" y="12475"/>
                </a:cubicBezTo>
                <a:cubicBezTo>
                  <a:pt x="29485" y="12475"/>
                  <a:pt x="29616" y="12550"/>
                  <a:pt x="29741" y="12708"/>
                </a:cubicBezTo>
                <a:cubicBezTo>
                  <a:pt x="29774" y="12634"/>
                  <a:pt x="29773" y="12466"/>
                  <a:pt x="29839" y="12466"/>
                </a:cubicBezTo>
                <a:cubicBezTo>
                  <a:pt x="29866" y="12466"/>
                  <a:pt x="29905" y="12495"/>
                  <a:pt x="29962" y="12569"/>
                </a:cubicBezTo>
                <a:cubicBezTo>
                  <a:pt x="29998" y="12615"/>
                  <a:pt x="30042" y="12635"/>
                  <a:pt x="30090" y="12635"/>
                </a:cubicBezTo>
                <a:cubicBezTo>
                  <a:pt x="30132" y="12635"/>
                  <a:pt x="30177" y="12620"/>
                  <a:pt x="30221" y="12596"/>
                </a:cubicBezTo>
                <a:cubicBezTo>
                  <a:pt x="30349" y="12525"/>
                  <a:pt x="30483" y="12500"/>
                  <a:pt x="30617" y="12500"/>
                </a:cubicBezTo>
                <a:cubicBezTo>
                  <a:pt x="30766" y="12500"/>
                  <a:pt x="30913" y="12531"/>
                  <a:pt x="31050" y="12560"/>
                </a:cubicBezTo>
                <a:cubicBezTo>
                  <a:pt x="31134" y="12579"/>
                  <a:pt x="31237" y="12640"/>
                  <a:pt x="31321" y="12640"/>
                </a:cubicBezTo>
                <a:cubicBezTo>
                  <a:pt x="31356" y="12640"/>
                  <a:pt x="31389" y="12629"/>
                  <a:pt x="31416" y="12599"/>
                </a:cubicBezTo>
                <a:cubicBezTo>
                  <a:pt x="31461" y="12549"/>
                  <a:pt x="31504" y="12531"/>
                  <a:pt x="31546" y="12531"/>
                </a:cubicBezTo>
                <a:cubicBezTo>
                  <a:pt x="31641" y="12531"/>
                  <a:pt x="31725" y="12621"/>
                  <a:pt x="31793" y="12627"/>
                </a:cubicBezTo>
                <a:cubicBezTo>
                  <a:pt x="31821" y="12630"/>
                  <a:pt x="31849" y="12631"/>
                  <a:pt x="31876" y="12631"/>
                </a:cubicBezTo>
                <a:cubicBezTo>
                  <a:pt x="32078" y="12631"/>
                  <a:pt x="32275" y="12567"/>
                  <a:pt x="32477" y="12567"/>
                </a:cubicBezTo>
                <a:cubicBezTo>
                  <a:pt x="32552" y="12567"/>
                  <a:pt x="32628" y="12576"/>
                  <a:pt x="32705" y="12601"/>
                </a:cubicBezTo>
                <a:cubicBezTo>
                  <a:pt x="32915" y="12668"/>
                  <a:pt x="33150" y="12735"/>
                  <a:pt x="33368" y="12735"/>
                </a:cubicBezTo>
                <a:cubicBezTo>
                  <a:pt x="33474" y="12735"/>
                  <a:pt x="33577" y="12719"/>
                  <a:pt x="33671" y="12679"/>
                </a:cubicBezTo>
                <a:cubicBezTo>
                  <a:pt x="33778" y="12633"/>
                  <a:pt x="33882" y="12617"/>
                  <a:pt x="33983" y="12617"/>
                </a:cubicBezTo>
                <a:cubicBezTo>
                  <a:pt x="34193" y="12617"/>
                  <a:pt x="34395" y="12684"/>
                  <a:pt x="34603" y="12684"/>
                </a:cubicBezTo>
                <a:cubicBezTo>
                  <a:pt x="34644" y="12684"/>
                  <a:pt x="34685" y="12681"/>
                  <a:pt x="34726" y="12675"/>
                </a:cubicBezTo>
                <a:cubicBezTo>
                  <a:pt x="34881" y="12652"/>
                  <a:pt x="35039" y="12646"/>
                  <a:pt x="35200" y="12646"/>
                </a:cubicBezTo>
                <a:cubicBezTo>
                  <a:pt x="35379" y="12646"/>
                  <a:pt x="35561" y="12654"/>
                  <a:pt x="35740" y="12654"/>
                </a:cubicBezTo>
                <a:cubicBezTo>
                  <a:pt x="36151" y="12657"/>
                  <a:pt x="36570" y="12658"/>
                  <a:pt x="36975" y="12744"/>
                </a:cubicBezTo>
                <a:cubicBezTo>
                  <a:pt x="36996" y="12748"/>
                  <a:pt x="37018" y="12750"/>
                  <a:pt x="37040" y="12750"/>
                </a:cubicBezTo>
                <a:cubicBezTo>
                  <a:pt x="37134" y="12750"/>
                  <a:pt x="37235" y="12719"/>
                  <a:pt x="37323" y="12719"/>
                </a:cubicBezTo>
                <a:cubicBezTo>
                  <a:pt x="37396" y="12719"/>
                  <a:pt x="37460" y="12740"/>
                  <a:pt x="37505" y="12816"/>
                </a:cubicBezTo>
                <a:cubicBezTo>
                  <a:pt x="37532" y="12862"/>
                  <a:pt x="37560" y="12880"/>
                  <a:pt x="37588" y="12880"/>
                </a:cubicBezTo>
                <a:cubicBezTo>
                  <a:pt x="37670" y="12880"/>
                  <a:pt x="37751" y="12721"/>
                  <a:pt x="37818" y="12721"/>
                </a:cubicBezTo>
                <a:cubicBezTo>
                  <a:pt x="37850" y="12721"/>
                  <a:pt x="37879" y="12756"/>
                  <a:pt x="37904" y="12862"/>
                </a:cubicBezTo>
                <a:cubicBezTo>
                  <a:pt x="37972" y="12753"/>
                  <a:pt x="38051" y="12721"/>
                  <a:pt x="38133" y="12721"/>
                </a:cubicBezTo>
                <a:cubicBezTo>
                  <a:pt x="38242" y="12721"/>
                  <a:pt x="38358" y="12775"/>
                  <a:pt x="38467" y="12775"/>
                </a:cubicBezTo>
                <a:cubicBezTo>
                  <a:pt x="38529" y="12775"/>
                  <a:pt x="38589" y="12758"/>
                  <a:pt x="38645" y="12704"/>
                </a:cubicBezTo>
                <a:cubicBezTo>
                  <a:pt x="38661" y="12689"/>
                  <a:pt x="38686" y="12683"/>
                  <a:pt x="38714" y="12683"/>
                </a:cubicBezTo>
                <a:cubicBezTo>
                  <a:pt x="38761" y="12683"/>
                  <a:pt x="38817" y="12701"/>
                  <a:pt x="38853" y="12725"/>
                </a:cubicBezTo>
                <a:cubicBezTo>
                  <a:pt x="38938" y="12785"/>
                  <a:pt x="39022" y="12805"/>
                  <a:pt x="39106" y="12805"/>
                </a:cubicBezTo>
                <a:cubicBezTo>
                  <a:pt x="39286" y="12805"/>
                  <a:pt x="39463" y="12713"/>
                  <a:pt x="39638" y="12713"/>
                </a:cubicBezTo>
                <a:cubicBezTo>
                  <a:pt x="39658" y="12713"/>
                  <a:pt x="39678" y="12714"/>
                  <a:pt x="39698" y="12717"/>
                </a:cubicBezTo>
                <a:cubicBezTo>
                  <a:pt x="39714" y="12719"/>
                  <a:pt x="39730" y="12720"/>
                  <a:pt x="39746" y="12720"/>
                </a:cubicBezTo>
                <a:cubicBezTo>
                  <a:pt x="39872" y="12720"/>
                  <a:pt x="40004" y="12663"/>
                  <a:pt x="40131" y="12663"/>
                </a:cubicBezTo>
                <a:cubicBezTo>
                  <a:pt x="40238" y="12663"/>
                  <a:pt x="40341" y="12703"/>
                  <a:pt x="40432" y="12852"/>
                </a:cubicBezTo>
                <a:cubicBezTo>
                  <a:pt x="40455" y="12889"/>
                  <a:pt x="40495" y="12929"/>
                  <a:pt x="40528" y="12929"/>
                </a:cubicBezTo>
                <a:cubicBezTo>
                  <a:pt x="40562" y="12929"/>
                  <a:pt x="40588" y="12888"/>
                  <a:pt x="40581" y="12764"/>
                </a:cubicBezTo>
                <a:cubicBezTo>
                  <a:pt x="40579" y="12719"/>
                  <a:pt x="40619" y="12705"/>
                  <a:pt x="40661" y="12705"/>
                </a:cubicBezTo>
                <a:cubicBezTo>
                  <a:pt x="40690" y="12705"/>
                  <a:pt x="40720" y="12712"/>
                  <a:pt x="40740" y="12719"/>
                </a:cubicBezTo>
                <a:cubicBezTo>
                  <a:pt x="40860" y="12766"/>
                  <a:pt x="40981" y="12796"/>
                  <a:pt x="41101" y="12796"/>
                </a:cubicBezTo>
                <a:cubicBezTo>
                  <a:pt x="41214" y="12796"/>
                  <a:pt x="41326" y="12770"/>
                  <a:pt x="41435" y="12706"/>
                </a:cubicBezTo>
                <a:cubicBezTo>
                  <a:pt x="41449" y="12698"/>
                  <a:pt x="41461" y="12694"/>
                  <a:pt x="41473" y="12694"/>
                </a:cubicBezTo>
                <a:cubicBezTo>
                  <a:pt x="41553" y="12694"/>
                  <a:pt x="41583" y="12859"/>
                  <a:pt x="41605" y="12859"/>
                </a:cubicBezTo>
                <a:cubicBezTo>
                  <a:pt x="41610" y="12859"/>
                  <a:pt x="41614" y="12849"/>
                  <a:pt x="41619" y="12825"/>
                </a:cubicBezTo>
                <a:cubicBezTo>
                  <a:pt x="41644" y="12698"/>
                  <a:pt x="41680" y="12662"/>
                  <a:pt x="41720" y="12662"/>
                </a:cubicBezTo>
                <a:cubicBezTo>
                  <a:pt x="41770" y="12662"/>
                  <a:pt x="41826" y="12717"/>
                  <a:pt x="41874" y="12717"/>
                </a:cubicBezTo>
                <a:cubicBezTo>
                  <a:pt x="41880" y="12717"/>
                  <a:pt x="41887" y="12716"/>
                  <a:pt x="41893" y="12714"/>
                </a:cubicBezTo>
                <a:cubicBezTo>
                  <a:pt x="41936" y="12698"/>
                  <a:pt x="41979" y="12693"/>
                  <a:pt x="42023" y="12693"/>
                </a:cubicBezTo>
                <a:cubicBezTo>
                  <a:pt x="42148" y="12693"/>
                  <a:pt x="42270" y="12742"/>
                  <a:pt x="42388" y="12742"/>
                </a:cubicBezTo>
                <a:cubicBezTo>
                  <a:pt x="42402" y="12742"/>
                  <a:pt x="42416" y="12741"/>
                  <a:pt x="42430" y="12740"/>
                </a:cubicBezTo>
                <a:cubicBezTo>
                  <a:pt x="42618" y="12719"/>
                  <a:pt x="42810" y="12649"/>
                  <a:pt x="42998" y="12649"/>
                </a:cubicBezTo>
                <a:cubicBezTo>
                  <a:pt x="43032" y="12649"/>
                  <a:pt x="43066" y="12652"/>
                  <a:pt x="43099" y="12657"/>
                </a:cubicBezTo>
                <a:cubicBezTo>
                  <a:pt x="43292" y="12687"/>
                  <a:pt x="43499" y="12721"/>
                  <a:pt x="43691" y="12721"/>
                </a:cubicBezTo>
                <a:cubicBezTo>
                  <a:pt x="43805" y="12721"/>
                  <a:pt x="43913" y="12709"/>
                  <a:pt x="44011" y="12678"/>
                </a:cubicBezTo>
                <a:cubicBezTo>
                  <a:pt x="44234" y="12605"/>
                  <a:pt x="44455" y="12593"/>
                  <a:pt x="44674" y="12593"/>
                </a:cubicBezTo>
                <a:cubicBezTo>
                  <a:pt x="44782" y="12593"/>
                  <a:pt x="44889" y="12596"/>
                  <a:pt x="44996" y="12596"/>
                </a:cubicBezTo>
                <a:cubicBezTo>
                  <a:pt x="45096" y="12596"/>
                  <a:pt x="45196" y="12593"/>
                  <a:pt x="45296" y="12584"/>
                </a:cubicBezTo>
                <a:cubicBezTo>
                  <a:pt x="45608" y="12553"/>
                  <a:pt x="45922" y="12454"/>
                  <a:pt x="46237" y="12454"/>
                </a:cubicBezTo>
                <a:cubicBezTo>
                  <a:pt x="46332" y="12454"/>
                  <a:pt x="46426" y="12462"/>
                  <a:pt x="46521" y="12485"/>
                </a:cubicBezTo>
                <a:cubicBezTo>
                  <a:pt x="46530" y="12487"/>
                  <a:pt x="46539" y="12488"/>
                  <a:pt x="46548" y="12488"/>
                </a:cubicBezTo>
                <a:cubicBezTo>
                  <a:pt x="46607" y="12488"/>
                  <a:pt x="46642" y="12436"/>
                  <a:pt x="46687" y="12410"/>
                </a:cubicBezTo>
                <a:cubicBezTo>
                  <a:pt x="46757" y="12370"/>
                  <a:pt x="46827" y="12352"/>
                  <a:pt x="46896" y="12352"/>
                </a:cubicBezTo>
                <a:cubicBezTo>
                  <a:pt x="46981" y="12352"/>
                  <a:pt x="47065" y="12379"/>
                  <a:pt x="47149" y="12422"/>
                </a:cubicBezTo>
                <a:cubicBezTo>
                  <a:pt x="47196" y="12446"/>
                  <a:pt x="47240" y="12477"/>
                  <a:pt x="47287" y="12505"/>
                </a:cubicBezTo>
                <a:cubicBezTo>
                  <a:pt x="47322" y="12372"/>
                  <a:pt x="47350" y="12328"/>
                  <a:pt x="47383" y="12328"/>
                </a:cubicBezTo>
                <a:cubicBezTo>
                  <a:pt x="47426" y="12328"/>
                  <a:pt x="47479" y="12404"/>
                  <a:pt x="47570" y="12457"/>
                </a:cubicBezTo>
                <a:cubicBezTo>
                  <a:pt x="47623" y="12487"/>
                  <a:pt x="47683" y="12500"/>
                  <a:pt x="47747" y="12500"/>
                </a:cubicBezTo>
                <a:cubicBezTo>
                  <a:pt x="47936" y="12500"/>
                  <a:pt x="48158" y="12392"/>
                  <a:pt x="48330" y="12342"/>
                </a:cubicBezTo>
                <a:cubicBezTo>
                  <a:pt x="48719" y="12231"/>
                  <a:pt x="49093" y="12286"/>
                  <a:pt x="49470" y="12256"/>
                </a:cubicBezTo>
                <a:cubicBezTo>
                  <a:pt x="49497" y="12254"/>
                  <a:pt x="49523" y="12253"/>
                  <a:pt x="49550" y="12253"/>
                </a:cubicBezTo>
                <a:cubicBezTo>
                  <a:pt x="49775" y="12253"/>
                  <a:pt x="50018" y="12318"/>
                  <a:pt x="50232" y="12318"/>
                </a:cubicBezTo>
                <a:cubicBezTo>
                  <a:pt x="50248" y="12318"/>
                  <a:pt x="50263" y="12318"/>
                  <a:pt x="50279" y="12317"/>
                </a:cubicBezTo>
                <a:cubicBezTo>
                  <a:pt x="50454" y="12308"/>
                  <a:pt x="50586" y="12301"/>
                  <a:pt x="50695" y="12301"/>
                </a:cubicBezTo>
                <a:cubicBezTo>
                  <a:pt x="50988" y="12301"/>
                  <a:pt x="51115" y="12352"/>
                  <a:pt x="51483" y="12546"/>
                </a:cubicBezTo>
                <a:cubicBezTo>
                  <a:pt x="51501" y="12555"/>
                  <a:pt x="51522" y="12552"/>
                  <a:pt x="51542" y="12554"/>
                </a:cubicBezTo>
                <a:cubicBezTo>
                  <a:pt x="51544" y="12394"/>
                  <a:pt x="51570" y="12346"/>
                  <a:pt x="51606" y="12346"/>
                </a:cubicBezTo>
                <a:cubicBezTo>
                  <a:pt x="51663" y="12346"/>
                  <a:pt x="51744" y="12462"/>
                  <a:pt x="51800" y="12462"/>
                </a:cubicBezTo>
                <a:cubicBezTo>
                  <a:pt x="51808" y="12462"/>
                  <a:pt x="51815" y="12460"/>
                  <a:pt x="51821" y="12455"/>
                </a:cubicBezTo>
                <a:cubicBezTo>
                  <a:pt x="51915" y="12391"/>
                  <a:pt x="51997" y="12333"/>
                  <a:pt x="51957" y="12156"/>
                </a:cubicBezTo>
                <a:cubicBezTo>
                  <a:pt x="51864" y="11751"/>
                  <a:pt x="51710" y="11361"/>
                  <a:pt x="51502" y="11000"/>
                </a:cubicBezTo>
                <a:cubicBezTo>
                  <a:pt x="51057" y="10218"/>
                  <a:pt x="50568" y="9477"/>
                  <a:pt x="50116" y="8701"/>
                </a:cubicBezTo>
                <a:cubicBezTo>
                  <a:pt x="49823" y="8199"/>
                  <a:pt x="49511" y="7722"/>
                  <a:pt x="49191" y="7252"/>
                </a:cubicBezTo>
                <a:cubicBezTo>
                  <a:pt x="49036" y="7022"/>
                  <a:pt x="48916" y="6262"/>
                  <a:pt x="49048" y="6209"/>
                </a:cubicBezTo>
                <a:cubicBezTo>
                  <a:pt x="49525" y="6012"/>
                  <a:pt x="49530" y="5345"/>
                  <a:pt x="49838" y="4970"/>
                </a:cubicBezTo>
                <a:cubicBezTo>
                  <a:pt x="50078" y="4676"/>
                  <a:pt x="50225" y="4230"/>
                  <a:pt x="50486" y="3922"/>
                </a:cubicBezTo>
                <a:cubicBezTo>
                  <a:pt x="50538" y="3864"/>
                  <a:pt x="50571" y="3778"/>
                  <a:pt x="50612" y="3706"/>
                </a:cubicBezTo>
                <a:cubicBezTo>
                  <a:pt x="50801" y="3375"/>
                  <a:pt x="50810" y="2903"/>
                  <a:pt x="51134" y="2670"/>
                </a:cubicBezTo>
                <a:cubicBezTo>
                  <a:pt x="51225" y="2602"/>
                  <a:pt x="51364" y="2540"/>
                  <a:pt x="51356" y="2313"/>
                </a:cubicBezTo>
                <a:cubicBezTo>
                  <a:pt x="51349" y="2104"/>
                  <a:pt x="51488" y="1905"/>
                  <a:pt x="51643" y="1827"/>
                </a:cubicBezTo>
                <a:cubicBezTo>
                  <a:pt x="51719" y="1790"/>
                  <a:pt x="51667" y="1755"/>
                  <a:pt x="51648" y="1723"/>
                </a:cubicBezTo>
                <a:cubicBezTo>
                  <a:pt x="51565" y="1595"/>
                  <a:pt x="51730" y="1563"/>
                  <a:pt x="51709" y="1460"/>
                </a:cubicBezTo>
                <a:lnTo>
                  <a:pt x="51709" y="1460"/>
                </a:lnTo>
                <a:cubicBezTo>
                  <a:pt x="51709" y="1460"/>
                  <a:pt x="51710" y="1460"/>
                  <a:pt x="51710" y="1460"/>
                </a:cubicBezTo>
                <a:cubicBezTo>
                  <a:pt x="51929" y="1460"/>
                  <a:pt x="51940" y="1195"/>
                  <a:pt x="52026" y="1037"/>
                </a:cubicBezTo>
                <a:cubicBezTo>
                  <a:pt x="52127" y="851"/>
                  <a:pt x="51990" y="467"/>
                  <a:pt x="51833" y="467"/>
                </a:cubicBezTo>
                <a:cubicBezTo>
                  <a:pt x="51824" y="467"/>
                  <a:pt x="51814" y="469"/>
                  <a:pt x="51805" y="471"/>
                </a:cubicBezTo>
                <a:cubicBezTo>
                  <a:pt x="51761" y="484"/>
                  <a:pt x="51717" y="490"/>
                  <a:pt x="51675" y="490"/>
                </a:cubicBezTo>
                <a:cubicBezTo>
                  <a:pt x="51438" y="490"/>
                  <a:pt x="51232" y="315"/>
                  <a:pt x="50982" y="315"/>
                </a:cubicBezTo>
                <a:cubicBezTo>
                  <a:pt x="50975" y="315"/>
                  <a:pt x="50969" y="315"/>
                  <a:pt x="50963" y="315"/>
                </a:cubicBezTo>
                <a:cubicBezTo>
                  <a:pt x="50467" y="333"/>
                  <a:pt x="49964" y="345"/>
                  <a:pt x="49464" y="350"/>
                </a:cubicBezTo>
                <a:cubicBezTo>
                  <a:pt x="48938" y="354"/>
                  <a:pt x="48411" y="376"/>
                  <a:pt x="47884" y="376"/>
                </a:cubicBezTo>
                <a:cubicBezTo>
                  <a:pt x="47432" y="376"/>
                  <a:pt x="46979" y="360"/>
                  <a:pt x="46528" y="304"/>
                </a:cubicBezTo>
                <a:cubicBezTo>
                  <a:pt x="46403" y="289"/>
                  <a:pt x="46278" y="285"/>
                  <a:pt x="46152" y="285"/>
                </a:cubicBezTo>
                <a:cubicBezTo>
                  <a:pt x="46031" y="285"/>
                  <a:pt x="45909" y="288"/>
                  <a:pt x="45787" y="288"/>
                </a:cubicBezTo>
                <a:cubicBezTo>
                  <a:pt x="45697" y="288"/>
                  <a:pt x="45607" y="286"/>
                  <a:pt x="45517" y="280"/>
                </a:cubicBezTo>
                <a:cubicBezTo>
                  <a:pt x="45085" y="247"/>
                  <a:pt x="44655" y="171"/>
                  <a:pt x="44221" y="146"/>
                </a:cubicBezTo>
                <a:cubicBezTo>
                  <a:pt x="43917" y="129"/>
                  <a:pt x="43611" y="70"/>
                  <a:pt x="43307" y="70"/>
                </a:cubicBezTo>
                <a:cubicBezTo>
                  <a:pt x="43217" y="70"/>
                  <a:pt x="43128" y="75"/>
                  <a:pt x="43039" y="88"/>
                </a:cubicBezTo>
                <a:cubicBezTo>
                  <a:pt x="42991" y="95"/>
                  <a:pt x="42944" y="97"/>
                  <a:pt x="42896" y="97"/>
                </a:cubicBezTo>
                <a:cubicBezTo>
                  <a:pt x="42671" y="97"/>
                  <a:pt x="42450" y="33"/>
                  <a:pt x="42230" y="21"/>
                </a:cubicBezTo>
                <a:cubicBezTo>
                  <a:pt x="42099" y="14"/>
                  <a:pt x="41937" y="0"/>
                  <a:pt x="41797" y="0"/>
                </a:cubicBezTo>
                <a:close/>
              </a:path>
            </a:pathLst>
          </a:custGeom>
          <a:solidFill>
            <a:srgbClr val="A6DFDA"/>
          </a:solidFill>
          <a:ln>
            <a:noFill/>
          </a:ln>
        </p:spPr>
        <p:txBody>
          <a:bodyPr spcFirstLastPara="1" wrap="square" lIns="243737" tIns="243737" rIns="243737" bIns="243737" anchor="ctr" anchorCtr="0">
            <a:noAutofit/>
          </a:bodyPr>
          <a:lstStyle/>
          <a:p>
            <a:pPr>
              <a:buSzPts val="1400"/>
            </a:pPr>
            <a:endParaRPr sz="3732"/>
          </a:p>
        </p:txBody>
      </p:sp>
      <p:sp>
        <p:nvSpPr>
          <p:cNvPr id="2593" name="Google Shape;2593;p36"/>
          <p:cNvSpPr txBox="1"/>
          <p:nvPr/>
        </p:nvSpPr>
        <p:spPr>
          <a:xfrm>
            <a:off x="5355405" y="1971556"/>
            <a:ext cx="13666840" cy="19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pPr algn="ctr">
              <a:buSzPts val="2400"/>
            </a:pPr>
            <a:r>
              <a:rPr lang="en-US" sz="10664">
                <a:latin typeface="Permanent Marker"/>
                <a:ea typeface="Permanent Marker"/>
                <a:cs typeface="Permanent Marker"/>
                <a:sym typeface="Permanent Marker"/>
              </a:rPr>
              <a:t>Homework</a:t>
            </a:r>
            <a:endParaRPr sz="10664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594" name="Google Shape;2594;p36"/>
          <p:cNvSpPr txBox="1"/>
          <p:nvPr/>
        </p:nvSpPr>
        <p:spPr>
          <a:xfrm>
            <a:off x="6404476" y="5474352"/>
            <a:ext cx="12411194" cy="221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121835" rIns="243737" bIns="121835" anchor="ctr" anchorCtr="0">
            <a:spAutoFit/>
          </a:bodyPr>
          <a:lstStyle/>
          <a:p>
            <a:pPr algn="ctr">
              <a:buSzPts val="2400"/>
            </a:pPr>
            <a:r>
              <a:rPr lang="en-US" sz="6398" b="1" dirty="0">
                <a:latin typeface="Roboto"/>
                <a:ea typeface="Roboto"/>
                <a:cs typeface="Roboto"/>
                <a:sym typeface="Roboto"/>
              </a:rPr>
              <a:t>1. Finish all the tasks</a:t>
            </a:r>
            <a:endParaRPr sz="6398" b="1" dirty="0">
              <a:latin typeface="Roboto"/>
              <a:ea typeface="Roboto"/>
              <a:cs typeface="Roboto"/>
              <a:sym typeface="Roboto"/>
            </a:endParaRPr>
          </a:p>
          <a:p>
            <a:pPr algn="ctr">
              <a:buSzPts val="2400"/>
            </a:pPr>
            <a:r>
              <a:rPr lang="en-US" sz="6398" b="1" dirty="0">
                <a:latin typeface="Roboto"/>
                <a:ea typeface="Roboto"/>
                <a:cs typeface="Roboto"/>
                <a:sym typeface="Roboto"/>
              </a:rPr>
              <a:t>2. Prepare U3-G (P.42)</a:t>
            </a:r>
            <a:endParaRPr sz="6398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95" name="Google Shape;2595;p36"/>
          <p:cNvSpPr txBox="1"/>
          <p:nvPr/>
        </p:nvSpPr>
        <p:spPr>
          <a:xfrm>
            <a:off x="5640389" y="7142289"/>
            <a:ext cx="999740" cy="1953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37" tIns="243737" rIns="243737" bIns="243737" anchor="b" anchorCtr="0">
            <a:noAutofit/>
          </a:bodyPr>
          <a:lstStyle/>
          <a:p>
            <a:pPr algn="ctr">
              <a:buSzPts val="2400"/>
            </a:pPr>
            <a:r>
              <a:rPr lang="en-US" sz="7465">
                <a:latin typeface="Permanent Marker"/>
                <a:ea typeface="Permanent Marker"/>
                <a:cs typeface="Permanent Marker"/>
                <a:sym typeface="Permanent Marker"/>
              </a:rPr>
              <a:t>?</a:t>
            </a:r>
            <a:endParaRPr sz="3732"/>
          </a:p>
        </p:txBody>
      </p:sp>
      <p:grpSp>
        <p:nvGrpSpPr>
          <p:cNvPr id="2596" name="Google Shape;2596;p36"/>
          <p:cNvGrpSpPr/>
          <p:nvPr/>
        </p:nvGrpSpPr>
        <p:grpSpPr>
          <a:xfrm flipH="1">
            <a:off x="3014847" y="7634890"/>
            <a:ext cx="2702229" cy="4812536"/>
            <a:chOff x="3908325" y="238100"/>
            <a:chExt cx="2292175" cy="4082250"/>
          </a:xfrm>
        </p:grpSpPr>
        <p:sp>
          <p:nvSpPr>
            <p:cNvPr id="2597" name="Google Shape;2597;p36"/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98" name="Google Shape;2598;p36"/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599" name="Google Shape;2599;p36"/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0" name="Google Shape;2600;p36"/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1" name="Google Shape;2601;p36"/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2" name="Google Shape;2602;p36"/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3" name="Google Shape;2603;p36"/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4" name="Google Shape;2604;p36"/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5" name="Google Shape;2605;p36"/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6" name="Google Shape;2606;p36"/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7" name="Google Shape;2607;p36"/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8" name="Google Shape;2608;p36"/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09" name="Google Shape;2609;p36"/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0" name="Google Shape;2610;p36"/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1" name="Google Shape;2611;p36"/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3" name="Google Shape;2613;p36"/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4" name="Google Shape;2614;p36"/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5" name="Google Shape;2615;p36"/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6" name="Google Shape;2616;p36"/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7" name="Google Shape;2617;p36"/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8" name="Google Shape;2618;p36"/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19" name="Google Shape;2619;p36"/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  <p:sp>
          <p:nvSpPr>
            <p:cNvPr id="2620" name="Google Shape;2620;p36"/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buSzPts val="1400"/>
              </a:pPr>
              <a:endParaRPr sz="3732"/>
            </a:p>
          </p:txBody>
        </p:sp>
      </p:grpSp>
    </p:spTree>
    <p:extLst>
      <p:ext uri="{BB962C8B-B14F-4D97-AF65-F5344CB8AC3E}">
        <p14:creationId xmlns:p14="http://schemas.microsoft.com/office/powerpoint/2010/main" val="2382432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617183" y="11828471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5"/>
          <p:cNvSpPr txBox="1"/>
          <p:nvPr/>
        </p:nvSpPr>
        <p:spPr>
          <a:xfrm>
            <a:off x="1814863" y="12844056"/>
            <a:ext cx="4435813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7" name="Google Shape;267;p5" descr="Graphical user interface,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0449" y="1569814"/>
            <a:ext cx="12876752" cy="10258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"/>
          <p:cNvSpPr/>
          <p:nvPr/>
        </p:nvSpPr>
        <p:spPr>
          <a:xfrm>
            <a:off x="1" y="714385"/>
            <a:ext cx="24377649" cy="8991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1355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>
              <a:solidFill>
                <a:srgbClr val="009A4E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12793686" y="3530177"/>
            <a:ext cx="10052027" cy="293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750" tIns="121875" rIns="243750" bIns="1218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9A4E"/>
              </a:buClr>
              <a:buSzPts val="14394"/>
              <a:buFont typeface="Lato Black"/>
              <a:buNone/>
            </a:pPr>
            <a:r>
              <a:rPr lang="en-US" sz="14394" b="1" i="0" u="none" strike="noStrike" cap="none" dirty="0">
                <a:solidFill>
                  <a:srgbClr val="009A4E"/>
                </a:solidFill>
                <a:latin typeface="+mj-lt"/>
                <a:ea typeface="Lato Black"/>
                <a:cs typeface="Lato Black"/>
                <a:sym typeface="Lato Black"/>
              </a:rPr>
              <a:t>Thank you!</a:t>
            </a:r>
            <a:endParaRPr b="1" dirty="0">
              <a:latin typeface="+mj-lt"/>
            </a:endParaRPr>
          </a:p>
        </p:txBody>
      </p:sp>
      <p:pic>
        <p:nvPicPr>
          <p:cNvPr id="274" name="Google Shape;274;p6"/>
          <p:cNvPicPr preferRelativeResize="0"/>
          <p:nvPr/>
        </p:nvPicPr>
        <p:blipFill rotWithShape="1">
          <a:blip r:embed="rId4">
            <a:alphaModFix/>
          </a:blip>
          <a:srcRect l="-2622" t="-1638" r="-2712" b="-1689"/>
          <a:stretch/>
        </p:blipFill>
        <p:spPr>
          <a:xfrm>
            <a:off x="7993966" y="10450487"/>
            <a:ext cx="1460192" cy="209904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6"/>
          <p:cNvSpPr txBox="1"/>
          <p:nvPr/>
        </p:nvSpPr>
        <p:spPr>
          <a:xfrm>
            <a:off x="9814836" y="11500010"/>
            <a:ext cx="122082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9A4E"/>
                </a:solidFill>
                <a:latin typeface="Lato"/>
                <a:ea typeface="Lato"/>
                <a:cs typeface="Lato"/>
                <a:sym typeface="Lato"/>
              </a:rPr>
              <a:t>CTCP ĐẦU TƯ VÀ PHÁT TRIỂN GIÁO DỤC PHƯƠNG NAM</a:t>
            </a:r>
            <a:endParaRPr/>
          </a:p>
        </p:txBody>
      </p:sp>
      <p:pic>
        <p:nvPicPr>
          <p:cNvPr id="276" name="Google Shape;27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7942" y="10618650"/>
            <a:ext cx="2362200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1746113" y="903167"/>
            <a:ext cx="2039542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Which headline is about </a:t>
            </a:r>
            <a:r>
              <a:rPr lang="en-US" sz="4400" b="1" dirty="0">
                <a:latin typeface="+mj-lt"/>
              </a:rPr>
              <a:t>positive effects</a:t>
            </a:r>
            <a:r>
              <a:rPr lang="en-US" sz="4400" dirty="0">
                <a:latin typeface="+mj-lt"/>
              </a:rPr>
              <a:t> and which is about </a:t>
            </a:r>
            <a:r>
              <a:rPr lang="en-US" sz="4400" b="1" dirty="0">
                <a:latin typeface="+mj-lt"/>
              </a:rPr>
              <a:t>negative effects</a:t>
            </a:r>
            <a:r>
              <a:rPr lang="en-US" sz="4400" dirty="0">
                <a:latin typeface="+mj-lt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4629" y="7069990"/>
            <a:ext cx="46546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+mj-lt"/>
              </a:rPr>
              <a:t>positive effects</a:t>
            </a:r>
            <a:endParaRPr lang="en-US" sz="4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11918" y="7069990"/>
            <a:ext cx="46546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+mj-lt"/>
              </a:rPr>
              <a:t>negative effects</a:t>
            </a:r>
            <a:endParaRPr lang="en-US" sz="4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569314" y="8262254"/>
            <a:ext cx="979714" cy="9797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818910" y="9170374"/>
            <a:ext cx="16360288" cy="1424773"/>
            <a:chOff x="2539454" y="1097280"/>
            <a:chExt cx="14530378" cy="126541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l="9662" t="32550" b="47230"/>
            <a:stretch/>
          </p:blipFill>
          <p:spPr>
            <a:xfrm>
              <a:off x="2539454" y="1097280"/>
              <a:ext cx="7418035" cy="59476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l="9936" t="54461" b="25023"/>
            <a:stretch/>
          </p:blipFill>
          <p:spPr>
            <a:xfrm>
              <a:off x="9674352" y="1123906"/>
              <a:ext cx="7395480" cy="60350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/>
            <a:srcRect l="9936" t="74977" r="34819" b="4332"/>
            <a:stretch/>
          </p:blipFill>
          <p:spPr>
            <a:xfrm>
              <a:off x="2562010" y="1754035"/>
              <a:ext cx="4536411" cy="608656"/>
            </a:xfrm>
            <a:prstGeom prst="rect">
              <a:avLst/>
            </a:prstGeom>
          </p:spPr>
        </p:pic>
      </p:grpSp>
      <p:sp>
        <p:nvSpPr>
          <p:cNvPr id="18" name="Oval 17"/>
          <p:cNvSpPr/>
          <p:nvPr/>
        </p:nvSpPr>
        <p:spPr>
          <a:xfrm>
            <a:off x="4372228" y="8262254"/>
            <a:ext cx="979714" cy="9797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sp>
        <p:nvSpPr>
          <p:cNvPr id="23" name="Oval 22"/>
          <p:cNvSpPr/>
          <p:nvPr/>
        </p:nvSpPr>
        <p:spPr>
          <a:xfrm>
            <a:off x="6175142" y="8262254"/>
            <a:ext cx="979714" cy="9797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5</a:t>
            </a:r>
          </a:p>
        </p:txBody>
      </p:sp>
      <p:sp>
        <p:nvSpPr>
          <p:cNvPr id="27" name="Oval 26"/>
          <p:cNvSpPr/>
          <p:nvPr/>
        </p:nvSpPr>
        <p:spPr>
          <a:xfrm>
            <a:off x="12872641" y="8262254"/>
            <a:ext cx="979714" cy="9797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28" name="Oval 27"/>
          <p:cNvSpPr/>
          <p:nvPr/>
        </p:nvSpPr>
        <p:spPr>
          <a:xfrm>
            <a:off x="14622061" y="8262254"/>
            <a:ext cx="979714" cy="9797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16371481" y="8262254"/>
            <a:ext cx="979714" cy="9797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6</a:t>
            </a:r>
          </a:p>
        </p:txBody>
      </p:sp>
      <p:sp>
        <p:nvSpPr>
          <p:cNvPr id="30" name="Oval 29"/>
          <p:cNvSpPr/>
          <p:nvPr/>
        </p:nvSpPr>
        <p:spPr>
          <a:xfrm>
            <a:off x="18120901" y="8262254"/>
            <a:ext cx="979714" cy="9797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7</a:t>
            </a:r>
          </a:p>
        </p:txBody>
      </p:sp>
      <p:sp>
        <p:nvSpPr>
          <p:cNvPr id="31" name="Oval 30"/>
          <p:cNvSpPr/>
          <p:nvPr/>
        </p:nvSpPr>
        <p:spPr>
          <a:xfrm>
            <a:off x="19870321" y="8262254"/>
            <a:ext cx="979714" cy="9797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8</a:t>
            </a:r>
          </a:p>
        </p:txBody>
      </p:sp>
      <p:sp>
        <p:nvSpPr>
          <p:cNvPr id="32" name="Oval 31"/>
          <p:cNvSpPr/>
          <p:nvPr/>
        </p:nvSpPr>
        <p:spPr>
          <a:xfrm>
            <a:off x="12872641" y="9650530"/>
            <a:ext cx="979714" cy="97971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9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452581" y="2769748"/>
            <a:ext cx="7472487" cy="3973286"/>
            <a:chOff x="387791" y="1572955"/>
            <a:chExt cx="7472487" cy="3973286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791" y="1572955"/>
              <a:ext cx="7472487" cy="3973286"/>
            </a:xfrm>
            <a:prstGeom prst="rect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>
              <a:off x="6314000" y="1897979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69901" y="3608411"/>
            <a:ext cx="12747852" cy="2284452"/>
            <a:chOff x="9922880" y="593241"/>
            <a:chExt cx="12747852" cy="228445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/>
            <a:srcRect l="4873" t="2737" r="6444" b="62621"/>
            <a:stretch/>
          </p:blipFill>
          <p:spPr>
            <a:xfrm>
              <a:off x="9922880" y="975293"/>
              <a:ext cx="12747852" cy="1902400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21510457" y="593241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818910" y="3683908"/>
            <a:ext cx="12147293" cy="2155452"/>
            <a:chOff x="0" y="5630664"/>
            <a:chExt cx="12147293" cy="2155452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9"/>
            <a:srcRect l="11336" t="63078" r="9148" b="3224"/>
            <a:stretch/>
          </p:blipFill>
          <p:spPr>
            <a:xfrm>
              <a:off x="257725" y="5861137"/>
              <a:ext cx="11889568" cy="1924979"/>
            </a:xfrm>
            <a:prstGeom prst="rect">
              <a:avLst/>
            </a:prstGeom>
          </p:spPr>
        </p:pic>
        <p:sp>
          <p:nvSpPr>
            <p:cNvPr id="47" name="Oval 46"/>
            <p:cNvSpPr/>
            <p:nvPr/>
          </p:nvSpPr>
          <p:spPr>
            <a:xfrm>
              <a:off x="0" y="5630664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635711" y="2699182"/>
            <a:ext cx="6966064" cy="4261984"/>
            <a:chOff x="8556490" y="3500587"/>
            <a:chExt cx="6966064" cy="426198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0"/>
            <a:srcRect t="7449"/>
            <a:stretch/>
          </p:blipFill>
          <p:spPr>
            <a:xfrm>
              <a:off x="8556490" y="3500587"/>
              <a:ext cx="6966064" cy="4261984"/>
            </a:xfrm>
            <a:prstGeom prst="rect">
              <a:avLst/>
            </a:prstGeom>
          </p:spPr>
        </p:pic>
        <p:sp>
          <p:nvSpPr>
            <p:cNvPr id="50" name="Oval 49"/>
            <p:cNvSpPr/>
            <p:nvPr/>
          </p:nvSpPr>
          <p:spPr>
            <a:xfrm>
              <a:off x="14037157" y="4184259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902687" y="2659359"/>
            <a:ext cx="8572274" cy="4256713"/>
            <a:chOff x="15805376" y="3035617"/>
            <a:chExt cx="8572274" cy="425671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05376" y="3035617"/>
              <a:ext cx="8572274" cy="4256713"/>
            </a:xfrm>
            <a:prstGeom prst="rect">
              <a:avLst/>
            </a:prstGeom>
          </p:spPr>
        </p:pic>
        <p:sp>
          <p:nvSpPr>
            <p:cNvPr id="53" name="Oval 52"/>
            <p:cNvSpPr/>
            <p:nvPr/>
          </p:nvSpPr>
          <p:spPr>
            <a:xfrm>
              <a:off x="19601656" y="3259745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305358" y="2753797"/>
            <a:ext cx="9750425" cy="3689018"/>
            <a:chOff x="124701" y="7980760"/>
            <a:chExt cx="9750425" cy="3689018"/>
          </a:xfrm>
        </p:grpSpPr>
        <p:pic>
          <p:nvPicPr>
            <p:cNvPr id="55" name="Picture 4" descr="Video games aren't the problem: it's in our genes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907"/>
            <a:stretch/>
          </p:blipFill>
          <p:spPr bwMode="auto">
            <a:xfrm>
              <a:off x="124701" y="8244825"/>
              <a:ext cx="9750425" cy="342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Oval 55"/>
            <p:cNvSpPr/>
            <p:nvPr/>
          </p:nvSpPr>
          <p:spPr>
            <a:xfrm>
              <a:off x="979714" y="7980760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6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606849" y="2592032"/>
            <a:ext cx="7508879" cy="4279815"/>
            <a:chOff x="10657470" y="7870165"/>
            <a:chExt cx="7508879" cy="4279815"/>
          </a:xfrm>
        </p:grpSpPr>
        <p:pic>
          <p:nvPicPr>
            <p:cNvPr id="58" name="Picture 6" descr="Prolonged gaming &amp; TV sessions giving kids cancer, says tabloid | VG24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7470" y="8244825"/>
              <a:ext cx="6952796" cy="3905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Oval 58"/>
            <p:cNvSpPr/>
            <p:nvPr/>
          </p:nvSpPr>
          <p:spPr>
            <a:xfrm>
              <a:off x="17186635" y="7870165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7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222961" y="2830285"/>
            <a:ext cx="5985040" cy="4027715"/>
            <a:chOff x="17967196" y="7936697"/>
            <a:chExt cx="5985040" cy="4027715"/>
          </a:xfrm>
        </p:grpSpPr>
        <p:pic>
          <p:nvPicPr>
            <p:cNvPr id="61" name="Picture 2" descr="Michelle COLDER CARRAS | Associate | Ph.D. | Johns Hopkins Bloomberg School  of Public Health, MD | JHSPH | Department of International Health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0" b="26143"/>
            <a:stretch/>
          </p:blipFill>
          <p:spPr bwMode="auto">
            <a:xfrm>
              <a:off x="17967196" y="7936697"/>
              <a:ext cx="5985040" cy="4027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Oval 61"/>
            <p:cNvSpPr/>
            <p:nvPr/>
          </p:nvSpPr>
          <p:spPr>
            <a:xfrm>
              <a:off x="22486996" y="10536623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8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351942" y="3897273"/>
            <a:ext cx="14032367" cy="1786142"/>
            <a:chOff x="2187347" y="11865514"/>
            <a:chExt cx="14032367" cy="1786142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9"/>
            <a:srcRect l="432" t="37267" r="1878" b="37360"/>
            <a:stretch/>
          </p:blipFill>
          <p:spPr>
            <a:xfrm>
              <a:off x="2677204" y="12307904"/>
              <a:ext cx="13542510" cy="1343752"/>
            </a:xfrm>
            <a:prstGeom prst="rect">
              <a:avLst/>
            </a:prstGeom>
          </p:spPr>
        </p:pic>
        <p:sp>
          <p:nvSpPr>
            <p:cNvPr id="65" name="Oval 64"/>
            <p:cNvSpPr/>
            <p:nvPr/>
          </p:nvSpPr>
          <p:spPr>
            <a:xfrm>
              <a:off x="2187347" y="11865514"/>
              <a:ext cx="979714" cy="979714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713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8" grpId="0" animBg="1"/>
      <p:bldP spid="18" grpId="1" animBg="1"/>
      <p:bldP spid="23" grpId="0" animBg="1"/>
      <p:bldP spid="23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-14633" y="0"/>
            <a:ext cx="24392283" cy="1249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464763" y="11920104"/>
            <a:ext cx="1094162" cy="1572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F3BAF-B3CA-4C76-8BC2-5CD4C0919050}"/>
              </a:ext>
            </a:extLst>
          </p:cNvPr>
          <p:cNvSpPr txBox="1"/>
          <p:nvPr/>
        </p:nvSpPr>
        <p:spPr>
          <a:xfrm>
            <a:off x="1558925" y="12839221"/>
            <a:ext cx="666236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009A4E"/>
                </a:solidFill>
                <a:latin typeface="+mj-lt"/>
                <a:cs typeface="Lato Black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4C8DF-D224-4DE8-939F-A20D0E4232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0" y="11174221"/>
            <a:ext cx="3913533" cy="25417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34" y="4500942"/>
            <a:ext cx="24392283" cy="4333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5160" y="7924800"/>
            <a:ext cx="4057123" cy="90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4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304289"/>
            <a:ext cx="20885420" cy="10186028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3600" b="0" i="0" u="none" strike="noStrike" cap="none"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746114" y="826223"/>
            <a:ext cx="670361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  VOCABULARY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5207" y="3666682"/>
            <a:ext cx="13280017" cy="68412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72420" y="2958796"/>
            <a:ext cx="7329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health effects (n) </a:t>
            </a:r>
            <a:r>
              <a:rPr lang="en-US" sz="4000" dirty="0"/>
              <a:t>/</a:t>
            </a:r>
            <a:r>
              <a:rPr lang="en-US" sz="4000" dirty="0" err="1"/>
              <a:t>hel</a:t>
            </a:r>
            <a:r>
              <a:rPr lang="el-GR" sz="4000" dirty="0"/>
              <a:t>θ</a:t>
            </a:r>
            <a:r>
              <a:rPr lang="en-US" sz="4000" dirty="0"/>
              <a:t> </a:t>
            </a:r>
            <a:r>
              <a:rPr lang="en-US" sz="4000" dirty="0" err="1"/>
              <a:t>əˈfekts</a:t>
            </a:r>
            <a:r>
              <a:rPr lang="en-US" sz="4000" dirty="0"/>
              <a:t>/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10035082" y="2958796"/>
            <a:ext cx="138384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changes in health resulting from exposure to a source</a:t>
            </a:r>
          </a:p>
        </p:txBody>
      </p:sp>
      <p:sp>
        <p:nvSpPr>
          <p:cNvPr id="5" name="Rectangle 4"/>
          <p:cNvSpPr/>
          <p:nvPr/>
        </p:nvSpPr>
        <p:spPr>
          <a:xfrm>
            <a:off x="2472420" y="4174065"/>
            <a:ext cx="56720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/>
              <a:t>combat (n) </a:t>
            </a:r>
            <a:r>
              <a:rPr lang="en-US" sz="4000" dirty="0"/>
              <a:t>/ˈ</a:t>
            </a:r>
            <a:r>
              <a:rPr lang="en-US" sz="4000" dirty="0" err="1"/>
              <a:t>kɑːmbæt</a:t>
            </a:r>
            <a:r>
              <a:rPr lang="en-US" sz="4000" dirty="0"/>
              <a:t>/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035082" y="4173799"/>
            <a:ext cx="121888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/>
              <a:t>fighting or a fight, especially during a time of war</a:t>
            </a:r>
          </a:p>
        </p:txBody>
      </p:sp>
      <p:sp>
        <p:nvSpPr>
          <p:cNvPr id="8" name="Rectangle 7"/>
          <p:cNvSpPr/>
          <p:nvPr/>
        </p:nvSpPr>
        <p:spPr>
          <a:xfrm>
            <a:off x="2472419" y="5447793"/>
            <a:ext cx="6152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/>
              <a:t>dimension (n) </a:t>
            </a:r>
            <a:r>
              <a:rPr lang="en-US" sz="4000" dirty="0"/>
              <a:t>/</a:t>
            </a:r>
            <a:r>
              <a:rPr lang="en-US" sz="4000" dirty="0" err="1"/>
              <a:t>dɪˈmenʃn</a:t>
            </a:r>
            <a:r>
              <a:rPr lang="en-US" sz="4000" dirty="0"/>
              <a:t>/ </a:t>
            </a:r>
            <a:endParaRPr lang="en-US" sz="4000" b="1" dirty="0"/>
          </a:p>
        </p:txBody>
      </p:sp>
      <p:pic>
        <p:nvPicPr>
          <p:cNvPr id="1026" name="Picture 2" descr="If You Like Car Combat Games, You Should Really be Playing Crossout –  GameSp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959" y="3629592"/>
            <a:ext cx="12212511" cy="687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035082" y="5140016"/>
            <a:ext cx="171261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a measurement in space, for example how high, </a:t>
            </a:r>
            <a:br>
              <a:rPr lang="en-US" sz="4000" dirty="0"/>
            </a:br>
            <a:r>
              <a:rPr lang="en-US" sz="4000" dirty="0"/>
              <a:t>wide or long something 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3932" y="2984025"/>
            <a:ext cx="10908102" cy="88265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472419" y="6685041"/>
            <a:ext cx="5619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/>
              <a:t>concern (v) </a:t>
            </a:r>
            <a:r>
              <a:rPr lang="en-US" sz="4000" dirty="0"/>
              <a:t>/</a:t>
            </a:r>
            <a:r>
              <a:rPr lang="en-US" sz="4000" dirty="0" err="1"/>
              <a:t>kənˈsɝːn</a:t>
            </a:r>
            <a:r>
              <a:rPr lang="en-US" sz="4000" dirty="0"/>
              <a:t>/</a:t>
            </a:r>
            <a:endParaRPr lang="en-US" sz="4000" b="1" dirty="0"/>
          </a:p>
        </p:txBody>
      </p:sp>
      <p:sp>
        <p:nvSpPr>
          <p:cNvPr id="19" name="Rectangle 18"/>
          <p:cNvSpPr/>
          <p:nvPr/>
        </p:nvSpPr>
        <p:spPr>
          <a:xfrm>
            <a:off x="2472419" y="7990685"/>
            <a:ext cx="500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/>
              <a:t>assume (v) </a:t>
            </a:r>
            <a:r>
              <a:rPr lang="en-US" sz="4000" dirty="0"/>
              <a:t>/</a:t>
            </a:r>
            <a:r>
              <a:rPr lang="en-US" sz="4000" dirty="0" err="1"/>
              <a:t>əˈsuːm</a:t>
            </a:r>
            <a:r>
              <a:rPr lang="en-US" sz="4000" dirty="0"/>
              <a:t>/ </a:t>
            </a:r>
            <a:endParaRPr lang="en-US" sz="4000" b="1" dirty="0"/>
          </a:p>
        </p:txBody>
      </p:sp>
      <p:sp>
        <p:nvSpPr>
          <p:cNvPr id="22" name="Rectangle 21"/>
          <p:cNvSpPr/>
          <p:nvPr/>
        </p:nvSpPr>
        <p:spPr>
          <a:xfrm>
            <a:off x="2472419" y="9642998"/>
            <a:ext cx="38635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/>
              <a:t>social skills (n)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72419" y="11108898"/>
            <a:ext cx="40639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/>
              <a:t>mental skills (n)</a:t>
            </a:r>
            <a:endParaRPr lang="en-US" sz="4000" b="1" dirty="0"/>
          </a:p>
        </p:txBody>
      </p:sp>
      <p:pic>
        <p:nvPicPr>
          <p:cNvPr id="1034" name="Picture 10" descr="Image about sad in Disney by Dobozi Eszter on We Heart 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068" y="3493570"/>
            <a:ext cx="12405540" cy="697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035082" y="6679931"/>
            <a:ext cx="6346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to cause worry to someone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870" y="2819821"/>
            <a:ext cx="8272271" cy="82722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035082" y="7682909"/>
            <a:ext cx="12188825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/>
              <a:t>to think or accept that something is true but without having proof of it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035082" y="9335221"/>
            <a:ext cx="100255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any competence facilitating interaction and </a:t>
            </a:r>
            <a:br>
              <a:rPr lang="en-US" sz="4000" dirty="0"/>
            </a:br>
            <a:r>
              <a:rPr lang="en-US" sz="4000" dirty="0"/>
              <a:t>communication with others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030697" y="10751914"/>
            <a:ext cx="127019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tools for the mind include skills like positive self-talk, enhancing confidence, goal setting, etc.</a:t>
            </a:r>
          </a:p>
        </p:txBody>
      </p:sp>
      <p:pic>
        <p:nvPicPr>
          <p:cNvPr id="1030" name="Picture 6" descr="7 Most Important Social Skills for Kid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80" y="2967551"/>
            <a:ext cx="12552828" cy="83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head Sport Mind Training App | aheadinthegame.c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440" y="3263557"/>
            <a:ext cx="12803518" cy="787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8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5" grpId="0"/>
      <p:bldP spid="14" grpId="0"/>
      <p:bldP spid="8" grpId="0"/>
      <p:bldP spid="7" grpId="0"/>
      <p:bldP spid="17" grpId="0"/>
      <p:bldP spid="19" grpId="0"/>
      <p:bldP spid="22" grpId="0"/>
      <p:bldP spid="24" grpId="0"/>
      <p:bldP spid="26" grpId="0"/>
      <p:bldP spid="13" grpId="0"/>
      <p:bldP spid="20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5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1545566"/>
            <a:ext cx="20885420" cy="11353311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345329" y="1659414"/>
            <a:ext cx="20369027" cy="11134200"/>
            <a:chOff x="345329" y="1659414"/>
            <a:chExt cx="20369027" cy="11134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63291" y="1659414"/>
              <a:ext cx="17051065" cy="111342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/>
            <a:srcRect l="57556"/>
            <a:stretch/>
          </p:blipFill>
          <p:spPr>
            <a:xfrm>
              <a:off x="345329" y="8108944"/>
              <a:ext cx="5516092" cy="385924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746114" y="273353"/>
            <a:ext cx="19276458" cy="1275051"/>
            <a:chOff x="1746114" y="643939"/>
            <a:chExt cx="19276458" cy="1275051"/>
          </a:xfrm>
        </p:grpSpPr>
        <p:grpSp>
          <p:nvGrpSpPr>
            <p:cNvPr id="5" name="Group 4"/>
            <p:cNvGrpSpPr/>
            <p:nvPr/>
          </p:nvGrpSpPr>
          <p:grpSpPr>
            <a:xfrm>
              <a:off x="1746114" y="643939"/>
              <a:ext cx="19276458" cy="659927"/>
              <a:chOff x="1746114" y="643939"/>
              <a:chExt cx="19276458" cy="65992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9"/>
              <a:srcRect t="4935" b="71021"/>
              <a:stretch/>
            </p:blipFill>
            <p:spPr>
              <a:xfrm>
                <a:off x="1746114" y="643939"/>
                <a:ext cx="7522633" cy="659927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9"/>
              <a:srcRect l="8146" t="28978" b="51738"/>
              <a:stretch/>
            </p:blipFill>
            <p:spPr>
              <a:xfrm>
                <a:off x="8043333" y="726954"/>
                <a:ext cx="6909858" cy="529271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9"/>
              <a:srcRect l="8146" t="50085" b="32612"/>
              <a:stretch/>
            </p:blipFill>
            <p:spPr>
              <a:xfrm>
                <a:off x="14112714" y="720969"/>
                <a:ext cx="6909858" cy="474902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8146" t="70623" b="6965"/>
            <a:stretch/>
          </p:blipFill>
          <p:spPr>
            <a:xfrm>
              <a:off x="2358889" y="1303866"/>
              <a:ext cx="6909858" cy="615124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>
          <a:xfrm>
            <a:off x="16950267" y="5537200"/>
            <a:ext cx="1727200" cy="457200"/>
          </a:xfrm>
          <a:prstGeom prst="ellipse">
            <a:avLst/>
          </a:prstGeom>
          <a:noFill/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716000" y="8873066"/>
            <a:ext cx="1395918" cy="423334"/>
          </a:xfrm>
          <a:prstGeom prst="ellipse">
            <a:avLst/>
          </a:prstGeom>
          <a:noFill/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Friends Global Grade 10 SB_CD1_38">
            <a:hlinkClick r:id="" action="ppaction://media"/>
            <a:extLst>
              <a:ext uri="{FF2B5EF4-FFF2-40B4-BE49-F238E27FC236}">
                <a16:creationId xmlns:a16="http://schemas.microsoft.com/office/drawing/2014/main" id="{C4B186BD-4698-4F4F-B3B9-7DD19041A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3" y="2640890"/>
            <a:ext cx="1572659" cy="157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372" t="5045"/>
          <a:stretch/>
        </p:blipFill>
        <p:spPr>
          <a:xfrm>
            <a:off x="3481916" y="4623021"/>
            <a:ext cx="17413818" cy="5792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13680"/>
          <a:stretch/>
        </p:blipFill>
        <p:spPr>
          <a:xfrm>
            <a:off x="1746114" y="890033"/>
            <a:ext cx="7558826" cy="7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114" y="115178"/>
            <a:ext cx="11614286" cy="2433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10511"/>
          <a:stretch/>
        </p:blipFill>
        <p:spPr>
          <a:xfrm>
            <a:off x="3663720" y="3316800"/>
            <a:ext cx="8900437" cy="679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b="8882"/>
          <a:stretch/>
        </p:blipFill>
        <p:spPr>
          <a:xfrm>
            <a:off x="3663720" y="5080684"/>
            <a:ext cx="10672080" cy="1133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3720" y="7329662"/>
            <a:ext cx="8773886" cy="59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t="16894"/>
          <a:stretch/>
        </p:blipFill>
        <p:spPr>
          <a:xfrm>
            <a:off x="3663720" y="9042400"/>
            <a:ext cx="9406613" cy="578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3720" y="10625427"/>
            <a:ext cx="10545538" cy="109673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784490" y="10571884"/>
            <a:ext cx="442453" cy="607950"/>
          </a:xfrm>
          <a:prstGeom prst="ellipse">
            <a:avLst/>
          </a:prstGeom>
          <a:noFill/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725380" y="10819852"/>
            <a:ext cx="6837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about the whole text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725380" y="3342496"/>
            <a:ext cx="6837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lines 1-6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725379" y="5348927"/>
            <a:ext cx="6837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lines 11-16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25379" y="7270994"/>
            <a:ext cx="6837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lines 21-23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25379" y="9045423"/>
            <a:ext cx="6837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lines 1-6</a:t>
            </a:r>
          </a:p>
        </p:txBody>
      </p:sp>
    </p:spTree>
    <p:extLst>
      <p:ext uri="{BB962C8B-B14F-4D97-AF65-F5344CB8AC3E}">
        <p14:creationId xmlns:p14="http://schemas.microsoft.com/office/powerpoint/2010/main" val="386248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/>
          <p:nvPr/>
        </p:nvSpPr>
        <p:spPr>
          <a:xfrm>
            <a:off x="1410510" y="435691"/>
            <a:ext cx="21556629" cy="1704394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-2622" t="-1638" r="-2712" b="-1689"/>
          <a:stretch/>
        </p:blipFill>
        <p:spPr>
          <a:xfrm>
            <a:off x="345329" y="12073456"/>
            <a:ext cx="1001950" cy="144031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1746114" y="2548647"/>
            <a:ext cx="20885420" cy="9941669"/>
          </a:xfrm>
          <a:prstGeom prst="roundRect">
            <a:avLst>
              <a:gd name="adj" fmla="val 2773"/>
            </a:avLst>
          </a:prstGeom>
          <a:solidFill>
            <a:srgbClr val="EAF1D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1746114" y="12898878"/>
            <a:ext cx="13365804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9A4E"/>
                </a:solidFill>
                <a:latin typeface="Lato Black"/>
                <a:ea typeface="Lato Black"/>
                <a:cs typeface="Lato Black"/>
                <a:sym typeface="Lato Black"/>
              </a:rPr>
              <a:t>www.phuongnam.edu.vn</a:t>
            </a:r>
            <a:endParaRPr/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63275" y="11870296"/>
            <a:ext cx="2807727" cy="182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114" y="859239"/>
            <a:ext cx="7838153" cy="857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53702"/>
          <a:stretch/>
        </p:blipFill>
        <p:spPr>
          <a:xfrm>
            <a:off x="2230964" y="2969057"/>
            <a:ext cx="9365192" cy="24496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b="41873"/>
          <a:stretch/>
        </p:blipFill>
        <p:spPr>
          <a:xfrm>
            <a:off x="2230964" y="6203322"/>
            <a:ext cx="9365192" cy="3433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t="3005"/>
          <a:stretch/>
        </p:blipFill>
        <p:spPr>
          <a:xfrm>
            <a:off x="12685513" y="9094570"/>
            <a:ext cx="9365192" cy="2978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46406" b="412"/>
          <a:stretch/>
        </p:blipFill>
        <p:spPr>
          <a:xfrm>
            <a:off x="12685513" y="2969057"/>
            <a:ext cx="9365192" cy="2813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58127" b="38"/>
          <a:stretch/>
        </p:blipFill>
        <p:spPr>
          <a:xfrm>
            <a:off x="12685513" y="6203322"/>
            <a:ext cx="9365192" cy="247117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794000" y="4876800"/>
            <a:ext cx="474133" cy="486424"/>
          </a:xfrm>
          <a:prstGeom prst="ellipse">
            <a:avLst/>
          </a:prstGeom>
          <a:noFill/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221756" y="3889561"/>
            <a:ext cx="474133" cy="486424"/>
          </a:xfrm>
          <a:prstGeom prst="ellipse">
            <a:avLst/>
          </a:prstGeom>
          <a:noFill/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709333" y="8674501"/>
            <a:ext cx="474133" cy="486424"/>
          </a:xfrm>
          <a:prstGeom prst="ellipse">
            <a:avLst/>
          </a:prstGeom>
          <a:noFill/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129847" y="7162799"/>
            <a:ext cx="480645" cy="480647"/>
          </a:xfrm>
          <a:prstGeom prst="ellipse">
            <a:avLst/>
          </a:prstGeom>
          <a:noFill/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3055027" y="11032180"/>
            <a:ext cx="474133" cy="486424"/>
          </a:xfrm>
          <a:prstGeom prst="ellipse">
            <a:avLst/>
          </a:prstGeom>
          <a:noFill/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1441896" y="2769620"/>
            <a:ext cx="11901714" cy="6114915"/>
            <a:chOff x="10296652" y="2941584"/>
            <a:chExt cx="11901714" cy="611491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/>
            <a:srcRect l="13870" t="34067" r="46505" b="34755"/>
            <a:stretch/>
          </p:blipFill>
          <p:spPr>
            <a:xfrm>
              <a:off x="10296652" y="2941584"/>
              <a:ext cx="11901714" cy="611491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27" name="Group 26"/>
            <p:cNvGrpSpPr/>
            <p:nvPr/>
          </p:nvGrpSpPr>
          <p:grpSpPr>
            <a:xfrm>
              <a:off x="10415185" y="3805752"/>
              <a:ext cx="11275308" cy="2396780"/>
              <a:chOff x="6112933" y="6282835"/>
              <a:chExt cx="6400800" cy="1360611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10498667" y="6282835"/>
                <a:ext cx="1690158" cy="0"/>
              </a:xfrm>
              <a:prstGeom prst="line">
                <a:avLst/>
              </a:pr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6112933" y="6623879"/>
                <a:ext cx="6075892" cy="5521"/>
              </a:xfrm>
              <a:prstGeom prst="line">
                <a:avLst/>
              </a:pr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112933" y="6973589"/>
                <a:ext cx="660400" cy="0"/>
              </a:xfrm>
              <a:prstGeom prst="line">
                <a:avLst/>
              </a:pr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9076267" y="7315200"/>
                <a:ext cx="3437466" cy="0"/>
              </a:xfrm>
              <a:prstGeom prst="line">
                <a:avLst/>
              </a:pr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12933" y="7643446"/>
                <a:ext cx="2286000" cy="0"/>
              </a:xfrm>
              <a:prstGeom prst="line">
                <a:avLst/>
              </a:pr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/>
          <p:cNvGrpSpPr/>
          <p:nvPr/>
        </p:nvGrpSpPr>
        <p:grpSpPr>
          <a:xfrm>
            <a:off x="11441896" y="5444190"/>
            <a:ext cx="11901714" cy="3738992"/>
            <a:chOff x="10296652" y="2903513"/>
            <a:chExt cx="11901714" cy="373899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/>
            <a:srcRect l="13435" t="79652" r="46940" b="1284"/>
            <a:stretch/>
          </p:blipFill>
          <p:spPr>
            <a:xfrm>
              <a:off x="10296652" y="2903513"/>
              <a:ext cx="11901714" cy="373899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399565" y="4077695"/>
              <a:ext cx="4718587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0714383" y="4773009"/>
              <a:ext cx="10976110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0595113" y="5363224"/>
              <a:ext cx="3846968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15678" y="2845546"/>
            <a:ext cx="11901714" cy="3008325"/>
            <a:chOff x="515678" y="2845546"/>
            <a:chExt cx="11901714" cy="300832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9"/>
            <a:srcRect l="13435" t="64313" r="46940" b="20348"/>
            <a:stretch/>
          </p:blipFill>
          <p:spPr>
            <a:xfrm>
              <a:off x="515678" y="2845546"/>
              <a:ext cx="11901714" cy="30083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38" name="Straight Connector 37"/>
            <p:cNvCxnSpPr/>
            <p:nvPr/>
          </p:nvCxnSpPr>
          <p:spPr>
            <a:xfrm>
              <a:off x="2221945" y="4279506"/>
              <a:ext cx="9966879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846304" y="4876800"/>
              <a:ext cx="6508653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515678" y="4183847"/>
            <a:ext cx="11901714" cy="5775114"/>
            <a:chOff x="551671" y="4165156"/>
            <a:chExt cx="11901714" cy="5775114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9"/>
            <a:srcRect l="54799" t="55327" r="5576" b="15228"/>
            <a:stretch/>
          </p:blipFill>
          <p:spPr>
            <a:xfrm>
              <a:off x="551671" y="4165156"/>
              <a:ext cx="11901714" cy="577511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5128591" y="4876800"/>
              <a:ext cx="5515352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993913" y="7403122"/>
              <a:ext cx="11194911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846304" y="7920100"/>
              <a:ext cx="4818886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93" name="Group 192"/>
          <p:cNvGrpSpPr/>
          <p:nvPr/>
        </p:nvGrpSpPr>
        <p:grpSpPr>
          <a:xfrm>
            <a:off x="522084" y="6298342"/>
            <a:ext cx="11901714" cy="5775114"/>
            <a:chOff x="704071" y="4317556"/>
            <a:chExt cx="11901714" cy="5775114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9"/>
            <a:srcRect l="54601" t="55530" r="5774" b="15025"/>
            <a:stretch/>
          </p:blipFill>
          <p:spPr>
            <a:xfrm>
              <a:off x="704071" y="4317556"/>
              <a:ext cx="11901714" cy="577511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57" name="Straight Connector 56"/>
            <p:cNvCxnSpPr/>
            <p:nvPr/>
          </p:nvCxnSpPr>
          <p:spPr>
            <a:xfrm>
              <a:off x="7886267" y="8130156"/>
              <a:ext cx="4283568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216025" y="8674501"/>
              <a:ext cx="9776653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1216025" y="9303026"/>
              <a:ext cx="96054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>
              <a:off x="1216025" y="9940270"/>
              <a:ext cx="2929404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78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1963</TotalTime>
  <Words>626</Words>
  <Application>Microsoft Office PowerPoint</Application>
  <PresentationFormat>Custom</PresentationFormat>
  <Paragraphs>125</Paragraphs>
  <Slides>23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Calibri</vt:lpstr>
      <vt:lpstr>Lato Black</vt:lpstr>
      <vt:lpstr>Jua</vt:lpstr>
      <vt:lpstr>Lato</vt:lpstr>
      <vt:lpstr>Roboto</vt:lpstr>
      <vt:lpstr>Arial</vt:lpstr>
      <vt:lpstr>Lato Light</vt:lpstr>
      <vt:lpstr>Permanent Marker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TRI NGUYEN</cp:lastModifiedBy>
  <cp:revision>264</cp:revision>
  <dcterms:created xsi:type="dcterms:W3CDTF">2014-11-12T21:47:38Z</dcterms:created>
  <dcterms:modified xsi:type="dcterms:W3CDTF">2022-05-31T07:05:33Z</dcterms:modified>
</cp:coreProperties>
</file>