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58" r:id="rId15"/>
    <p:sldId id="260" r:id="rId16"/>
    <p:sldId id="261" r:id="rId17"/>
    <p:sldId id="262" r:id="rId18"/>
    <p:sldId id="263" r:id="rId19"/>
    <p:sldId id="283" r:id="rId20"/>
  </p:sldIdLst>
  <p:sldSz cx="12192000" cy="6858000"/>
  <p:notesSz cx="6858000" cy="9144000"/>
  <p:embeddedFontLst>
    <p:embeddedFont>
      <p:font typeface=".VnAvant" panose="020B7200000000000000" charset="0"/>
      <p:regular r:id="rId24"/>
      <p:bold r:id="rId25"/>
      <p:italic r:id="rId26"/>
      <p:boldItalic r:id="rId27"/>
    </p:embeddedFont>
    <p:embeddedFont>
      <p:font typeface="UTM Avo" panose="02040603050506020204" charset="0"/>
      <p:regular r:id="rId28"/>
    </p:embeddedFont>
    <p:embeddedFont>
      <p:font typeface="Calibri Light" panose="020F0302020204030204" charset="0"/>
      <p:regular r:id="rId29"/>
      <p:italic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4C18"/>
    <a:srgbClr val="6E3D0C"/>
    <a:srgbClr val="FF0066"/>
    <a:srgbClr val="FF00FF"/>
    <a:srgbClr val="FF99FF"/>
    <a:srgbClr val="FF66FF"/>
    <a:srgbClr val="FFFF66"/>
    <a:srgbClr val="00FFFF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" Target="slide15.xml"/><Relationship Id="rId8" Type="http://schemas.openxmlformats.org/officeDocument/2006/relationships/image" Target="../media/image19.png"/><Relationship Id="rId7" Type="http://schemas.openxmlformats.org/officeDocument/2006/relationships/slide" Target="slide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3" Type="http://schemas.openxmlformats.org/officeDocument/2006/relationships/slideLayout" Target="../slideLayouts/slideLayout2.xml"/><Relationship Id="rId22" Type="http://schemas.openxmlformats.org/officeDocument/2006/relationships/audio" Target="../media/audio1.wav"/><Relationship Id="rId21" Type="http://schemas.openxmlformats.org/officeDocument/2006/relationships/image" Target="../media/image28.png"/><Relationship Id="rId20" Type="http://schemas.openxmlformats.org/officeDocument/2006/relationships/image" Target="../media/image27.png"/><Relationship Id="rId2" Type="http://schemas.openxmlformats.org/officeDocument/2006/relationships/image" Target="../media/image14.png"/><Relationship Id="rId19" Type="http://schemas.openxmlformats.org/officeDocument/2006/relationships/slide" Target="slide1.xml"/><Relationship Id="rId18" Type="http://schemas.openxmlformats.org/officeDocument/2006/relationships/image" Target="../media/image26.GIF"/><Relationship Id="rId17" Type="http://schemas.openxmlformats.org/officeDocument/2006/relationships/image" Target="../media/image25.GIF"/><Relationship Id="rId16" Type="http://schemas.openxmlformats.org/officeDocument/2006/relationships/image" Target="../media/image24.GIF"/><Relationship Id="rId15" Type="http://schemas.openxmlformats.org/officeDocument/2006/relationships/image" Target="../media/image23.GIF"/><Relationship Id="rId14" Type="http://schemas.openxmlformats.org/officeDocument/2006/relationships/image" Target="../media/image22.png"/><Relationship Id="rId13" Type="http://schemas.openxmlformats.org/officeDocument/2006/relationships/slide" Target="slide17.xml"/><Relationship Id="rId12" Type="http://schemas.openxmlformats.org/officeDocument/2006/relationships/image" Target="../media/image21.png"/><Relationship Id="rId11" Type="http://schemas.openxmlformats.org/officeDocument/2006/relationships/slide" Target="slide16.xml"/><Relationship Id="rId10" Type="http://schemas.openxmlformats.org/officeDocument/2006/relationships/image" Target="../media/image20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13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13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13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13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file:///C:\Users\ACER\Downloads\M&#7897;t%20Con%20V&#7883;t%20-%20Nh&#7841;c%20Thi&#7871;u%20Nhi%20ho&#7841;t%20h&#236;nh%20m&#7897;t%20&#273;&#224;n%20v&#7883;t%20con.mp4" TargetMode="External"/><Relationship Id="rId1" Type="http://schemas.openxmlformats.org/officeDocument/2006/relationships/video" Target="file:///C:\Users\ACER\Downloads\M&#7897;t%20Con%20V&#7883;t%20-%20Nh&#7841;c%20Thi&#7871;u%20Nhi%20ho&#7841;t%20h&#236;nh%20m&#7897;t%20&#273;&#224;n%20v&#7883;t%20con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Title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en-US" altLang="zh-CN"/>
          </a:p>
        </p:txBody>
      </p:sp>
      <p:pic>
        <p:nvPicPr>
          <p:cNvPr id="3074" name="Content Placeholder 3" descr="8f94c0dc23d6d90ef0788eb503016dfd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4455" y="51435"/>
            <a:ext cx="12052935" cy="6754495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2076450" y="133350"/>
            <a:ext cx="8229600" cy="1143000"/>
          </a:xfrm>
        </p:spPr>
        <p:txBody>
          <a:bodyPr anchor="ctr"/>
          <a:p>
            <a:pPr algn="ctr"/>
            <a:r>
              <a:rPr lang="en-US" altLang="zh-CN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2. Trả lời câu hỏi</a:t>
            </a:r>
            <a:endParaRPr lang="en-US" altLang="zh-CN" sz="400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26028" t="20833" r="53468" b="44318"/>
          <a:stretch>
            <a:fillRect/>
          </a:stretch>
        </p:blipFill>
        <p:spPr>
          <a:xfrm>
            <a:off x="1090930" y="939800"/>
            <a:ext cx="3201035" cy="20701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 l="51599" t="20201" r="27420" b="43849"/>
          <a:stretch>
            <a:fillRect/>
          </a:stretch>
        </p:blipFill>
        <p:spPr>
          <a:xfrm>
            <a:off x="6575425" y="1028700"/>
            <a:ext cx="3265805" cy="18923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25786" t="30055" r="52953" b="35297"/>
          <a:stretch>
            <a:fillRect/>
          </a:stretch>
        </p:blipFill>
        <p:spPr>
          <a:xfrm>
            <a:off x="1090930" y="3095625"/>
            <a:ext cx="3200400" cy="2374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51208" t="31102" r="28380" b="35297"/>
          <a:stretch>
            <a:fillRect/>
          </a:stretch>
        </p:blipFill>
        <p:spPr>
          <a:xfrm>
            <a:off x="6628130" y="3009900"/>
            <a:ext cx="3213735" cy="2303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26219" t="47223" r="27890" b="26038"/>
          <a:stretch>
            <a:fillRect/>
          </a:stretch>
        </p:blipFill>
        <p:spPr>
          <a:xfrm>
            <a:off x="4111625" y="5384800"/>
            <a:ext cx="3971925" cy="1377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Title 4"/>
          <p:cNvSpPr>
            <a:spLocks noGrp="1"/>
          </p:cNvSpPr>
          <p:nvPr>
            <p:ph type="title"/>
          </p:nvPr>
        </p:nvSpPr>
        <p:spPr/>
        <p:txBody>
          <a:bodyPr anchor="ctr"/>
          <a:p>
            <a:pPr algn="ctr"/>
            <a:r>
              <a:rPr lang="en-US" altLang="zh-CN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Nghe kể lại</a:t>
            </a:r>
            <a:endParaRPr lang="en-US" altLang="zh-CN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314" name="Content Placeholder 5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en-US" altLang="zh-C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2076450" y="133350"/>
            <a:ext cx="8229600" cy="1143000"/>
          </a:xfrm>
        </p:spPr>
        <p:txBody>
          <a:bodyPr anchor="ctr"/>
          <a:p>
            <a:pPr algn="ctr"/>
            <a:r>
              <a:rPr lang="en-US" altLang="zh-CN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Nghe kể lại</a:t>
            </a:r>
            <a:endParaRPr lang="en-US" altLang="zh-CN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26028" t="20833" r="53468" b="44318"/>
          <a:stretch>
            <a:fillRect/>
          </a:stretch>
        </p:blipFill>
        <p:spPr>
          <a:xfrm>
            <a:off x="972820" y="1028700"/>
            <a:ext cx="3297555" cy="20701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 l="51598" t="20203" r="27420" b="43849"/>
          <a:stretch>
            <a:fillRect/>
          </a:stretch>
        </p:blipFill>
        <p:spPr>
          <a:xfrm>
            <a:off x="7964805" y="1028700"/>
            <a:ext cx="3179445" cy="18923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25786" t="30057" r="52953" b="35297"/>
          <a:stretch>
            <a:fillRect/>
          </a:stretch>
        </p:blipFill>
        <p:spPr>
          <a:xfrm>
            <a:off x="972820" y="3098800"/>
            <a:ext cx="3297555" cy="2374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51208" t="31102" r="28380" b="35297"/>
          <a:stretch>
            <a:fillRect/>
          </a:stretch>
        </p:blipFill>
        <p:spPr>
          <a:xfrm>
            <a:off x="7964805" y="2921000"/>
            <a:ext cx="3180080" cy="2303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26219" t="47221" r="27892" b="26038"/>
          <a:stretch>
            <a:fillRect/>
          </a:stretch>
        </p:blipFill>
        <p:spPr>
          <a:xfrm>
            <a:off x="4270375" y="5225415"/>
            <a:ext cx="3971925" cy="1539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745540" y="1030057"/>
            <a:ext cx="7105340" cy="4684293"/>
          </a:xfrm>
          <a:prstGeom prst="rect">
            <a:avLst/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97701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Câu hỏi số 1: Thấy sơn ca hót rất hay, vịt làm gì ?</a:t>
            </a:r>
            <a:endParaRPr lang="en-US" sz="320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2821" y="3345799"/>
            <a:ext cx="50996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Vịt năn nỉ sơn ca dạy hót</a:t>
            </a:r>
            <a:endParaRPr lang="en-US" sz="320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884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Câu hỏi số 2 : Vịt học hát như thế nào?</a:t>
            </a:r>
            <a:endParaRPr lang="en-US" sz="320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836" y="2774934"/>
            <a:ext cx="10373360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Sơn ca hót làm mẫu vịt làm theo, vịt nín thở, ưỡn ngực, vươn cổ</a:t>
            </a:r>
            <a:endParaRPr lang="en-US" sz="260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0171" y="1286928"/>
            <a:ext cx="1024255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Câu hỏi số 3: Vì sao vịt và các bạn đều lao tới hồ sen?</a:t>
            </a:r>
            <a:endParaRPr lang="en-US" sz="300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3311509"/>
            <a:ext cx="35293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Gà con gặp nạn</a:t>
            </a:r>
            <a:endParaRPr lang="en-US" sz="320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751" y="1577758"/>
            <a:ext cx="1069086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Câu hỏi số 4: Các bạn đã làm gì sau khi vịt cứu gà con ?</a:t>
            </a:r>
            <a:endParaRPr lang="en-US" sz="300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371" y="3289284"/>
            <a:ext cx="104159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Các bạn cất tiếng hát vang ca ngợi vịt bơi gỏi và tốt bụng</a:t>
            </a:r>
            <a:endParaRPr lang="en-US" sz="280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0373863597f1750d699db6845b3d89dc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-635"/>
            <a:ext cx="121932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7" name="Content Placeholder 3" descr="tuyen-tap-20-hinh-nen-de-thuong-nhat-qua-dat-1484058679-1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160" y="1905"/>
            <a:ext cx="12144375" cy="6853555"/>
          </a:xfrm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2403475" y="1878013"/>
            <a:ext cx="4187825" cy="993775"/>
          </a:xfrm>
        </p:spPr>
        <p:txBody>
          <a:bodyPr anchor="ctr"/>
          <a:p>
            <a:r>
              <a:rPr lang="en-US" altLang="zh-CN" sz="5100">
                <a:latin typeface=".VnAvant" panose="020B7200000000000000" charset="0"/>
              </a:rPr>
              <a:t>Khëi ®éng</a:t>
            </a:r>
            <a:endParaRPr lang="en-US" altLang="zh-CN" sz="5100">
              <a:latin typeface=".VnAvant" panose="020B72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Title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en-US" altLang="zh-CN"/>
          </a:p>
        </p:txBody>
      </p:sp>
      <p:pic>
        <p:nvPicPr>
          <p:cNvPr id="4" name="Một Con Vịt - Nhạc Thiếu Nhi hoạt hình một đàn vịt con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40" y="85090"/>
            <a:ext cx="12096750" cy="585851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5" name="Content Placeholder 3" descr="hinh-nen-dep-powerpoint-64_08290694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08125" y="9525"/>
            <a:ext cx="9212263" cy="6832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3138" y="2212975"/>
            <a:ext cx="7494587" cy="1143000"/>
          </a:xfrm>
        </p:spPr>
        <p:txBody>
          <a:bodyPr anchor="ctr"/>
          <a:p>
            <a:r>
              <a:rPr lang="en-US" altLang="zh-CN" sz="6000">
                <a:solidFill>
                  <a:srgbClr val="FF0000"/>
                </a:solidFill>
                <a:latin typeface=".VnAvant" panose="020B7200000000000000" charset="0"/>
              </a:rPr>
              <a:t>Bài 50: Vịt và sơn ca</a:t>
            </a:r>
            <a:endParaRPr lang="en-US" altLang="zh-CN" sz="6000">
              <a:solidFill>
                <a:srgbClr val="FF0000"/>
              </a:solidFill>
              <a:latin typeface=".VnAvant" panose="020B72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pPr algn="ctr"/>
            <a:r>
              <a:rPr lang="en-US" altLang="zh-CN" sz="48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1. Nghe kể chuyện</a:t>
            </a:r>
            <a:endParaRPr lang="en-US" altLang="zh-CN" sz="480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rcRect l="25954" t="20679" r="53383" b="55046"/>
          <a:stretch>
            <a:fillRect/>
          </a:stretch>
        </p:blipFill>
        <p:spPr>
          <a:xfrm>
            <a:off x="2844800" y="1870075"/>
            <a:ext cx="6307138" cy="38195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2055813" y="33338"/>
            <a:ext cx="8229600" cy="1143000"/>
          </a:xfrm>
        </p:spPr>
        <p:txBody>
          <a:bodyPr anchor="ctr">
            <a:normAutofit fontScale="90000"/>
          </a:bodyPr>
          <a:p>
            <a:pPr algn="ctr"/>
            <a:br>
              <a:rPr lang="en-US" altLang="zh-CN">
                <a:solidFill>
                  <a:srgbClr val="FF0000"/>
                </a:solidFill>
                <a:latin typeface=".VnAvant" panose="020B7200000000000000" charset="0"/>
              </a:rPr>
            </a:br>
            <a:r>
              <a:rPr lang="en-US" altLang="zh-CN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  <a:sym typeface="+mn-ea"/>
              </a:rPr>
              <a:t>1. Nghe kể chuyện</a:t>
            </a:r>
            <a:br>
              <a:rPr lang="en-US" altLang="zh-CN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</a:br>
            <a:br>
              <a:rPr lang="en-US" altLang="zh-CN">
                <a:solidFill>
                  <a:srgbClr val="FF0000"/>
                </a:solidFill>
                <a:latin typeface=".VnAvant" panose="020B7200000000000000" charset="0"/>
              </a:rPr>
            </a:br>
            <a:endParaRPr lang="en-US" altLang="zh-C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rcRect l="50896" t="20963" r="27164" b="52890"/>
          <a:stretch>
            <a:fillRect/>
          </a:stretch>
        </p:blipFill>
        <p:spPr>
          <a:xfrm>
            <a:off x="1570990" y="1631950"/>
            <a:ext cx="8861425" cy="477266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pPr algn="ctr"/>
            <a:r>
              <a:rPr lang="en-US" altLang="zh-CN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  <a:sym typeface="+mn-ea"/>
              </a:rPr>
              <a:t>1. Nghe kể chuyện</a:t>
            </a:r>
            <a:endParaRPr lang="en-US" altLang="zh-C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rcRect l="25839" t="16252" r="52679" b="57898"/>
          <a:stretch>
            <a:fillRect/>
          </a:stretch>
        </p:blipFill>
        <p:spPr>
          <a:xfrm>
            <a:off x="2200910" y="1503680"/>
            <a:ext cx="7850505" cy="47783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pPr algn="ctr"/>
            <a:r>
              <a:rPr lang="en-US" altLang="zh-CN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  <a:sym typeface="+mn-ea"/>
              </a:rPr>
              <a:t>1. Nghe kể chuyện</a:t>
            </a:r>
            <a:endParaRPr lang="en-US" altLang="zh-C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rcRect l="51637" t="16022" r="27859" b="57898"/>
          <a:stretch>
            <a:fillRect/>
          </a:stretch>
        </p:blipFill>
        <p:spPr>
          <a:xfrm>
            <a:off x="2268220" y="1553210"/>
            <a:ext cx="7791450" cy="491426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Title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pPr algn="ctr"/>
            <a:r>
              <a:rPr lang="en-US" altLang="zh-CN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  <a:sym typeface="+mn-ea"/>
              </a:rPr>
              <a:t>1. Nghe kể chuyện</a:t>
            </a:r>
            <a:endParaRPr lang="en-US" altLang="zh-C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rcRect l="25429" t="54727" r="41228" b="21408"/>
          <a:stretch>
            <a:fillRect/>
          </a:stretch>
        </p:blipFill>
        <p:spPr>
          <a:xfrm>
            <a:off x="2894013" y="1905000"/>
            <a:ext cx="6403975" cy="36957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519</Words>
  <Application>WPS Presentation</Application>
  <PresentationFormat>Widescreen</PresentationFormat>
  <Paragraphs>36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SimSun</vt:lpstr>
      <vt:lpstr>Wingdings</vt:lpstr>
      <vt:lpstr>.VnAvant</vt:lpstr>
      <vt:lpstr>UTM Avo</vt:lpstr>
      <vt:lpstr>Calibri Light</vt:lpstr>
      <vt:lpstr>Microsoft YaHei</vt:lpstr>
      <vt:lpstr>Arial Unicode MS</vt:lpstr>
      <vt:lpstr>Calibri</vt:lpstr>
      <vt:lpstr>等线 Light</vt:lpstr>
      <vt:lpstr>等线</vt:lpstr>
      <vt:lpstr>Office Theme</vt:lpstr>
      <vt:lpstr>PowerPoint 演示文稿</vt:lpstr>
      <vt:lpstr>Khëi ®éng</vt:lpstr>
      <vt:lpstr>PowerPoint 演示文稿</vt:lpstr>
      <vt:lpstr>Bài 50: Vịt và sơn ca</vt:lpstr>
      <vt:lpstr>1. Nghe kể chuyện</vt:lpstr>
      <vt:lpstr> 1. Nghe kể chuyện  </vt:lpstr>
      <vt:lpstr>1. Nghe kể chuyện</vt:lpstr>
      <vt:lpstr>1. Nghe kể chuyện</vt:lpstr>
      <vt:lpstr>1. Nghe kể chuyện</vt:lpstr>
      <vt:lpstr>2. Trả lời câu hỏi</vt:lpstr>
      <vt:lpstr>Nghe kể lại</vt:lpstr>
      <vt:lpstr>Nghe kể lại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ACER</cp:lastModifiedBy>
  <cp:revision>55</cp:revision>
  <dcterms:created xsi:type="dcterms:W3CDTF">2018-11-27T03:58:00Z</dcterms:created>
  <dcterms:modified xsi:type="dcterms:W3CDTF">2020-08-13T03:50:22Z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1033-11.2.0.9629</vt:lpwstr>
  </property>
</Properties>
</file>