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74" r:id="rId4"/>
    <p:sldId id="277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79" r:id="rId13"/>
    <p:sldId id="267" r:id="rId14"/>
    <p:sldId id="269" r:id="rId15"/>
    <p:sldId id="270" r:id="rId16"/>
    <p:sldId id="271" r:id="rId17"/>
    <p:sldId id="28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8A88"/>
    <a:srgbClr val="863017"/>
    <a:srgbClr val="ED7D31"/>
    <a:srgbClr val="15472C"/>
    <a:srgbClr val="134928"/>
    <a:srgbClr val="164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DD1E6-FECC-4425-B58B-D9673768BA0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34D45-F14B-4CAB-88C1-F6DB3AFC9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9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D49AF0F-ECD2-4AE5-9112-E9558C25A1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8765F121-FB22-451B-8BEA-C459B7FA15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FD1D18E-C34A-4C50-B1D0-12E75DBFB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C9FCB0-E357-4102-80A4-7DF31511F462}" type="slidenum">
              <a:rPr lang="en-US" altLang="en-US">
                <a:solidFill>
                  <a:srgbClr val="000000"/>
                </a:solidFill>
                <a:sym typeface="Arial" panose="020B0604020202020204" pitchFamily="34" charset="0"/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1C2782B5-9BA2-43AD-811E-0205B151E4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id="{B760F586-746A-4C96-96AC-C275D13BA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C7057485-290A-4258-96AE-1E23ADEF14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F9C801-1BA7-4253-9D32-4FACB74CB35C}" type="slidenum">
              <a:rPr lang="zh-CN" altLang="en-US"/>
              <a:pPr eaLnBrk="1" hangingPunct="1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81527A56-8946-4EC5-B402-95C7DCD7D3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00C9087-941E-44EB-ABAF-10F2C72825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1987EBED-1ABF-4B6B-B4CD-255098D95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3577E8-FC6B-4209-B16D-B9141030F83E}" type="slidenum">
              <a:rPr lang="zh-CN" altLang="en-US" sz="1400">
                <a:solidFill>
                  <a:srgbClr val="000000"/>
                </a:solidFill>
                <a:sym typeface="Arial" panose="020B0604020202020204" pitchFamily="34" charset="0"/>
              </a:rPr>
              <a:pPr eaLnBrk="1" hangingPunct="1"/>
              <a:t>6</a:t>
            </a:fld>
            <a:endParaRPr lang="zh-CN" altLang="en-US" sz="14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805C-B755-4D95-87FF-760F8A634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6354D-DED2-4A38-957C-ABF33A156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AF788-6220-448A-9935-77CCD299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AB542-0B8F-4AA8-A2C5-5E1209F5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3B82-FCCB-4A0F-87CA-27B9EBD7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1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7320B-9E96-4909-BBB5-72B434A9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39126-DF12-4EE3-A049-DE7A5E752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E7095-8054-425B-9F98-C2E539157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421AE-067D-4542-8AEE-843276A8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F0E4F-2927-46DB-8C23-4E83CE28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6C08E-2F67-40DD-BB5B-01571C267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C9C33-7EF7-4548-ACDC-6AB82AE67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0B3FA-E3FA-403D-A168-6EB6E183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CE691-15A1-4C1D-A681-DEB06C82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D8054-8EAD-4532-A1AA-93920009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17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737355"/>
      </p:ext>
    </p:extLst>
  </p:cSld>
  <p:clrMapOvr>
    <a:masterClrMapping/>
  </p:clrMapOvr>
  <p:transition spd="slow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3C4A-9DB6-4D9F-BC11-B9BFE37C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81F67-460E-40D0-A181-317F90AB1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D7B4C-8C52-4334-A844-0F5DB7BE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7F-85E8-499C-9954-E70D7A96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17E15-47AA-4E70-810C-24167270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DF38-AD8B-4194-9627-74511FEF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DF8A1-51E7-45A8-9BC5-B63B9F311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9D98E-29E9-4929-95D4-868FDBA1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3C685-25F2-4714-9F00-5B3EC181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607FC-C2E8-4F24-8DB4-89DE9FB6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4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88D4-0AB3-4FB8-82EB-E1C4FD11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A9ABA-3659-4E38-BC73-B98658BAF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A9B83-AC91-4B31-95EE-FF65C84D6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70407-7A97-4473-A47B-CA4AA841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14AB0-E32E-4E01-8D0B-01B431504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E0305-F343-4C07-A2B9-E1BBCFB4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2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C5BA-31E9-43AD-939D-24C4F437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FE3ED-03E0-4C20-9CA4-CE7737FBD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3595E-DB30-44F5-A764-D1AAE5205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F773A-45A8-462C-ADD4-D1CB2C810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ABD844-3F7F-4E0C-B4F3-5474D33C3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173D43-755F-44EB-9399-EC71F8C8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5AE492-9771-4E0E-A6EC-0A3F0768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92D97-7CEF-43A3-8348-AB62FB0E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8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0C36-DE77-4D55-80D1-58E63E5B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8A3E73-445B-46A7-A53B-C033741A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5BEA0-94C8-4A5A-91FB-CFAFA91C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853E0-C218-486D-8674-934F2A4D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6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0A032-4188-4AAF-BDAE-DE07BEC2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A279F-BDBC-4C66-9A7F-A15B800E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E8AC8-3D74-4458-A1CE-4875FDB1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9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2E31-78B3-4E41-94AD-7B9C4A530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C89B4-7266-4294-853D-A3FD7C409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65EF6-CF8E-4AE2-8429-B569BBF1E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8487D-EDF3-4100-8425-A3E425FB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25554-F4E5-4F6E-9C2A-2D13FAD6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E8E1F-4906-42E7-92B0-FAB0C220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3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ECB6-3A2F-4C28-AF89-99441CC0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E9CB97-BFA1-4D5E-8A61-31A110E35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FAD00-6095-42C2-8F0A-535BA274D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4843E-A93F-4BFA-9C97-A8E5166D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5D1-F15E-4C92-B550-66B7CE8419E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8727A-B55A-4D3D-B84D-1B63CCF7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33F52-3823-4DCD-9372-9A1C2C5D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0AA9F-3EBC-4829-BB34-B76DB459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EACC3-4EF6-4319-A1B6-AB5910A32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2608-58F2-407E-8369-58674EE3B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95D1-F15E-4C92-B550-66B7CE8419E0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E4D5F-39B2-4F13-B9C1-348B24939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3C651-0F3A-4712-91AB-AEA2FC0B0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3F76-57C7-4A97-B7EA-02D9D6D5E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3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4CE03A-9DD1-4673-8F13-CDAE87D3B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3" y="939380"/>
            <a:ext cx="8527473" cy="3686024"/>
          </a:xfrm>
          <a:effectLst>
            <a:softEdge rad="6350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0DDCED-AD46-4038-93DA-F2B50E5C78BE}"/>
              </a:ext>
            </a:extLst>
          </p:cNvPr>
          <p:cNvSpPr/>
          <p:nvPr/>
        </p:nvSpPr>
        <p:spPr>
          <a:xfrm>
            <a:off x="3130550" y="2900363"/>
            <a:ext cx="6338888" cy="93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771EE6B0-F3EE-402A-AD1B-864A8899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810" y="12700"/>
            <a:ext cx="7229030" cy="9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PHÒNG GIÁO DỤC VÀ ĐÀO TẠO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THÀNH PHỐ THÁI BÌNH</a:t>
            </a:r>
            <a:endParaRPr lang="vi-VN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TRƯỜN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G: TRUNG HỌC CƠ SỞ PHÚ XUÂN</a:t>
            </a:r>
          </a:p>
        </p:txBody>
      </p:sp>
      <p:pic>
        <p:nvPicPr>
          <p:cNvPr id="3077" name="Picture 9" descr="Picture1">
            <a:extLst>
              <a:ext uri="{FF2B5EF4-FFF2-40B4-BE49-F238E27FC236}">
                <a16:creationId xmlns:a16="http://schemas.microsoft.com/office/drawing/2014/main" id="{06FF287A-0FA5-44C3-8043-C8C8A767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09150" y="5100637"/>
            <a:ext cx="240550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Picture1">
            <a:extLst>
              <a:ext uri="{FF2B5EF4-FFF2-40B4-BE49-F238E27FC236}">
                <a16:creationId xmlns:a16="http://schemas.microsoft.com/office/drawing/2014/main" id="{95A4A5B9-CC31-4E12-9A9A-F1EC41729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2" y="-10273"/>
            <a:ext cx="2380108" cy="180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Picture1">
            <a:extLst>
              <a:ext uri="{FF2B5EF4-FFF2-40B4-BE49-F238E27FC236}">
                <a16:creationId xmlns:a16="http://schemas.microsoft.com/office/drawing/2014/main" id="{1FC24D66-4DBE-4A0E-8A4D-07B299EA4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09048" y="-397471"/>
            <a:ext cx="1580313" cy="238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Picture1">
            <a:extLst>
              <a:ext uri="{FF2B5EF4-FFF2-40B4-BE49-F238E27FC236}">
                <a16:creationId xmlns:a16="http://schemas.microsoft.com/office/drawing/2014/main" id="{D5E5F090-6D37-482D-AEC7-DB4A3F44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0233" y="4694381"/>
            <a:ext cx="1910530" cy="240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6F351C-96C1-491C-8FF9-B8A4A9ECE1CA}"/>
              </a:ext>
            </a:extLst>
          </p:cNvPr>
          <p:cNvSpPr/>
          <p:nvPr/>
        </p:nvSpPr>
        <p:spPr>
          <a:xfrm>
            <a:off x="3165475" y="4465638"/>
            <a:ext cx="7086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: 01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tiết</a:t>
            </a:r>
            <a:endParaRPr lang="vi-VN" sz="28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082" name="TextBox 2">
            <a:extLst>
              <a:ext uri="{FF2B5EF4-FFF2-40B4-BE49-F238E27FC236}">
                <a16:creationId xmlns:a16="http://schemas.microsoft.com/office/drawing/2014/main" id="{0A21BBEB-B146-431E-A204-FCBF8866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1" y="1089686"/>
            <a:ext cx="3797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BÀI GIẢNG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083" name="TextBox 18">
            <a:extLst>
              <a:ext uri="{FF2B5EF4-FFF2-40B4-BE49-F238E27FC236}">
                <a16:creationId xmlns:a16="http://schemas.microsoft.com/office/drawing/2014/main" id="{1B3A33E4-4A1D-4C16-BFBB-10796D1A8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3" y="2728913"/>
            <a:ext cx="83423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Bài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  <a:sym typeface="Arial" panose="020B0604020202020204" pitchFamily="34" charset="0"/>
              </a:rPr>
              <a:t>NÓI VÀ NGHE</a:t>
            </a:r>
            <a:endParaRPr lang="en-US" altLang="en-US" sz="3200" dirty="0">
              <a:ea typeface="Calibri" panose="020F0502020204030204" pitchFamily="34" charset="0"/>
              <a:cs typeface="Kalinga" panose="020B0502040204020203" pitchFamily="34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  <a:sym typeface="Arial" panose="020B0604020202020204" pitchFamily="34" charset="0"/>
              </a:rPr>
              <a:t> TR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  <a:sym typeface="Arial" panose="020B0604020202020204" pitchFamily="34" charset="0"/>
              </a:rPr>
              <a:t>AO ĐỔI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  <a:sym typeface="Arial" panose="020B0604020202020204" pitchFamily="34" charset="0"/>
              </a:rPr>
              <a:t> VỀ MỘT VẤN ĐỀ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B0E0912-E2D3-4F4D-87DF-6A677E747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27FB8107-166B-4185-B46A-718770E60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299" y="-25400"/>
            <a:ext cx="4655479" cy="9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TR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ĐỔI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MỘT VẤN ĐỀ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Box 5">
            <a:extLst>
              <a:ext uri="{FF2B5EF4-FFF2-40B4-BE49-F238E27FC236}">
                <a16:creationId xmlns:a16="http://schemas.microsoft.com/office/drawing/2014/main" id="{277B0C61-8BF1-43C1-AE34-F81784635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26" y="841978"/>
            <a:ext cx="34004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2, THỰC HÀNH</a:t>
            </a:r>
          </a:p>
        </p:txBody>
      </p:sp>
      <p:grpSp>
        <p:nvGrpSpPr>
          <p:cNvPr id="6" name="组合 154">
            <a:extLst>
              <a:ext uri="{FF2B5EF4-FFF2-40B4-BE49-F238E27FC236}">
                <a16:creationId xmlns:a16="http://schemas.microsoft.com/office/drawing/2014/main" id="{FC974B44-2CA1-40D3-97C5-D1EFF0C98D94}"/>
              </a:ext>
            </a:extLst>
          </p:cNvPr>
          <p:cNvGrpSpPr>
            <a:grpSpLocks/>
          </p:cNvGrpSpPr>
          <p:nvPr/>
        </p:nvGrpSpPr>
        <p:grpSpPr bwMode="auto">
          <a:xfrm>
            <a:off x="871007" y="1894046"/>
            <a:ext cx="3748086" cy="752474"/>
            <a:chOff x="4441089" y="740021"/>
            <a:chExt cx="4996936" cy="750962"/>
          </a:xfrm>
        </p:grpSpPr>
        <p:grpSp>
          <p:nvGrpSpPr>
            <p:cNvPr id="14351" name="组合 155">
              <a:extLst>
                <a:ext uri="{FF2B5EF4-FFF2-40B4-BE49-F238E27FC236}">
                  <a16:creationId xmlns:a16="http://schemas.microsoft.com/office/drawing/2014/main" id="{B110E58B-A947-4F04-881E-863458DC27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2200"/>
              <a:ext cx="728058" cy="728783"/>
              <a:chOff x="4339491" y="762200"/>
              <a:chExt cx="728058" cy="728783"/>
            </a:xfrm>
          </p:grpSpPr>
          <p:sp>
            <p:nvSpPr>
              <p:cNvPr id="9" name="任意多边形 82">
                <a:extLst>
                  <a:ext uri="{FF2B5EF4-FFF2-40B4-BE49-F238E27FC236}">
                    <a16:creationId xmlns:a16="http://schemas.microsoft.com/office/drawing/2014/main" id="{476D0800-B67B-4560-8809-2E6122A2D104}"/>
                  </a:ext>
                </a:extLst>
              </p:cNvPr>
              <p:cNvSpPr/>
              <p:nvPr/>
            </p:nvSpPr>
            <p:spPr bwMode="auto">
              <a:xfrm rot="3738964">
                <a:off x="4339128" y="762563"/>
                <a:ext cx="728783" cy="728058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4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Playfair Display" pitchFamily="2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F8586F-B1F0-4862-A5C6-B1B9CA1068E2}"/>
                  </a:ext>
                </a:extLst>
              </p:cNvPr>
              <p:cNvSpPr txBox="1"/>
              <p:nvPr/>
            </p:nvSpPr>
            <p:spPr>
              <a:xfrm>
                <a:off x="4474942" y="801809"/>
                <a:ext cx="562489" cy="5836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40"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Playfair Display" pitchFamily="2" charset="0"/>
                    <a:ea typeface="微软雅黑" pitchFamily="34" charset="-122"/>
                  </a:rPr>
                  <a:t>c</a:t>
                </a:r>
                <a:endParaRPr lang="zh-CN" altLang="en-US" sz="3200" spc="300" dirty="0">
                  <a:solidFill>
                    <a:prstClr val="white"/>
                  </a:solidFill>
                  <a:latin typeface="Playfair Display" pitchFamily="2" charset="0"/>
                  <a:ea typeface="微软雅黑" pitchFamily="34" charset="-122"/>
                </a:endParaRPr>
              </a:p>
            </p:txBody>
          </p:sp>
        </p:grpSp>
        <p:sp>
          <p:nvSpPr>
            <p:cNvPr id="14352" name="矩形 39">
              <a:extLst>
                <a:ext uri="{FF2B5EF4-FFF2-40B4-BE49-F238E27FC236}">
                  <a16:creationId xmlns:a16="http://schemas.microsoft.com/office/drawing/2014/main" id="{75B2FC3C-72E9-4A9F-A29A-60F4A8199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227" y="740021"/>
              <a:ext cx="4369798" cy="578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b="1" dirty="0" err="1">
                  <a:solidFill>
                    <a:srgbClr val="3A8A88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2400" b="1" dirty="0">
                  <a:solidFill>
                    <a:srgbClr val="3A8A88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3A8A88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hành</a:t>
              </a:r>
              <a:r>
                <a:rPr lang="en-US" altLang="zh-CN" sz="2400" b="1" dirty="0">
                  <a:solidFill>
                    <a:srgbClr val="3A8A88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3A8A88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nói</a:t>
              </a:r>
              <a:r>
                <a:rPr lang="en-US" altLang="zh-CN" sz="2400" b="1" dirty="0">
                  <a:solidFill>
                    <a:srgbClr val="3A8A88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3A8A88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2400" b="1" dirty="0">
                  <a:solidFill>
                    <a:srgbClr val="3A8A88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3A8A88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nghe</a:t>
              </a:r>
              <a:endParaRPr lang="zh-CN" altLang="en-US" sz="2400" b="1" dirty="0">
                <a:solidFill>
                  <a:srgbClr val="3A8A88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圆角矩形 1">
            <a:extLst>
              <a:ext uri="{FF2B5EF4-FFF2-40B4-BE49-F238E27FC236}">
                <a16:creationId xmlns:a16="http://schemas.microsoft.com/office/drawing/2014/main" id="{0416745B-911C-45BA-95EC-72EA6E6F26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47419" y="2543334"/>
            <a:ext cx="1317625" cy="1035050"/>
          </a:xfrm>
          <a:prstGeom prst="roundRect">
            <a:avLst>
              <a:gd name="adj" fmla="val 458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50000"/>
              </a:schemeClr>
            </a:solidFill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  <a:latin typeface="+mj-lt"/>
                <a:sym typeface="宋体" pitchFamily="2" charset="-122"/>
              </a:rPr>
              <a:t> </a:t>
            </a:r>
            <a:endParaRPr lang="zh-CN" altLang="zh-CN">
              <a:solidFill>
                <a:srgbClr val="FFFFFF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12" name="圆角矩形 6">
            <a:extLst>
              <a:ext uri="{FF2B5EF4-FFF2-40B4-BE49-F238E27FC236}">
                <a16:creationId xmlns:a16="http://schemas.microsoft.com/office/drawing/2014/main" id="{36358322-B0EA-40DD-93FC-3B106E373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432" y="2496548"/>
            <a:ext cx="1317625" cy="1038225"/>
          </a:xfrm>
          <a:prstGeom prst="roundRect">
            <a:avLst>
              <a:gd name="adj" fmla="val 526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>
                <a:lumMod val="50000"/>
              </a:schemeClr>
            </a:solidFill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  <a:latin typeface="+mj-lt"/>
                <a:sym typeface="宋体" pitchFamily="2" charset="-122"/>
              </a:rPr>
              <a:t> </a:t>
            </a:r>
            <a:endParaRPr lang="zh-CN" altLang="zh-CN">
              <a:solidFill>
                <a:srgbClr val="FFFFFF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9224" name="TextBox 2">
            <a:extLst>
              <a:ext uri="{FF2B5EF4-FFF2-40B4-BE49-F238E27FC236}">
                <a16:creationId xmlns:a16="http://schemas.microsoft.com/office/drawing/2014/main" id="{516E03D7-7842-4F11-8C21-31AC773E4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082" y="3578384"/>
            <a:ext cx="4090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Nhiệm vụ của người nói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B03AF5-5B0D-4137-902C-97A854BB0B8A}"/>
              </a:ext>
            </a:extLst>
          </p:cNvPr>
          <p:cNvCxnSpPr/>
          <p:nvPr/>
        </p:nvCxnSpPr>
        <p:spPr>
          <a:xfrm>
            <a:off x="1045632" y="3978434"/>
            <a:ext cx="42941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TextBox 15">
            <a:extLst>
              <a:ext uri="{FF2B5EF4-FFF2-40B4-BE49-F238E27FC236}">
                <a16:creationId xmlns:a16="http://schemas.microsoft.com/office/drawing/2014/main" id="{958ABDA2-DACF-4962-8EE4-7FFDEBAF3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506" y="3568110"/>
            <a:ext cx="323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Nhiệm vụ của người nghe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78BA9C-64B7-4BC3-9E60-0618A8663F4B}"/>
              </a:ext>
            </a:extLst>
          </p:cNvPr>
          <p:cNvCxnSpPr/>
          <p:nvPr/>
        </p:nvCxnSpPr>
        <p:spPr>
          <a:xfrm>
            <a:off x="6848007" y="3968160"/>
            <a:ext cx="41687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5" name="Rectangle 1">
            <a:extLst>
              <a:ext uri="{FF2B5EF4-FFF2-40B4-BE49-F238E27FC236}">
                <a16:creationId xmlns:a16="http://schemas.microsoft.com/office/drawing/2014/main" id="{C9471F58-C946-4D09-B1E6-F7A83E6F2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218" y="4138772"/>
            <a:ext cx="4387814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xét nội dung và cách thức trình bày: 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nói hết các nội dung có trong dàn ý đã làm chưa? 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thiếu nội dung nào?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mắc lỗi về cách trình bày không?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6" name="Rectangle 2">
            <a:extLst>
              <a:ext uri="{FF2B5EF4-FFF2-40B4-BE49-F238E27FC236}">
                <a16:creationId xmlns:a16="http://schemas.microsoft.com/office/drawing/2014/main" id="{002C35C0-B424-4C05-A0DA-01CBF6E5B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005" y="4144372"/>
            <a:ext cx="489535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 đánh giá cách nghe của bản thân: 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lại thông tin thu được từ người nói.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Tự xác định các lỗi cần khắc phục khi nghe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hiểu và nắm được nội dung chính của bài trình bày chưa? 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độ khi nghe bạn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nào?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174164-7A67-4A4E-A277-DBF76424B096}"/>
              </a:ext>
            </a:extLst>
          </p:cNvPr>
          <p:cNvSpPr/>
          <p:nvPr/>
        </p:nvSpPr>
        <p:spPr>
          <a:xfrm>
            <a:off x="113016" y="30823"/>
            <a:ext cx="11989941" cy="67655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AF815007-FD25-4DB3-902B-BF25A6E3A6ED}"/>
              </a:ext>
            </a:extLst>
          </p:cNvPr>
          <p:cNvSpPr/>
          <p:nvPr/>
        </p:nvSpPr>
        <p:spPr>
          <a:xfrm>
            <a:off x="1800224" y="1177690"/>
            <a:ext cx="9655462" cy="65881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224" grpId="0"/>
      <p:bldP spid="9226" grpId="0"/>
      <p:bldP spid="13325" grpId="0"/>
      <p:bldP spid="133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D2DC5D7-044F-4D0B-9A44-E8ADE8E67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510588"/>
              </p:ext>
            </p:extLst>
          </p:nvPr>
        </p:nvGraphicFramePr>
        <p:xfrm>
          <a:off x="2504218" y="2362202"/>
          <a:ext cx="8572500" cy="3761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12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="1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ói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="1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ghe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0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Trình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bày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lời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tránh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viết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thành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văn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đọc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sử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điệu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bộ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cử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phương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tiện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hỗ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trợ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phù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đúng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dự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kiến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trả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lời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câu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hỏi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nghe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sau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trình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bày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xong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kết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hợp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phần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trình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bày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Ghi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ý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kiến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chưa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rõ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cần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hỏi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lại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Sử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cử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chỉ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nét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mặt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ánh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mắt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khích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lệ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nói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Nêu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câu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hỏi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vấn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đề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chưa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rõ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hoặc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muốn</a:t>
                      </a: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mở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rộng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hiểu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biết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Trao</a:t>
                      </a: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đổi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lại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chi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nội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dung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chưa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thuyết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phục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73" name="文本框 4">
            <a:extLst>
              <a:ext uri="{FF2B5EF4-FFF2-40B4-BE49-F238E27FC236}">
                <a16:creationId xmlns:a16="http://schemas.microsoft.com/office/drawing/2014/main" id="{CDDE0EA6-96EB-4E6C-8EAA-BF03DC756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120" y="2514601"/>
            <a:ext cx="14493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2A78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PHIẾU 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2A78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TIÊU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2A78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CHÍ </a:t>
            </a:r>
          </a:p>
          <a:p>
            <a:pPr algn="ctr" eaLnBrk="1" hangingPunct="1">
              <a:lnSpc>
                <a:spcPct val="150000"/>
              </a:lnSpc>
            </a:pPr>
            <a:endParaRPr lang="en-US" altLang="zh-CN" sz="3600" b="1">
              <a:solidFill>
                <a:srgbClr val="2A78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374" name="图片 9" descr="左下">
            <a:extLst>
              <a:ext uri="{FF2B5EF4-FFF2-40B4-BE49-F238E27FC236}">
                <a16:creationId xmlns:a16="http://schemas.microsoft.com/office/drawing/2014/main" id="{46FFA736-AA1C-4740-B4D1-43C2049D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67" y="4354532"/>
            <a:ext cx="128746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0" descr="右上">
            <a:extLst>
              <a:ext uri="{FF2B5EF4-FFF2-40B4-BE49-F238E27FC236}">
                <a16:creationId xmlns:a16="http://schemas.microsoft.com/office/drawing/2014/main" id="{AA80A5EA-634B-434A-B4BE-21B8F184E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609" y="1828800"/>
            <a:ext cx="2195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Rectangle 1">
            <a:extLst>
              <a:ext uri="{FF2B5EF4-FFF2-40B4-BE49-F238E27FC236}">
                <a16:creationId xmlns:a16="http://schemas.microsoft.com/office/drawing/2014/main" id="{25E3DF5A-96B9-4B31-9736-15FC9FFA6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-25400"/>
            <a:ext cx="4572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000" b="1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2</a:t>
            </a: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NÓI VÀ NGHE</a:t>
            </a:r>
            <a:endParaRPr lang="en-US" altLang="en-US" sz="2000">
              <a:latin typeface="Calibri Light" panose="020F03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 TR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ĐỔI</a:t>
            </a: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MỘT VẤN ĐỀ</a:t>
            </a:r>
            <a:endParaRPr lang="en-US" altLang="en-US" sz="2000" b="1">
              <a:solidFill>
                <a:srgbClr val="FF000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77" name="TextBox 5">
            <a:extLst>
              <a:ext uri="{FF2B5EF4-FFF2-40B4-BE49-F238E27FC236}">
                <a16:creationId xmlns:a16="http://schemas.microsoft.com/office/drawing/2014/main" id="{513B9136-108F-4879-8337-750B2804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4" y="615950"/>
            <a:ext cx="34004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2, THỰC HÀNH</a:t>
            </a:r>
          </a:p>
        </p:txBody>
      </p:sp>
      <p:grpSp>
        <p:nvGrpSpPr>
          <p:cNvPr id="15378" name="组合 154">
            <a:extLst>
              <a:ext uri="{FF2B5EF4-FFF2-40B4-BE49-F238E27FC236}">
                <a16:creationId xmlns:a16="http://schemas.microsoft.com/office/drawing/2014/main" id="{DC582550-1FEA-4733-9739-A80AD4BD88FA}"/>
              </a:ext>
            </a:extLst>
          </p:cNvPr>
          <p:cNvGrpSpPr>
            <a:grpSpLocks/>
          </p:cNvGrpSpPr>
          <p:nvPr/>
        </p:nvGrpSpPr>
        <p:grpSpPr bwMode="auto">
          <a:xfrm>
            <a:off x="1662114" y="1565276"/>
            <a:ext cx="3748087" cy="752475"/>
            <a:chOff x="4441088" y="740021"/>
            <a:chExt cx="4996937" cy="750963"/>
          </a:xfrm>
        </p:grpSpPr>
        <p:grpSp>
          <p:nvGrpSpPr>
            <p:cNvPr id="15380" name="组合 155">
              <a:extLst>
                <a:ext uri="{FF2B5EF4-FFF2-40B4-BE49-F238E27FC236}">
                  <a16:creationId xmlns:a16="http://schemas.microsoft.com/office/drawing/2014/main" id="{EE148697-FC94-4742-A0F1-8AD17CF171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8" y="762201"/>
              <a:ext cx="751371" cy="728783"/>
              <a:chOff x="4339490" y="762201"/>
              <a:chExt cx="751371" cy="728783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:a16="http://schemas.microsoft.com/office/drawing/2014/main" id="{9BD36630-ACB6-41C3-BF5B-3753A18060C6}"/>
                  </a:ext>
                </a:extLst>
              </p:cNvPr>
              <p:cNvSpPr/>
              <p:nvPr/>
            </p:nvSpPr>
            <p:spPr bwMode="auto">
              <a:xfrm rot="3738964">
                <a:off x="4339128" y="762563"/>
                <a:ext cx="728783" cy="728059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4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Playfair Display" pitchFamily="2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9CC6C0-1A91-489B-BBF1-167DE1948AF2}"/>
                  </a:ext>
                </a:extLst>
              </p:cNvPr>
              <p:cNvSpPr txBox="1"/>
              <p:nvPr/>
            </p:nvSpPr>
            <p:spPr>
              <a:xfrm>
                <a:off x="4474943" y="801809"/>
                <a:ext cx="615918" cy="5836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40"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Playfair Display" pitchFamily="2" charset="0"/>
                    <a:ea typeface="微软雅黑" pitchFamily="34" charset="-122"/>
                  </a:rPr>
                  <a:t>d</a:t>
                </a:r>
                <a:endParaRPr lang="zh-CN" altLang="en-US" sz="3200" spc="300" dirty="0">
                  <a:solidFill>
                    <a:prstClr val="white"/>
                  </a:solidFill>
                  <a:latin typeface="Playfair Display" pitchFamily="2" charset="0"/>
                  <a:ea typeface="微软雅黑" pitchFamily="34" charset="-122"/>
                </a:endParaRPr>
              </a:p>
            </p:txBody>
          </p:sp>
        </p:grpSp>
        <p:sp>
          <p:nvSpPr>
            <p:cNvPr id="15381" name="矩形 39">
              <a:extLst>
                <a:ext uri="{FF2B5EF4-FFF2-40B4-BE49-F238E27FC236}">
                  <a16:creationId xmlns:a16="http://schemas.microsoft.com/office/drawing/2014/main" id="{B2B1D426-1714-4BEC-8BA9-8B218A2B5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228" y="740021"/>
              <a:ext cx="4369797" cy="578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Trao</a:t>
              </a:r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đổi</a:t>
              </a:r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chỉnh</a:t>
              </a:r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sửa</a:t>
              </a:r>
              <a:endPara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959731B-AA91-48F1-9C4F-C3B7182E4EF8}"/>
              </a:ext>
            </a:extLst>
          </p:cNvPr>
          <p:cNvSpPr/>
          <p:nvPr/>
        </p:nvSpPr>
        <p:spPr>
          <a:xfrm>
            <a:off x="113016" y="30823"/>
            <a:ext cx="11989941" cy="67655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5BFDFE09-C083-4854-B757-1E6EB13469F0}"/>
              </a:ext>
            </a:extLst>
          </p:cNvPr>
          <p:cNvSpPr/>
          <p:nvPr/>
        </p:nvSpPr>
        <p:spPr>
          <a:xfrm>
            <a:off x="1800224" y="941388"/>
            <a:ext cx="9655462" cy="6588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DE4C12E0-4883-44BF-98E2-3ABF13F0D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0"/>
            <a:ext cx="4572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NÓI VÀ NGHE</a:t>
            </a:r>
            <a:endParaRPr lang="en-US" altLang="en-US" sz="2400"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 TR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AO ĐỔI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 VỀ MỘT VẤN ĐỀ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20720A-D53E-4916-BF69-5D58B7D5CD23}"/>
              </a:ext>
            </a:extLst>
          </p:cNvPr>
          <p:cNvSpPr/>
          <p:nvPr/>
        </p:nvSpPr>
        <p:spPr>
          <a:xfrm>
            <a:off x="1800224" y="941388"/>
            <a:ext cx="9655462" cy="6588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68AD0D-090B-49CD-A79D-5F0D5C878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377169"/>
              </p:ext>
            </p:extLst>
          </p:nvPr>
        </p:nvGraphicFramePr>
        <p:xfrm>
          <a:off x="1921267" y="2971799"/>
          <a:ext cx="9534419" cy="2177101"/>
        </p:xfrm>
        <a:graphic>
          <a:graphicData uri="http://schemas.openxmlformats.org/drawingml/2006/table">
            <a:tbl>
              <a:tblPr/>
              <a:tblGrid>
                <a:gridCol w="1656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3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8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đạt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ph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(thang </a:t>
                      </a:r>
                      <a:r>
                        <a:rPr lang="en-US" altLang="en-US" sz="2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alt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alt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90" name="Rectangle 1">
            <a:extLst>
              <a:ext uri="{FF2B5EF4-FFF2-40B4-BE49-F238E27FC236}">
                <a16:creationId xmlns:a16="http://schemas.microsoft.com/office/drawing/2014/main" id="{D3ECF1DE-7A62-4BA8-B1E1-7C448A937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5" y="2252991"/>
            <a:ext cx="3845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NHẬN XÉT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416" name="组合 154">
            <a:extLst>
              <a:ext uri="{FF2B5EF4-FFF2-40B4-BE49-F238E27FC236}">
                <a16:creationId xmlns:a16="http://schemas.microsoft.com/office/drawing/2014/main" id="{CB80219F-8E9B-4769-A508-C98A4B645449}"/>
              </a:ext>
            </a:extLst>
          </p:cNvPr>
          <p:cNvGrpSpPr>
            <a:grpSpLocks/>
          </p:cNvGrpSpPr>
          <p:nvPr/>
        </p:nvGrpSpPr>
        <p:grpSpPr bwMode="auto">
          <a:xfrm>
            <a:off x="1662114" y="1565276"/>
            <a:ext cx="3748087" cy="752475"/>
            <a:chOff x="4441088" y="740021"/>
            <a:chExt cx="4996937" cy="750963"/>
          </a:xfrm>
        </p:grpSpPr>
        <p:grpSp>
          <p:nvGrpSpPr>
            <p:cNvPr id="16417" name="组合 155">
              <a:extLst>
                <a:ext uri="{FF2B5EF4-FFF2-40B4-BE49-F238E27FC236}">
                  <a16:creationId xmlns:a16="http://schemas.microsoft.com/office/drawing/2014/main" id="{843EDBB7-D35F-4FA3-9F26-AE3D2A876C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8" y="762201"/>
              <a:ext cx="751371" cy="728783"/>
              <a:chOff x="4339490" y="762201"/>
              <a:chExt cx="751371" cy="728783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:a16="http://schemas.microsoft.com/office/drawing/2014/main" id="{9B6972E4-5F28-4904-BB58-3EA3547CD471}"/>
                  </a:ext>
                </a:extLst>
              </p:cNvPr>
              <p:cNvSpPr/>
              <p:nvPr/>
            </p:nvSpPr>
            <p:spPr bwMode="auto">
              <a:xfrm rot="3738964">
                <a:off x="4339128" y="762563"/>
                <a:ext cx="728783" cy="728059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4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Playfair Display" pitchFamily="2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54FF08-5953-4412-BA5A-6E33748AEAAD}"/>
                  </a:ext>
                </a:extLst>
              </p:cNvPr>
              <p:cNvSpPr txBox="1"/>
              <p:nvPr/>
            </p:nvSpPr>
            <p:spPr>
              <a:xfrm>
                <a:off x="4474943" y="801809"/>
                <a:ext cx="615918" cy="5836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40"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Playfair Display" pitchFamily="2" charset="0"/>
                    <a:ea typeface="微软雅黑" pitchFamily="34" charset="-122"/>
                  </a:rPr>
                  <a:t>d</a:t>
                </a:r>
                <a:endParaRPr lang="zh-CN" altLang="en-US" sz="3200" spc="300" dirty="0">
                  <a:solidFill>
                    <a:prstClr val="white"/>
                  </a:solidFill>
                  <a:latin typeface="Playfair Display" pitchFamily="2" charset="0"/>
                  <a:ea typeface="微软雅黑" pitchFamily="34" charset="-122"/>
                </a:endParaRPr>
              </a:p>
            </p:txBody>
          </p:sp>
        </p:grpSp>
        <p:sp>
          <p:nvSpPr>
            <p:cNvPr id="16418" name="矩形 39">
              <a:extLst>
                <a:ext uri="{FF2B5EF4-FFF2-40B4-BE49-F238E27FC236}">
                  <a16:creationId xmlns:a16="http://schemas.microsoft.com/office/drawing/2014/main" id="{2B2426C7-0306-4ECB-AACE-FA25A14A3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228" y="740021"/>
              <a:ext cx="4369797" cy="578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b="1">
                  <a:solidFill>
                    <a:srgbClr val="66BFB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Trao đổi, chỉnh sửa</a:t>
              </a:r>
              <a:endParaRPr lang="zh-CN" altLang="en-US" sz="2400" b="1">
                <a:solidFill>
                  <a:srgbClr val="66BFB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8657517-7AE9-4E3E-9F53-2C8CA7DAB817}"/>
              </a:ext>
            </a:extLst>
          </p:cNvPr>
          <p:cNvSpPr/>
          <p:nvPr/>
        </p:nvSpPr>
        <p:spPr>
          <a:xfrm>
            <a:off x="113016" y="30823"/>
            <a:ext cx="11989941" cy="67655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3D7B8AB-C44B-4AE8-B5E1-98261D2C7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9" name="Picture 1">
            <a:extLst>
              <a:ext uri="{FF2B5EF4-FFF2-40B4-BE49-F238E27FC236}">
                <a16:creationId xmlns:a16="http://schemas.microsoft.com/office/drawing/2014/main" id="{80D20275-FF75-4D69-A128-0431A47EA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90" y="44450"/>
            <a:ext cx="11137187" cy="6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65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292">
            <a:extLst>
              <a:ext uri="{FF2B5EF4-FFF2-40B4-BE49-F238E27FC236}">
                <a16:creationId xmlns:a16="http://schemas.microsoft.com/office/drawing/2014/main" id="{64E90A3A-4B47-4D30-9F26-DC9DCAA6B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1960564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sz="1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5" name="图片 15">
            <a:extLst>
              <a:ext uri="{FF2B5EF4-FFF2-40B4-BE49-F238E27FC236}">
                <a16:creationId xmlns:a16="http://schemas.microsoft.com/office/drawing/2014/main" id="{4F9D0876-3755-497F-A21C-835B9D6CD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143000"/>
            <a:ext cx="84899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6">
            <a:extLst>
              <a:ext uri="{FF2B5EF4-FFF2-40B4-BE49-F238E27FC236}">
                <a16:creationId xmlns:a16="http://schemas.microsoft.com/office/drawing/2014/main" id="{68D8706E-366A-4CF4-9A00-656F0266D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584" y="-25400"/>
            <a:ext cx="457071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en-US" altLang="en-US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vi-VN" altLang="en-US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vi-VN" altLang="en-US" sz="2000" b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Kalinga" panose="020B0502040204020203" pitchFamily="34" charset="0"/>
              </a:rPr>
              <a:t>NÓI VÀ NGHE</a:t>
            </a:r>
            <a:endParaRPr lang="en-US" altLang="en-US" sz="2000" dirty="0">
              <a:latin typeface="+mj-lt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Kalinga" panose="020B0502040204020203" pitchFamily="34" charset="0"/>
              </a:rPr>
              <a:t> TR</a:t>
            </a:r>
            <a:r>
              <a:rPr lang="en-US" altLang="en-US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AO ĐỔI</a:t>
            </a:r>
            <a:r>
              <a:rPr lang="vi-VN" altLang="en-US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VỀ MỘT VẤN ĐỀ</a:t>
            </a:r>
            <a:endParaRPr lang="en-US" altLang="en-US" sz="20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293" name="TextBox 2">
            <a:extLst>
              <a:ext uri="{FF2B5EF4-FFF2-40B4-BE49-F238E27FC236}">
                <a16:creationId xmlns:a16="http://schemas.microsoft.com/office/drawing/2014/main" id="{F835E331-A513-4168-8745-ABC0B25EE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92188"/>
            <a:ext cx="220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2294" name="TextBox 3">
            <a:extLst>
              <a:ext uri="{FF2B5EF4-FFF2-40B4-BE49-F238E27FC236}">
                <a16:creationId xmlns:a16="http://schemas.microsoft.com/office/drawing/2014/main" id="{D4D66836-40F8-4049-BCE6-1DFAD466B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98700"/>
            <a:ext cx="58862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EF8227-F555-4682-AFC1-5A941161A178}"/>
              </a:ext>
            </a:extLst>
          </p:cNvPr>
          <p:cNvSpPr/>
          <p:nvPr/>
        </p:nvSpPr>
        <p:spPr>
          <a:xfrm>
            <a:off x="113016" y="30823"/>
            <a:ext cx="11989941" cy="67655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2293" grpId="0"/>
      <p:bldP spid="122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292">
            <a:extLst>
              <a:ext uri="{FF2B5EF4-FFF2-40B4-BE49-F238E27FC236}">
                <a16:creationId xmlns:a16="http://schemas.microsoft.com/office/drawing/2014/main" id="{1CAB2504-77B1-4C5D-935C-410CF5742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1960564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sz="1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8435" name="图片 15">
            <a:extLst>
              <a:ext uri="{FF2B5EF4-FFF2-40B4-BE49-F238E27FC236}">
                <a16:creationId xmlns:a16="http://schemas.microsoft.com/office/drawing/2014/main" id="{3EC419E6-692B-4DB9-99B8-41EE199AF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143000"/>
            <a:ext cx="84899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6">
            <a:extLst>
              <a:ext uri="{FF2B5EF4-FFF2-40B4-BE49-F238E27FC236}">
                <a16:creationId xmlns:a16="http://schemas.microsoft.com/office/drawing/2014/main" id="{3DB70509-6215-445C-B3C0-C6A0CE086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-25400"/>
            <a:ext cx="4572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000" b="1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2</a:t>
            </a: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NÓI VÀ NGHE</a:t>
            </a:r>
            <a:endParaRPr lang="en-US" altLang="en-US" sz="2000">
              <a:latin typeface="Calibri Light" panose="020F03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 TR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ĐỔI</a:t>
            </a: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MỘT VẤN ĐỀ</a:t>
            </a:r>
            <a:endParaRPr lang="en-US" altLang="en-US" sz="2000" b="1">
              <a:solidFill>
                <a:srgbClr val="FF000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7" name="TextBox 2">
            <a:extLst>
              <a:ext uri="{FF2B5EF4-FFF2-40B4-BE49-F238E27FC236}">
                <a16:creationId xmlns:a16="http://schemas.microsoft.com/office/drawing/2014/main" id="{7F5A47B6-8DCD-4D72-A6AD-AAACEE34A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92188"/>
            <a:ext cx="220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C371BC-CEEC-46E0-9089-7CC10FA8A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150" y="1998664"/>
            <a:ext cx="56007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algn="just"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F33C1-26E1-49E2-BAC0-D3359E3C42D4}"/>
              </a:ext>
            </a:extLst>
          </p:cNvPr>
          <p:cNvSpPr/>
          <p:nvPr/>
        </p:nvSpPr>
        <p:spPr>
          <a:xfrm>
            <a:off x="113016" y="30823"/>
            <a:ext cx="11989941" cy="67655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4559BF8-A741-4930-9E41-0CD8D901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814514"/>
            <a:ext cx="4681538" cy="4156075"/>
          </a:xfrm>
          <a:prstGeom prst="rect">
            <a:avLst/>
          </a:prstGeom>
          <a:noFill/>
          <a:ln w="19050">
            <a:solidFill>
              <a:srgbClr val="F2F2F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4">
            <a:extLst>
              <a:ext uri="{FF2B5EF4-FFF2-40B4-BE49-F238E27FC236}">
                <a16:creationId xmlns:a16="http://schemas.microsoft.com/office/drawing/2014/main" id="{50DB7239-0820-4C59-B9A8-A4CA9A21FA14}"/>
              </a:ext>
            </a:extLst>
          </p:cNvPr>
          <p:cNvGrpSpPr>
            <a:grpSpLocks/>
          </p:cNvGrpSpPr>
          <p:nvPr/>
        </p:nvGrpSpPr>
        <p:grpSpPr bwMode="auto">
          <a:xfrm>
            <a:off x="6418070" y="2228867"/>
            <a:ext cx="4037227" cy="622080"/>
            <a:chOff x="0" y="0"/>
            <a:chExt cx="4752528" cy="549875"/>
          </a:xfrm>
          <a:solidFill>
            <a:schemeClr val="accent1"/>
          </a:solidFill>
        </p:grpSpPr>
        <p:sp>
          <p:nvSpPr>
            <p:cNvPr id="10" name="矩形 3">
              <a:extLst>
                <a:ext uri="{FF2B5EF4-FFF2-40B4-BE49-F238E27FC236}">
                  <a16:creationId xmlns:a16="http://schemas.microsoft.com/office/drawing/2014/main" id="{044530B4-3A5F-4DA8-9B8A-479160AC2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752528" cy="549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  <a:latin typeface="+mj-lt"/>
                <a:sym typeface="宋体" pitchFamily="2" charset="-122"/>
              </a:endParaRP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0345F617-F5BA-4AA1-8E99-4902E9297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955" y="138849"/>
              <a:ext cx="3456384" cy="3264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zh-CN">
                  <a:solidFill>
                    <a:schemeClr val="bg1"/>
                  </a:solidFill>
                  <a:latin typeface="+mj-lt"/>
                  <a:ea typeface="微软雅黑" pitchFamily="34" charset="-122"/>
                  <a:sym typeface="微软雅黑" pitchFamily="34" charset="-122"/>
                </a:rPr>
                <a:t> </a:t>
              </a:r>
              <a:endParaRPr lang="zh-CN" altLang="en-US" dirty="0">
                <a:solidFill>
                  <a:schemeClr val="bg1"/>
                </a:solidFill>
                <a:latin typeface="+mj-lt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9460" name="Rectangle 2">
            <a:extLst>
              <a:ext uri="{FF2B5EF4-FFF2-40B4-BE49-F238E27FC236}">
                <a16:creationId xmlns:a16="http://schemas.microsoft.com/office/drawing/2014/main" id="{203A15D7-1B78-4BFB-AF4A-57ECD6FE4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6" y="2282826"/>
            <a:ext cx="1477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Vận dụng</a:t>
            </a:r>
            <a:endParaRPr lang="en-US" alt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795E89-ADE5-48B2-A752-8B1AF7023957}"/>
              </a:ext>
            </a:extLst>
          </p:cNvPr>
          <p:cNvSpPr/>
          <p:nvPr/>
        </p:nvSpPr>
        <p:spPr>
          <a:xfrm>
            <a:off x="3543300" y="-25400"/>
            <a:ext cx="4572000" cy="941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vi-VN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Bài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  <a:r>
              <a:rPr lang="vi-VN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 </a:t>
            </a:r>
            <a:r>
              <a:rPr lang="vi-VN" altLang="en-US" sz="2400" b="1" dirty="0">
                <a:solidFill>
                  <a:srgbClr val="0000FF"/>
                </a:solidFill>
                <a:latin typeface="+mj-lt"/>
                <a:ea typeface="Times New Roman" pitchFamily="18" charset="0"/>
                <a:cs typeface="Kalinga" pitchFamily="34" charset="0"/>
              </a:rPr>
              <a:t>NÓI VÀ NGHE</a:t>
            </a:r>
            <a:endParaRPr lang="en-US" altLang="en-US" sz="2400" dirty="0">
              <a:latin typeface="+mj-lt"/>
              <a:ea typeface="Calibri" pitchFamily="34" charset="0"/>
              <a:cs typeface="Kalinga" pitchFamily="34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vi-VN" altLang="en-US" sz="2400" b="1" dirty="0">
                <a:solidFill>
                  <a:srgbClr val="FF0000"/>
                </a:solidFill>
                <a:latin typeface="+mj-lt"/>
                <a:ea typeface="Times New Roman" pitchFamily="18" charset="0"/>
                <a:cs typeface="Kalinga" pitchFamily="34" charset="0"/>
              </a:rPr>
              <a:t> TR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 ĐỔI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VỀ MỘT VẤN ĐỀ</a:t>
            </a:r>
            <a:endParaRPr lang="en-US" altLang="en-US" sz="2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318" name="Rectangle 1">
            <a:extLst>
              <a:ext uri="{FF2B5EF4-FFF2-40B4-BE49-F238E27FC236}">
                <a16:creationId xmlns:a16="http://schemas.microsoft.com/office/drawing/2014/main" id="{3A99BD89-69FC-4FA2-A281-6647985A9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62" y="3200400"/>
            <a:ext cx="53353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“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Lai),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DC574F-FF13-469D-A661-26EB1D941AFE}"/>
              </a:ext>
            </a:extLst>
          </p:cNvPr>
          <p:cNvSpPr/>
          <p:nvPr/>
        </p:nvSpPr>
        <p:spPr>
          <a:xfrm>
            <a:off x="113016" y="30823"/>
            <a:ext cx="11989941" cy="67655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28">
            <a:extLst>
              <a:ext uri="{FF2B5EF4-FFF2-40B4-BE49-F238E27FC236}">
                <a16:creationId xmlns:a16="http://schemas.microsoft.com/office/drawing/2014/main" id="{2602F6EF-98B7-46E2-B3BC-75B439E9CE92}"/>
              </a:ext>
            </a:extLst>
          </p:cNvPr>
          <p:cNvGrpSpPr>
            <a:grpSpLocks/>
          </p:cNvGrpSpPr>
          <p:nvPr/>
        </p:nvGrpSpPr>
        <p:grpSpPr bwMode="auto">
          <a:xfrm rot="20546288">
            <a:off x="4239212" y="1619970"/>
            <a:ext cx="6544969" cy="1061988"/>
            <a:chOff x="3047997" y="2237297"/>
            <a:chExt cx="2665010" cy="798335"/>
          </a:xfrm>
          <a:solidFill>
            <a:schemeClr val="accent5">
              <a:lumMod val="75000"/>
            </a:schemeClr>
          </a:solidFill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30DAFFDF-217F-46E4-9E1F-E3B0FAD188E8}"/>
                </a:ext>
              </a:extLst>
            </p:cNvPr>
            <p:cNvSpPr/>
            <p:nvPr/>
          </p:nvSpPr>
          <p:spPr bwMode="auto">
            <a:xfrm>
              <a:off x="3618682" y="2237297"/>
              <a:ext cx="2094325" cy="750637"/>
            </a:xfrm>
            <a:prstGeom prst="round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>
                <a:defRPr/>
              </a:pPr>
              <a:endParaRPr lang="en-US" b="1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98315" name="Group 22">
              <a:extLst>
                <a:ext uri="{FF2B5EF4-FFF2-40B4-BE49-F238E27FC236}">
                  <a16:creationId xmlns:a16="http://schemas.microsoft.com/office/drawing/2014/main" id="{0B85BECA-D9DE-4956-B791-484A87E01532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369277" y="2174271"/>
              <a:ext cx="195640" cy="838199"/>
              <a:chOff x="3686186" y="1166322"/>
              <a:chExt cx="152400" cy="652944"/>
            </a:xfrm>
            <a:grpFill/>
          </p:grpSpPr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9474F5CC-26D2-46AD-8E34-A14E4517EE67}"/>
                  </a:ext>
                </a:extLst>
              </p:cNvPr>
              <p:cNvSpPr/>
              <p:nvPr/>
            </p:nvSpPr>
            <p:spPr>
              <a:xfrm>
                <a:off x="3739487" y="1165604"/>
                <a:ext cx="48340" cy="610904"/>
              </a:xfrm>
              <a:prstGeom prst="roundRect">
                <a:avLst>
                  <a:gd name="adj" fmla="val 38542"/>
                </a:avLst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US" sz="16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30808C22-5392-4A75-9EBA-2209283E71C2}"/>
                  </a:ext>
                </a:extLst>
              </p:cNvPr>
              <p:cNvSpPr/>
              <p:nvPr/>
            </p:nvSpPr>
            <p:spPr>
              <a:xfrm>
                <a:off x="3687695" y="1666148"/>
                <a:ext cx="152458" cy="152589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US" sz="16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D6393C91-FE87-4D77-A78A-214562F1D101}"/>
                </a:ext>
              </a:extLst>
            </p:cNvPr>
            <p:cNvSpPr/>
            <p:nvPr/>
          </p:nvSpPr>
          <p:spPr bwMode="auto">
            <a:xfrm rot="21561347">
              <a:off x="3522735" y="2284995"/>
              <a:ext cx="2152405" cy="750637"/>
            </a:xfrm>
            <a:prstGeom prst="round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>
                <a:defRPr/>
              </a:pPr>
              <a:r>
                <a:rPr lang="en-US" sz="24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Chuẩn</a:t>
              </a:r>
              <a:r>
                <a:rPr lang="en-US" sz="24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bị</a:t>
              </a:r>
              <a:r>
                <a:rPr lang="en-US" sz="24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(</a:t>
              </a:r>
              <a:r>
                <a:rPr lang="en-US" sz="24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tìm</a:t>
              </a:r>
              <a:r>
                <a:rPr lang="en-US" sz="24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hiểu</a:t>
              </a:r>
              <a:r>
                <a:rPr lang="en-US" sz="24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đề</a:t>
              </a:r>
              <a:r>
                <a:rPr lang="en-US" sz="24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, </a:t>
              </a:r>
              <a:r>
                <a:rPr lang="en-US" sz="24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tìm</a:t>
              </a:r>
              <a:r>
                <a:rPr lang="en-US" sz="24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ý </a:t>
              </a:r>
              <a:r>
                <a:rPr lang="en-US" sz="24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lập</a:t>
              </a:r>
              <a:r>
                <a:rPr lang="en-US" sz="24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dàn</a:t>
              </a:r>
              <a:r>
                <a:rPr lang="en-US" sz="24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ý)</a:t>
              </a:r>
            </a:p>
          </p:txBody>
        </p:sp>
      </p:grpSp>
      <p:sp>
        <p:nvSpPr>
          <p:cNvPr id="73" name="Freeform 9">
            <a:extLst>
              <a:ext uri="{FF2B5EF4-FFF2-40B4-BE49-F238E27FC236}">
                <a16:creationId xmlns:a16="http://schemas.microsoft.com/office/drawing/2014/main" id="{6A67481D-ACA4-4F68-966D-AE886E461CF1}"/>
              </a:ext>
            </a:extLst>
          </p:cNvPr>
          <p:cNvSpPr>
            <a:spLocks noEditPoints="1"/>
          </p:cNvSpPr>
          <p:nvPr/>
        </p:nvSpPr>
        <p:spPr bwMode="auto">
          <a:xfrm rot="20049179">
            <a:off x="3957639" y="2486026"/>
            <a:ext cx="1220787" cy="3757613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0" y="134"/>
              </a:cxn>
              <a:cxn ang="0">
                <a:pos x="61" y="133"/>
              </a:cxn>
              <a:cxn ang="0">
                <a:pos x="61" y="148"/>
              </a:cxn>
              <a:cxn ang="0">
                <a:pos x="73" y="154"/>
              </a:cxn>
              <a:cxn ang="0">
                <a:pos x="73" y="278"/>
              </a:cxn>
              <a:cxn ang="0">
                <a:pos x="61" y="284"/>
              </a:cxn>
              <a:cxn ang="0">
                <a:pos x="61" y="377"/>
              </a:cxn>
              <a:cxn ang="0">
                <a:pos x="75" y="392"/>
              </a:cxn>
              <a:cxn ang="0">
                <a:pos x="93" y="392"/>
              </a:cxn>
              <a:cxn ang="0">
                <a:pos x="107" y="377"/>
              </a:cxn>
              <a:cxn ang="0">
                <a:pos x="107" y="357"/>
              </a:cxn>
              <a:cxn ang="0">
                <a:pos x="143" y="357"/>
              </a:cxn>
              <a:cxn ang="0">
                <a:pos x="157" y="343"/>
              </a:cxn>
              <a:cxn ang="0">
                <a:pos x="143" y="329"/>
              </a:cxn>
              <a:cxn ang="0">
                <a:pos x="107" y="329"/>
              </a:cxn>
              <a:cxn ang="0">
                <a:pos x="107" y="321"/>
              </a:cxn>
              <a:cxn ang="0">
                <a:pos x="143" y="321"/>
              </a:cxn>
              <a:cxn ang="0">
                <a:pos x="157" y="307"/>
              </a:cxn>
              <a:cxn ang="0">
                <a:pos x="143" y="293"/>
              </a:cxn>
              <a:cxn ang="0">
                <a:pos x="107" y="293"/>
              </a:cxn>
              <a:cxn ang="0">
                <a:pos x="107" y="283"/>
              </a:cxn>
              <a:cxn ang="0">
                <a:pos x="95" y="277"/>
              </a:cxn>
              <a:cxn ang="0">
                <a:pos x="95" y="156"/>
              </a:cxn>
              <a:cxn ang="0">
                <a:pos x="107" y="150"/>
              </a:cxn>
              <a:cxn ang="0">
                <a:pos x="107" y="133"/>
              </a:cxn>
              <a:cxn ang="0">
                <a:pos x="117" y="134"/>
              </a:cxn>
              <a:cxn ang="0">
                <a:pos x="168" y="84"/>
              </a:cxn>
              <a:cxn ang="0">
                <a:pos x="132" y="36"/>
              </a:cxn>
              <a:cxn ang="0">
                <a:pos x="84" y="0"/>
              </a:cxn>
              <a:cxn ang="0">
                <a:pos x="36" y="36"/>
              </a:cxn>
              <a:cxn ang="0">
                <a:pos x="0" y="84"/>
              </a:cxn>
              <a:cxn ang="0">
                <a:pos x="84" y="31"/>
              </a:cxn>
              <a:cxn ang="0">
                <a:pos x="107" y="54"/>
              </a:cxn>
              <a:cxn ang="0">
                <a:pos x="106" y="62"/>
              </a:cxn>
              <a:cxn ang="0">
                <a:pos x="129" y="87"/>
              </a:cxn>
              <a:cxn ang="0">
                <a:pos x="105" y="111"/>
              </a:cxn>
              <a:cxn ang="0">
                <a:pos x="84" y="100"/>
              </a:cxn>
              <a:cxn ang="0">
                <a:pos x="63" y="111"/>
              </a:cxn>
              <a:cxn ang="0">
                <a:pos x="38" y="87"/>
              </a:cxn>
              <a:cxn ang="0">
                <a:pos x="62" y="62"/>
              </a:cxn>
              <a:cxn ang="0">
                <a:pos x="61" y="54"/>
              </a:cxn>
              <a:cxn ang="0">
                <a:pos x="84" y="31"/>
              </a:cxn>
              <a:cxn ang="0">
                <a:pos x="84" y="31"/>
              </a:cxn>
              <a:cxn ang="0">
                <a:pos x="84" y="31"/>
              </a:cxn>
            </a:cxnLst>
            <a:rect l="0" t="0" r="r" b="b"/>
            <a:pathLst>
              <a:path w="168" h="392">
                <a:moveTo>
                  <a:pt x="0" y="84"/>
                </a:moveTo>
                <a:cubicBezTo>
                  <a:pt x="0" y="112"/>
                  <a:pt x="23" y="134"/>
                  <a:pt x="50" y="134"/>
                </a:cubicBezTo>
                <a:cubicBezTo>
                  <a:pt x="54" y="134"/>
                  <a:pt x="57" y="134"/>
                  <a:pt x="61" y="133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278"/>
                  <a:pt x="73" y="278"/>
                  <a:pt x="73" y="278"/>
                </a:cubicBezTo>
                <a:cubicBezTo>
                  <a:pt x="61" y="284"/>
                  <a:pt x="61" y="284"/>
                  <a:pt x="61" y="284"/>
                </a:cubicBezTo>
                <a:cubicBezTo>
                  <a:pt x="61" y="377"/>
                  <a:pt x="61" y="377"/>
                  <a:pt x="61" y="377"/>
                </a:cubicBezTo>
                <a:cubicBezTo>
                  <a:pt x="61" y="385"/>
                  <a:pt x="67" y="392"/>
                  <a:pt x="75" y="392"/>
                </a:cubicBezTo>
                <a:cubicBezTo>
                  <a:pt x="93" y="392"/>
                  <a:pt x="93" y="392"/>
                  <a:pt x="93" y="392"/>
                </a:cubicBezTo>
                <a:cubicBezTo>
                  <a:pt x="101" y="392"/>
                  <a:pt x="107" y="385"/>
                  <a:pt x="107" y="377"/>
                </a:cubicBezTo>
                <a:cubicBezTo>
                  <a:pt x="107" y="357"/>
                  <a:pt x="107" y="357"/>
                  <a:pt x="107" y="357"/>
                </a:cubicBezTo>
                <a:cubicBezTo>
                  <a:pt x="143" y="357"/>
                  <a:pt x="143" y="357"/>
                  <a:pt x="143" y="357"/>
                </a:cubicBezTo>
                <a:cubicBezTo>
                  <a:pt x="150" y="357"/>
                  <a:pt x="157" y="350"/>
                  <a:pt x="157" y="343"/>
                </a:cubicBezTo>
                <a:cubicBezTo>
                  <a:pt x="157" y="335"/>
                  <a:pt x="150" y="329"/>
                  <a:pt x="143" y="329"/>
                </a:cubicBezTo>
                <a:cubicBezTo>
                  <a:pt x="107" y="329"/>
                  <a:pt x="107" y="329"/>
                  <a:pt x="107" y="329"/>
                </a:cubicBezTo>
                <a:cubicBezTo>
                  <a:pt x="107" y="321"/>
                  <a:pt x="107" y="321"/>
                  <a:pt x="107" y="321"/>
                </a:cubicBezTo>
                <a:cubicBezTo>
                  <a:pt x="143" y="321"/>
                  <a:pt x="143" y="321"/>
                  <a:pt x="143" y="321"/>
                </a:cubicBezTo>
                <a:cubicBezTo>
                  <a:pt x="150" y="321"/>
                  <a:pt x="157" y="314"/>
                  <a:pt x="157" y="307"/>
                </a:cubicBezTo>
                <a:cubicBezTo>
                  <a:pt x="157" y="299"/>
                  <a:pt x="150" y="293"/>
                  <a:pt x="143" y="293"/>
                </a:cubicBezTo>
                <a:cubicBezTo>
                  <a:pt x="107" y="293"/>
                  <a:pt x="107" y="293"/>
                  <a:pt x="107" y="29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95" y="277"/>
                  <a:pt x="95" y="277"/>
                  <a:pt x="95" y="27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10" y="134"/>
                  <a:pt x="114" y="134"/>
                  <a:pt x="117" y="134"/>
                </a:cubicBezTo>
                <a:cubicBezTo>
                  <a:pt x="145" y="134"/>
                  <a:pt x="168" y="112"/>
                  <a:pt x="168" y="84"/>
                </a:cubicBezTo>
                <a:cubicBezTo>
                  <a:pt x="168" y="61"/>
                  <a:pt x="153" y="42"/>
                  <a:pt x="132" y="36"/>
                </a:cubicBezTo>
                <a:cubicBezTo>
                  <a:pt x="126" y="15"/>
                  <a:pt x="107" y="0"/>
                  <a:pt x="84" y="0"/>
                </a:cubicBezTo>
                <a:cubicBezTo>
                  <a:pt x="61" y="0"/>
                  <a:pt x="42" y="15"/>
                  <a:pt x="36" y="36"/>
                </a:cubicBezTo>
                <a:cubicBezTo>
                  <a:pt x="15" y="42"/>
                  <a:pt x="0" y="61"/>
                  <a:pt x="0" y="84"/>
                </a:cubicBezTo>
                <a:close/>
                <a:moveTo>
                  <a:pt x="84" y="31"/>
                </a:moveTo>
                <a:cubicBezTo>
                  <a:pt x="97" y="31"/>
                  <a:pt x="107" y="41"/>
                  <a:pt x="107" y="54"/>
                </a:cubicBezTo>
                <a:cubicBezTo>
                  <a:pt x="107" y="57"/>
                  <a:pt x="106" y="59"/>
                  <a:pt x="106" y="62"/>
                </a:cubicBezTo>
                <a:cubicBezTo>
                  <a:pt x="119" y="62"/>
                  <a:pt x="129" y="73"/>
                  <a:pt x="129" y="87"/>
                </a:cubicBezTo>
                <a:cubicBezTo>
                  <a:pt x="129" y="100"/>
                  <a:pt x="118" y="111"/>
                  <a:pt x="105" y="111"/>
                </a:cubicBezTo>
                <a:cubicBezTo>
                  <a:pt x="96" y="111"/>
                  <a:pt x="88" y="107"/>
                  <a:pt x="84" y="100"/>
                </a:cubicBezTo>
                <a:cubicBezTo>
                  <a:pt x="79" y="107"/>
                  <a:pt x="72" y="111"/>
                  <a:pt x="63" y="111"/>
                </a:cubicBezTo>
                <a:cubicBezTo>
                  <a:pt x="49" y="111"/>
                  <a:pt x="38" y="100"/>
                  <a:pt x="38" y="87"/>
                </a:cubicBezTo>
                <a:cubicBezTo>
                  <a:pt x="38" y="73"/>
                  <a:pt x="49" y="62"/>
                  <a:pt x="62" y="62"/>
                </a:cubicBezTo>
                <a:cubicBezTo>
                  <a:pt x="61" y="59"/>
                  <a:pt x="61" y="57"/>
                  <a:pt x="61" y="54"/>
                </a:cubicBezTo>
                <a:cubicBezTo>
                  <a:pt x="61" y="41"/>
                  <a:pt x="71" y="31"/>
                  <a:pt x="84" y="31"/>
                </a:cubicBezTo>
                <a:close/>
                <a:moveTo>
                  <a:pt x="84" y="31"/>
                </a:moveTo>
                <a:cubicBezTo>
                  <a:pt x="84" y="31"/>
                  <a:pt x="84" y="31"/>
                  <a:pt x="84" y="31"/>
                </a:cubicBezTo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377"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74" name="Group 17">
            <a:extLst>
              <a:ext uri="{FF2B5EF4-FFF2-40B4-BE49-F238E27FC236}">
                <a16:creationId xmlns:a16="http://schemas.microsoft.com/office/drawing/2014/main" id="{953E2643-95BB-4A5F-A147-A3A55CB693DC}"/>
              </a:ext>
            </a:extLst>
          </p:cNvPr>
          <p:cNvGrpSpPr>
            <a:grpSpLocks/>
          </p:cNvGrpSpPr>
          <p:nvPr/>
        </p:nvGrpSpPr>
        <p:grpSpPr bwMode="auto">
          <a:xfrm rot="1568449">
            <a:off x="4011614" y="4483101"/>
            <a:ext cx="4848225" cy="1057275"/>
            <a:chOff x="3047999" y="2196086"/>
            <a:chExt cx="2659938" cy="794110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74B4135C-F5BB-438C-BAB7-726571363594}"/>
                </a:ext>
              </a:extLst>
            </p:cNvPr>
            <p:cNvSpPr/>
            <p:nvPr/>
          </p:nvSpPr>
          <p:spPr bwMode="auto">
            <a:xfrm>
              <a:off x="3611357" y="2238791"/>
              <a:ext cx="2094679" cy="751185"/>
            </a:xfrm>
            <a:prstGeom prst="roundRect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>
                <a:defRPr/>
              </a:pPr>
              <a:endParaRPr lang="en-US" b="1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CDDDAE05-0AFB-4A3A-8232-85189B1CD835}"/>
                </a:ext>
              </a:extLst>
            </p:cNvPr>
            <p:cNvSpPr/>
            <p:nvPr/>
          </p:nvSpPr>
          <p:spPr bwMode="auto">
            <a:xfrm>
              <a:off x="3575751" y="2196303"/>
              <a:ext cx="2094680" cy="751185"/>
            </a:xfrm>
            <a:prstGeom prst="roundRect">
              <a:avLst/>
            </a:prstGeom>
            <a:solidFill>
              <a:srgbClr val="F23B48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>
                <a:defRPr/>
              </a:pPr>
              <a:r>
                <a:rPr lang="en-US" sz="24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Trao</a:t>
              </a:r>
              <a:r>
                <a:rPr lang="en-US" sz="24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đổi</a:t>
              </a:r>
              <a:r>
                <a:rPr lang="en-US" sz="24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, </a:t>
              </a:r>
              <a:r>
                <a:rPr lang="en-US" sz="24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chỉnh</a:t>
              </a:r>
              <a:r>
                <a:rPr lang="en-US" sz="24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sửa</a:t>
              </a:r>
              <a:endPara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Fira Sans SemiBold Italic" panose="00000700000000000000" pitchFamily="50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501" name="Group 22">
              <a:extLst>
                <a:ext uri="{FF2B5EF4-FFF2-40B4-BE49-F238E27FC236}">
                  <a16:creationId xmlns:a16="http://schemas.microsoft.com/office/drawing/2014/main" id="{1695BD1A-D8E8-4E9A-A7D3-070FA36DDB29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369279" y="2174269"/>
              <a:ext cx="195640" cy="838200"/>
              <a:chOff x="3686186" y="1166322"/>
              <a:chExt cx="152400" cy="652944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8B4C873-D59D-44C3-AB10-4BB19F2D3EE1}"/>
                  </a:ext>
                </a:extLst>
              </p:cNvPr>
              <p:cNvSpPr/>
              <p:nvPr/>
            </p:nvSpPr>
            <p:spPr>
              <a:xfrm>
                <a:off x="3686353" y="1659343"/>
                <a:ext cx="152327" cy="152656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US" sz="16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D33B669C-1EA0-4A59-8281-9C9127CDB1BC}"/>
                  </a:ext>
                </a:extLst>
              </p:cNvPr>
              <p:cNvSpPr/>
              <p:nvPr/>
            </p:nvSpPr>
            <p:spPr>
              <a:xfrm>
                <a:off x="3740506" y="1158570"/>
                <a:ext cx="48299" cy="609266"/>
              </a:xfrm>
              <a:prstGeom prst="roundRect">
                <a:avLst>
                  <a:gd name="adj" fmla="val 38542"/>
                </a:avLst>
              </a:prstGeom>
              <a:gradFill>
                <a:gsLst>
                  <a:gs pos="2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US" sz="16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80" name="Group 18">
            <a:extLst>
              <a:ext uri="{FF2B5EF4-FFF2-40B4-BE49-F238E27FC236}">
                <a16:creationId xmlns:a16="http://schemas.microsoft.com/office/drawing/2014/main" id="{62DEFBA1-F019-4E75-8527-2803FABBAD9C}"/>
              </a:ext>
            </a:extLst>
          </p:cNvPr>
          <p:cNvGrpSpPr>
            <a:grpSpLocks/>
          </p:cNvGrpSpPr>
          <p:nvPr/>
        </p:nvGrpSpPr>
        <p:grpSpPr bwMode="auto">
          <a:xfrm rot="140878">
            <a:off x="4405313" y="3198813"/>
            <a:ext cx="4432300" cy="1054100"/>
            <a:chOff x="3047997" y="2196251"/>
            <a:chExt cx="3224561" cy="792924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84918F64-B2F9-4B00-B7A3-3757F0D03A4D}"/>
                </a:ext>
              </a:extLst>
            </p:cNvPr>
            <p:cNvSpPr/>
            <p:nvPr/>
          </p:nvSpPr>
          <p:spPr bwMode="auto">
            <a:xfrm>
              <a:off x="3612385" y="2230987"/>
              <a:ext cx="2655181" cy="751129"/>
            </a:xfrm>
            <a:prstGeom prst="roundRect">
              <a:avLst/>
            </a:prstGeom>
            <a:solidFill>
              <a:srgbClr val="70AD47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>
                <a:defRPr/>
              </a:pPr>
              <a:endParaRPr lang="en-US" b="1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90641BF0-E486-40CE-A47B-043EE5661C21}"/>
                </a:ext>
              </a:extLst>
            </p:cNvPr>
            <p:cNvSpPr/>
            <p:nvPr/>
          </p:nvSpPr>
          <p:spPr bwMode="auto">
            <a:xfrm>
              <a:off x="3575182" y="2196170"/>
              <a:ext cx="2680590" cy="751129"/>
            </a:xfrm>
            <a:prstGeom prst="roundRect">
              <a:avLst/>
            </a:prstGeom>
            <a:solidFill>
              <a:srgbClr val="B2D23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>
                <a:defRPr/>
              </a:pPr>
              <a:r>
                <a:rPr lang="en-US" sz="2400" b="1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Thực</a:t>
              </a:r>
              <a:r>
                <a:rPr lang="en-US" sz="24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hành</a:t>
              </a:r>
              <a:r>
                <a:rPr lang="en-US" sz="24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nói</a:t>
              </a:r>
              <a:r>
                <a:rPr lang="en-US" sz="24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, </a:t>
              </a:r>
              <a:r>
                <a:rPr lang="en-US" sz="2400" b="1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nghe</a:t>
              </a:r>
              <a:endPara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Fira Sans SemiBold Italic" panose="00000700000000000000" pitchFamily="50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496" name="Group 22">
              <a:extLst>
                <a:ext uri="{FF2B5EF4-FFF2-40B4-BE49-F238E27FC236}">
                  <a16:creationId xmlns:a16="http://schemas.microsoft.com/office/drawing/2014/main" id="{7BFE5B21-4C2A-4502-B901-2A99A91EC43C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369277" y="2174270"/>
              <a:ext cx="195640" cy="838199"/>
              <a:chOff x="3686186" y="1166322"/>
              <a:chExt cx="152400" cy="652944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E1A76D7-8FBE-4064-97DC-5152F2E3248B}"/>
                  </a:ext>
                </a:extLst>
              </p:cNvPr>
              <p:cNvSpPr/>
              <p:nvPr/>
            </p:nvSpPr>
            <p:spPr>
              <a:xfrm>
                <a:off x="3690966" y="1657876"/>
                <a:ext cx="143255" cy="152944"/>
              </a:xfrm>
              <a:prstGeom prst="ellipse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US" sz="16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Rounded Rectangle 84">
                <a:extLst>
                  <a:ext uri="{FF2B5EF4-FFF2-40B4-BE49-F238E27FC236}">
                    <a16:creationId xmlns:a16="http://schemas.microsoft.com/office/drawing/2014/main" id="{2695FA0D-C607-4B13-A54D-7CED29D17AF5}"/>
                  </a:ext>
                </a:extLst>
              </p:cNvPr>
              <p:cNvSpPr/>
              <p:nvPr/>
            </p:nvSpPr>
            <p:spPr>
              <a:xfrm>
                <a:off x="3750309" y="1160635"/>
                <a:ext cx="44651" cy="610877"/>
              </a:xfrm>
              <a:prstGeom prst="roundRect">
                <a:avLst>
                  <a:gd name="adj" fmla="val 38542"/>
                </a:avLst>
              </a:prstGeom>
              <a:gradFill>
                <a:gsLst>
                  <a:gs pos="2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US" sz="16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93" name="Text Box 7">
            <a:extLst>
              <a:ext uri="{FF2B5EF4-FFF2-40B4-BE49-F238E27FC236}">
                <a16:creationId xmlns:a16="http://schemas.microsoft.com/office/drawing/2014/main" id="{25027CA2-CD31-4C3D-955A-91EEE2613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844" y="1104481"/>
            <a:ext cx="2140918" cy="403187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kern="0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kern="0" dirty="0" err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kern="0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kern="0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kern="0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kern="0" dirty="0" err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b="1" kern="0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kern="0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kern="0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kern="0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b="1" kern="0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kern="0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kern="0" dirty="0" err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kern="0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kern="0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kern="0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kern="0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kern="0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b="1" kern="0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kern="0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kern="0" dirty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4" name="Group 28">
            <a:extLst>
              <a:ext uri="{FF2B5EF4-FFF2-40B4-BE49-F238E27FC236}">
                <a16:creationId xmlns:a16="http://schemas.microsoft.com/office/drawing/2014/main" id="{270098EB-083C-4AAC-85AB-61194B48EF3B}"/>
              </a:ext>
            </a:extLst>
          </p:cNvPr>
          <p:cNvGrpSpPr>
            <a:grpSpLocks/>
          </p:cNvGrpSpPr>
          <p:nvPr/>
        </p:nvGrpSpPr>
        <p:grpSpPr bwMode="auto">
          <a:xfrm rot="19477887">
            <a:off x="3470275" y="815976"/>
            <a:ext cx="4635500" cy="1166813"/>
            <a:chOff x="2817022" y="1710000"/>
            <a:chExt cx="2817708" cy="759258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4A3626D-DDE5-4A3F-9CC5-4F4F0C5B2789}"/>
                </a:ext>
              </a:extLst>
            </p:cNvPr>
            <p:cNvSpPr/>
            <p:nvPr/>
          </p:nvSpPr>
          <p:spPr bwMode="auto">
            <a:xfrm>
              <a:off x="3488546" y="1706464"/>
              <a:ext cx="2094947" cy="749961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>
                <a:defRPr/>
              </a:pPr>
              <a:endParaRPr lang="en-US" b="1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EC90D07-DCBB-4E89-8ED6-8D3C16F87A59}"/>
                </a:ext>
              </a:extLst>
            </p:cNvPr>
            <p:cNvSpPr/>
            <p:nvPr/>
          </p:nvSpPr>
          <p:spPr bwMode="auto">
            <a:xfrm rot="21578947">
              <a:off x="3482710" y="1716059"/>
              <a:ext cx="2151880" cy="749961"/>
            </a:xfrm>
            <a:prstGeom prst="round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>
                <a:defRPr/>
              </a:pPr>
              <a:r>
                <a:rPr lang="en-US" sz="2400" b="1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Định</a:t>
              </a:r>
              <a:r>
                <a:rPr lang="en-US" sz="24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hướng</a:t>
              </a:r>
              <a:endPara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Fira Sans SemiBold Italic" panose="00000700000000000000" pitchFamily="50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491" name="Group 22">
              <a:extLst>
                <a:ext uri="{FF2B5EF4-FFF2-40B4-BE49-F238E27FC236}">
                  <a16:creationId xmlns:a16="http://schemas.microsoft.com/office/drawing/2014/main" id="{91BC3E53-9C67-4674-8E09-AB5F0FF6FF2A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168807" y="1562460"/>
              <a:ext cx="195715" cy="899285"/>
              <a:chOff x="4138942" y="986396"/>
              <a:chExt cx="152458" cy="70052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3AB37BE-5781-440C-9102-AE4BAB259435}"/>
                  </a:ext>
                </a:extLst>
              </p:cNvPr>
              <p:cNvSpPr/>
              <p:nvPr/>
            </p:nvSpPr>
            <p:spPr>
              <a:xfrm>
                <a:off x="4153262" y="1533713"/>
                <a:ext cx="148868" cy="152594"/>
              </a:xfrm>
              <a:prstGeom prst="ellipse">
                <a:avLst/>
              </a:prstGeom>
              <a:solidFill>
                <a:srgbClr val="FFC000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US" sz="16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4544EBD2-4D4E-4083-A502-5DC750D5E350}"/>
                  </a:ext>
                </a:extLst>
              </p:cNvPr>
              <p:cNvSpPr/>
              <p:nvPr/>
            </p:nvSpPr>
            <p:spPr>
              <a:xfrm>
                <a:off x="4198712" y="985886"/>
                <a:ext cx="48281" cy="610377"/>
              </a:xfrm>
              <a:prstGeom prst="roundRect">
                <a:avLst>
                  <a:gd name="adj" fmla="val 38542"/>
                </a:avLst>
              </a:prstGeom>
              <a:gradFill>
                <a:gsLst>
                  <a:gs pos="200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914377">
                  <a:defRPr/>
                </a:pPr>
                <a:endParaRPr lang="en-US" sz="16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3652BFE-1B12-4A46-A7AA-30F461BE6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8600"/>
            <a:ext cx="3665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E9F78054-6455-4722-B50A-411E4D104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矩形 69">
            <a:extLst>
              <a:ext uri="{FF2B5EF4-FFF2-40B4-BE49-F238E27FC236}">
                <a16:creationId xmlns:a16="http://schemas.microsoft.com/office/drawing/2014/main" id="{2A3A532A-2747-4899-978D-747259635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025" y="2062163"/>
            <a:ext cx="51514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000" b="1">
                <a:solidFill>
                  <a:schemeClr val="accent1"/>
                </a:solidFill>
                <a:latin typeface="UTM Edwardian"/>
                <a:ea typeface="方正卡通简体"/>
                <a:cs typeface="方正卡通简体"/>
                <a:sym typeface="Microsoft YaHei" panose="020B0503020204020204" pitchFamily="34" charset="-122"/>
              </a:rPr>
              <a:t>Thanks for watching!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C9F189F8-EF95-4918-ABB0-656A11259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1" y="2995613"/>
            <a:ext cx="44608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五角星 40">
            <a:extLst>
              <a:ext uri="{FF2B5EF4-FFF2-40B4-BE49-F238E27FC236}">
                <a16:creationId xmlns:a16="http://schemas.microsoft.com/office/drawing/2014/main" id="{45A1FFFE-B279-4C19-B7CB-DBA923E211B5}"/>
              </a:ext>
            </a:extLst>
          </p:cNvPr>
          <p:cNvSpPr/>
          <p:nvPr/>
        </p:nvSpPr>
        <p:spPr>
          <a:xfrm rot="19903756">
            <a:off x="2303463" y="3005139"/>
            <a:ext cx="792162" cy="105568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latin typeface="+mj-lt"/>
              </a:rPr>
              <a:t> </a:t>
            </a:r>
            <a:endParaRPr lang="zh-CN" altLang="en-US">
              <a:latin typeface="+mj-lt"/>
            </a:endParaRPr>
          </a:p>
        </p:txBody>
      </p:sp>
      <p:sp>
        <p:nvSpPr>
          <p:cNvPr id="42" name="五角星 41">
            <a:extLst>
              <a:ext uri="{FF2B5EF4-FFF2-40B4-BE49-F238E27FC236}">
                <a16:creationId xmlns:a16="http://schemas.microsoft.com/office/drawing/2014/main" id="{713C3651-9DA7-4119-A3AF-CE0C5FB34187}"/>
              </a:ext>
            </a:extLst>
          </p:cNvPr>
          <p:cNvSpPr/>
          <p:nvPr/>
        </p:nvSpPr>
        <p:spPr>
          <a:xfrm rot="21380687">
            <a:off x="2606675" y="4784725"/>
            <a:ext cx="458788" cy="61118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latin typeface="+mj-lt"/>
              </a:rPr>
              <a:t> </a:t>
            </a:r>
            <a:endParaRPr lang="zh-CN" altLang="en-US">
              <a:latin typeface="+mj-lt"/>
            </a:endParaRPr>
          </a:p>
        </p:txBody>
      </p:sp>
      <p:sp>
        <p:nvSpPr>
          <p:cNvPr id="43" name="五角星 42">
            <a:extLst>
              <a:ext uri="{FF2B5EF4-FFF2-40B4-BE49-F238E27FC236}">
                <a16:creationId xmlns:a16="http://schemas.microsoft.com/office/drawing/2014/main" id="{13488398-0DC3-46CA-B5B6-E8CDCF26CEAA}"/>
              </a:ext>
            </a:extLst>
          </p:cNvPr>
          <p:cNvSpPr/>
          <p:nvPr/>
        </p:nvSpPr>
        <p:spPr>
          <a:xfrm rot="19938392">
            <a:off x="4025901" y="4702176"/>
            <a:ext cx="365125" cy="48577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latin typeface="+mj-lt"/>
              </a:rPr>
              <a:t> </a:t>
            </a:r>
            <a:endParaRPr lang="zh-CN" altLang="en-US">
              <a:latin typeface="+mj-lt"/>
            </a:endParaRPr>
          </a:p>
        </p:txBody>
      </p:sp>
      <p:sp>
        <p:nvSpPr>
          <p:cNvPr id="44" name="五角星 43">
            <a:extLst>
              <a:ext uri="{FF2B5EF4-FFF2-40B4-BE49-F238E27FC236}">
                <a16:creationId xmlns:a16="http://schemas.microsoft.com/office/drawing/2014/main" id="{778F0F51-FBD7-4D5C-9BFD-6F7D272249BE}"/>
              </a:ext>
            </a:extLst>
          </p:cNvPr>
          <p:cNvSpPr/>
          <p:nvPr/>
        </p:nvSpPr>
        <p:spPr>
          <a:xfrm rot="19938392">
            <a:off x="3362326" y="4235451"/>
            <a:ext cx="365125" cy="48577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latin typeface="+mj-lt"/>
              </a:rPr>
              <a:t> </a:t>
            </a:r>
            <a:endParaRPr lang="zh-CN" altLang="en-US">
              <a:latin typeface="+mj-lt"/>
            </a:endParaRPr>
          </a:p>
        </p:txBody>
      </p:sp>
      <p:sp>
        <p:nvSpPr>
          <p:cNvPr id="45" name="五角星 44">
            <a:extLst>
              <a:ext uri="{FF2B5EF4-FFF2-40B4-BE49-F238E27FC236}">
                <a16:creationId xmlns:a16="http://schemas.microsoft.com/office/drawing/2014/main" id="{69CA54AD-CF3D-4D23-B402-EB68AE22C950}"/>
              </a:ext>
            </a:extLst>
          </p:cNvPr>
          <p:cNvSpPr/>
          <p:nvPr/>
        </p:nvSpPr>
        <p:spPr>
          <a:xfrm rot="19967404">
            <a:off x="8750300" y="4132264"/>
            <a:ext cx="458788" cy="61118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latin typeface="+mj-lt"/>
              </a:rPr>
              <a:t> </a:t>
            </a:r>
            <a:endParaRPr lang="zh-CN" altLang="en-US">
              <a:latin typeface="+mj-lt"/>
            </a:endParaRPr>
          </a:p>
        </p:txBody>
      </p:sp>
      <p:sp>
        <p:nvSpPr>
          <p:cNvPr id="46" name="五角星 45">
            <a:extLst>
              <a:ext uri="{FF2B5EF4-FFF2-40B4-BE49-F238E27FC236}">
                <a16:creationId xmlns:a16="http://schemas.microsoft.com/office/drawing/2014/main" id="{92303FE4-D305-4AAE-B7D9-8D27F95E8469}"/>
              </a:ext>
            </a:extLst>
          </p:cNvPr>
          <p:cNvSpPr/>
          <p:nvPr/>
        </p:nvSpPr>
        <p:spPr>
          <a:xfrm>
            <a:off x="7867651" y="4649789"/>
            <a:ext cx="252413" cy="3381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+mj-lt"/>
            </a:endParaRPr>
          </a:p>
        </p:txBody>
      </p:sp>
      <p:pic>
        <p:nvPicPr>
          <p:cNvPr id="52" name="Picture 5" descr="C:\Users\Administrator\Desktop\小鸟.png">
            <a:extLst>
              <a:ext uri="{FF2B5EF4-FFF2-40B4-BE49-F238E27FC236}">
                <a16:creationId xmlns:a16="http://schemas.microsoft.com/office/drawing/2014/main" id="{49A68A43-333A-4630-9EA4-13FC02F2A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464" y="2246314"/>
            <a:ext cx="83502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36">
            <a:extLst>
              <a:ext uri="{FF2B5EF4-FFF2-40B4-BE49-F238E27FC236}">
                <a16:creationId xmlns:a16="http://schemas.microsoft.com/office/drawing/2014/main" id="{B31B3809-7506-4A2F-B1EC-6BF1D7734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60350"/>
            <a:ext cx="540385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<p:cBhvr>
                                        <p:cTn id="45" dur="6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3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" dur="3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>
            <a:extLst>
              <a:ext uri="{FF2B5EF4-FFF2-40B4-BE49-F238E27FC236}">
                <a16:creationId xmlns:a16="http://schemas.microsoft.com/office/drawing/2014/main" id="{C8A6A602-A952-4658-9D31-3BD244BA4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207" y="94054"/>
            <a:ext cx="109625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Lai), “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“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5" name="Picture 2" descr="C:\Users\Admin\Desktop\z3469689896295_a9f5bf5894980818283448225be9ac1f.jpg">
            <a:extLst>
              <a:ext uri="{FF2B5EF4-FFF2-40B4-BE49-F238E27FC236}">
                <a16:creationId xmlns:a16="http://schemas.microsoft.com/office/drawing/2014/main" id="{D5B587B3-6C7A-4888-8B73-BC9B8B767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9" y="898648"/>
            <a:ext cx="418782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>
            <a:extLst>
              <a:ext uri="{FF2B5EF4-FFF2-40B4-BE49-F238E27FC236}">
                <a16:creationId xmlns:a16="http://schemas.microsoft.com/office/drawing/2014/main" id="{3ED826FC-2A55-48D0-979C-0DA419F44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617" y="3375596"/>
            <a:ext cx="3887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1645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1645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645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solidFill>
                  <a:srgbClr val="1645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solidFill>
                  <a:srgbClr val="1645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solidFill>
                  <a:srgbClr val="1645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altLang="en-US" sz="2400" dirty="0" err="1">
                <a:solidFill>
                  <a:srgbClr val="1645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sz="2400" dirty="0">
                <a:solidFill>
                  <a:srgbClr val="1645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645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1645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Lai)</a:t>
            </a:r>
          </a:p>
        </p:txBody>
      </p:sp>
      <p:pic>
        <p:nvPicPr>
          <p:cNvPr id="3077" name="Picture 3" descr="C:\Users\Admin\Desktop\z3469695188917_fe63a23c931e09621691a744e9a1b36c.jpg">
            <a:extLst>
              <a:ext uri="{FF2B5EF4-FFF2-40B4-BE49-F238E27FC236}">
                <a16:creationId xmlns:a16="http://schemas.microsoft.com/office/drawing/2014/main" id="{2DB153AB-8A87-496C-AF70-CB2E5507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898648"/>
            <a:ext cx="36179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5">
            <a:extLst>
              <a:ext uri="{FF2B5EF4-FFF2-40B4-BE49-F238E27FC236}">
                <a16:creationId xmlns:a16="http://schemas.microsoft.com/office/drawing/2014/main" id="{72385B11-BB7C-44DF-AF90-303E02420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736" y="3437150"/>
            <a:ext cx="4824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1349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1349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349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solidFill>
                  <a:srgbClr val="1349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solidFill>
                  <a:srgbClr val="1349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>
                <a:solidFill>
                  <a:srgbClr val="1349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349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dirty="0">
                <a:solidFill>
                  <a:srgbClr val="1349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altLang="en-US" sz="2400" dirty="0" err="1">
                <a:solidFill>
                  <a:srgbClr val="1349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400" dirty="0">
                <a:solidFill>
                  <a:srgbClr val="1349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349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dirty="0">
                <a:solidFill>
                  <a:srgbClr val="1349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349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solidFill>
                  <a:srgbClr val="1349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079" name="Picture 4" descr="C:\Users\Admin\Desktop\z3469690905964_950da4db1cb780469cdbe523a1a69514.jpg">
            <a:extLst>
              <a:ext uri="{FF2B5EF4-FFF2-40B4-BE49-F238E27FC236}">
                <a16:creationId xmlns:a16="http://schemas.microsoft.com/office/drawing/2014/main" id="{4D42486B-5045-4F3A-B259-1F6311F3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918074"/>
            <a:ext cx="3887788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6">
            <a:extLst>
              <a:ext uri="{FF2B5EF4-FFF2-40B4-BE49-F238E27FC236}">
                <a16:creationId xmlns:a16="http://schemas.microsoft.com/office/drawing/2014/main" id="{836E6C8E-AF8B-483C-9611-DEC8D21AC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728" y="6441894"/>
            <a:ext cx="5126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154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154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54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solidFill>
                  <a:srgbClr val="154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solidFill>
                  <a:srgbClr val="154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solidFill>
                  <a:srgbClr val="154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54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dirty="0">
                <a:solidFill>
                  <a:srgbClr val="154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54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154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altLang="en-US" sz="2400" dirty="0" err="1">
                <a:solidFill>
                  <a:srgbClr val="154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400" dirty="0">
                <a:solidFill>
                  <a:srgbClr val="154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54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altLang="en-US" sz="2400" dirty="0">
                <a:solidFill>
                  <a:srgbClr val="1547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F0EA1A-43C4-4F62-A160-DA14EA75255E}"/>
              </a:ext>
            </a:extLst>
          </p:cNvPr>
          <p:cNvSpPr/>
          <p:nvPr/>
        </p:nvSpPr>
        <p:spPr>
          <a:xfrm>
            <a:off x="113016" y="30823"/>
            <a:ext cx="11989941" cy="67655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  <p:bldP spid="30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C5C9B2D9-093B-40DE-8650-D63C8A728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6" y="1"/>
            <a:ext cx="51530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NÓI VÀ NGHE</a:t>
            </a:r>
            <a:endParaRPr lang="en-US" altLang="en-US" sz="2800">
              <a:ea typeface="Times New Roman" panose="02020603050405020304" pitchFamily="18" charset="0"/>
              <a:cs typeface="Kalinga" panose="020B0502040204020203" pitchFamily="34" charset="0"/>
            </a:endParaRPr>
          </a:p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TR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AO ĐỔI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 VỀ MỘT VẤN ĐỀ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CDA4A-1260-406A-B7FE-1E4BBDA82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854" y="970908"/>
            <a:ext cx="103846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id="{7117BE32-47FB-4E88-B69D-A924FF119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2" y="2626708"/>
            <a:ext cx="1449388" cy="24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2A78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PHIẾU HỌC TẬP </a:t>
            </a:r>
          </a:p>
          <a:p>
            <a:pPr algn="ctr" eaLnBrk="1" hangingPunct="1">
              <a:lnSpc>
                <a:spcPct val="150000"/>
              </a:lnSpc>
            </a:pPr>
            <a:endParaRPr lang="en-US" altLang="zh-CN" sz="3200" b="1" dirty="0">
              <a:solidFill>
                <a:srgbClr val="2A78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4420D00-A320-4D6B-8437-8594EAAA3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64695"/>
              </p:ext>
            </p:extLst>
          </p:nvPr>
        </p:nvGraphicFramePr>
        <p:xfrm>
          <a:off x="2819399" y="2196955"/>
          <a:ext cx="8626012" cy="4559712"/>
        </p:xfrm>
        <a:graphic>
          <a:graphicData uri="http://schemas.openxmlformats.org/drawingml/2006/table">
            <a:tbl>
              <a:tblPr/>
              <a:tblGrid>
                <a:gridCol w="4313006">
                  <a:extLst>
                    <a:ext uri="{9D8B030D-6E8A-4147-A177-3AD203B41FA5}">
                      <a16:colId xmlns:a16="http://schemas.microsoft.com/office/drawing/2014/main" val="2369691330"/>
                    </a:ext>
                  </a:extLst>
                </a:gridCol>
                <a:gridCol w="4313006">
                  <a:extLst>
                    <a:ext uri="{9D8B030D-6E8A-4147-A177-3AD203B41FA5}">
                      <a16:colId xmlns:a16="http://schemas.microsoft.com/office/drawing/2014/main" val="1475365872"/>
                    </a:ext>
                  </a:extLst>
                </a:gridCol>
              </a:tblGrid>
              <a:tr h="460516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nhau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310" marB="34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14223"/>
                  </a:ext>
                </a:extLst>
              </a:tr>
              <a:tr h="63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Ý kiến về một hiện tượng đời sống xã hội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310" marB="34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Ý kiến về tác phẩm văn học</a:t>
                      </a:r>
                    </a:p>
                  </a:txBody>
                  <a:tcPr marL="68580" marR="68580" marT="34310" marB="34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392531"/>
                  </a:ext>
                </a:extLst>
              </a:tr>
              <a:tr h="17784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310" marB="34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310" marB="34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178648"/>
                  </a:ext>
                </a:extLst>
              </a:tr>
              <a:tr h="160774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310" marB="34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831298"/>
                  </a:ext>
                </a:extLst>
              </a:tr>
            </a:tbl>
          </a:graphicData>
        </a:graphic>
      </p:graphicFrame>
      <p:pic>
        <p:nvPicPr>
          <p:cNvPr id="8" name="图片 9" descr="左下">
            <a:extLst>
              <a:ext uri="{FF2B5EF4-FFF2-40B4-BE49-F238E27FC236}">
                <a16:creationId xmlns:a16="http://schemas.microsoft.com/office/drawing/2014/main" id="{3AF0CBDD-D24C-4E88-818E-9B746CE47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86" y="4659623"/>
            <a:ext cx="128746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0" descr="右上">
            <a:extLst>
              <a:ext uri="{FF2B5EF4-FFF2-40B4-BE49-F238E27FC236}">
                <a16:creationId xmlns:a16="http://schemas.microsoft.com/office/drawing/2014/main" id="{984CE6F6-785C-4C65-A20D-A81C6C009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43" y="1878721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B75E71-0668-4BE8-BFC6-444C71364F99}"/>
              </a:ext>
            </a:extLst>
          </p:cNvPr>
          <p:cNvSpPr/>
          <p:nvPr/>
        </p:nvSpPr>
        <p:spPr>
          <a:xfrm>
            <a:off x="113016" y="30823"/>
            <a:ext cx="11989941" cy="67655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4">
            <a:extLst>
              <a:ext uri="{FF2B5EF4-FFF2-40B4-BE49-F238E27FC236}">
                <a16:creationId xmlns:a16="http://schemas.microsoft.com/office/drawing/2014/main" id="{536A315E-2155-4898-8FDB-D70D9A4E1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67" y="1023938"/>
            <a:ext cx="14493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2A78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PHIẾU HỌC TẬP </a:t>
            </a:r>
          </a:p>
          <a:p>
            <a:pPr algn="ctr" eaLnBrk="1" hangingPunct="1">
              <a:lnSpc>
                <a:spcPct val="150000"/>
              </a:lnSpc>
            </a:pPr>
            <a:endParaRPr lang="en-US" altLang="zh-CN" sz="3600" b="1" dirty="0">
              <a:solidFill>
                <a:srgbClr val="2A78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F1E8F0-F106-466B-A13E-9D082B141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603042"/>
              </p:ext>
            </p:extLst>
          </p:nvPr>
        </p:nvGraphicFramePr>
        <p:xfrm>
          <a:off x="2244049" y="316785"/>
          <a:ext cx="9067801" cy="6340435"/>
        </p:xfrm>
        <a:graphic>
          <a:graphicData uri="http://schemas.openxmlformats.org/drawingml/2006/table">
            <a:tbl>
              <a:tblPr/>
              <a:tblGrid>
                <a:gridCol w="4389123">
                  <a:extLst>
                    <a:ext uri="{9D8B030D-6E8A-4147-A177-3AD203B41FA5}">
                      <a16:colId xmlns:a16="http://schemas.microsoft.com/office/drawing/2014/main" val="1827689054"/>
                    </a:ext>
                  </a:extLst>
                </a:gridCol>
                <a:gridCol w="4678678">
                  <a:extLst>
                    <a:ext uri="{9D8B030D-6E8A-4147-A177-3AD203B41FA5}">
                      <a16:colId xmlns:a16="http://schemas.microsoft.com/office/drawing/2014/main" val="1644486992"/>
                    </a:ext>
                  </a:extLst>
                </a:gridCol>
              </a:tblGrid>
              <a:tr h="58242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nhau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310" marB="34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758853"/>
                  </a:ext>
                </a:extLst>
              </a:tr>
              <a:tr h="8554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Ý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310" marB="34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học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310" marB="34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319594"/>
                  </a:ext>
                </a:extLst>
              </a:tr>
              <a:tr h="25407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310" marB="34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10" marB="34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79929"/>
                  </a:ext>
                </a:extLst>
              </a:tr>
              <a:tr h="202320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10" marB="34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10" marB="343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0571677"/>
                  </a:ext>
                </a:extLst>
              </a:tr>
            </a:tbl>
          </a:graphicData>
        </a:graphic>
      </p:graphicFrame>
      <p:pic>
        <p:nvPicPr>
          <p:cNvPr id="8210" name="图片 9" descr="左下">
            <a:extLst>
              <a:ext uri="{FF2B5EF4-FFF2-40B4-BE49-F238E27FC236}">
                <a16:creationId xmlns:a16="http://schemas.microsoft.com/office/drawing/2014/main" id="{E2620884-3090-4329-97B0-F89DB522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48" y="4419600"/>
            <a:ext cx="1285876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图片 10" descr="右上">
            <a:extLst>
              <a:ext uri="{FF2B5EF4-FFF2-40B4-BE49-F238E27FC236}">
                <a16:creationId xmlns:a16="http://schemas.microsoft.com/office/drawing/2014/main" id="{276607D7-0388-4081-896A-7D982929A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047" y="-10275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36B9F7-46A5-454B-8B28-767A9EF9E6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12" y="1757361"/>
            <a:ext cx="530423" cy="73152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38A35E-1E38-4D41-BB63-8AC33FE931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69" y="1920606"/>
            <a:ext cx="346472" cy="46196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8214" name="Picture 3">
            <a:extLst>
              <a:ext uri="{FF2B5EF4-FFF2-40B4-BE49-F238E27FC236}">
                <a16:creationId xmlns:a16="http://schemas.microsoft.com/office/drawing/2014/main" id="{3123BEF8-E04A-446F-B85B-14B796EB7A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01" y="4116850"/>
            <a:ext cx="11858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12">
            <a:extLst>
              <a:ext uri="{FF2B5EF4-FFF2-40B4-BE49-F238E27FC236}">
                <a16:creationId xmlns:a16="http://schemas.microsoft.com/office/drawing/2014/main" id="{5C3FDB91-60E6-42A2-8298-70E5AC4859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36" y="4062213"/>
            <a:ext cx="118586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2E155DBC-91C2-40E8-BD2D-F517E1C72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777876"/>
            <a:ext cx="7886700" cy="1325563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YÊU CẦU,  ĐỊNH HƯỚNG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678244-BF84-4BE1-A7BA-C1F8CCEC1CBB}"/>
              </a:ext>
            </a:extLst>
          </p:cNvPr>
          <p:cNvSpPr/>
          <p:nvPr/>
        </p:nvSpPr>
        <p:spPr>
          <a:xfrm>
            <a:off x="1068509" y="1617896"/>
            <a:ext cx="10798140" cy="463906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Ý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dung, ý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3462AF0A-826E-4666-87D4-106D87AAF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6" y="1"/>
            <a:ext cx="51530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NÓI VÀ NGHE</a:t>
            </a:r>
            <a:endParaRPr lang="en-US" altLang="en-US" sz="2800">
              <a:ea typeface="Times New Roman" panose="02020603050405020304" pitchFamily="18" charset="0"/>
              <a:cs typeface="Kalinga" panose="020B0502040204020203" pitchFamily="34" charset="0"/>
            </a:endParaRPr>
          </a:p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TR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AO ĐỔI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 VỀ MỘT VẤN ĐỀ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id="{A6B7FFD0-F718-4E68-877C-02D07D603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09700"/>
            <a:ext cx="3449638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33">
            <a:extLst>
              <a:ext uri="{FF2B5EF4-FFF2-40B4-BE49-F238E27FC236}">
                <a16:creationId xmlns:a16="http://schemas.microsoft.com/office/drawing/2014/main" id="{3D942602-EE35-4B4B-809D-74027C96365B}"/>
              </a:ext>
            </a:extLst>
          </p:cNvPr>
          <p:cNvSpPr txBox="1"/>
          <p:nvPr/>
        </p:nvSpPr>
        <p:spPr>
          <a:xfrm rot="20124156">
            <a:off x="2016125" y="1893889"/>
            <a:ext cx="1606550" cy="860425"/>
          </a:xfrm>
          <a:prstGeom prst="rect">
            <a:avLst/>
          </a:prstGeom>
          <a:noFill/>
        </p:spPr>
        <p:txBody>
          <a:bodyPr wrap="none" lIns="121914" tIns="60957" rIns="121914" bIns="60957">
            <a:spAutoFit/>
          </a:bodyPr>
          <a:lstStyle/>
          <a:p>
            <a:pPr defTabSz="1219140">
              <a:defRPr/>
            </a:pPr>
            <a:r>
              <a:rPr lang="en-US" altLang="zh-CN" sz="2400" b="1" spc="-200" dirty="0">
                <a:ln w="9525"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C. </a:t>
            </a:r>
            <a:r>
              <a:rPr lang="en-US" altLang="zh-CN" sz="2400" b="1" spc="-200" dirty="0" err="1">
                <a:ln w="9525"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Các</a:t>
            </a:r>
            <a:r>
              <a:rPr lang="en-US" altLang="zh-CN" sz="2400" b="1" spc="-200" dirty="0">
                <a:ln w="9525"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 </a:t>
            </a:r>
            <a:r>
              <a:rPr lang="en-US" altLang="zh-CN" sz="2400" b="1" spc="-200" dirty="0" err="1">
                <a:ln w="9525"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bước</a:t>
            </a:r>
            <a:endParaRPr lang="en-US" altLang="zh-CN" sz="2400" b="1" spc="-200" dirty="0">
              <a:ln w="9525">
                <a:noFill/>
              </a:ln>
              <a:solidFill>
                <a:prstClr val="black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Times New Roman" pitchFamily="18" charset="0"/>
              <a:ea typeface="方正卡通简体" pitchFamily="65" charset="-122"/>
              <a:cs typeface="Times New Roman" pitchFamily="18" charset="0"/>
            </a:endParaRPr>
          </a:p>
          <a:p>
            <a:pPr defTabSz="1219140">
              <a:defRPr/>
            </a:pPr>
            <a:r>
              <a:rPr lang="en-US" altLang="zh-CN" sz="2400" b="1" spc="-200" dirty="0">
                <a:ln w="9525"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 </a:t>
            </a:r>
            <a:r>
              <a:rPr lang="en-US" altLang="zh-CN" sz="2400" b="1" spc="-200" dirty="0" err="1">
                <a:ln w="9525"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thực</a:t>
            </a:r>
            <a:r>
              <a:rPr lang="en-US" altLang="zh-CN" sz="2400" b="1" spc="-200" dirty="0">
                <a:ln w="9525"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 </a:t>
            </a:r>
            <a:r>
              <a:rPr lang="en-US" altLang="zh-CN" sz="2400" b="1" spc="-200" dirty="0" err="1">
                <a:ln w="9525">
                  <a:noFill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hiện</a:t>
            </a:r>
            <a:endParaRPr lang="zh-CN" altLang="en-US" sz="2400" b="1" spc="-200" dirty="0">
              <a:ln w="9525">
                <a:noFill/>
              </a:ln>
              <a:solidFill>
                <a:prstClr val="black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Times New Roman" pitchFamily="18" charset="0"/>
              <a:ea typeface="方正卡通简体" pitchFamily="65" charset="-122"/>
              <a:cs typeface="Times New Roman" pitchFamily="18" charset="0"/>
            </a:endParaRPr>
          </a:p>
        </p:txBody>
      </p:sp>
      <p:sp>
        <p:nvSpPr>
          <p:cNvPr id="142" name="Freeform 5">
            <a:extLst>
              <a:ext uri="{FF2B5EF4-FFF2-40B4-BE49-F238E27FC236}">
                <a16:creationId xmlns:a16="http://schemas.microsoft.com/office/drawing/2014/main" id="{ED5B9460-7EE9-41C6-8AB0-C818325855A0}"/>
              </a:ext>
            </a:extLst>
          </p:cNvPr>
          <p:cNvSpPr>
            <a:spLocks/>
          </p:cNvSpPr>
          <p:nvPr/>
        </p:nvSpPr>
        <p:spPr bwMode="auto">
          <a:xfrm>
            <a:off x="5430839" y="900114"/>
            <a:ext cx="6064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2" tIns="45706" rIns="91412" bIns="45706"/>
          <a:lstStyle/>
          <a:p>
            <a:pPr defTabSz="1219140">
              <a:defRPr/>
            </a:pPr>
            <a:endParaRPr lang="zh-CN" altLang="en-US" sz="2400">
              <a:solidFill>
                <a:prstClr val="black"/>
              </a:solidFill>
              <a:latin typeface="Playfair Display" pitchFamily="2" charset="0"/>
            </a:endParaRPr>
          </a:p>
        </p:txBody>
      </p: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345C764C-8DE5-405C-9DF8-C32E07934C2E}"/>
              </a:ext>
            </a:extLst>
          </p:cNvPr>
          <p:cNvGrpSpPr>
            <a:grpSpLocks/>
          </p:cNvGrpSpPr>
          <p:nvPr/>
        </p:nvGrpSpPr>
        <p:grpSpPr bwMode="auto">
          <a:xfrm>
            <a:off x="5741988" y="1420813"/>
            <a:ext cx="3390900" cy="730250"/>
            <a:chOff x="4441089" y="761745"/>
            <a:chExt cx="4522931" cy="729484"/>
          </a:xfrm>
        </p:grpSpPr>
        <p:grpSp>
          <p:nvGrpSpPr>
            <p:cNvPr id="10267" name="组合 143">
              <a:extLst>
                <a:ext uri="{FF2B5EF4-FFF2-40B4-BE49-F238E27FC236}">
                  <a16:creationId xmlns:a16="http://schemas.microsoft.com/office/drawing/2014/main" id="{7D4E396D-EDDD-4594-8964-19C29E5A4B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45"/>
              <a:ext cx="726294" cy="729484"/>
              <a:chOff x="4339491" y="761745"/>
              <a:chExt cx="726294" cy="729484"/>
            </a:xfrm>
          </p:grpSpPr>
          <p:sp>
            <p:nvSpPr>
              <p:cNvPr id="147" name="任意多边形 82">
                <a:extLst>
                  <a:ext uri="{FF2B5EF4-FFF2-40B4-BE49-F238E27FC236}">
                    <a16:creationId xmlns:a16="http://schemas.microsoft.com/office/drawing/2014/main" id="{549BFF02-1430-4096-8F80-2ABE15D9B486}"/>
                  </a:ext>
                </a:extLst>
              </p:cNvPr>
              <p:cNvSpPr/>
              <p:nvPr/>
            </p:nvSpPr>
            <p:spPr bwMode="auto">
              <a:xfrm rot="3738964">
                <a:off x="4337896" y="763340"/>
                <a:ext cx="729484" cy="72629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4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Playfair Display" pitchFamily="2" charset="0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D67AD808-86D9-41B1-8AFC-CDF8E1022900}"/>
                  </a:ext>
                </a:extLst>
              </p:cNvPr>
              <p:cNvSpPr txBox="1"/>
              <p:nvPr/>
            </p:nvSpPr>
            <p:spPr>
              <a:xfrm>
                <a:off x="4475010" y="801390"/>
                <a:ext cx="245627" cy="5835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40">
                  <a:defRPr/>
                </a:pPr>
                <a:endParaRPr lang="zh-CN" altLang="en-US" sz="3200" spc="300" dirty="0">
                  <a:solidFill>
                    <a:prstClr val="white"/>
                  </a:solidFill>
                  <a:latin typeface="Playfair Display" pitchFamily="2" charset="0"/>
                  <a:ea typeface="微软雅黑" pitchFamily="34" charset="-122"/>
                </a:endParaRPr>
              </a:p>
            </p:txBody>
          </p:sp>
        </p:grpSp>
        <p:sp>
          <p:nvSpPr>
            <p:cNvPr id="10268" name="矩形 39">
              <a:extLst>
                <a:ext uri="{FF2B5EF4-FFF2-40B4-BE49-F238E27FC236}">
                  <a16:creationId xmlns:a16="http://schemas.microsoft.com/office/drawing/2014/main" id="{7F6E5119-8488-4459-A43C-BEE0AF535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849654"/>
              <a:ext cx="3762379" cy="579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b="1">
                  <a:solidFill>
                    <a:srgbClr val="FC6E5B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Chuẩn bị</a:t>
              </a:r>
              <a:endParaRPr lang="zh-CN" altLang="en-US" sz="2400" b="1">
                <a:solidFill>
                  <a:srgbClr val="FC6E5B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F768F3AE-EC5F-4916-9C7B-EC93A23F2FB2}"/>
              </a:ext>
            </a:extLst>
          </p:cNvPr>
          <p:cNvGrpSpPr>
            <a:grpSpLocks/>
          </p:cNvGrpSpPr>
          <p:nvPr/>
        </p:nvGrpSpPr>
        <p:grpSpPr bwMode="auto">
          <a:xfrm>
            <a:off x="5761038" y="2324100"/>
            <a:ext cx="3390900" cy="730250"/>
            <a:chOff x="4441089" y="761745"/>
            <a:chExt cx="4522931" cy="729354"/>
          </a:xfrm>
        </p:grpSpPr>
        <p:grpSp>
          <p:nvGrpSpPr>
            <p:cNvPr id="10263" name="组合 149">
              <a:extLst>
                <a:ext uri="{FF2B5EF4-FFF2-40B4-BE49-F238E27FC236}">
                  <a16:creationId xmlns:a16="http://schemas.microsoft.com/office/drawing/2014/main" id="{B936449F-1954-4807-BFF0-68E824F31E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45"/>
              <a:ext cx="728412" cy="729354"/>
              <a:chOff x="4339491" y="761745"/>
              <a:chExt cx="728412" cy="729354"/>
            </a:xfrm>
          </p:grpSpPr>
          <p:sp>
            <p:nvSpPr>
              <p:cNvPr id="153" name="任意多边形 82">
                <a:extLst>
                  <a:ext uri="{FF2B5EF4-FFF2-40B4-BE49-F238E27FC236}">
                    <a16:creationId xmlns:a16="http://schemas.microsoft.com/office/drawing/2014/main" id="{A704A775-364E-4391-B0E5-6DBEA3797E70}"/>
                  </a:ext>
                </a:extLst>
              </p:cNvPr>
              <p:cNvSpPr/>
              <p:nvPr/>
            </p:nvSpPr>
            <p:spPr bwMode="auto">
              <a:xfrm rot="3738964">
                <a:off x="4339020" y="762216"/>
                <a:ext cx="729354" cy="728412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4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Playfair Display" pitchFamily="2" charset="0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76A23865-85EA-4EAB-BBF7-39376753A796}"/>
                  </a:ext>
                </a:extLst>
              </p:cNvPr>
              <p:cNvSpPr txBox="1"/>
              <p:nvPr/>
            </p:nvSpPr>
            <p:spPr>
              <a:xfrm>
                <a:off x="4475010" y="801384"/>
                <a:ext cx="575954" cy="5834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40"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Playfair Display" pitchFamily="2" charset="0"/>
                    <a:ea typeface="微软雅黑" pitchFamily="34" charset="-122"/>
                  </a:rPr>
                  <a:t>a</a:t>
                </a:r>
                <a:endParaRPr lang="zh-CN" altLang="en-US" sz="3200" spc="300" dirty="0">
                  <a:solidFill>
                    <a:prstClr val="white"/>
                  </a:solidFill>
                  <a:latin typeface="Playfair Display" pitchFamily="2" charset="0"/>
                  <a:ea typeface="微软雅黑" pitchFamily="34" charset="-122"/>
                </a:endParaRPr>
              </a:p>
            </p:txBody>
          </p:sp>
        </p:grpSp>
        <p:sp>
          <p:nvSpPr>
            <p:cNvPr id="10264" name="矩形 39">
              <a:extLst>
                <a:ext uri="{FF2B5EF4-FFF2-40B4-BE49-F238E27FC236}">
                  <a16:creationId xmlns:a16="http://schemas.microsoft.com/office/drawing/2014/main" id="{ABEC20D5-81F9-4722-A43C-7FA4ECACD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761745"/>
              <a:ext cx="3762379" cy="579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b="1">
                  <a:solidFill>
                    <a:srgbClr val="FBC75D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Tìm hiểu đề</a:t>
              </a:r>
              <a:endParaRPr lang="zh-CN" altLang="en-US" sz="2400" b="1">
                <a:solidFill>
                  <a:srgbClr val="FBC75D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41F2F14E-6201-4C5E-B71B-138335F1A44F}"/>
              </a:ext>
            </a:extLst>
          </p:cNvPr>
          <p:cNvGrpSpPr>
            <a:grpSpLocks/>
          </p:cNvGrpSpPr>
          <p:nvPr/>
        </p:nvGrpSpPr>
        <p:grpSpPr bwMode="auto">
          <a:xfrm>
            <a:off x="5741988" y="3355975"/>
            <a:ext cx="3390900" cy="730250"/>
            <a:chOff x="4441088" y="761746"/>
            <a:chExt cx="4522932" cy="729238"/>
          </a:xfrm>
        </p:grpSpPr>
        <p:grpSp>
          <p:nvGrpSpPr>
            <p:cNvPr id="10259" name="组合 155">
              <a:extLst>
                <a:ext uri="{FF2B5EF4-FFF2-40B4-BE49-F238E27FC236}">
                  <a16:creationId xmlns:a16="http://schemas.microsoft.com/office/drawing/2014/main" id="{A4CD2A46-9833-4D41-B33E-4446390B7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8" y="761746"/>
              <a:ext cx="755938" cy="729238"/>
              <a:chOff x="4339490" y="761746"/>
              <a:chExt cx="755938" cy="729238"/>
            </a:xfrm>
          </p:grpSpPr>
          <p:sp>
            <p:nvSpPr>
              <p:cNvPr id="159" name="任意多边形 82">
                <a:extLst>
                  <a:ext uri="{FF2B5EF4-FFF2-40B4-BE49-F238E27FC236}">
                    <a16:creationId xmlns:a16="http://schemas.microsoft.com/office/drawing/2014/main" id="{E02C174A-7BED-4308-9FF3-8D4C52AF93BF}"/>
                  </a:ext>
                </a:extLst>
              </p:cNvPr>
              <p:cNvSpPr/>
              <p:nvPr/>
            </p:nvSpPr>
            <p:spPr bwMode="auto">
              <a:xfrm rot="3738964">
                <a:off x="4338018" y="763218"/>
                <a:ext cx="729238" cy="72629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4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Playfair Display" pitchFamily="2" charset="0"/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99B02C4-39A4-432F-AE84-CC8E2EB8DB04}"/>
                  </a:ext>
                </a:extLst>
              </p:cNvPr>
              <p:cNvSpPr txBox="1"/>
              <p:nvPr/>
            </p:nvSpPr>
            <p:spPr>
              <a:xfrm>
                <a:off x="4475008" y="801379"/>
                <a:ext cx="620420" cy="5833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defTabSz="1219140"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Playfair Display" pitchFamily="2" charset="0"/>
                    <a:ea typeface="微软雅黑" pitchFamily="34" charset="-122"/>
                  </a:rPr>
                  <a:t>b</a:t>
                </a:r>
                <a:endParaRPr lang="zh-CN" altLang="en-US" sz="3200" spc="300" dirty="0">
                  <a:solidFill>
                    <a:prstClr val="white"/>
                  </a:solidFill>
                  <a:latin typeface="Playfair Display" pitchFamily="2" charset="0"/>
                  <a:ea typeface="微软雅黑" pitchFamily="34" charset="-122"/>
                </a:endParaRPr>
              </a:p>
            </p:txBody>
          </p:sp>
        </p:grpSp>
        <p:sp>
          <p:nvSpPr>
            <p:cNvPr id="10260" name="矩形 39">
              <a:extLst>
                <a:ext uri="{FF2B5EF4-FFF2-40B4-BE49-F238E27FC236}">
                  <a16:creationId xmlns:a16="http://schemas.microsoft.com/office/drawing/2014/main" id="{882A2126-838B-4FE0-BF82-6C27780B1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834282"/>
              <a:ext cx="3762378" cy="57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b="1">
                  <a:solidFill>
                    <a:srgbClr val="66BFBC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Tìm ý và lập dàn ý</a:t>
              </a:r>
              <a:endParaRPr lang="zh-CN" altLang="en-US" sz="2400" b="1">
                <a:solidFill>
                  <a:srgbClr val="66BFB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0271AF4B-690E-4F2E-A986-5C402DB6C678}"/>
              </a:ext>
            </a:extLst>
          </p:cNvPr>
          <p:cNvGrpSpPr>
            <a:grpSpLocks/>
          </p:cNvGrpSpPr>
          <p:nvPr/>
        </p:nvGrpSpPr>
        <p:grpSpPr bwMode="auto">
          <a:xfrm>
            <a:off x="5718176" y="5226050"/>
            <a:ext cx="4416425" cy="728118"/>
            <a:chOff x="4441089" y="761745"/>
            <a:chExt cx="4522931" cy="729625"/>
          </a:xfrm>
        </p:grpSpPr>
        <p:grpSp>
          <p:nvGrpSpPr>
            <p:cNvPr id="10255" name="组合 161">
              <a:extLst>
                <a:ext uri="{FF2B5EF4-FFF2-40B4-BE49-F238E27FC236}">
                  <a16:creationId xmlns:a16="http://schemas.microsoft.com/office/drawing/2014/main" id="{F8AD2C05-5A50-4CE2-8869-BB13039D5C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45"/>
              <a:ext cx="728351" cy="729625"/>
              <a:chOff x="4339491" y="761745"/>
              <a:chExt cx="728351" cy="729625"/>
            </a:xfrm>
          </p:grpSpPr>
          <p:sp>
            <p:nvSpPr>
              <p:cNvPr id="165" name="任意多边形 82">
                <a:extLst>
                  <a:ext uri="{FF2B5EF4-FFF2-40B4-BE49-F238E27FC236}">
                    <a16:creationId xmlns:a16="http://schemas.microsoft.com/office/drawing/2014/main" id="{237E7F87-82B8-4C74-BD06-DBA093FB5DE2}"/>
                  </a:ext>
                </a:extLst>
              </p:cNvPr>
              <p:cNvSpPr/>
              <p:nvPr/>
            </p:nvSpPr>
            <p:spPr bwMode="auto">
              <a:xfrm rot="3738964">
                <a:off x="4338580" y="762656"/>
                <a:ext cx="730171" cy="72835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40">
                  <a:defRPr/>
                </a:pPr>
                <a:endParaRPr lang="zh-CN" altLang="en-US" sz="2400" kern="0" dirty="0">
                  <a:solidFill>
                    <a:srgbClr val="FFFFFF"/>
                  </a:solidFill>
                  <a:latin typeface="Playfair Display" pitchFamily="2" charset="0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A3189735-EE8E-41BD-99B7-10823C981EDB}"/>
                  </a:ext>
                </a:extLst>
              </p:cNvPr>
              <p:cNvSpPr txBox="1"/>
              <p:nvPr/>
            </p:nvSpPr>
            <p:spPr>
              <a:xfrm>
                <a:off x="4474432" y="801515"/>
                <a:ext cx="188591" cy="5854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40">
                  <a:defRPr/>
                </a:pPr>
                <a:endParaRPr lang="zh-CN" altLang="en-US" sz="3200" spc="300" dirty="0">
                  <a:solidFill>
                    <a:prstClr val="white"/>
                  </a:solidFill>
                  <a:latin typeface="Playfair Display" pitchFamily="2" charset="0"/>
                  <a:ea typeface="微软雅黑" pitchFamily="34" charset="-122"/>
                </a:endParaRPr>
              </a:p>
            </p:txBody>
          </p:sp>
        </p:grpSp>
        <p:sp>
          <p:nvSpPr>
            <p:cNvPr id="10256" name="矩形 39">
              <a:extLst>
                <a:ext uri="{FF2B5EF4-FFF2-40B4-BE49-F238E27FC236}">
                  <a16:creationId xmlns:a16="http://schemas.microsoft.com/office/drawing/2014/main" id="{A82D1738-BDA0-4933-807E-703F4788B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3" y="846321"/>
              <a:ext cx="3762377" cy="58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b="1">
                  <a:solidFill>
                    <a:srgbClr val="8CC066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Trao đổi và chỉnh sửa</a:t>
              </a:r>
              <a:endParaRPr lang="zh-CN" altLang="en-US" sz="2400" b="1">
                <a:solidFill>
                  <a:srgbClr val="8CC066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249" name="Rectangle 1">
            <a:extLst>
              <a:ext uri="{FF2B5EF4-FFF2-40B4-BE49-F238E27FC236}">
                <a16:creationId xmlns:a16="http://schemas.microsoft.com/office/drawing/2014/main" id="{0751AA66-76F5-44A3-8A3D-5A58DCE16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-55563"/>
            <a:ext cx="4572000" cy="94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NÓI VÀ NGHE</a:t>
            </a:r>
            <a:endParaRPr lang="en-US" altLang="en-US" sz="2400"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 TR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AO ĐỔI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 VỀ MỘT VẤN ĐỀ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合 148">
            <a:extLst>
              <a:ext uri="{FF2B5EF4-FFF2-40B4-BE49-F238E27FC236}">
                <a16:creationId xmlns:a16="http://schemas.microsoft.com/office/drawing/2014/main" id="{D31CCFF1-C679-4D60-ADFC-9855669F0653}"/>
              </a:ext>
            </a:extLst>
          </p:cNvPr>
          <p:cNvGrpSpPr>
            <a:grpSpLocks/>
          </p:cNvGrpSpPr>
          <p:nvPr/>
        </p:nvGrpSpPr>
        <p:grpSpPr bwMode="auto">
          <a:xfrm>
            <a:off x="5761038" y="4371975"/>
            <a:ext cx="3916362" cy="730250"/>
            <a:chOff x="4441089" y="761745"/>
            <a:chExt cx="5222852" cy="729354"/>
          </a:xfrm>
        </p:grpSpPr>
        <p:grpSp>
          <p:nvGrpSpPr>
            <p:cNvPr id="10251" name="组合 149">
              <a:extLst>
                <a:ext uri="{FF2B5EF4-FFF2-40B4-BE49-F238E27FC236}">
                  <a16:creationId xmlns:a16="http://schemas.microsoft.com/office/drawing/2014/main" id="{61ED0E31-FFF4-4894-8FAA-A121B2A0B8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45"/>
              <a:ext cx="728412" cy="729354"/>
              <a:chOff x="4339491" y="761745"/>
              <a:chExt cx="728412" cy="729354"/>
            </a:xfrm>
          </p:grpSpPr>
          <p:sp>
            <p:nvSpPr>
              <p:cNvPr id="29" name="任意多边形 82">
                <a:extLst>
                  <a:ext uri="{FF2B5EF4-FFF2-40B4-BE49-F238E27FC236}">
                    <a16:creationId xmlns:a16="http://schemas.microsoft.com/office/drawing/2014/main" id="{A879460F-2EE9-4458-ADB9-FA9733CDA632}"/>
                  </a:ext>
                </a:extLst>
              </p:cNvPr>
              <p:cNvSpPr/>
              <p:nvPr/>
            </p:nvSpPr>
            <p:spPr bwMode="auto">
              <a:xfrm rot="3738964">
                <a:off x="4338953" y="762283"/>
                <a:ext cx="729354" cy="728277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4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Playfair Display" pitchFamily="2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5E4D95-B925-4280-AA0D-F89E15DEFF5A}"/>
                  </a:ext>
                </a:extLst>
              </p:cNvPr>
              <p:cNvSpPr txBox="1"/>
              <p:nvPr/>
            </p:nvSpPr>
            <p:spPr>
              <a:xfrm>
                <a:off x="4474984" y="801384"/>
                <a:ext cx="245582" cy="5834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40">
                  <a:defRPr/>
                </a:pPr>
                <a:endParaRPr lang="zh-CN" altLang="en-US" sz="3200" spc="300" dirty="0">
                  <a:solidFill>
                    <a:prstClr val="white"/>
                  </a:solidFill>
                  <a:latin typeface="Playfair Display" pitchFamily="2" charset="0"/>
                  <a:ea typeface="微软雅黑" pitchFamily="34" charset="-122"/>
                </a:endParaRPr>
              </a:p>
            </p:txBody>
          </p:sp>
        </p:grpSp>
        <p:sp>
          <p:nvSpPr>
            <p:cNvPr id="10252" name="矩形 39">
              <a:extLst>
                <a:ext uri="{FF2B5EF4-FFF2-40B4-BE49-F238E27FC236}">
                  <a16:creationId xmlns:a16="http://schemas.microsoft.com/office/drawing/2014/main" id="{233788AC-9E31-4D3F-A3FA-873822026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0" y="761745"/>
              <a:ext cx="4462301" cy="579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b="1">
                  <a:solidFill>
                    <a:srgbClr val="F66277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Thực hành nói, nghe</a:t>
              </a:r>
              <a:endParaRPr lang="zh-CN" altLang="en-US" sz="2400" b="1">
                <a:solidFill>
                  <a:srgbClr val="F6627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51D8B7A-D83F-4DFF-8510-3BA8797E829C}"/>
              </a:ext>
            </a:extLst>
          </p:cNvPr>
          <p:cNvSpPr/>
          <p:nvPr/>
        </p:nvSpPr>
        <p:spPr>
          <a:xfrm>
            <a:off x="113016" y="30823"/>
            <a:ext cx="11989941" cy="67655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CD2AE6-240A-44FB-944D-FF62F0DF5C28}"/>
              </a:ext>
            </a:extLst>
          </p:cNvPr>
          <p:cNvSpPr txBox="1"/>
          <p:nvPr/>
        </p:nvSpPr>
        <p:spPr>
          <a:xfrm>
            <a:off x="5842806" y="4356247"/>
            <a:ext cx="60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C39095-A545-473F-8274-838E7AAE5835}"/>
              </a:ext>
            </a:extLst>
          </p:cNvPr>
          <p:cNvSpPr txBox="1"/>
          <p:nvPr/>
        </p:nvSpPr>
        <p:spPr>
          <a:xfrm>
            <a:off x="5835722" y="5197017"/>
            <a:ext cx="645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D8E7AC7F-1F1D-4AB1-A2D2-3EA2E9A1F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0"/>
            <a:ext cx="4572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NÓI VÀ NGHE</a:t>
            </a:r>
            <a:endParaRPr lang="en-US" altLang="en-US" sz="2400"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 TR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AO ĐỔI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 VỀ MỘT VẤN ĐỀ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3FAF0D-B3D8-4D2B-8014-05C5273F4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706" y="2514600"/>
            <a:ext cx="11116637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13" name="矩形 39">
            <a:extLst>
              <a:ext uri="{FF2B5EF4-FFF2-40B4-BE49-F238E27FC236}">
                <a16:creationId xmlns:a16="http://schemas.microsoft.com/office/drawing/2014/main" id="{16BD5872-D01F-49AB-BBA5-2547816BD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02" y="1803345"/>
            <a:ext cx="2819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</a:pPr>
            <a:r>
              <a:rPr lang="en-US" altLang="zh-CN" sz="2400" b="1" dirty="0">
                <a:solidFill>
                  <a:srgbClr val="FBC75D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dirty="0" err="1">
                <a:solidFill>
                  <a:srgbClr val="9BBB5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solidFill>
                  <a:srgbClr val="9BBB5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9BBB5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hiểu</a:t>
            </a:r>
            <a:r>
              <a:rPr lang="en-US" altLang="zh-CN" sz="2400" b="1" dirty="0">
                <a:solidFill>
                  <a:srgbClr val="9BBB5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9BBB5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đề</a:t>
            </a:r>
            <a:endParaRPr lang="zh-CN" altLang="en-US" sz="2400" b="1" dirty="0">
              <a:solidFill>
                <a:srgbClr val="9BBB5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任意多边形 82">
            <a:extLst>
              <a:ext uri="{FF2B5EF4-FFF2-40B4-BE49-F238E27FC236}">
                <a16:creationId xmlns:a16="http://schemas.microsoft.com/office/drawing/2014/main" id="{DC36266E-AA33-46E9-A48A-84C8AF97E261}"/>
              </a:ext>
            </a:extLst>
          </p:cNvPr>
          <p:cNvSpPr/>
          <p:nvPr/>
        </p:nvSpPr>
        <p:spPr bwMode="auto">
          <a:xfrm rot="21246566">
            <a:off x="1100390" y="1947807"/>
            <a:ext cx="563562" cy="473075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9140">
              <a:defRPr/>
            </a:pPr>
            <a:r>
              <a:rPr lang="en-US" altLang="zh-CN" sz="2400" kern="0" dirty="0">
                <a:solidFill>
                  <a:srgbClr val="FFFFFF"/>
                </a:solidFill>
                <a:latin typeface="Playfair Display" pitchFamily="2" charset="0"/>
              </a:rPr>
              <a:t>a</a:t>
            </a:r>
            <a:endParaRPr lang="zh-CN" altLang="en-US" sz="2400" kern="0" dirty="0">
              <a:solidFill>
                <a:srgbClr val="FFFFFF"/>
              </a:solidFill>
              <a:latin typeface="Playfair Display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53DA0A-1B92-4870-90D4-F03F0EB27B5A}"/>
              </a:ext>
            </a:extLst>
          </p:cNvPr>
          <p:cNvSpPr/>
          <p:nvPr/>
        </p:nvSpPr>
        <p:spPr>
          <a:xfrm>
            <a:off x="113016" y="30823"/>
            <a:ext cx="11989941" cy="67655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3A027950-AF53-4F10-9745-EB1BA898ECA4}"/>
              </a:ext>
            </a:extLst>
          </p:cNvPr>
          <p:cNvSpPr/>
          <p:nvPr/>
        </p:nvSpPr>
        <p:spPr>
          <a:xfrm>
            <a:off x="1077602" y="1177690"/>
            <a:ext cx="10378084" cy="65881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11382F9-DA26-41EC-B6B8-3A279A979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350" y="0"/>
            <a:ext cx="4572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NÓI VÀ NGHE</a:t>
            </a:r>
            <a:endParaRPr lang="en-US" altLang="en-US" sz="2400"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 TR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AO ĐỔI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 VỀ MỘT VẤN ĐỀ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48">
            <a:extLst>
              <a:ext uri="{FF2B5EF4-FFF2-40B4-BE49-F238E27FC236}">
                <a16:creationId xmlns:a16="http://schemas.microsoft.com/office/drawing/2014/main" id="{4193558D-9400-44B2-9734-8DE9C6C443B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081213"/>
            <a:ext cx="3449638" cy="728662"/>
            <a:chOff x="4383373" y="415210"/>
            <a:chExt cx="4700990" cy="869325"/>
          </a:xfrm>
        </p:grpSpPr>
        <p:grpSp>
          <p:nvGrpSpPr>
            <p:cNvPr id="12317" name="组合 149">
              <a:extLst>
                <a:ext uri="{FF2B5EF4-FFF2-40B4-BE49-F238E27FC236}">
                  <a16:creationId xmlns:a16="http://schemas.microsoft.com/office/drawing/2014/main" id="{1AC3A914-8CBF-413D-A503-DC1CA0927E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3373" y="617863"/>
              <a:ext cx="869672" cy="666672"/>
              <a:chOff x="4281775" y="617863"/>
              <a:chExt cx="869672" cy="666672"/>
            </a:xfrm>
          </p:grpSpPr>
          <p:sp>
            <p:nvSpPr>
              <p:cNvPr id="15" name="任意多边形 82">
                <a:extLst>
                  <a:ext uri="{FF2B5EF4-FFF2-40B4-BE49-F238E27FC236}">
                    <a16:creationId xmlns:a16="http://schemas.microsoft.com/office/drawing/2014/main" id="{F28F4553-339D-401E-88FD-857F6901BF1B}"/>
                  </a:ext>
                </a:extLst>
              </p:cNvPr>
              <p:cNvSpPr/>
              <p:nvPr/>
            </p:nvSpPr>
            <p:spPr bwMode="auto">
              <a:xfrm rot="1313288">
                <a:off x="4281775" y="617863"/>
                <a:ext cx="869672" cy="666672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4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Playfair Display" pitchFamily="2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B0ACE1-080B-45B7-92CF-585F44CDA916}"/>
                  </a:ext>
                </a:extLst>
              </p:cNvPr>
              <p:cNvSpPr txBox="1"/>
              <p:nvPr/>
            </p:nvSpPr>
            <p:spPr>
              <a:xfrm>
                <a:off x="4463498" y="633015"/>
                <a:ext cx="538678" cy="5511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40">
                  <a:defRPr/>
                </a:pPr>
                <a:r>
                  <a:rPr lang="en-US" altLang="zh-CN" sz="2400" b="1" spc="300" dirty="0">
                    <a:solidFill>
                      <a:prstClr val="white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b</a:t>
                </a:r>
                <a:endParaRPr lang="zh-CN" altLang="en-US" sz="2400" b="1" spc="300" dirty="0">
                  <a:solidFill>
                    <a:prstClr val="white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12318" name="矩形 39">
              <a:extLst>
                <a:ext uri="{FF2B5EF4-FFF2-40B4-BE49-F238E27FC236}">
                  <a16:creationId xmlns:a16="http://schemas.microsoft.com/office/drawing/2014/main" id="{6B2594CB-7E2E-4CF9-A6EA-7B088B64C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1987" y="415210"/>
              <a:ext cx="3762376" cy="69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b="1">
                  <a:solidFill>
                    <a:schemeClr val="accent2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Tìm ý và lập dàn ý</a:t>
              </a:r>
              <a:endPara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174" name="TextBox 3">
            <a:extLst>
              <a:ext uri="{FF2B5EF4-FFF2-40B4-BE49-F238E27FC236}">
                <a16:creationId xmlns:a16="http://schemas.microsoft.com/office/drawing/2014/main" id="{039D1278-7064-434D-8AF4-F3E82A907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38" y="2708275"/>
            <a:ext cx="3617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*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ý (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phiếu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ý)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4708114-B3C8-41AD-9D9B-3BC60A4F3B21}"/>
              </a:ext>
            </a:extLst>
          </p:cNvPr>
          <p:cNvSpPr/>
          <p:nvPr/>
        </p:nvSpPr>
        <p:spPr>
          <a:xfrm>
            <a:off x="1666876" y="3163888"/>
            <a:ext cx="8818563" cy="369411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endParaRPr lang="vi-V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177" name="TextBox 19">
            <a:extLst>
              <a:ext uri="{FF2B5EF4-FFF2-40B4-BE49-F238E27FC236}">
                <a16:creationId xmlns:a16="http://schemas.microsoft.com/office/drawing/2014/main" id="{227DFEBB-7269-48C0-90F3-9888ABA2D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3162300"/>
            <a:ext cx="662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                                              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TÌM Ý</a:t>
            </a:r>
          </a:p>
        </p:txBody>
      </p:sp>
      <p:sp>
        <p:nvSpPr>
          <p:cNvPr id="7178" name="TextBox 20">
            <a:extLst>
              <a:ext uri="{FF2B5EF4-FFF2-40B4-BE49-F238E27FC236}">
                <a16:creationId xmlns:a16="http://schemas.microsoft.com/office/drawing/2014/main" id="{30E51CD3-D488-416C-9855-64BCAB8CB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7" y="3455988"/>
            <a:ext cx="49311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191CC0B-8F8B-405D-8E06-8954C82AF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535877"/>
              </p:ext>
            </p:extLst>
          </p:nvPr>
        </p:nvGraphicFramePr>
        <p:xfrm>
          <a:off x="2212764" y="3924728"/>
          <a:ext cx="7921836" cy="2745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223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ấn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50" marB="457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44" marR="91444" marT="45750" marB="4575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223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50" marB="457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44" marR="91444" marT="45750" marB="4575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501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ấn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50" marB="457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44" marR="91444" marT="45750" marB="4575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312" name="组合 148">
            <a:extLst>
              <a:ext uri="{FF2B5EF4-FFF2-40B4-BE49-F238E27FC236}">
                <a16:creationId xmlns:a16="http://schemas.microsoft.com/office/drawing/2014/main" id="{1E7E36D7-8336-4887-AE9D-9485B65E698B}"/>
              </a:ext>
            </a:extLst>
          </p:cNvPr>
          <p:cNvGrpSpPr>
            <a:grpSpLocks/>
          </p:cNvGrpSpPr>
          <p:nvPr/>
        </p:nvGrpSpPr>
        <p:grpSpPr bwMode="auto">
          <a:xfrm>
            <a:off x="1587500" y="1595438"/>
            <a:ext cx="3390900" cy="614362"/>
            <a:chOff x="4441089" y="761745"/>
            <a:chExt cx="4522931" cy="807255"/>
          </a:xfrm>
        </p:grpSpPr>
        <p:grpSp>
          <p:nvGrpSpPr>
            <p:cNvPr id="12313" name="组合 149">
              <a:extLst>
                <a:ext uri="{FF2B5EF4-FFF2-40B4-BE49-F238E27FC236}">
                  <a16:creationId xmlns:a16="http://schemas.microsoft.com/office/drawing/2014/main" id="{77F4E46F-B7A8-4285-9088-672F148AC0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45"/>
              <a:ext cx="728412" cy="807255"/>
              <a:chOff x="4339491" y="761745"/>
              <a:chExt cx="728412" cy="807255"/>
            </a:xfrm>
          </p:grpSpPr>
          <p:sp>
            <p:nvSpPr>
              <p:cNvPr id="25" name="任意多边形 82">
                <a:extLst>
                  <a:ext uri="{FF2B5EF4-FFF2-40B4-BE49-F238E27FC236}">
                    <a16:creationId xmlns:a16="http://schemas.microsoft.com/office/drawing/2014/main" id="{DBB3971B-46B2-4AD7-8FA8-FF0C7F7E8249}"/>
                  </a:ext>
                </a:extLst>
              </p:cNvPr>
              <p:cNvSpPr/>
              <p:nvPr/>
            </p:nvSpPr>
            <p:spPr bwMode="auto">
              <a:xfrm rot="3738964">
                <a:off x="4338658" y="762578"/>
                <a:ext cx="730076" cy="728412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4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Playfair Display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F61600-4CC0-443F-83EC-47D4C8B04107}"/>
                  </a:ext>
                </a:extLst>
              </p:cNvPr>
              <p:cNvSpPr txBox="1"/>
              <p:nvPr/>
            </p:nvSpPr>
            <p:spPr>
              <a:xfrm>
                <a:off x="4475010" y="801377"/>
                <a:ext cx="542074" cy="76762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40"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a</a:t>
                </a:r>
                <a:endParaRPr lang="zh-CN" altLang="en-US" sz="3200" spc="300" dirty="0">
                  <a:solidFill>
                    <a:prstClr val="white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12314" name="矩形 39">
              <a:extLst>
                <a:ext uri="{FF2B5EF4-FFF2-40B4-BE49-F238E27FC236}">
                  <a16:creationId xmlns:a16="http://schemas.microsoft.com/office/drawing/2014/main" id="{CD493B7B-20E9-45BC-AFBE-1CE8D5FB7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263" y="761745"/>
              <a:ext cx="3762757" cy="76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b="1">
                  <a:solidFill>
                    <a:srgbClr val="9BBB59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Tìm hiểu đề</a:t>
              </a:r>
              <a:endParaRPr lang="zh-CN" altLang="en-US" sz="2400" b="1">
                <a:solidFill>
                  <a:srgbClr val="9BBB5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A25C985D-3F36-4783-8A41-81C553F792F2}"/>
              </a:ext>
            </a:extLst>
          </p:cNvPr>
          <p:cNvSpPr/>
          <p:nvPr/>
        </p:nvSpPr>
        <p:spPr>
          <a:xfrm>
            <a:off x="1800224" y="1003032"/>
            <a:ext cx="9655462" cy="65881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19" grpId="0" animBg="1"/>
      <p:bldP spid="7177" grpId="0"/>
      <p:bldP spid="71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5CB02777-1C95-4DBE-BDAD-D4DBD636F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0"/>
            <a:ext cx="4572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NÓI VÀ NGHE</a:t>
            </a:r>
            <a:endParaRPr lang="en-US" altLang="en-US" sz="2400"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algn="ctr" eaLnBrk="1" hangingPunct="1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 TR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AO ĐỔI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inga" panose="020B0502040204020203" pitchFamily="34" charset="0"/>
              </a:rPr>
              <a:t> VỀ MỘT VẤN ĐỀ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TextBox 5">
            <a:extLst>
              <a:ext uri="{FF2B5EF4-FFF2-40B4-BE49-F238E27FC236}">
                <a16:creationId xmlns:a16="http://schemas.microsoft.com/office/drawing/2014/main" id="{9DB96302-FB14-41BC-A1F6-77A0867FC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12" y="724258"/>
            <a:ext cx="34004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2, THỰC HÀNH</a:t>
            </a:r>
          </a:p>
        </p:txBody>
      </p:sp>
      <p:grpSp>
        <p:nvGrpSpPr>
          <p:cNvPr id="13316" name="组合 148">
            <a:extLst>
              <a:ext uri="{FF2B5EF4-FFF2-40B4-BE49-F238E27FC236}">
                <a16:creationId xmlns:a16="http://schemas.microsoft.com/office/drawing/2014/main" id="{8C8140F9-5B40-4CDC-9F6E-1CD5CEA488DE}"/>
              </a:ext>
            </a:extLst>
          </p:cNvPr>
          <p:cNvGrpSpPr>
            <a:grpSpLocks/>
          </p:cNvGrpSpPr>
          <p:nvPr/>
        </p:nvGrpSpPr>
        <p:grpSpPr bwMode="auto">
          <a:xfrm>
            <a:off x="350235" y="1611228"/>
            <a:ext cx="3409951" cy="720245"/>
            <a:chOff x="4441089" y="629345"/>
            <a:chExt cx="4546329" cy="861752"/>
          </a:xfrm>
        </p:grpSpPr>
        <p:grpSp>
          <p:nvGrpSpPr>
            <p:cNvPr id="13321" name="组合 149">
              <a:extLst>
                <a:ext uri="{FF2B5EF4-FFF2-40B4-BE49-F238E27FC236}">
                  <a16:creationId xmlns:a16="http://schemas.microsoft.com/office/drawing/2014/main" id="{D6439EEF-775E-4DA7-B7C3-B0913823F0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25"/>
              <a:ext cx="727032" cy="729372"/>
              <a:chOff x="4339491" y="761725"/>
              <a:chExt cx="727032" cy="729372"/>
            </a:xfrm>
          </p:grpSpPr>
          <p:sp>
            <p:nvSpPr>
              <p:cNvPr id="16" name="任意多边形 82">
                <a:extLst>
                  <a:ext uri="{FF2B5EF4-FFF2-40B4-BE49-F238E27FC236}">
                    <a16:creationId xmlns:a16="http://schemas.microsoft.com/office/drawing/2014/main" id="{52F5F015-FDB0-4943-8271-F84433A552CD}"/>
                  </a:ext>
                </a:extLst>
              </p:cNvPr>
              <p:cNvSpPr/>
              <p:nvPr/>
            </p:nvSpPr>
            <p:spPr bwMode="auto">
              <a:xfrm rot="3738964">
                <a:off x="4344142" y="757075"/>
                <a:ext cx="729371" cy="73867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4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Playfair Display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661C7A-88EE-47C0-AC23-FBC994BB3AEE}"/>
                  </a:ext>
                </a:extLst>
              </p:cNvPr>
              <p:cNvSpPr txBox="1"/>
              <p:nvPr/>
            </p:nvSpPr>
            <p:spPr>
              <a:xfrm>
                <a:off x="4474951" y="801613"/>
                <a:ext cx="503736" cy="5527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40">
                  <a:defRPr/>
                </a:pPr>
                <a:r>
                  <a:rPr lang="en-US" altLang="zh-CN" sz="2400" spc="300" dirty="0">
                    <a:solidFill>
                      <a:prstClr val="white"/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b</a:t>
                </a:r>
                <a:endParaRPr lang="zh-CN" altLang="en-US" sz="2400" spc="300" dirty="0">
                  <a:solidFill>
                    <a:prstClr val="white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13322" name="矩形 39">
              <a:extLst>
                <a:ext uri="{FF2B5EF4-FFF2-40B4-BE49-F238E27FC236}">
                  <a16:creationId xmlns:a16="http://schemas.microsoft.com/office/drawing/2014/main" id="{BA26EECC-AD06-4E5E-8045-B144918EB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039" y="629345"/>
              <a:ext cx="3762379" cy="596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 b="1" dirty="0" err="1">
                  <a:solidFill>
                    <a:srgbClr val="ED7D3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2000" b="1" dirty="0">
                  <a:solidFill>
                    <a:srgbClr val="ED7D3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ý </a:t>
              </a:r>
              <a:r>
                <a:rPr lang="en-US" altLang="zh-CN" sz="2000" b="1" dirty="0" err="1">
                  <a:solidFill>
                    <a:srgbClr val="ED7D3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2000" b="1" dirty="0">
                  <a:solidFill>
                    <a:srgbClr val="ED7D3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>
                  <a:solidFill>
                    <a:srgbClr val="ED7D3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lập</a:t>
              </a:r>
              <a:r>
                <a:rPr lang="en-US" altLang="zh-CN" sz="2000" b="1" dirty="0">
                  <a:solidFill>
                    <a:srgbClr val="ED7D3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>
                  <a:solidFill>
                    <a:srgbClr val="ED7D3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dàn</a:t>
              </a:r>
              <a:r>
                <a:rPr lang="en-US" altLang="zh-CN" sz="2000" b="1" dirty="0">
                  <a:solidFill>
                    <a:srgbClr val="ED7D3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ý</a:t>
              </a:r>
              <a:endParaRPr lang="zh-CN" altLang="en-US" sz="2000" b="1" dirty="0">
                <a:solidFill>
                  <a:srgbClr val="ED7D3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317" name="TextBox 3">
            <a:extLst>
              <a:ext uri="{FF2B5EF4-FFF2-40B4-BE49-F238E27FC236}">
                <a16:creationId xmlns:a16="http://schemas.microsoft.com/office/drawing/2014/main" id="{97B9F40A-C468-4107-959A-A2CF56A32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738" y="2036763"/>
            <a:ext cx="2771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* Tìm ý ( phiếu tìm ý )</a:t>
            </a:r>
          </a:p>
        </p:txBody>
      </p:sp>
      <p:sp>
        <p:nvSpPr>
          <p:cNvPr id="8198" name="TextBox 8">
            <a:extLst>
              <a:ext uri="{FF2B5EF4-FFF2-40B4-BE49-F238E27FC236}">
                <a16:creationId xmlns:a16="http://schemas.microsoft.com/office/drawing/2014/main" id="{4792993B-ACA3-42F7-AB56-DA3876F31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301" y="2386013"/>
            <a:ext cx="2332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* Lập dàn ý</a:t>
            </a:r>
          </a:p>
        </p:txBody>
      </p:sp>
      <p:sp>
        <p:nvSpPr>
          <p:cNvPr id="54280" name="Rectangle 9">
            <a:extLst>
              <a:ext uri="{FF2B5EF4-FFF2-40B4-BE49-F238E27FC236}">
                <a16:creationId xmlns:a16="http://schemas.microsoft.com/office/drawing/2014/main" id="{964D7A2A-C71A-4375-9D23-ED0AFE23F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85" y="2692400"/>
            <a:ext cx="1186262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* Dàn ý tham khảo: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MB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defRPr/>
            </a:pP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- TB: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KB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BP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08261F-A825-448C-A79C-D5B6E64020E5}"/>
              </a:ext>
            </a:extLst>
          </p:cNvPr>
          <p:cNvSpPr/>
          <p:nvPr/>
        </p:nvSpPr>
        <p:spPr>
          <a:xfrm>
            <a:off x="113016" y="30823"/>
            <a:ext cx="11989941" cy="67655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9A3506A0-DBA3-416A-8816-1A5BE1594D6E}"/>
              </a:ext>
            </a:extLst>
          </p:cNvPr>
          <p:cNvSpPr/>
          <p:nvPr/>
        </p:nvSpPr>
        <p:spPr>
          <a:xfrm>
            <a:off x="1800224" y="1044128"/>
            <a:ext cx="9655462" cy="65881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1646</Words>
  <Application>Microsoft Office PowerPoint</Application>
  <PresentationFormat>Widescreen</PresentationFormat>
  <Paragraphs>180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Playfair Display</vt:lpstr>
      <vt:lpstr>Times New Roman</vt:lpstr>
      <vt:lpstr>UTM Edwardian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B. YÊU CẦU,  ĐỊNH HƯỚNG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2022-06-28T02:54:45Z</dcterms:created>
  <dcterms:modified xsi:type="dcterms:W3CDTF">2022-06-28T16:28:35Z</dcterms:modified>
</cp:coreProperties>
</file>