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0" r:id="rId3"/>
    <p:sldId id="367" r:id="rId4"/>
    <p:sldId id="368" r:id="rId5"/>
    <p:sldId id="369" r:id="rId6"/>
    <p:sldId id="336" r:id="rId7"/>
    <p:sldId id="371" r:id="rId8"/>
    <p:sldId id="372" r:id="rId9"/>
    <p:sldId id="373" r:id="rId10"/>
    <p:sldId id="374" r:id="rId11"/>
    <p:sldId id="375" r:id="rId12"/>
    <p:sldId id="376" r:id="rId13"/>
    <p:sldId id="377" r:id="rId14"/>
    <p:sldId id="344" r:id="rId15"/>
    <p:sldId id="357" r:id="rId16"/>
    <p:sldId id="378" r:id="rId17"/>
    <p:sldId id="379" r:id="rId18"/>
    <p:sldId id="380" r:id="rId19"/>
    <p:sldId id="382" r:id="rId20"/>
    <p:sldId id="383" r:id="rId21"/>
    <p:sldId id="384" r:id="rId22"/>
    <p:sldId id="3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5" d="100"/>
          <a:sy n="65" d="100"/>
        </p:scale>
        <p:origin x="924" y="48"/>
      </p:cViewPr>
      <p:guideLst>
        <p:guide orient="horz" pos="2160"/>
        <p:guide pos="3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006B0544-EB2D-45A5-88FE-374315565DDD}"/>
    <pc:docChg chg="undo redo custSel addSld delSld modSld sldOrd modMainMaster">
      <pc:chgData name="Thúy Mai" userId="222f1c7e07c9bd7a" providerId="LiveId" clId="{006B0544-EB2D-45A5-88FE-374315565DDD}" dt="2022-06-27T09:51:48.907" v="1113" actId="47"/>
      <pc:docMkLst>
        <pc:docMk/>
      </pc:docMkLst>
      <pc:sldChg chg="del">
        <pc:chgData name="Thúy Mai" userId="222f1c7e07c9bd7a" providerId="LiveId" clId="{006B0544-EB2D-45A5-88FE-374315565DDD}" dt="2022-06-27T08:22:25.594" v="0" actId="47"/>
        <pc:sldMkLst>
          <pc:docMk/>
          <pc:sldMk cId="2194304546" sldId="256"/>
        </pc:sldMkLst>
      </pc:sldChg>
      <pc:sldChg chg="modTransition">
        <pc:chgData name="Thúy Mai" userId="222f1c7e07c9bd7a" providerId="LiveId" clId="{006B0544-EB2D-45A5-88FE-374315565DDD}" dt="2022-06-27T09:47:06.213" v="1111"/>
        <pc:sldMkLst>
          <pc:docMk/>
          <pc:sldMk cId="769675095" sldId="257"/>
        </pc:sldMkLst>
      </pc:sldChg>
      <pc:sldChg chg="addSp modSp mod modTransition modAnim">
        <pc:chgData name="Thúy Mai" userId="222f1c7e07c9bd7a" providerId="LiveId" clId="{006B0544-EB2D-45A5-88FE-374315565DDD}" dt="2022-06-27T09:47:02.985" v="1110"/>
        <pc:sldMkLst>
          <pc:docMk/>
          <pc:sldMk cId="299901974" sldId="260"/>
        </pc:sldMkLst>
        <pc:spChg chg="add mod">
          <ac:chgData name="Thúy Mai" userId="222f1c7e07c9bd7a" providerId="LiveId" clId="{006B0544-EB2D-45A5-88FE-374315565DDD}" dt="2022-06-27T08:52:10.118" v="358" actId="207"/>
          <ac:spMkLst>
            <pc:docMk/>
            <pc:sldMk cId="299901974" sldId="260"/>
            <ac:spMk id="2" creationId="{C1BEF7F3-5D4E-DB6C-6560-7F690F7B7C4E}"/>
          </ac:spMkLst>
        </pc:spChg>
        <pc:picChg chg="mod">
          <ac:chgData name="Thúy Mai" userId="222f1c7e07c9bd7a" providerId="LiveId" clId="{006B0544-EB2D-45A5-88FE-374315565DDD}" dt="2022-06-27T08:29:36.921" v="12" actId="1076"/>
          <ac:picMkLst>
            <pc:docMk/>
            <pc:sldMk cId="299901974" sldId="260"/>
            <ac:picMk id="1026" creationId="{F12A9DD4-15CA-6945-7821-7BA405F81B33}"/>
          </ac:picMkLst>
        </pc:picChg>
      </pc:sldChg>
      <pc:sldChg chg="modTransition">
        <pc:chgData name="Thúy Mai" userId="222f1c7e07c9bd7a" providerId="LiveId" clId="{006B0544-EB2D-45A5-88FE-374315565DDD}" dt="2022-06-27T09:47:02.985" v="1110"/>
        <pc:sldMkLst>
          <pc:docMk/>
          <pc:sldMk cId="1242711209" sldId="336"/>
        </pc:sldMkLst>
      </pc:sldChg>
      <pc:sldChg chg="modSp mod modTransition">
        <pc:chgData name="Thúy Mai" userId="222f1c7e07c9bd7a" providerId="LiveId" clId="{006B0544-EB2D-45A5-88FE-374315565DDD}" dt="2022-06-27T09:47:02.985" v="1110"/>
        <pc:sldMkLst>
          <pc:docMk/>
          <pc:sldMk cId="3060792702" sldId="344"/>
        </pc:sldMkLst>
        <pc:spChg chg="mod">
          <ac:chgData name="Thúy Mai" userId="222f1c7e07c9bd7a" providerId="LiveId" clId="{006B0544-EB2D-45A5-88FE-374315565DDD}" dt="2022-06-27T09:24:54.964" v="747" actId="20577"/>
          <ac:spMkLst>
            <pc:docMk/>
            <pc:sldMk cId="3060792702" sldId="344"/>
            <ac:spMk id="14" creationId="{761421B1-1906-4F8E-BF53-DF1E9D07C1F2}"/>
          </ac:spMkLst>
        </pc:spChg>
      </pc:sldChg>
      <pc:sldChg chg="addSp delSp modSp del mod delAnim modAnim">
        <pc:chgData name="Thúy Mai" userId="222f1c7e07c9bd7a" providerId="LiveId" clId="{006B0544-EB2D-45A5-88FE-374315565DDD}" dt="2022-06-27T09:39:03.245" v="1018" actId="47"/>
        <pc:sldMkLst>
          <pc:docMk/>
          <pc:sldMk cId="54359404" sldId="348"/>
        </pc:sldMkLst>
        <pc:picChg chg="add mod">
          <ac:chgData name="Thúy Mai" userId="222f1c7e07c9bd7a" providerId="LiveId" clId="{006B0544-EB2D-45A5-88FE-374315565DDD}" dt="2022-06-27T09:07:02.156" v="370"/>
          <ac:picMkLst>
            <pc:docMk/>
            <pc:sldMk cId="54359404" sldId="348"/>
            <ac:picMk id="10" creationId="{F364C1BE-342F-D56B-C01A-0621393E3BE1}"/>
          </ac:picMkLst>
        </pc:picChg>
        <pc:picChg chg="del">
          <ac:chgData name="Thúy Mai" userId="222f1c7e07c9bd7a" providerId="LiveId" clId="{006B0544-EB2D-45A5-88FE-374315565DDD}" dt="2022-06-27T09:07:00.554" v="369" actId="21"/>
          <ac:picMkLst>
            <pc:docMk/>
            <pc:sldMk cId="54359404" sldId="348"/>
            <ac:picMk id="17" creationId="{E03731C2-D964-2007-1F5F-300F83ECC87F}"/>
          </ac:picMkLst>
        </pc:picChg>
      </pc:sldChg>
      <pc:sldChg chg="delSp modSp del mod">
        <pc:chgData name="Thúy Mai" userId="222f1c7e07c9bd7a" providerId="LiveId" clId="{006B0544-EB2D-45A5-88FE-374315565DDD}" dt="2022-06-27T08:41:49.876" v="307" actId="47"/>
        <pc:sldMkLst>
          <pc:docMk/>
          <pc:sldMk cId="1497124097" sldId="349"/>
        </pc:sldMkLst>
        <pc:spChg chg="del mod">
          <ac:chgData name="Thúy Mai" userId="222f1c7e07c9bd7a" providerId="LiveId" clId="{006B0544-EB2D-45A5-88FE-374315565DDD}" dt="2022-06-27T08:41:48.751" v="306" actId="478"/>
          <ac:spMkLst>
            <pc:docMk/>
            <pc:sldMk cId="1497124097" sldId="349"/>
            <ac:spMk id="18" creationId="{611F7A7E-CABE-44DE-4EAE-4966A900F811}"/>
          </ac:spMkLst>
        </pc:spChg>
      </pc:sldChg>
      <pc:sldChg chg="del">
        <pc:chgData name="Thúy Mai" userId="222f1c7e07c9bd7a" providerId="LiveId" clId="{006B0544-EB2D-45A5-88FE-374315565DDD}" dt="2022-06-27T09:24:46.233" v="724" actId="47"/>
        <pc:sldMkLst>
          <pc:docMk/>
          <pc:sldMk cId="1198234513" sldId="351"/>
        </pc:sldMkLst>
      </pc:sldChg>
      <pc:sldChg chg="del">
        <pc:chgData name="Thúy Mai" userId="222f1c7e07c9bd7a" providerId="LiveId" clId="{006B0544-EB2D-45A5-88FE-374315565DDD}" dt="2022-06-27T09:04:54.749" v="359" actId="47"/>
        <pc:sldMkLst>
          <pc:docMk/>
          <pc:sldMk cId="3307737828" sldId="352"/>
        </pc:sldMkLst>
      </pc:sldChg>
      <pc:sldChg chg="del">
        <pc:chgData name="Thúy Mai" userId="222f1c7e07c9bd7a" providerId="LiveId" clId="{006B0544-EB2D-45A5-88FE-374315565DDD}" dt="2022-06-27T09:04:55.913" v="360" actId="47"/>
        <pc:sldMkLst>
          <pc:docMk/>
          <pc:sldMk cId="3581136391" sldId="353"/>
        </pc:sldMkLst>
      </pc:sldChg>
      <pc:sldChg chg="del">
        <pc:chgData name="Thúy Mai" userId="222f1c7e07c9bd7a" providerId="LiveId" clId="{006B0544-EB2D-45A5-88FE-374315565DDD}" dt="2022-06-27T09:38:55.611" v="1012" actId="47"/>
        <pc:sldMkLst>
          <pc:docMk/>
          <pc:sldMk cId="2688261714" sldId="354"/>
        </pc:sldMkLst>
      </pc:sldChg>
      <pc:sldChg chg="del">
        <pc:chgData name="Thúy Mai" userId="222f1c7e07c9bd7a" providerId="LiveId" clId="{006B0544-EB2D-45A5-88FE-374315565DDD}" dt="2022-06-27T09:24:47.392" v="727" actId="47"/>
        <pc:sldMkLst>
          <pc:docMk/>
          <pc:sldMk cId="3507931850" sldId="355"/>
        </pc:sldMkLst>
      </pc:sldChg>
      <pc:sldChg chg="del">
        <pc:chgData name="Thúy Mai" userId="222f1c7e07c9bd7a" providerId="LiveId" clId="{006B0544-EB2D-45A5-88FE-374315565DDD}" dt="2022-06-27T09:24:46.972" v="726" actId="47"/>
        <pc:sldMkLst>
          <pc:docMk/>
          <pc:sldMk cId="1138527691" sldId="356"/>
        </pc:sldMkLst>
      </pc:sldChg>
      <pc:sldChg chg="addSp delSp modSp mod modTransition modAnim">
        <pc:chgData name="Thúy Mai" userId="222f1c7e07c9bd7a" providerId="LiveId" clId="{006B0544-EB2D-45A5-88FE-374315565DDD}" dt="2022-06-27T09:47:02.985" v="1110"/>
        <pc:sldMkLst>
          <pc:docMk/>
          <pc:sldMk cId="1090921686" sldId="357"/>
        </pc:sldMkLst>
        <pc:spChg chg="add del mod">
          <ac:chgData name="Thúy Mai" userId="222f1c7e07c9bd7a" providerId="LiveId" clId="{006B0544-EB2D-45A5-88FE-374315565DDD}" dt="2022-06-27T09:07:32.644" v="376"/>
          <ac:spMkLst>
            <pc:docMk/>
            <pc:sldMk cId="1090921686" sldId="357"/>
            <ac:spMk id="4" creationId="{5913E97D-884F-53F4-B1F5-454F5E68FDF6}"/>
          </ac:spMkLst>
        </pc:spChg>
        <pc:spChg chg="mod">
          <ac:chgData name="Thúy Mai" userId="222f1c7e07c9bd7a" providerId="LiveId" clId="{006B0544-EB2D-45A5-88FE-374315565DDD}" dt="2022-06-27T09:30:24.585" v="861" actId="1076"/>
          <ac:spMkLst>
            <pc:docMk/>
            <pc:sldMk cId="1090921686" sldId="357"/>
            <ac:spMk id="6" creationId="{62EB405F-70F3-9228-1E40-16787805E343}"/>
          </ac:spMkLst>
        </pc:spChg>
        <pc:spChg chg="add mod">
          <ac:chgData name="Thúy Mai" userId="222f1c7e07c9bd7a" providerId="LiveId" clId="{006B0544-EB2D-45A5-88FE-374315565DDD}" dt="2022-06-27T09:30:32.450" v="864" actId="1076"/>
          <ac:spMkLst>
            <pc:docMk/>
            <pc:sldMk cId="1090921686" sldId="357"/>
            <ac:spMk id="7" creationId="{D5F5B631-55CE-2A99-9C30-9BB9B0AACE7C}"/>
          </ac:spMkLst>
        </pc:spChg>
        <pc:spChg chg="del">
          <ac:chgData name="Thúy Mai" userId="222f1c7e07c9bd7a" providerId="LiveId" clId="{006B0544-EB2D-45A5-88FE-374315565DDD}" dt="2022-06-27T09:30:21.889" v="860" actId="478"/>
          <ac:spMkLst>
            <pc:docMk/>
            <pc:sldMk cId="1090921686" sldId="357"/>
            <ac:spMk id="8" creationId="{E81BC9F9-BB9C-4A2F-D7DD-6457DCC45738}"/>
          </ac:spMkLst>
        </pc:spChg>
        <pc:spChg chg="add mod">
          <ac:chgData name="Thúy Mai" userId="222f1c7e07c9bd7a" providerId="LiveId" clId="{006B0544-EB2D-45A5-88FE-374315565DDD}" dt="2022-06-27T09:30:46.449" v="868" actId="14100"/>
          <ac:spMkLst>
            <pc:docMk/>
            <pc:sldMk cId="1090921686" sldId="357"/>
            <ac:spMk id="9" creationId="{B322F292-A493-5D48-96C9-7448404353F9}"/>
          </ac:spMkLst>
        </pc:spChg>
        <pc:spChg chg="add mod">
          <ac:chgData name="Thúy Mai" userId="222f1c7e07c9bd7a" providerId="LiveId" clId="{006B0544-EB2D-45A5-88FE-374315565DDD}" dt="2022-06-27T09:43:48.561" v="1074" actId="1076"/>
          <ac:spMkLst>
            <pc:docMk/>
            <pc:sldMk cId="1090921686" sldId="357"/>
            <ac:spMk id="11" creationId="{B24A6933-84AA-5022-996F-A2A6402F2619}"/>
          </ac:spMkLst>
        </pc:spChg>
        <pc:picChg chg="add del mod">
          <ac:chgData name="Thúy Mai" userId="222f1c7e07c9bd7a" providerId="LiveId" clId="{006B0544-EB2D-45A5-88FE-374315565DDD}" dt="2022-06-27T09:07:32.644" v="376"/>
          <ac:picMkLst>
            <pc:docMk/>
            <pc:sldMk cId="1090921686" sldId="357"/>
            <ac:picMk id="5" creationId="{918ABBF0-40CA-387D-5D1A-4100D4931EFA}"/>
          </ac:picMkLst>
        </pc:picChg>
        <pc:picChg chg="add mod">
          <ac:chgData name="Thúy Mai" userId="222f1c7e07c9bd7a" providerId="LiveId" clId="{006B0544-EB2D-45A5-88FE-374315565DDD}" dt="2022-06-27T09:30:44.881" v="867" actId="1076"/>
          <ac:picMkLst>
            <pc:docMk/>
            <pc:sldMk cId="1090921686" sldId="357"/>
            <ac:picMk id="10" creationId="{4712277C-7AAE-53BF-482F-1DE247D7A9DB}"/>
          </ac:picMkLst>
        </pc:picChg>
      </pc:sldChg>
      <pc:sldChg chg="del">
        <pc:chgData name="Thúy Mai" userId="222f1c7e07c9bd7a" providerId="LiveId" clId="{006B0544-EB2D-45A5-88FE-374315565DDD}" dt="2022-06-27T09:24:46.540" v="725" actId="47"/>
        <pc:sldMkLst>
          <pc:docMk/>
          <pc:sldMk cId="3453151190" sldId="358"/>
        </pc:sldMkLst>
      </pc:sldChg>
      <pc:sldChg chg="del">
        <pc:chgData name="Thúy Mai" userId="222f1c7e07c9bd7a" providerId="LiveId" clId="{006B0544-EB2D-45A5-88FE-374315565DDD}" dt="2022-06-27T09:38:56.180" v="1013" actId="47"/>
        <pc:sldMkLst>
          <pc:docMk/>
          <pc:sldMk cId="2420257450" sldId="359"/>
        </pc:sldMkLst>
      </pc:sldChg>
      <pc:sldChg chg="del">
        <pc:chgData name="Thúy Mai" userId="222f1c7e07c9bd7a" providerId="LiveId" clId="{006B0544-EB2D-45A5-88FE-374315565DDD}" dt="2022-06-27T09:38:57.099" v="1014" actId="47"/>
        <pc:sldMkLst>
          <pc:docMk/>
          <pc:sldMk cId="1268020633" sldId="360"/>
        </pc:sldMkLst>
      </pc:sldChg>
      <pc:sldChg chg="del">
        <pc:chgData name="Thúy Mai" userId="222f1c7e07c9bd7a" providerId="LiveId" clId="{006B0544-EB2D-45A5-88FE-374315565DDD}" dt="2022-06-27T09:38:57.661" v="1015" actId="47"/>
        <pc:sldMkLst>
          <pc:docMk/>
          <pc:sldMk cId="1678316749" sldId="361"/>
        </pc:sldMkLst>
      </pc:sldChg>
      <pc:sldChg chg="del">
        <pc:chgData name="Thúy Mai" userId="222f1c7e07c9bd7a" providerId="LiveId" clId="{006B0544-EB2D-45A5-88FE-374315565DDD}" dt="2022-06-27T09:38:58.141" v="1016" actId="47"/>
        <pc:sldMkLst>
          <pc:docMk/>
          <pc:sldMk cId="2497788316" sldId="362"/>
        </pc:sldMkLst>
      </pc:sldChg>
      <pc:sldChg chg="del">
        <pc:chgData name="Thúy Mai" userId="222f1c7e07c9bd7a" providerId="LiveId" clId="{006B0544-EB2D-45A5-88FE-374315565DDD}" dt="2022-06-27T09:38:58.667" v="1017" actId="47"/>
        <pc:sldMkLst>
          <pc:docMk/>
          <pc:sldMk cId="622560298" sldId="363"/>
        </pc:sldMkLst>
      </pc:sldChg>
      <pc:sldChg chg="del">
        <pc:chgData name="Thúy Mai" userId="222f1c7e07c9bd7a" providerId="LiveId" clId="{006B0544-EB2D-45A5-88FE-374315565DDD}" dt="2022-06-27T09:39:03.893" v="1019" actId="47"/>
        <pc:sldMkLst>
          <pc:docMk/>
          <pc:sldMk cId="2163132973" sldId="364"/>
        </pc:sldMkLst>
      </pc:sldChg>
      <pc:sldChg chg="addSp delSp modSp mod modTransition">
        <pc:chgData name="Thúy Mai" userId="222f1c7e07c9bd7a" providerId="LiveId" clId="{006B0544-EB2D-45A5-88FE-374315565DDD}" dt="2022-06-27T09:47:02.985" v="1110"/>
        <pc:sldMkLst>
          <pc:docMk/>
          <pc:sldMk cId="658365227" sldId="365"/>
        </pc:sldMkLst>
        <pc:spChg chg="mod">
          <ac:chgData name="Thúy Mai" userId="222f1c7e07c9bd7a" providerId="LiveId" clId="{006B0544-EB2D-45A5-88FE-374315565DDD}" dt="2022-06-27T09:39:36.329" v="1033" actId="1076"/>
          <ac:spMkLst>
            <pc:docMk/>
            <pc:sldMk cId="658365227" sldId="365"/>
            <ac:spMk id="6" creationId="{33C9A906-C68F-8732-E591-D7A874286443}"/>
          </ac:spMkLst>
        </pc:spChg>
        <pc:spChg chg="mod">
          <ac:chgData name="Thúy Mai" userId="222f1c7e07c9bd7a" providerId="LiveId" clId="{006B0544-EB2D-45A5-88FE-374315565DDD}" dt="2022-06-27T09:39:34.212" v="1032" actId="1076"/>
          <ac:spMkLst>
            <pc:docMk/>
            <pc:sldMk cId="658365227" sldId="365"/>
            <ac:spMk id="7" creationId="{7D8243EA-75EA-D4DE-EC6A-355D7E1BD0BB}"/>
          </ac:spMkLst>
        </pc:spChg>
        <pc:graphicFrameChg chg="add del mod">
          <ac:chgData name="Thúy Mai" userId="222f1c7e07c9bd7a" providerId="LiveId" clId="{006B0544-EB2D-45A5-88FE-374315565DDD}" dt="2022-06-27T09:39:08.866" v="1022"/>
          <ac:graphicFrameMkLst>
            <pc:docMk/>
            <pc:sldMk cId="658365227" sldId="365"/>
            <ac:graphicFrameMk id="2" creationId="{D96C9414-3BF1-FB4D-23AE-598BE7FBE6A5}"/>
          </ac:graphicFrameMkLst>
        </pc:graphicFrameChg>
        <pc:picChg chg="mod">
          <ac:chgData name="Thúy Mai" userId="222f1c7e07c9bd7a" providerId="LiveId" clId="{006B0544-EB2D-45A5-88FE-374315565DDD}" dt="2022-06-27T09:39:11.232" v="1024" actId="1076"/>
          <ac:picMkLst>
            <pc:docMk/>
            <pc:sldMk cId="658365227" sldId="365"/>
            <ac:picMk id="9" creationId="{BFEB0C58-9B1B-9FC4-9094-E3A1AF48F599}"/>
          </ac:picMkLst>
        </pc:picChg>
      </pc:sldChg>
      <pc:sldChg chg="addSp delSp modSp new del mod">
        <pc:chgData name="Thúy Mai" userId="222f1c7e07c9bd7a" providerId="LiveId" clId="{006B0544-EB2D-45A5-88FE-374315565DDD}" dt="2022-06-27T08:41:22.031" v="304" actId="47"/>
        <pc:sldMkLst>
          <pc:docMk/>
          <pc:sldMk cId="1115548423" sldId="366"/>
        </pc:sldMkLst>
        <pc:spChg chg="del">
          <ac:chgData name="Thúy Mai" userId="222f1c7e07c9bd7a" providerId="LiveId" clId="{006B0544-EB2D-45A5-88FE-374315565DDD}" dt="2022-06-27T08:29:11.321" v="2" actId="478"/>
          <ac:spMkLst>
            <pc:docMk/>
            <pc:sldMk cId="1115548423" sldId="366"/>
            <ac:spMk id="2" creationId="{9D4DA662-783F-C5ED-9017-3D73D37E0BFE}"/>
          </ac:spMkLst>
        </pc:spChg>
        <pc:spChg chg="del">
          <ac:chgData name="Thúy Mai" userId="222f1c7e07c9bd7a" providerId="LiveId" clId="{006B0544-EB2D-45A5-88FE-374315565DDD}" dt="2022-06-27T08:29:12.793" v="3" actId="478"/>
          <ac:spMkLst>
            <pc:docMk/>
            <pc:sldMk cId="1115548423" sldId="366"/>
            <ac:spMk id="3" creationId="{B432730B-C9D9-DEA2-1411-9E1480C1AEA3}"/>
          </ac:spMkLst>
        </pc:spChg>
        <pc:spChg chg="add del mod">
          <ac:chgData name="Thúy Mai" userId="222f1c7e07c9bd7a" providerId="LiveId" clId="{006B0544-EB2D-45A5-88FE-374315565DDD}" dt="2022-06-27T08:37:41.060" v="291" actId="21"/>
          <ac:spMkLst>
            <pc:docMk/>
            <pc:sldMk cId="1115548423" sldId="366"/>
            <ac:spMk id="6" creationId="{E3C8A6D7-0779-E694-42CB-65370BA46467}"/>
          </ac:spMkLst>
        </pc:spChg>
        <pc:graphicFrameChg chg="add del mod">
          <ac:chgData name="Thúy Mai" userId="222f1c7e07c9bd7a" providerId="LiveId" clId="{006B0544-EB2D-45A5-88FE-374315565DDD}" dt="2022-06-27T08:29:14.151" v="6"/>
          <ac:graphicFrameMkLst>
            <pc:docMk/>
            <pc:sldMk cId="1115548423" sldId="366"/>
            <ac:graphicFrameMk id="4" creationId="{610BC135-3933-AD8E-769C-91CA6AAD9039}"/>
          </ac:graphicFrameMkLst>
        </pc:graphicFrameChg>
      </pc:sldChg>
      <pc:sldChg chg="addSp delSp modSp new mod modTransition modAnim">
        <pc:chgData name="Thúy Mai" userId="222f1c7e07c9bd7a" providerId="LiveId" clId="{006B0544-EB2D-45A5-88FE-374315565DDD}" dt="2022-06-27T09:47:02.985" v="1110"/>
        <pc:sldMkLst>
          <pc:docMk/>
          <pc:sldMk cId="3131194797" sldId="367"/>
        </pc:sldMkLst>
        <pc:spChg chg="del">
          <ac:chgData name="Thúy Mai" userId="222f1c7e07c9bd7a" providerId="LiveId" clId="{006B0544-EB2D-45A5-88FE-374315565DDD}" dt="2022-06-27T08:31:16.789" v="133" actId="478"/>
          <ac:spMkLst>
            <pc:docMk/>
            <pc:sldMk cId="3131194797" sldId="367"/>
            <ac:spMk id="2" creationId="{51BA460F-9FE4-7FE4-DE34-05890AA48A1F}"/>
          </ac:spMkLst>
        </pc:spChg>
        <pc:spChg chg="del">
          <ac:chgData name="Thúy Mai" userId="222f1c7e07c9bd7a" providerId="LiveId" clId="{006B0544-EB2D-45A5-88FE-374315565DDD}" dt="2022-06-27T08:31:17.844" v="134" actId="478"/>
          <ac:spMkLst>
            <pc:docMk/>
            <pc:sldMk cId="3131194797" sldId="367"/>
            <ac:spMk id="3" creationId="{B5C78DE5-B3DB-7E9C-802C-F9B0C9EC8455}"/>
          </ac:spMkLst>
        </pc:spChg>
        <pc:spChg chg="add mod">
          <ac:chgData name="Thúy Mai" userId="222f1c7e07c9bd7a" providerId="LiveId" clId="{006B0544-EB2D-45A5-88FE-374315565DDD}" dt="2022-06-27T08:34:42.622" v="205" actId="14100"/>
          <ac:spMkLst>
            <pc:docMk/>
            <pc:sldMk cId="3131194797" sldId="367"/>
            <ac:spMk id="4" creationId="{BAA90F2E-E5E9-E6D5-BBF2-01F262BAF611}"/>
          </ac:spMkLst>
        </pc:spChg>
        <pc:spChg chg="add mod">
          <ac:chgData name="Thúy Mai" userId="222f1c7e07c9bd7a" providerId="LiveId" clId="{006B0544-EB2D-45A5-88FE-374315565DDD}" dt="2022-06-27T08:34:49.063" v="207" actId="1076"/>
          <ac:spMkLst>
            <pc:docMk/>
            <pc:sldMk cId="3131194797" sldId="367"/>
            <ac:spMk id="6" creationId="{A7E9F45B-EC8A-9600-EE7B-085439620D5F}"/>
          </ac:spMkLst>
        </pc:spChg>
        <pc:spChg chg="add mod">
          <ac:chgData name="Thúy Mai" userId="222f1c7e07c9bd7a" providerId="LiveId" clId="{006B0544-EB2D-45A5-88FE-374315565DDD}" dt="2022-06-27T08:36:29.318" v="210" actId="20577"/>
          <ac:spMkLst>
            <pc:docMk/>
            <pc:sldMk cId="3131194797" sldId="367"/>
            <ac:spMk id="9" creationId="{CF8675C5-A179-B84E-E015-0C2A44F8FCF8}"/>
          </ac:spMkLst>
        </pc:spChg>
        <pc:picChg chg="add mod">
          <ac:chgData name="Thúy Mai" userId="222f1c7e07c9bd7a" providerId="LiveId" clId="{006B0544-EB2D-45A5-88FE-374315565DDD}" dt="2022-06-27T08:34:44.956" v="206" actId="1076"/>
          <ac:picMkLst>
            <pc:docMk/>
            <pc:sldMk cId="3131194797" sldId="367"/>
            <ac:picMk id="7" creationId="{B5C5AD74-900F-CCB8-3188-22521B8AB7BA}"/>
          </ac:picMkLst>
        </pc:picChg>
      </pc:sldChg>
      <pc:sldChg chg="addSp delSp modSp add mod modTransition modAnim">
        <pc:chgData name="Thúy Mai" userId="222f1c7e07c9bd7a" providerId="LiveId" clId="{006B0544-EB2D-45A5-88FE-374315565DDD}" dt="2022-06-27T09:47:02.985" v="1110"/>
        <pc:sldMkLst>
          <pc:docMk/>
          <pc:sldMk cId="411072382" sldId="368"/>
        </pc:sldMkLst>
        <pc:spChg chg="mod">
          <ac:chgData name="Thúy Mai" userId="222f1c7e07c9bd7a" providerId="LiveId" clId="{006B0544-EB2D-45A5-88FE-374315565DDD}" dt="2022-06-27T08:39:46.375" v="302" actId="1076"/>
          <ac:spMkLst>
            <pc:docMk/>
            <pc:sldMk cId="411072382" sldId="368"/>
            <ac:spMk id="4" creationId="{BAA90F2E-E5E9-E6D5-BBF2-01F262BAF611}"/>
          </ac:spMkLst>
        </pc:spChg>
        <pc:spChg chg="del">
          <ac:chgData name="Thúy Mai" userId="222f1c7e07c9bd7a" providerId="LiveId" clId="{006B0544-EB2D-45A5-88FE-374315565DDD}" dt="2022-06-27T08:37:43.474" v="292" actId="478"/>
          <ac:spMkLst>
            <pc:docMk/>
            <pc:sldMk cId="411072382" sldId="368"/>
            <ac:spMk id="6" creationId="{A7E9F45B-EC8A-9600-EE7B-085439620D5F}"/>
          </ac:spMkLst>
        </pc:spChg>
        <pc:spChg chg="add mod">
          <ac:chgData name="Thúy Mai" userId="222f1c7e07c9bd7a" providerId="LiveId" clId="{006B0544-EB2D-45A5-88FE-374315565DDD}" dt="2022-06-27T08:37:49.621" v="295" actId="1076"/>
          <ac:spMkLst>
            <pc:docMk/>
            <pc:sldMk cId="411072382" sldId="368"/>
            <ac:spMk id="8" creationId="{C01110FA-6F8A-2CA2-5E0E-897AAB14FE5D}"/>
          </ac:spMkLst>
        </pc:spChg>
        <pc:spChg chg="del">
          <ac:chgData name="Thúy Mai" userId="222f1c7e07c9bd7a" providerId="LiveId" clId="{006B0544-EB2D-45A5-88FE-374315565DDD}" dt="2022-06-27T08:37:44.645" v="293" actId="478"/>
          <ac:spMkLst>
            <pc:docMk/>
            <pc:sldMk cId="411072382" sldId="368"/>
            <ac:spMk id="9" creationId="{CF8675C5-A179-B84E-E015-0C2A44F8FCF8}"/>
          </ac:spMkLst>
        </pc:spChg>
        <pc:picChg chg="mod">
          <ac:chgData name="Thúy Mai" userId="222f1c7e07c9bd7a" providerId="LiveId" clId="{006B0544-EB2D-45A5-88FE-374315565DDD}" dt="2022-06-27T08:39:47.805" v="303" actId="1076"/>
          <ac:picMkLst>
            <pc:docMk/>
            <pc:sldMk cId="411072382" sldId="368"/>
            <ac:picMk id="7" creationId="{B5C5AD74-900F-CCB8-3188-22521B8AB7BA}"/>
          </ac:picMkLst>
        </pc:picChg>
      </pc:sldChg>
      <pc:sldChg chg="addSp delSp modSp new mod modTransition modAnim">
        <pc:chgData name="Thúy Mai" userId="222f1c7e07c9bd7a" providerId="LiveId" clId="{006B0544-EB2D-45A5-88FE-374315565DDD}" dt="2022-06-27T09:47:02.985" v="1110"/>
        <pc:sldMkLst>
          <pc:docMk/>
          <pc:sldMk cId="572559184" sldId="369"/>
        </pc:sldMkLst>
        <pc:spChg chg="del">
          <ac:chgData name="Thúy Mai" userId="222f1c7e07c9bd7a" providerId="LiveId" clId="{006B0544-EB2D-45A5-88FE-374315565DDD}" dt="2022-06-27T08:42:07.487" v="309" actId="478"/>
          <ac:spMkLst>
            <pc:docMk/>
            <pc:sldMk cId="572559184" sldId="369"/>
            <ac:spMk id="2" creationId="{466C0875-1263-0358-CC28-738BF9CC52B5}"/>
          </ac:spMkLst>
        </pc:spChg>
        <pc:spChg chg="del">
          <ac:chgData name="Thúy Mai" userId="222f1c7e07c9bd7a" providerId="LiveId" clId="{006B0544-EB2D-45A5-88FE-374315565DDD}" dt="2022-06-27T08:42:08.248" v="310" actId="478"/>
          <ac:spMkLst>
            <pc:docMk/>
            <pc:sldMk cId="572559184" sldId="369"/>
            <ac:spMk id="3" creationId="{D9A3F237-7CE7-6FE5-13D1-98FBCF9E3A6D}"/>
          </ac:spMkLst>
        </pc:spChg>
        <pc:graphicFrameChg chg="add del mod">
          <ac:chgData name="Thúy Mai" userId="222f1c7e07c9bd7a" providerId="LiveId" clId="{006B0544-EB2D-45A5-88FE-374315565DDD}" dt="2022-06-27T08:42:09.677" v="313"/>
          <ac:graphicFrameMkLst>
            <pc:docMk/>
            <pc:sldMk cId="572559184" sldId="369"/>
            <ac:graphicFrameMk id="4" creationId="{0B85BB80-0A33-F531-EDB2-9C591B38EC1C}"/>
          </ac:graphicFrameMkLst>
        </pc:graphicFrameChg>
        <pc:graphicFrameChg chg="add mod modGraphic">
          <ac:chgData name="Thúy Mai" userId="222f1c7e07c9bd7a" providerId="LiveId" clId="{006B0544-EB2D-45A5-88FE-374315565DDD}" dt="2022-06-27T08:44:24.378" v="357" actId="1076"/>
          <ac:graphicFrameMkLst>
            <pc:docMk/>
            <pc:sldMk cId="572559184" sldId="369"/>
            <ac:graphicFrameMk id="5" creationId="{6167D7D4-43D8-0063-393F-D183AE09CB8C}"/>
          </ac:graphicFrameMkLst>
        </pc:graphicFrameChg>
      </pc:sldChg>
      <pc:sldChg chg="addSp delSp modSp new del mod">
        <pc:chgData name="Thúy Mai" userId="222f1c7e07c9bd7a" providerId="LiveId" clId="{006B0544-EB2D-45A5-88FE-374315565DDD}" dt="2022-06-27T09:12:15.620" v="502" actId="47"/>
        <pc:sldMkLst>
          <pc:docMk/>
          <pc:sldMk cId="1003664147" sldId="370"/>
        </pc:sldMkLst>
        <pc:spChg chg="del">
          <ac:chgData name="Thúy Mai" userId="222f1c7e07c9bd7a" providerId="LiveId" clId="{006B0544-EB2D-45A5-88FE-374315565DDD}" dt="2022-06-27T09:06:49.397" v="362" actId="478"/>
          <ac:spMkLst>
            <pc:docMk/>
            <pc:sldMk cId="1003664147" sldId="370"/>
            <ac:spMk id="2" creationId="{09B489A7-5E6F-D00A-36B2-7E921D35B009}"/>
          </ac:spMkLst>
        </pc:spChg>
        <pc:spChg chg="del">
          <ac:chgData name="Thúy Mai" userId="222f1c7e07c9bd7a" providerId="LiveId" clId="{006B0544-EB2D-45A5-88FE-374315565DDD}" dt="2022-06-27T09:06:50.169" v="363" actId="478"/>
          <ac:spMkLst>
            <pc:docMk/>
            <pc:sldMk cId="1003664147" sldId="370"/>
            <ac:spMk id="3" creationId="{AC6AD1FF-4919-9409-D11A-AAE108BEB812}"/>
          </ac:spMkLst>
        </pc:spChg>
        <pc:spChg chg="add mod">
          <ac:chgData name="Thúy Mai" userId="222f1c7e07c9bd7a" providerId="LiveId" clId="{006B0544-EB2D-45A5-88FE-374315565DDD}" dt="2022-06-27T09:11:26.979" v="487" actId="21"/>
          <ac:spMkLst>
            <pc:docMk/>
            <pc:sldMk cId="1003664147" sldId="370"/>
            <ac:spMk id="6" creationId="{AD64473D-E9EA-36BC-55A3-95323C69A3CC}"/>
          </ac:spMkLst>
        </pc:spChg>
        <pc:graphicFrameChg chg="add del mod">
          <ac:chgData name="Thúy Mai" userId="222f1c7e07c9bd7a" providerId="LiveId" clId="{006B0544-EB2D-45A5-88FE-374315565DDD}" dt="2022-06-27T09:06:52.051" v="366"/>
          <ac:graphicFrameMkLst>
            <pc:docMk/>
            <pc:sldMk cId="1003664147" sldId="370"/>
            <ac:graphicFrameMk id="4" creationId="{594808B5-CE27-7DA9-C639-7FEDF0B944F5}"/>
          </ac:graphicFrameMkLst>
        </pc:graphicFrameChg>
      </pc:sldChg>
      <pc:sldChg chg="addSp delSp modSp add mod modTransition modAnim">
        <pc:chgData name="Thúy Mai" userId="222f1c7e07c9bd7a" providerId="LiveId" clId="{006B0544-EB2D-45A5-88FE-374315565DDD}" dt="2022-06-27T09:47:02.985" v="1110"/>
        <pc:sldMkLst>
          <pc:docMk/>
          <pc:sldMk cId="3612820071" sldId="371"/>
        </pc:sldMkLst>
        <pc:spChg chg="add mod ord">
          <ac:chgData name="Thúy Mai" userId="222f1c7e07c9bd7a" providerId="LiveId" clId="{006B0544-EB2D-45A5-88FE-374315565DDD}" dt="2022-06-27T09:08:25.533" v="398" actId="14100"/>
          <ac:spMkLst>
            <pc:docMk/>
            <pc:sldMk cId="3612820071" sldId="371"/>
            <ac:spMk id="4" creationId="{091ABB7F-72CC-028E-C89B-B0D632188B18}"/>
          </ac:spMkLst>
        </pc:spChg>
        <pc:spChg chg="mod">
          <ac:chgData name="Thúy Mai" userId="222f1c7e07c9bd7a" providerId="LiveId" clId="{006B0544-EB2D-45A5-88FE-374315565DDD}" dt="2022-06-27T09:08:08.785" v="390" actId="14100"/>
          <ac:spMkLst>
            <pc:docMk/>
            <pc:sldMk cId="3612820071" sldId="371"/>
            <ac:spMk id="6" creationId="{62EB405F-70F3-9228-1E40-16787805E343}"/>
          </ac:spMkLst>
        </pc:spChg>
        <pc:spChg chg="del mod">
          <ac:chgData name="Thúy Mai" userId="222f1c7e07c9bd7a" providerId="LiveId" clId="{006B0544-EB2D-45A5-88FE-374315565DDD}" dt="2022-06-27T09:07:19.199" v="373" actId="478"/>
          <ac:spMkLst>
            <pc:docMk/>
            <pc:sldMk cId="3612820071" sldId="371"/>
            <ac:spMk id="8" creationId="{E81BC9F9-BB9C-4A2F-D7DD-6457DCC45738}"/>
          </ac:spMkLst>
        </pc:spChg>
        <pc:spChg chg="add mod">
          <ac:chgData name="Thúy Mai" userId="222f1c7e07c9bd7a" providerId="LiveId" clId="{006B0544-EB2D-45A5-88FE-374315565DDD}" dt="2022-06-27T09:10:27.396" v="473" actId="20577"/>
          <ac:spMkLst>
            <pc:docMk/>
            <pc:sldMk cId="3612820071" sldId="371"/>
            <ac:spMk id="9" creationId="{1FD9B7AE-4247-7C5F-7C50-8DC01FD7DF87}"/>
          </ac:spMkLst>
        </pc:spChg>
        <pc:graphicFrameChg chg="add del mod">
          <ac:chgData name="Thúy Mai" userId="222f1c7e07c9bd7a" providerId="LiveId" clId="{006B0544-EB2D-45A5-88FE-374315565DDD}" dt="2022-06-27T09:08:50.566" v="401"/>
          <ac:graphicFrameMkLst>
            <pc:docMk/>
            <pc:sldMk cId="3612820071" sldId="371"/>
            <ac:graphicFrameMk id="2" creationId="{4D0C5285-3B93-399D-4FAD-48039367AD06}"/>
          </ac:graphicFrameMkLst>
        </pc:graphicFrameChg>
        <pc:picChg chg="add mod">
          <ac:chgData name="Thúy Mai" userId="222f1c7e07c9bd7a" providerId="LiveId" clId="{006B0544-EB2D-45A5-88FE-374315565DDD}" dt="2022-06-27T09:08:21.799" v="397" actId="688"/>
          <ac:picMkLst>
            <pc:docMk/>
            <pc:sldMk cId="3612820071" sldId="371"/>
            <ac:picMk id="5" creationId="{40943122-2DF8-B069-94F2-ACD2AA5F5825}"/>
          </ac:picMkLst>
        </pc:picChg>
      </pc:sldChg>
      <pc:sldChg chg="addSp modSp add mod modTransition modAnim">
        <pc:chgData name="Thúy Mai" userId="222f1c7e07c9bd7a" providerId="LiveId" clId="{006B0544-EB2D-45A5-88FE-374315565DDD}" dt="2022-06-27T09:47:02.985" v="1110"/>
        <pc:sldMkLst>
          <pc:docMk/>
          <pc:sldMk cId="3130997008" sldId="372"/>
        </pc:sldMkLst>
        <pc:spChg chg="add mod">
          <ac:chgData name="Thúy Mai" userId="222f1c7e07c9bd7a" providerId="LiveId" clId="{006B0544-EB2D-45A5-88FE-374315565DDD}" dt="2022-06-27T09:11:54.567" v="496" actId="1076"/>
          <ac:spMkLst>
            <pc:docMk/>
            <pc:sldMk cId="3130997008" sldId="372"/>
            <ac:spMk id="7" creationId="{5995539F-E549-183B-FAFA-8BCC374197C5}"/>
          </ac:spMkLst>
        </pc:spChg>
        <pc:spChg chg="mod">
          <ac:chgData name="Thúy Mai" userId="222f1c7e07c9bd7a" providerId="LiveId" clId="{006B0544-EB2D-45A5-88FE-374315565DDD}" dt="2022-06-27T09:11:51.296" v="495" actId="1076"/>
          <ac:spMkLst>
            <pc:docMk/>
            <pc:sldMk cId="3130997008" sldId="372"/>
            <ac:spMk id="9" creationId="{1FD9B7AE-4247-7C5F-7C50-8DC01FD7DF87}"/>
          </ac:spMkLst>
        </pc:spChg>
        <pc:spChg chg="add mod">
          <ac:chgData name="Thúy Mai" userId="222f1c7e07c9bd7a" providerId="LiveId" clId="{006B0544-EB2D-45A5-88FE-374315565DDD}" dt="2022-06-27T09:12:01.323" v="500" actId="113"/>
          <ac:spMkLst>
            <pc:docMk/>
            <pc:sldMk cId="3130997008" sldId="372"/>
            <ac:spMk id="10" creationId="{CDAB91E2-7C2B-B1E3-41E8-0FA6C8F97354}"/>
          </ac:spMkLst>
        </pc:spChg>
      </pc:sldChg>
      <pc:sldChg chg="addSp delSp modSp add mod modTransition modAnim">
        <pc:chgData name="Thúy Mai" userId="222f1c7e07c9bd7a" providerId="LiveId" clId="{006B0544-EB2D-45A5-88FE-374315565DDD}" dt="2022-06-27T09:47:02.985" v="1110"/>
        <pc:sldMkLst>
          <pc:docMk/>
          <pc:sldMk cId="4122096376" sldId="373"/>
        </pc:sldMkLst>
        <pc:spChg chg="mod">
          <ac:chgData name="Thúy Mai" userId="222f1c7e07c9bd7a" providerId="LiveId" clId="{006B0544-EB2D-45A5-88FE-374315565DDD}" dt="2022-06-27T09:18:21.291" v="589" actId="1076"/>
          <ac:spMkLst>
            <pc:docMk/>
            <pc:sldMk cId="4122096376" sldId="373"/>
            <ac:spMk id="4" creationId="{091ABB7F-72CC-028E-C89B-B0D632188B18}"/>
          </ac:spMkLst>
        </pc:spChg>
        <pc:spChg chg="mod">
          <ac:chgData name="Thúy Mai" userId="222f1c7e07c9bd7a" providerId="LiveId" clId="{006B0544-EB2D-45A5-88FE-374315565DDD}" dt="2022-06-27T09:18:22.080" v="592" actId="20577"/>
          <ac:spMkLst>
            <pc:docMk/>
            <pc:sldMk cId="4122096376" sldId="373"/>
            <ac:spMk id="6" creationId="{62EB405F-70F3-9228-1E40-16787805E343}"/>
          </ac:spMkLst>
        </pc:spChg>
        <pc:spChg chg="del mod">
          <ac:chgData name="Thúy Mai" userId="222f1c7e07c9bd7a" providerId="LiveId" clId="{006B0544-EB2D-45A5-88FE-374315565DDD}" dt="2022-06-27T09:18:30.351" v="599" actId="478"/>
          <ac:spMkLst>
            <pc:docMk/>
            <pc:sldMk cId="4122096376" sldId="373"/>
            <ac:spMk id="7" creationId="{5995539F-E549-183B-FAFA-8BCC374197C5}"/>
          </ac:spMkLst>
        </pc:spChg>
        <pc:spChg chg="add del mod">
          <ac:chgData name="Thúy Mai" userId="222f1c7e07c9bd7a" providerId="LiveId" clId="{006B0544-EB2D-45A5-88FE-374315565DDD}" dt="2022-06-27T09:19:29.709" v="630" actId="1076"/>
          <ac:spMkLst>
            <pc:docMk/>
            <pc:sldMk cId="4122096376" sldId="373"/>
            <ac:spMk id="9" creationId="{1FD9B7AE-4247-7C5F-7C50-8DC01FD7DF87}"/>
          </ac:spMkLst>
        </pc:spChg>
        <pc:spChg chg="mod">
          <ac:chgData name="Thúy Mai" userId="222f1c7e07c9bd7a" providerId="LiveId" clId="{006B0544-EB2D-45A5-88FE-374315565DDD}" dt="2022-06-27T09:19:59.388" v="637" actId="255"/>
          <ac:spMkLst>
            <pc:docMk/>
            <pc:sldMk cId="4122096376" sldId="373"/>
            <ac:spMk id="10" creationId="{CDAB91E2-7C2B-B1E3-41E8-0FA6C8F97354}"/>
          </ac:spMkLst>
        </pc:spChg>
        <pc:spChg chg="add del mod">
          <ac:chgData name="Thúy Mai" userId="222f1c7e07c9bd7a" providerId="LiveId" clId="{006B0544-EB2D-45A5-88FE-374315565DDD}" dt="2022-06-27T09:18:22.302" v="593" actId="47"/>
          <ac:spMkLst>
            <pc:docMk/>
            <pc:sldMk cId="4122096376" sldId="373"/>
            <ac:spMk id="11" creationId="{15303EFC-5888-B4F0-F1B6-FE137C6330E8}"/>
          </ac:spMkLst>
        </pc:spChg>
        <pc:spChg chg="add mod">
          <ac:chgData name="Thúy Mai" userId="222f1c7e07c9bd7a" providerId="LiveId" clId="{006B0544-EB2D-45A5-88FE-374315565DDD}" dt="2022-06-27T09:19:37.341" v="631" actId="1076"/>
          <ac:spMkLst>
            <pc:docMk/>
            <pc:sldMk cId="4122096376" sldId="373"/>
            <ac:spMk id="14" creationId="{DD34EC06-1229-62A4-D086-C1CE38E55821}"/>
          </ac:spMkLst>
        </pc:spChg>
        <pc:graphicFrameChg chg="add del mod">
          <ac:chgData name="Thúy Mai" userId="222f1c7e07c9bd7a" providerId="LiveId" clId="{006B0544-EB2D-45A5-88FE-374315565DDD}" dt="2022-06-27T09:12:34.310" v="507"/>
          <ac:graphicFrameMkLst>
            <pc:docMk/>
            <pc:sldMk cId="4122096376" sldId="373"/>
            <ac:graphicFrameMk id="2" creationId="{03828166-BE11-A885-0868-0F2BB5A0B8CB}"/>
          </ac:graphicFrameMkLst>
        </pc:graphicFrameChg>
        <pc:graphicFrameChg chg="add del mod">
          <ac:chgData name="Thúy Mai" userId="222f1c7e07c9bd7a" providerId="LiveId" clId="{006B0544-EB2D-45A5-88FE-374315565DDD}" dt="2022-06-27T09:18:45.791" v="608"/>
          <ac:graphicFrameMkLst>
            <pc:docMk/>
            <pc:sldMk cId="4122096376" sldId="373"/>
            <ac:graphicFrameMk id="8" creationId="{BCE43180-28CB-31B1-B316-4BD99436854E}"/>
          </ac:graphicFrameMkLst>
        </pc:graphicFrameChg>
        <pc:graphicFrameChg chg="add del mod">
          <ac:chgData name="Thúy Mai" userId="222f1c7e07c9bd7a" providerId="LiveId" clId="{006B0544-EB2D-45A5-88FE-374315565DDD}" dt="2022-06-27T09:18:47.059" v="611"/>
          <ac:graphicFrameMkLst>
            <pc:docMk/>
            <pc:sldMk cId="4122096376" sldId="373"/>
            <ac:graphicFrameMk id="12" creationId="{0BCCA84A-AA3E-1BC0-9A48-12008965B906}"/>
          </ac:graphicFrameMkLst>
        </pc:graphicFrameChg>
        <pc:picChg chg="mod">
          <ac:chgData name="Thúy Mai" userId="222f1c7e07c9bd7a" providerId="LiveId" clId="{006B0544-EB2D-45A5-88FE-374315565DDD}" dt="2022-06-27T09:18:21.673" v="590" actId="1076"/>
          <ac:picMkLst>
            <pc:docMk/>
            <pc:sldMk cId="4122096376" sldId="373"/>
            <ac:picMk id="5" creationId="{40943122-2DF8-B069-94F2-ACD2AA5F5825}"/>
          </ac:picMkLst>
        </pc:picChg>
      </pc:sldChg>
      <pc:sldChg chg="delSp modSp add mod modTransition modAnim">
        <pc:chgData name="Thúy Mai" userId="222f1c7e07c9bd7a" providerId="LiveId" clId="{006B0544-EB2D-45A5-88FE-374315565DDD}" dt="2022-06-27T09:47:02.985" v="1110"/>
        <pc:sldMkLst>
          <pc:docMk/>
          <pc:sldMk cId="798539187" sldId="374"/>
        </pc:sldMkLst>
        <pc:spChg chg="mod">
          <ac:chgData name="Thúy Mai" userId="222f1c7e07c9bd7a" providerId="LiveId" clId="{006B0544-EB2D-45A5-88FE-374315565DDD}" dt="2022-06-27T09:46:06.683" v="1104" actId="207"/>
          <ac:spMkLst>
            <pc:docMk/>
            <pc:sldMk cId="798539187" sldId="374"/>
            <ac:spMk id="7" creationId="{5995539F-E549-183B-FAFA-8BCC374197C5}"/>
          </ac:spMkLst>
        </pc:spChg>
        <pc:spChg chg="mod">
          <ac:chgData name="Thúy Mai" userId="222f1c7e07c9bd7a" providerId="LiveId" clId="{006B0544-EB2D-45A5-88FE-374315565DDD}" dt="2022-06-27T09:20:20.123" v="644" actId="14100"/>
          <ac:spMkLst>
            <pc:docMk/>
            <pc:sldMk cId="798539187" sldId="374"/>
            <ac:spMk id="9" creationId="{1FD9B7AE-4247-7C5F-7C50-8DC01FD7DF87}"/>
          </ac:spMkLst>
        </pc:spChg>
        <pc:spChg chg="del">
          <ac:chgData name="Thúy Mai" userId="222f1c7e07c9bd7a" providerId="LiveId" clId="{006B0544-EB2D-45A5-88FE-374315565DDD}" dt="2022-06-27T09:19:46.388" v="633" actId="478"/>
          <ac:spMkLst>
            <pc:docMk/>
            <pc:sldMk cId="798539187" sldId="374"/>
            <ac:spMk id="10" creationId="{CDAB91E2-7C2B-B1E3-41E8-0FA6C8F97354}"/>
          </ac:spMkLst>
        </pc:spChg>
      </pc:sldChg>
      <pc:sldChg chg="addSp delSp modSp add mod modTransition modAnim">
        <pc:chgData name="Thúy Mai" userId="222f1c7e07c9bd7a" providerId="LiveId" clId="{006B0544-EB2D-45A5-88FE-374315565DDD}" dt="2022-06-27T09:47:02.985" v="1110"/>
        <pc:sldMkLst>
          <pc:docMk/>
          <pc:sldMk cId="3378886203" sldId="375"/>
        </pc:sldMkLst>
        <pc:spChg chg="mod">
          <ac:chgData name="Thúy Mai" userId="222f1c7e07c9bd7a" providerId="LiveId" clId="{006B0544-EB2D-45A5-88FE-374315565DDD}" dt="2022-06-27T09:20:46.789" v="653" actId="20577"/>
          <ac:spMkLst>
            <pc:docMk/>
            <pc:sldMk cId="3378886203" sldId="375"/>
            <ac:spMk id="6" creationId="{62EB405F-70F3-9228-1E40-16787805E343}"/>
          </ac:spMkLst>
        </pc:spChg>
        <pc:spChg chg="mod">
          <ac:chgData name="Thúy Mai" userId="222f1c7e07c9bd7a" providerId="LiveId" clId="{006B0544-EB2D-45A5-88FE-374315565DDD}" dt="2022-06-27T09:22:21.102" v="682" actId="1076"/>
          <ac:spMkLst>
            <pc:docMk/>
            <pc:sldMk cId="3378886203" sldId="375"/>
            <ac:spMk id="7" creationId="{5995539F-E549-183B-FAFA-8BCC374197C5}"/>
          </ac:spMkLst>
        </pc:spChg>
        <pc:spChg chg="mod">
          <ac:chgData name="Thúy Mai" userId="222f1c7e07c9bd7a" providerId="LiveId" clId="{006B0544-EB2D-45A5-88FE-374315565DDD}" dt="2022-06-27T09:21:52.312" v="670" actId="1076"/>
          <ac:spMkLst>
            <pc:docMk/>
            <pc:sldMk cId="3378886203" sldId="375"/>
            <ac:spMk id="9" creationId="{1FD9B7AE-4247-7C5F-7C50-8DC01FD7DF87}"/>
          </ac:spMkLst>
        </pc:spChg>
        <pc:spChg chg="add mod">
          <ac:chgData name="Thúy Mai" userId="222f1c7e07c9bd7a" providerId="LiveId" clId="{006B0544-EB2D-45A5-88FE-374315565DDD}" dt="2022-06-27T09:21:54.209" v="671" actId="1076"/>
          <ac:spMkLst>
            <pc:docMk/>
            <pc:sldMk cId="3378886203" sldId="375"/>
            <ac:spMk id="10" creationId="{78D33CF8-7638-375F-DE9C-CADF3DDDB3F7}"/>
          </ac:spMkLst>
        </pc:spChg>
        <pc:graphicFrameChg chg="add del mod">
          <ac:chgData name="Thúy Mai" userId="222f1c7e07c9bd7a" providerId="LiveId" clId="{006B0544-EB2D-45A5-88FE-374315565DDD}" dt="2022-06-27T09:21:32.058" v="660"/>
          <ac:graphicFrameMkLst>
            <pc:docMk/>
            <pc:sldMk cId="3378886203" sldId="375"/>
            <ac:graphicFrameMk id="2" creationId="{AE3A1A03-630D-CCCB-AC43-20C65066C4D2}"/>
          </ac:graphicFrameMkLst>
        </pc:graphicFrameChg>
        <pc:graphicFrameChg chg="add del mod">
          <ac:chgData name="Thúy Mai" userId="222f1c7e07c9bd7a" providerId="LiveId" clId="{006B0544-EB2D-45A5-88FE-374315565DDD}" dt="2022-06-27T09:22:05.976" v="675"/>
          <ac:graphicFrameMkLst>
            <pc:docMk/>
            <pc:sldMk cId="3378886203" sldId="375"/>
            <ac:graphicFrameMk id="8" creationId="{FC6AD14B-68E9-2CF5-8D61-E45320A63539}"/>
          </ac:graphicFrameMkLst>
        </pc:graphicFrameChg>
      </pc:sldChg>
      <pc:sldChg chg="addSp delSp modSp add mod modTransition modAnim">
        <pc:chgData name="Thúy Mai" userId="222f1c7e07c9bd7a" providerId="LiveId" clId="{006B0544-EB2D-45A5-88FE-374315565DDD}" dt="2022-06-27T09:47:02.985" v="1110"/>
        <pc:sldMkLst>
          <pc:docMk/>
          <pc:sldMk cId="1073071659" sldId="376"/>
        </pc:sldMkLst>
        <pc:spChg chg="mod">
          <ac:chgData name="Thúy Mai" userId="222f1c7e07c9bd7a" providerId="LiveId" clId="{006B0544-EB2D-45A5-88FE-374315565DDD}" dt="2022-06-27T09:22:51.814" v="692" actId="1076"/>
          <ac:spMkLst>
            <pc:docMk/>
            <pc:sldMk cId="1073071659" sldId="376"/>
            <ac:spMk id="7" creationId="{5995539F-E549-183B-FAFA-8BCC374197C5}"/>
          </ac:spMkLst>
        </pc:spChg>
        <pc:graphicFrameChg chg="add del mod">
          <ac:chgData name="Thúy Mai" userId="222f1c7e07c9bd7a" providerId="LiveId" clId="{006B0544-EB2D-45A5-88FE-374315565DDD}" dt="2022-06-27T09:22:38.121" v="686"/>
          <ac:graphicFrameMkLst>
            <pc:docMk/>
            <pc:sldMk cId="1073071659" sldId="376"/>
            <ac:graphicFrameMk id="2" creationId="{80A4EBE4-4A72-6AB3-D523-7D044960B328}"/>
          </ac:graphicFrameMkLst>
        </pc:graphicFrameChg>
      </pc:sldChg>
      <pc:sldChg chg="addSp delSp modSp add mod modTransition modAnim">
        <pc:chgData name="Thúy Mai" userId="222f1c7e07c9bd7a" providerId="LiveId" clId="{006B0544-EB2D-45A5-88FE-374315565DDD}" dt="2022-06-27T09:47:02.985" v="1110"/>
        <pc:sldMkLst>
          <pc:docMk/>
          <pc:sldMk cId="2416144175" sldId="377"/>
        </pc:sldMkLst>
        <pc:spChg chg="mod">
          <ac:chgData name="Thúy Mai" userId="222f1c7e07c9bd7a" providerId="LiveId" clId="{006B0544-EB2D-45A5-88FE-374315565DDD}" dt="2022-06-27T09:24:27.452" v="723" actId="20577"/>
          <ac:spMkLst>
            <pc:docMk/>
            <pc:sldMk cId="2416144175" sldId="377"/>
            <ac:spMk id="6" creationId="{62EB405F-70F3-9228-1E40-16787805E343}"/>
          </ac:spMkLst>
        </pc:spChg>
        <pc:spChg chg="mod">
          <ac:chgData name="Thúy Mai" userId="222f1c7e07c9bd7a" providerId="LiveId" clId="{006B0544-EB2D-45A5-88FE-374315565DDD}" dt="2022-06-27T09:46:30.933" v="1108" actId="1076"/>
          <ac:spMkLst>
            <pc:docMk/>
            <pc:sldMk cId="2416144175" sldId="377"/>
            <ac:spMk id="7" creationId="{5995539F-E549-183B-FAFA-8BCC374197C5}"/>
          </ac:spMkLst>
        </pc:spChg>
        <pc:spChg chg="mod">
          <ac:chgData name="Thúy Mai" userId="222f1c7e07c9bd7a" providerId="LiveId" clId="{006B0544-EB2D-45A5-88FE-374315565DDD}" dt="2022-06-27T09:24:12.405" v="715" actId="1076"/>
          <ac:spMkLst>
            <pc:docMk/>
            <pc:sldMk cId="2416144175" sldId="377"/>
            <ac:spMk id="9" creationId="{1FD9B7AE-4247-7C5F-7C50-8DC01FD7DF87}"/>
          </ac:spMkLst>
        </pc:spChg>
        <pc:spChg chg="mod">
          <ac:chgData name="Thúy Mai" userId="222f1c7e07c9bd7a" providerId="LiveId" clId="{006B0544-EB2D-45A5-88FE-374315565DDD}" dt="2022-06-27T09:24:17.031" v="717" actId="14100"/>
          <ac:spMkLst>
            <pc:docMk/>
            <pc:sldMk cId="2416144175" sldId="377"/>
            <ac:spMk id="10" creationId="{78D33CF8-7638-375F-DE9C-CADF3DDDB3F7}"/>
          </ac:spMkLst>
        </pc:spChg>
        <pc:spChg chg="add del mod">
          <ac:chgData name="Thúy Mai" userId="222f1c7e07c9bd7a" providerId="LiveId" clId="{006B0544-EB2D-45A5-88FE-374315565DDD}" dt="2022-06-27T09:23:51.155" v="705" actId="478"/>
          <ac:spMkLst>
            <pc:docMk/>
            <pc:sldMk cId="2416144175" sldId="377"/>
            <ac:spMk id="11" creationId="{2D1C5FA4-8E2B-952B-6730-B832B4A3BFDC}"/>
          </ac:spMkLst>
        </pc:spChg>
        <pc:graphicFrameChg chg="add del mod">
          <ac:chgData name="Thúy Mai" userId="222f1c7e07c9bd7a" providerId="LiveId" clId="{006B0544-EB2D-45A5-88FE-374315565DDD}" dt="2022-06-27T09:23:27.018" v="697"/>
          <ac:graphicFrameMkLst>
            <pc:docMk/>
            <pc:sldMk cId="2416144175" sldId="377"/>
            <ac:graphicFrameMk id="2" creationId="{304E26B8-8F79-71CD-305B-AC0BC0F7C4D3}"/>
          </ac:graphicFrameMkLst>
        </pc:graphicFrameChg>
      </pc:sldChg>
      <pc:sldChg chg="addSp delSp modSp add mod modTransition modAnim">
        <pc:chgData name="Thúy Mai" userId="222f1c7e07c9bd7a" providerId="LiveId" clId="{006B0544-EB2D-45A5-88FE-374315565DDD}" dt="2022-06-27T09:47:02.985" v="1110"/>
        <pc:sldMkLst>
          <pc:docMk/>
          <pc:sldMk cId="4182277778" sldId="378"/>
        </pc:sldMkLst>
        <pc:spChg chg="add mod ord">
          <ac:chgData name="Thúy Mai" userId="222f1c7e07c9bd7a" providerId="LiveId" clId="{006B0544-EB2D-45A5-88FE-374315565DDD}" dt="2022-06-27T09:31:31.017" v="880" actId="1076"/>
          <ac:spMkLst>
            <pc:docMk/>
            <pc:sldMk cId="4182277778" sldId="378"/>
            <ac:spMk id="5" creationId="{AAE8C735-CBFA-ED74-4004-08ECBE8B19A0}"/>
          </ac:spMkLst>
        </pc:spChg>
        <pc:spChg chg="mod">
          <ac:chgData name="Thúy Mai" userId="222f1c7e07c9bd7a" providerId="LiveId" clId="{006B0544-EB2D-45A5-88FE-374315565DDD}" dt="2022-06-27T09:31:06.985" v="873" actId="1076"/>
          <ac:spMkLst>
            <pc:docMk/>
            <pc:sldMk cId="4182277778" sldId="378"/>
            <ac:spMk id="6" creationId="{62EB405F-70F3-9228-1E40-16787805E343}"/>
          </ac:spMkLst>
        </pc:spChg>
        <pc:spChg chg="mod">
          <ac:chgData name="Thúy Mai" userId="222f1c7e07c9bd7a" providerId="LiveId" clId="{006B0544-EB2D-45A5-88FE-374315565DDD}" dt="2022-06-27T09:31:37.385" v="881" actId="1076"/>
          <ac:spMkLst>
            <pc:docMk/>
            <pc:sldMk cId="4182277778" sldId="378"/>
            <ac:spMk id="7" creationId="{D5F5B631-55CE-2A99-9C30-9BB9B0AACE7C}"/>
          </ac:spMkLst>
        </pc:spChg>
        <pc:spChg chg="del mod">
          <ac:chgData name="Thúy Mai" userId="222f1c7e07c9bd7a" providerId="LiveId" clId="{006B0544-EB2D-45A5-88FE-374315565DDD}" dt="2022-06-27T09:30:18.067" v="859" actId="478"/>
          <ac:spMkLst>
            <pc:docMk/>
            <pc:sldMk cId="4182277778" sldId="378"/>
            <ac:spMk id="8" creationId="{E81BC9F9-BB9C-4A2F-D7DD-6457DCC45738}"/>
          </ac:spMkLst>
        </pc:spChg>
        <pc:spChg chg="add mod">
          <ac:chgData name="Thúy Mai" userId="222f1c7e07c9bd7a" providerId="LiveId" clId="{006B0544-EB2D-45A5-88FE-374315565DDD}" dt="2022-06-27T09:31:45.543" v="883" actId="1076"/>
          <ac:spMkLst>
            <pc:docMk/>
            <pc:sldMk cId="4182277778" sldId="378"/>
            <ac:spMk id="9" creationId="{EE9332D6-155F-EE41-C140-361CA7C8576C}"/>
          </ac:spMkLst>
        </pc:spChg>
        <pc:picChg chg="add mod">
          <ac:chgData name="Thúy Mai" userId="222f1c7e07c9bd7a" providerId="LiveId" clId="{006B0544-EB2D-45A5-88FE-374315565DDD}" dt="2022-06-27T09:31:45.543" v="883" actId="1076"/>
          <ac:picMkLst>
            <pc:docMk/>
            <pc:sldMk cId="4182277778" sldId="378"/>
            <ac:picMk id="10" creationId="{CA93B84D-6A9D-CE89-0BBD-20CC85887EAE}"/>
          </ac:picMkLst>
        </pc:picChg>
      </pc:sldChg>
      <pc:sldChg chg="addSp delSp modSp new mod modTransition modAnim">
        <pc:chgData name="Thúy Mai" userId="222f1c7e07c9bd7a" providerId="LiveId" clId="{006B0544-EB2D-45A5-88FE-374315565DDD}" dt="2022-06-27T09:47:02.985" v="1110"/>
        <pc:sldMkLst>
          <pc:docMk/>
          <pc:sldMk cId="3195664827" sldId="379"/>
        </pc:sldMkLst>
        <pc:spChg chg="del">
          <ac:chgData name="Thúy Mai" userId="222f1c7e07c9bd7a" providerId="LiveId" clId="{006B0544-EB2D-45A5-88FE-374315565DDD}" dt="2022-06-27T09:27:18.310" v="784" actId="478"/>
          <ac:spMkLst>
            <pc:docMk/>
            <pc:sldMk cId="3195664827" sldId="379"/>
            <ac:spMk id="2" creationId="{ECCEB929-E646-BAB7-1AE7-A6A3E5F4D6B1}"/>
          </ac:spMkLst>
        </pc:spChg>
        <pc:spChg chg="del">
          <ac:chgData name="Thúy Mai" userId="222f1c7e07c9bd7a" providerId="LiveId" clId="{006B0544-EB2D-45A5-88FE-374315565DDD}" dt="2022-06-27T09:27:19.115" v="785" actId="478"/>
          <ac:spMkLst>
            <pc:docMk/>
            <pc:sldMk cId="3195664827" sldId="379"/>
            <ac:spMk id="3" creationId="{1161F30B-7CA5-AD1D-CD89-FA0DFD20D4B8}"/>
          </ac:spMkLst>
        </pc:spChg>
        <pc:spChg chg="add mod">
          <ac:chgData name="Thúy Mai" userId="222f1c7e07c9bd7a" providerId="LiveId" clId="{006B0544-EB2D-45A5-88FE-374315565DDD}" dt="2022-06-27T09:29:43.580" v="851" actId="123"/>
          <ac:spMkLst>
            <pc:docMk/>
            <pc:sldMk cId="3195664827" sldId="379"/>
            <ac:spMk id="6" creationId="{6DB9478D-0DFE-5B15-52A8-3C574D379605}"/>
          </ac:spMkLst>
        </pc:spChg>
        <pc:spChg chg="add mod">
          <ac:chgData name="Thúy Mai" userId="222f1c7e07c9bd7a" providerId="LiveId" clId="{006B0544-EB2D-45A5-88FE-374315565DDD}" dt="2022-06-27T09:29:56.841" v="854" actId="208"/>
          <ac:spMkLst>
            <pc:docMk/>
            <pc:sldMk cId="3195664827" sldId="379"/>
            <ac:spMk id="8" creationId="{239F553C-D5DD-2882-72A7-BBC51A3045A0}"/>
          </ac:spMkLst>
        </pc:spChg>
        <pc:graphicFrameChg chg="add del mod">
          <ac:chgData name="Thúy Mai" userId="222f1c7e07c9bd7a" providerId="LiveId" clId="{006B0544-EB2D-45A5-88FE-374315565DDD}" dt="2022-06-27T09:27:20.211" v="788"/>
          <ac:graphicFrameMkLst>
            <pc:docMk/>
            <pc:sldMk cId="3195664827" sldId="379"/>
            <ac:graphicFrameMk id="4" creationId="{DB5DA538-5952-3EC5-1496-4242F7453A5C}"/>
          </ac:graphicFrameMkLst>
        </pc:graphicFrameChg>
      </pc:sldChg>
      <pc:sldChg chg="addSp delSp modSp new mod modTransition modAnim">
        <pc:chgData name="Thúy Mai" userId="222f1c7e07c9bd7a" providerId="LiveId" clId="{006B0544-EB2D-45A5-88FE-374315565DDD}" dt="2022-06-27T09:47:02.985" v="1110"/>
        <pc:sldMkLst>
          <pc:docMk/>
          <pc:sldMk cId="490912" sldId="380"/>
        </pc:sldMkLst>
        <pc:spChg chg="del">
          <ac:chgData name="Thúy Mai" userId="222f1c7e07c9bd7a" providerId="LiveId" clId="{006B0544-EB2D-45A5-88FE-374315565DDD}" dt="2022-06-27T09:28:17.325" v="812" actId="478"/>
          <ac:spMkLst>
            <pc:docMk/>
            <pc:sldMk cId="490912" sldId="380"/>
            <ac:spMk id="2" creationId="{CE5E264B-8C4B-6AE8-45FA-75E85E856504}"/>
          </ac:spMkLst>
        </pc:spChg>
        <pc:spChg chg="del">
          <ac:chgData name="Thúy Mai" userId="222f1c7e07c9bd7a" providerId="LiveId" clId="{006B0544-EB2D-45A5-88FE-374315565DDD}" dt="2022-06-27T09:28:18.974" v="813" actId="478"/>
          <ac:spMkLst>
            <pc:docMk/>
            <pc:sldMk cId="490912" sldId="380"/>
            <ac:spMk id="3" creationId="{6DF04FB0-794D-A0D9-D6D4-C58EF9BEFBC7}"/>
          </ac:spMkLst>
        </pc:spChg>
        <pc:spChg chg="add mod">
          <ac:chgData name="Thúy Mai" userId="222f1c7e07c9bd7a" providerId="LiveId" clId="{006B0544-EB2D-45A5-88FE-374315565DDD}" dt="2022-06-27T09:29:03.700" v="830" actId="1076"/>
          <ac:spMkLst>
            <pc:docMk/>
            <pc:sldMk cId="490912" sldId="380"/>
            <ac:spMk id="5" creationId="{06D28F22-62A3-5749-C3E7-4FF201E32A11}"/>
          </ac:spMkLst>
        </pc:spChg>
      </pc:sldChg>
      <pc:sldChg chg="delSp new del mod">
        <pc:chgData name="Thúy Mai" userId="222f1c7e07c9bd7a" providerId="LiveId" clId="{006B0544-EB2D-45A5-88FE-374315565DDD}" dt="2022-06-27T09:33:11.609" v="918" actId="47"/>
        <pc:sldMkLst>
          <pc:docMk/>
          <pc:sldMk cId="1692852816" sldId="381"/>
        </pc:sldMkLst>
        <pc:spChg chg="del">
          <ac:chgData name="Thúy Mai" userId="222f1c7e07c9bd7a" providerId="LiveId" clId="{006B0544-EB2D-45A5-88FE-374315565DDD}" dt="2022-06-27T09:31:54.032" v="885" actId="478"/>
          <ac:spMkLst>
            <pc:docMk/>
            <pc:sldMk cId="1692852816" sldId="381"/>
            <ac:spMk id="2" creationId="{0FA76E65-07F7-D5AE-4146-1A1CE6E39A8E}"/>
          </ac:spMkLst>
        </pc:spChg>
        <pc:spChg chg="del">
          <ac:chgData name="Thúy Mai" userId="222f1c7e07c9bd7a" providerId="LiveId" clId="{006B0544-EB2D-45A5-88FE-374315565DDD}" dt="2022-06-27T09:31:56.434" v="886" actId="478"/>
          <ac:spMkLst>
            <pc:docMk/>
            <pc:sldMk cId="1692852816" sldId="381"/>
            <ac:spMk id="3" creationId="{C31EA7E5-AE89-94D7-151F-5D2FFA2E96E9}"/>
          </ac:spMkLst>
        </pc:spChg>
      </pc:sldChg>
      <pc:sldChg chg="addSp delSp modSp add mod ord modTransition modAnim">
        <pc:chgData name="Thúy Mai" userId="222f1c7e07c9bd7a" providerId="LiveId" clId="{006B0544-EB2D-45A5-88FE-374315565DDD}" dt="2022-06-27T09:47:02.985" v="1110"/>
        <pc:sldMkLst>
          <pc:docMk/>
          <pc:sldMk cId="900367783" sldId="382"/>
        </pc:sldMkLst>
        <pc:spChg chg="mod">
          <ac:chgData name="Thúy Mai" userId="222f1c7e07c9bd7a" providerId="LiveId" clId="{006B0544-EB2D-45A5-88FE-374315565DDD}" dt="2022-06-27T09:32:20.040" v="894" actId="20577"/>
          <ac:spMkLst>
            <pc:docMk/>
            <pc:sldMk cId="900367783" sldId="382"/>
            <ac:spMk id="6" creationId="{62EB405F-70F3-9228-1E40-16787805E343}"/>
          </ac:spMkLst>
        </pc:spChg>
        <pc:spChg chg="mod">
          <ac:chgData name="Thúy Mai" userId="222f1c7e07c9bd7a" providerId="LiveId" clId="{006B0544-EB2D-45A5-88FE-374315565DDD}" dt="2022-06-27T09:33:07.910" v="917" actId="1076"/>
          <ac:spMkLst>
            <pc:docMk/>
            <pc:sldMk cId="900367783" sldId="382"/>
            <ac:spMk id="7" creationId="{D5F5B631-55CE-2A99-9C30-9BB9B0AACE7C}"/>
          </ac:spMkLst>
        </pc:spChg>
        <pc:spChg chg="ord">
          <ac:chgData name="Thúy Mai" userId="222f1c7e07c9bd7a" providerId="LiveId" clId="{006B0544-EB2D-45A5-88FE-374315565DDD}" dt="2022-06-27T09:32:13.673" v="890" actId="167"/>
          <ac:spMkLst>
            <pc:docMk/>
            <pc:sldMk cId="900367783" sldId="382"/>
            <ac:spMk id="9" creationId="{B322F292-A493-5D48-96C9-7448404353F9}"/>
          </ac:spMkLst>
        </pc:spChg>
        <pc:spChg chg="mod">
          <ac:chgData name="Thúy Mai" userId="222f1c7e07c9bd7a" providerId="LiveId" clId="{006B0544-EB2D-45A5-88FE-374315565DDD}" dt="2022-06-27T09:44:43.783" v="1097" actId="1076"/>
          <ac:spMkLst>
            <pc:docMk/>
            <pc:sldMk cId="900367783" sldId="382"/>
            <ac:spMk id="11" creationId="{B24A6933-84AA-5022-996F-A2A6402F2619}"/>
          </ac:spMkLst>
        </pc:spChg>
        <pc:spChg chg="add mod">
          <ac:chgData name="Thúy Mai" userId="222f1c7e07c9bd7a" providerId="LiveId" clId="{006B0544-EB2D-45A5-88FE-374315565DDD}" dt="2022-06-27T09:44:20.658" v="1088" actId="571"/>
          <ac:spMkLst>
            <pc:docMk/>
            <pc:sldMk cId="900367783" sldId="382"/>
            <ac:spMk id="12" creationId="{16EB3EE7-0FC6-05CB-5D01-999CD25EA73B}"/>
          </ac:spMkLst>
        </pc:spChg>
        <pc:spChg chg="add mod">
          <ac:chgData name="Thúy Mai" userId="222f1c7e07c9bd7a" providerId="LiveId" clId="{006B0544-EB2D-45A5-88FE-374315565DDD}" dt="2022-06-27T09:44:20.658" v="1088" actId="571"/>
          <ac:spMkLst>
            <pc:docMk/>
            <pc:sldMk cId="900367783" sldId="382"/>
            <ac:spMk id="13" creationId="{E591E4C6-EFB7-98B5-F15C-31F9127B7E0F}"/>
          </ac:spMkLst>
        </pc:spChg>
        <pc:spChg chg="add mod">
          <ac:chgData name="Thúy Mai" userId="222f1c7e07c9bd7a" providerId="LiveId" clId="{006B0544-EB2D-45A5-88FE-374315565DDD}" dt="2022-06-27T09:44:20.658" v="1088" actId="571"/>
          <ac:spMkLst>
            <pc:docMk/>
            <pc:sldMk cId="900367783" sldId="382"/>
            <ac:spMk id="14" creationId="{56A8E59C-297C-279E-9F42-9965656D9ACA}"/>
          </ac:spMkLst>
        </pc:spChg>
        <pc:spChg chg="add mod">
          <ac:chgData name="Thúy Mai" userId="222f1c7e07c9bd7a" providerId="LiveId" clId="{006B0544-EB2D-45A5-88FE-374315565DDD}" dt="2022-06-27T09:44:20.658" v="1088" actId="571"/>
          <ac:spMkLst>
            <pc:docMk/>
            <pc:sldMk cId="900367783" sldId="382"/>
            <ac:spMk id="16" creationId="{4D565BF3-906B-3D13-6B55-06D3D7226416}"/>
          </ac:spMkLst>
        </pc:spChg>
        <pc:spChg chg="add mod">
          <ac:chgData name="Thúy Mai" userId="222f1c7e07c9bd7a" providerId="LiveId" clId="{006B0544-EB2D-45A5-88FE-374315565DDD}" dt="2022-06-27T09:44:20.171" v="1087" actId="571"/>
          <ac:spMkLst>
            <pc:docMk/>
            <pc:sldMk cId="900367783" sldId="382"/>
            <ac:spMk id="18" creationId="{A5F43690-601F-CD8C-5F56-8677BDFC38C8}"/>
          </ac:spMkLst>
        </pc:spChg>
        <pc:spChg chg="add mod">
          <ac:chgData name="Thúy Mai" userId="222f1c7e07c9bd7a" providerId="LiveId" clId="{006B0544-EB2D-45A5-88FE-374315565DDD}" dt="2022-06-27T09:44:20.171" v="1087" actId="571"/>
          <ac:spMkLst>
            <pc:docMk/>
            <pc:sldMk cId="900367783" sldId="382"/>
            <ac:spMk id="19" creationId="{D6E94746-79D3-9EC3-B65C-CF621D185038}"/>
          </ac:spMkLst>
        </pc:spChg>
        <pc:spChg chg="add mod">
          <ac:chgData name="Thúy Mai" userId="222f1c7e07c9bd7a" providerId="LiveId" clId="{006B0544-EB2D-45A5-88FE-374315565DDD}" dt="2022-06-27T09:44:20.171" v="1087" actId="571"/>
          <ac:spMkLst>
            <pc:docMk/>
            <pc:sldMk cId="900367783" sldId="382"/>
            <ac:spMk id="20" creationId="{394BF1CC-4706-DE5F-0CA1-19DB212180E8}"/>
          </ac:spMkLst>
        </pc:spChg>
        <pc:spChg chg="add mod">
          <ac:chgData name="Thúy Mai" userId="222f1c7e07c9bd7a" providerId="LiveId" clId="{006B0544-EB2D-45A5-88FE-374315565DDD}" dt="2022-06-27T09:44:20.171" v="1087" actId="571"/>
          <ac:spMkLst>
            <pc:docMk/>
            <pc:sldMk cId="900367783" sldId="382"/>
            <ac:spMk id="22" creationId="{1F7AA063-4306-E8EB-4282-97CC89DDD423}"/>
          </ac:spMkLst>
        </pc:spChg>
        <pc:spChg chg="add mod">
          <ac:chgData name="Thúy Mai" userId="222f1c7e07c9bd7a" providerId="LiveId" clId="{006B0544-EB2D-45A5-88FE-374315565DDD}" dt="2022-06-27T09:44:31.374" v="1092" actId="571"/>
          <ac:spMkLst>
            <pc:docMk/>
            <pc:sldMk cId="900367783" sldId="382"/>
            <ac:spMk id="24" creationId="{598D03B3-4F86-7A73-358B-135AC74077AC}"/>
          </ac:spMkLst>
        </pc:spChg>
        <pc:spChg chg="add mod">
          <ac:chgData name="Thúy Mai" userId="222f1c7e07c9bd7a" providerId="LiveId" clId="{006B0544-EB2D-45A5-88FE-374315565DDD}" dt="2022-06-27T09:44:31.374" v="1092" actId="571"/>
          <ac:spMkLst>
            <pc:docMk/>
            <pc:sldMk cId="900367783" sldId="382"/>
            <ac:spMk id="25" creationId="{B7239B69-1D7B-10C5-9017-E0380AB47CFD}"/>
          </ac:spMkLst>
        </pc:spChg>
        <pc:spChg chg="add mod">
          <ac:chgData name="Thúy Mai" userId="222f1c7e07c9bd7a" providerId="LiveId" clId="{006B0544-EB2D-45A5-88FE-374315565DDD}" dt="2022-06-27T09:44:31.374" v="1092" actId="571"/>
          <ac:spMkLst>
            <pc:docMk/>
            <pc:sldMk cId="900367783" sldId="382"/>
            <ac:spMk id="26" creationId="{F0910C1D-A7F8-8C4E-F766-D86965C3B914}"/>
          </ac:spMkLst>
        </pc:spChg>
        <pc:spChg chg="add mod">
          <ac:chgData name="Thúy Mai" userId="222f1c7e07c9bd7a" providerId="LiveId" clId="{006B0544-EB2D-45A5-88FE-374315565DDD}" dt="2022-06-27T09:44:31.374" v="1092" actId="571"/>
          <ac:spMkLst>
            <pc:docMk/>
            <pc:sldMk cId="900367783" sldId="382"/>
            <ac:spMk id="28" creationId="{D7ACBE4E-00B9-C621-8CE3-83CDFB961BEB}"/>
          </ac:spMkLst>
        </pc:spChg>
        <pc:spChg chg="add mod">
          <ac:chgData name="Thúy Mai" userId="222f1c7e07c9bd7a" providerId="LiveId" clId="{006B0544-EB2D-45A5-88FE-374315565DDD}" dt="2022-06-27T09:44:39.622" v="1095" actId="571"/>
          <ac:spMkLst>
            <pc:docMk/>
            <pc:sldMk cId="900367783" sldId="382"/>
            <ac:spMk id="30" creationId="{47BD2CED-9FB3-E476-8E5E-45B16B7821FF}"/>
          </ac:spMkLst>
        </pc:spChg>
        <pc:spChg chg="add mod">
          <ac:chgData name="Thúy Mai" userId="222f1c7e07c9bd7a" providerId="LiveId" clId="{006B0544-EB2D-45A5-88FE-374315565DDD}" dt="2022-06-27T09:44:39.622" v="1095" actId="571"/>
          <ac:spMkLst>
            <pc:docMk/>
            <pc:sldMk cId="900367783" sldId="382"/>
            <ac:spMk id="31" creationId="{2DC02644-20D0-81B3-8A4A-6C3986057F4D}"/>
          </ac:spMkLst>
        </pc:spChg>
        <pc:graphicFrameChg chg="add del mod">
          <ac:chgData name="Thúy Mai" userId="222f1c7e07c9bd7a" providerId="LiveId" clId="{006B0544-EB2D-45A5-88FE-374315565DDD}" dt="2022-06-27T09:32:46.627" v="899"/>
          <ac:graphicFrameMkLst>
            <pc:docMk/>
            <pc:sldMk cId="900367783" sldId="382"/>
            <ac:graphicFrameMk id="2" creationId="{A759FA11-C009-B617-69B7-3AD0D66609F7}"/>
          </ac:graphicFrameMkLst>
        </pc:graphicFrameChg>
        <pc:picChg chg="add mod">
          <ac:chgData name="Thúy Mai" userId="222f1c7e07c9bd7a" providerId="LiveId" clId="{006B0544-EB2D-45A5-88FE-374315565DDD}" dt="2022-06-27T09:33:23.150" v="922" actId="1076"/>
          <ac:picMkLst>
            <pc:docMk/>
            <pc:sldMk cId="900367783" sldId="382"/>
            <ac:picMk id="8" creationId="{AC5A36CB-80F0-45A2-F15F-D887B593C2E5}"/>
          </ac:picMkLst>
        </pc:picChg>
        <pc:picChg chg="add mod">
          <ac:chgData name="Thúy Mai" userId="222f1c7e07c9bd7a" providerId="LiveId" clId="{006B0544-EB2D-45A5-88FE-374315565DDD}" dt="2022-06-27T09:44:20.658" v="1088" actId="571"/>
          <ac:picMkLst>
            <pc:docMk/>
            <pc:sldMk cId="900367783" sldId="382"/>
            <ac:picMk id="15" creationId="{9D9C3E57-D4FB-EBF4-F68A-21AC51F0025D}"/>
          </ac:picMkLst>
        </pc:picChg>
        <pc:picChg chg="add mod">
          <ac:chgData name="Thúy Mai" userId="222f1c7e07c9bd7a" providerId="LiveId" clId="{006B0544-EB2D-45A5-88FE-374315565DDD}" dt="2022-06-27T09:44:20.658" v="1088" actId="571"/>
          <ac:picMkLst>
            <pc:docMk/>
            <pc:sldMk cId="900367783" sldId="382"/>
            <ac:picMk id="17" creationId="{3152F5B9-7994-6CCC-653B-7E9B37829880}"/>
          </ac:picMkLst>
        </pc:picChg>
        <pc:picChg chg="add mod">
          <ac:chgData name="Thúy Mai" userId="222f1c7e07c9bd7a" providerId="LiveId" clId="{006B0544-EB2D-45A5-88FE-374315565DDD}" dt="2022-06-27T09:44:20.171" v="1087" actId="571"/>
          <ac:picMkLst>
            <pc:docMk/>
            <pc:sldMk cId="900367783" sldId="382"/>
            <ac:picMk id="21" creationId="{F99EB4D7-FC23-0109-0C9B-5DFCC3A25659}"/>
          </ac:picMkLst>
        </pc:picChg>
        <pc:picChg chg="add mod">
          <ac:chgData name="Thúy Mai" userId="222f1c7e07c9bd7a" providerId="LiveId" clId="{006B0544-EB2D-45A5-88FE-374315565DDD}" dt="2022-06-27T09:44:20.171" v="1087" actId="571"/>
          <ac:picMkLst>
            <pc:docMk/>
            <pc:sldMk cId="900367783" sldId="382"/>
            <ac:picMk id="23" creationId="{D152857B-6993-19D5-9F2B-071650FA90BB}"/>
          </ac:picMkLst>
        </pc:picChg>
        <pc:picChg chg="add mod">
          <ac:chgData name="Thúy Mai" userId="222f1c7e07c9bd7a" providerId="LiveId" clId="{006B0544-EB2D-45A5-88FE-374315565DDD}" dt="2022-06-27T09:44:31.374" v="1092" actId="571"/>
          <ac:picMkLst>
            <pc:docMk/>
            <pc:sldMk cId="900367783" sldId="382"/>
            <ac:picMk id="27" creationId="{B14C5541-6D85-64C1-652D-3685643D9886}"/>
          </ac:picMkLst>
        </pc:picChg>
        <pc:picChg chg="add mod">
          <ac:chgData name="Thúy Mai" userId="222f1c7e07c9bd7a" providerId="LiveId" clId="{006B0544-EB2D-45A5-88FE-374315565DDD}" dt="2022-06-27T09:44:31.374" v="1092" actId="571"/>
          <ac:picMkLst>
            <pc:docMk/>
            <pc:sldMk cId="900367783" sldId="382"/>
            <ac:picMk id="29" creationId="{8F347716-82FA-DE43-A780-2F9779A7BAB1}"/>
          </ac:picMkLst>
        </pc:picChg>
      </pc:sldChg>
      <pc:sldChg chg="addSp delSp modSp new mod modTransition">
        <pc:chgData name="Thúy Mai" userId="222f1c7e07c9bd7a" providerId="LiveId" clId="{006B0544-EB2D-45A5-88FE-374315565DDD}" dt="2022-06-27T09:47:02.985" v="1110"/>
        <pc:sldMkLst>
          <pc:docMk/>
          <pc:sldMk cId="128131098" sldId="383"/>
        </pc:sldMkLst>
        <pc:spChg chg="del">
          <ac:chgData name="Thúy Mai" userId="222f1c7e07c9bd7a" providerId="LiveId" clId="{006B0544-EB2D-45A5-88FE-374315565DDD}" dt="2022-06-27T09:33:41.636" v="924" actId="478"/>
          <ac:spMkLst>
            <pc:docMk/>
            <pc:sldMk cId="128131098" sldId="383"/>
            <ac:spMk id="2" creationId="{607E7C9A-3E20-6603-40B2-19D96CEE4CED}"/>
          </ac:spMkLst>
        </pc:spChg>
        <pc:spChg chg="del">
          <ac:chgData name="Thúy Mai" userId="222f1c7e07c9bd7a" providerId="LiveId" clId="{006B0544-EB2D-45A5-88FE-374315565DDD}" dt="2022-06-27T09:33:42.361" v="925" actId="478"/>
          <ac:spMkLst>
            <pc:docMk/>
            <pc:sldMk cId="128131098" sldId="383"/>
            <ac:spMk id="3" creationId="{7C1A5F00-E6A7-DDA8-95DD-F21E76EDC503}"/>
          </ac:spMkLst>
        </pc:spChg>
        <pc:spChg chg="add mod">
          <ac:chgData name="Thúy Mai" userId="222f1c7e07c9bd7a" providerId="LiveId" clId="{006B0544-EB2D-45A5-88FE-374315565DDD}" dt="2022-06-27T09:34:12.487" v="938" actId="207"/>
          <ac:spMkLst>
            <pc:docMk/>
            <pc:sldMk cId="128131098" sldId="383"/>
            <ac:spMk id="6" creationId="{AE71AD35-697D-DA4C-F317-692C0FF7E7FB}"/>
          </ac:spMkLst>
        </pc:spChg>
        <pc:graphicFrameChg chg="add del mod">
          <ac:chgData name="Thúy Mai" userId="222f1c7e07c9bd7a" providerId="LiveId" clId="{006B0544-EB2D-45A5-88FE-374315565DDD}" dt="2022-06-27T09:33:43.608" v="928"/>
          <ac:graphicFrameMkLst>
            <pc:docMk/>
            <pc:sldMk cId="128131098" sldId="383"/>
            <ac:graphicFrameMk id="4" creationId="{416EDA21-65CA-DB8A-E62B-D4310EC35E13}"/>
          </ac:graphicFrameMkLst>
        </pc:graphicFrameChg>
        <pc:graphicFrameChg chg="add mod modGraphic">
          <ac:chgData name="Thúy Mai" userId="222f1c7e07c9bd7a" providerId="LiveId" clId="{006B0544-EB2D-45A5-88FE-374315565DDD}" dt="2022-06-27T09:38:13.889" v="1007" actId="207"/>
          <ac:graphicFrameMkLst>
            <pc:docMk/>
            <pc:sldMk cId="128131098" sldId="383"/>
            <ac:graphicFrameMk id="5" creationId="{0E9BABFB-F4DC-10BA-1721-72B398DE1A49}"/>
          </ac:graphicFrameMkLst>
        </pc:graphicFrameChg>
      </pc:sldChg>
      <pc:sldChg chg="addSp delSp modSp add mod modTransition">
        <pc:chgData name="Thúy Mai" userId="222f1c7e07c9bd7a" providerId="LiveId" clId="{006B0544-EB2D-45A5-88FE-374315565DDD}" dt="2022-06-27T09:47:02.985" v="1110"/>
        <pc:sldMkLst>
          <pc:docMk/>
          <pc:sldMk cId="82452289" sldId="384"/>
        </pc:sldMkLst>
        <pc:spChg chg="add mod">
          <ac:chgData name="Thúy Mai" userId="222f1c7e07c9bd7a" providerId="LiveId" clId="{006B0544-EB2D-45A5-88FE-374315565DDD}" dt="2022-06-27T09:37:38.533" v="1002" actId="1076"/>
          <ac:spMkLst>
            <pc:docMk/>
            <pc:sldMk cId="82452289" sldId="384"/>
            <ac:spMk id="4" creationId="{8D746DD8-8124-FBA0-3A7F-222FF301B13A}"/>
          </ac:spMkLst>
        </pc:spChg>
        <pc:spChg chg="del">
          <ac:chgData name="Thúy Mai" userId="222f1c7e07c9bd7a" providerId="LiveId" clId="{006B0544-EB2D-45A5-88FE-374315565DDD}" dt="2022-06-27T09:36:39.130" v="982" actId="478"/>
          <ac:spMkLst>
            <pc:docMk/>
            <pc:sldMk cId="82452289" sldId="384"/>
            <ac:spMk id="6" creationId="{AE71AD35-697D-DA4C-F317-692C0FF7E7FB}"/>
          </ac:spMkLst>
        </pc:spChg>
        <pc:graphicFrameChg chg="mod modGraphic">
          <ac:chgData name="Thúy Mai" userId="222f1c7e07c9bd7a" providerId="LiveId" clId="{006B0544-EB2D-45A5-88FE-374315565DDD}" dt="2022-06-27T09:38:44.032" v="1011" actId="207"/>
          <ac:graphicFrameMkLst>
            <pc:docMk/>
            <pc:sldMk cId="82452289" sldId="384"/>
            <ac:graphicFrameMk id="5" creationId="{0E9BABFB-F4DC-10BA-1721-72B398DE1A49}"/>
          </ac:graphicFrameMkLst>
        </pc:graphicFrameChg>
      </pc:sldChg>
      <pc:sldChg chg="new del">
        <pc:chgData name="Thúy Mai" userId="222f1c7e07c9bd7a" providerId="LiveId" clId="{006B0544-EB2D-45A5-88FE-374315565DDD}" dt="2022-06-27T09:51:48.907" v="1113" actId="47"/>
        <pc:sldMkLst>
          <pc:docMk/>
          <pc:sldMk cId="4133695543" sldId="385"/>
        </pc:sldMkLst>
      </pc:sldChg>
      <pc:sldMasterChg chg="modTransition modSldLayout">
        <pc:chgData name="Thúy Mai" userId="222f1c7e07c9bd7a" providerId="LiveId" clId="{006B0544-EB2D-45A5-88FE-374315565DDD}" dt="2022-06-27T09:47:02.985" v="1110"/>
        <pc:sldMasterMkLst>
          <pc:docMk/>
          <pc:sldMasterMk cId="1038477476" sldId="2147483648"/>
        </pc:sldMasterMkLst>
        <pc:sldLayoutChg chg="modTransition">
          <pc:chgData name="Thúy Mai" userId="222f1c7e07c9bd7a" providerId="LiveId" clId="{006B0544-EB2D-45A5-88FE-374315565DDD}" dt="2022-06-27T09:47:02.985" v="1110"/>
          <pc:sldLayoutMkLst>
            <pc:docMk/>
            <pc:sldMasterMk cId="1038477476" sldId="2147483648"/>
            <pc:sldLayoutMk cId="2541181955" sldId="2147483649"/>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134773794" sldId="2147483650"/>
          </pc:sldLayoutMkLst>
        </pc:sldLayoutChg>
        <pc:sldLayoutChg chg="modTransition">
          <pc:chgData name="Thúy Mai" userId="222f1c7e07c9bd7a" providerId="LiveId" clId="{006B0544-EB2D-45A5-88FE-374315565DDD}" dt="2022-06-27T09:47:02.985" v="1110"/>
          <pc:sldLayoutMkLst>
            <pc:docMk/>
            <pc:sldMasterMk cId="1038477476" sldId="2147483648"/>
            <pc:sldLayoutMk cId="2829555980" sldId="2147483651"/>
          </pc:sldLayoutMkLst>
        </pc:sldLayoutChg>
        <pc:sldLayoutChg chg="modTransition">
          <pc:chgData name="Thúy Mai" userId="222f1c7e07c9bd7a" providerId="LiveId" clId="{006B0544-EB2D-45A5-88FE-374315565DDD}" dt="2022-06-27T09:47:02.985" v="1110"/>
          <pc:sldLayoutMkLst>
            <pc:docMk/>
            <pc:sldMasterMk cId="1038477476" sldId="2147483648"/>
            <pc:sldLayoutMk cId="302045996" sldId="2147483652"/>
          </pc:sldLayoutMkLst>
        </pc:sldLayoutChg>
        <pc:sldLayoutChg chg="modTransition">
          <pc:chgData name="Thúy Mai" userId="222f1c7e07c9bd7a" providerId="LiveId" clId="{006B0544-EB2D-45A5-88FE-374315565DDD}" dt="2022-06-27T09:47:02.985" v="1110"/>
          <pc:sldLayoutMkLst>
            <pc:docMk/>
            <pc:sldMasterMk cId="1038477476" sldId="2147483648"/>
            <pc:sldLayoutMk cId="444210208" sldId="2147483653"/>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532067569" sldId="2147483654"/>
          </pc:sldLayoutMkLst>
        </pc:sldLayoutChg>
        <pc:sldLayoutChg chg="modTransition">
          <pc:chgData name="Thúy Mai" userId="222f1c7e07c9bd7a" providerId="LiveId" clId="{006B0544-EB2D-45A5-88FE-374315565DDD}" dt="2022-06-27T09:47:02.985" v="1110"/>
          <pc:sldLayoutMkLst>
            <pc:docMk/>
            <pc:sldMasterMk cId="1038477476" sldId="2147483648"/>
            <pc:sldLayoutMk cId="2156600717" sldId="2147483655"/>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188358920" sldId="2147483656"/>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316884239" sldId="2147483657"/>
          </pc:sldLayoutMkLst>
        </pc:sldLayoutChg>
        <pc:sldLayoutChg chg="modTransition">
          <pc:chgData name="Thúy Mai" userId="222f1c7e07c9bd7a" providerId="LiveId" clId="{006B0544-EB2D-45A5-88FE-374315565DDD}" dt="2022-06-27T09:47:02.985" v="1110"/>
          <pc:sldLayoutMkLst>
            <pc:docMk/>
            <pc:sldMasterMk cId="1038477476" sldId="2147483648"/>
            <pc:sldLayoutMk cId="587404516" sldId="2147483658"/>
          </pc:sldLayoutMkLst>
        </pc:sldLayoutChg>
        <pc:sldLayoutChg chg="modTransition">
          <pc:chgData name="Thúy Mai" userId="222f1c7e07c9bd7a" providerId="LiveId" clId="{006B0544-EB2D-45A5-88FE-374315565DDD}" dt="2022-06-27T09:47:02.985" v="1110"/>
          <pc:sldLayoutMkLst>
            <pc:docMk/>
            <pc:sldMasterMk cId="1038477476" sldId="2147483648"/>
            <pc:sldLayoutMk cId="407147168"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06C37-56EB-4305-A24B-796D7C68662A}" type="datetimeFigureOut">
              <a:rPr lang="en-US" smtClean="0"/>
              <a:t>7/16/2022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06B99-1AB3-48F6-97F5-B659443F405F}" type="slidenum">
              <a:rPr lang="en-US" smtClean="0"/>
              <a:t>‹#›</a:t>
            </a:fld>
            <a:endParaRPr lang="en-US"/>
          </a:p>
        </p:txBody>
      </p:sp>
    </p:spTree>
    <p:extLst>
      <p:ext uri="{BB962C8B-B14F-4D97-AF65-F5344CB8AC3E}">
        <p14:creationId xmlns:p14="http://schemas.microsoft.com/office/powerpoint/2010/main" val="20291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algn="r"/>
            <a:fld id="{C8DC57A8-AE18-4654-B6AF-04B3577165BE}" type="slidenum">
              <a:rPr lang="vi-VN" smtClean="0"/>
              <a:pPr algn="r"/>
              <a:t>1</a:t>
            </a:fld>
            <a:endParaRPr lang="vi-VN" dirty="0"/>
          </a:p>
        </p:txBody>
      </p:sp>
    </p:spTree>
    <p:extLst>
      <p:ext uri="{BB962C8B-B14F-4D97-AF65-F5344CB8AC3E}">
        <p14:creationId xmlns:p14="http://schemas.microsoft.com/office/powerpoint/2010/main" val="108003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0C47B74-CA15-AA0E-082A-391DC220EDB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567D3AA9-27BB-B9C6-1BA9-62780376DA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58583968-DB0B-BEB8-B9A9-05CFEBA48B20}"/>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D5F9F11E-B825-54ED-76D4-96670652BFF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76473FA3-7792-874C-25C7-95CC2875C3ED}"/>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25411819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7AE00F5-5F60-9F41-5F7A-A6AB85D8CB3F}"/>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9EEB8F46-9182-A784-E4E5-5B650860A59E}"/>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B88A7550-BB6E-0BF1-6DA6-0F27B97977A7}"/>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E0AE02CF-6A8F-A0F0-D04B-F3228A9911F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C83ED97B-F3C8-CA83-047C-079C2752FE98}"/>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5874045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BDC39C2D-1459-0D77-30F8-3F5E46FE5E6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BD9D92F7-8729-F57B-983D-EA6F7CBF031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703470C2-2735-6E3A-F9F7-7F1C657677F8}"/>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4B16379B-5CDD-989A-6240-78FCCB7E975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073EDD16-4E35-E330-FA6E-37EAE10EB05E}"/>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4071471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2B69203-0B8C-212F-1FE9-E4FF18B9869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310347E5-ED38-581A-5F83-AD5FA156BA3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43889324-2E37-B71F-5E84-85566079FA68}"/>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F28A87A9-E960-07A8-2D34-B66762DB00E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EF3E997B-88F7-2492-2E2F-F42323BCD985}"/>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1347737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8003644-41F6-551E-8F64-AA5EC823B95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C2A83189-A78B-1472-0AD0-BFC2F822B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C96386F0-C19B-161A-05B9-28665DF931C8}"/>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FB9A6FB9-35AA-08A5-4553-9CB1643831A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BF2AF325-43FC-E097-87D2-37A0785338E3}"/>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28295559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4F6BC4A-6C5C-F628-C8FC-FDE0725985E0}"/>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287BE0FE-0302-501D-31F7-9991F4484D5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5D0F1980-DB59-90C0-890A-B9C32BECBDE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EEBE4763-577C-9A2C-AB44-37DBF78F55E0}"/>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6" name="Chỗ dành sẵn cho Chân trang 5">
            <a:extLst>
              <a:ext uri="{FF2B5EF4-FFF2-40B4-BE49-F238E27FC236}">
                <a16:creationId xmlns:a16="http://schemas.microsoft.com/office/drawing/2014/main" xmlns="" id="{C543334F-37B3-BB2E-2825-E39983551C6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E7240F3C-2722-1859-FA84-2D5E36F904CC}"/>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3020459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9E48CCD-664A-1199-E219-755A02C44413}"/>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40E59581-9AF0-8922-9BF4-033D74D04D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3A8E241C-BC2D-14FE-6011-96AD9FC894BD}"/>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xmlns="" id="{5A8ADF86-65A6-58FA-13DB-14261B166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1C5A9DDA-DFDB-F5E5-0B52-702856551722}"/>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xmlns="" id="{B20595D2-B0D2-8ACA-E4F4-A56B4DC0F734}"/>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8" name="Chỗ dành sẵn cho Chân trang 7">
            <a:extLst>
              <a:ext uri="{FF2B5EF4-FFF2-40B4-BE49-F238E27FC236}">
                <a16:creationId xmlns:a16="http://schemas.microsoft.com/office/drawing/2014/main" xmlns="" id="{4B79DF54-D012-CA44-5881-B9AA6C77ABF3}"/>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xmlns="" id="{D165342F-8787-E2F7-E3D5-6C48FC8D53BB}"/>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4442102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CCFD66C-F763-5E48-B342-E76A230DC5AD}"/>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xmlns="" id="{42AC185A-2AE2-CAAD-3FCE-D0382C816512}"/>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4" name="Chỗ dành sẵn cho Chân trang 3">
            <a:extLst>
              <a:ext uri="{FF2B5EF4-FFF2-40B4-BE49-F238E27FC236}">
                <a16:creationId xmlns:a16="http://schemas.microsoft.com/office/drawing/2014/main" xmlns="" id="{99BDB598-AC8B-EC56-6E3D-0841FBCA8A5E}"/>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xmlns="" id="{BE2F53FD-9088-EA94-5D58-4B88BFD411B6}"/>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5320675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34884088-2DCB-06D0-A7E1-56E9AF842B5D}"/>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3" name="Chỗ dành sẵn cho Chân trang 2">
            <a:extLst>
              <a:ext uri="{FF2B5EF4-FFF2-40B4-BE49-F238E27FC236}">
                <a16:creationId xmlns:a16="http://schemas.microsoft.com/office/drawing/2014/main" xmlns="" id="{A568AA36-3686-2401-3E30-681760455E93}"/>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xmlns="" id="{DF4A86F7-307F-8832-1D32-DE14549D29F1}"/>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21566007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2C3C9EC-E5DD-AC03-1E31-0C1D84891D2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7857B0F3-1FA8-849F-6FB4-64BEEBF21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xmlns="" id="{C3F24F45-09BD-2BA4-2F8C-3706E87EE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836708FB-EF5D-4389-00AA-987B47E749AC}"/>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6" name="Chỗ dành sẵn cho Chân trang 5">
            <a:extLst>
              <a:ext uri="{FF2B5EF4-FFF2-40B4-BE49-F238E27FC236}">
                <a16:creationId xmlns:a16="http://schemas.microsoft.com/office/drawing/2014/main" xmlns="" id="{2D55D245-6CE3-3B50-F24E-D95362CC4C6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6E9F78D6-6550-D35E-9A0A-D32DEAECB210}"/>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1883589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FEC1A83-E740-8726-118A-2C754793431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xmlns="" id="{667C071E-2823-A40B-1B16-5B524060A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xmlns="" id="{4D1F4C21-FDD8-1FDA-DDEB-981DA725A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F2D4CD41-A56D-0F16-E144-46BA36DE3F98}"/>
              </a:ext>
            </a:extLst>
          </p:cNvPr>
          <p:cNvSpPr>
            <a:spLocks noGrp="1"/>
          </p:cNvSpPr>
          <p:nvPr>
            <p:ph type="dt" sz="half" idx="10"/>
          </p:nvPr>
        </p:nvSpPr>
        <p:spPr/>
        <p:txBody>
          <a:bodyPr/>
          <a:lstStyle/>
          <a:p>
            <a:fld id="{22330D2D-ECDE-4095-96F6-B9955CDE1C65}" type="datetimeFigureOut">
              <a:rPr lang="en-US" smtClean="0"/>
              <a:t>7/16/2022</a:t>
            </a:fld>
            <a:endParaRPr lang="en-US"/>
          </a:p>
        </p:txBody>
      </p:sp>
      <p:sp>
        <p:nvSpPr>
          <p:cNvPr id="6" name="Chỗ dành sẵn cho Chân trang 5">
            <a:extLst>
              <a:ext uri="{FF2B5EF4-FFF2-40B4-BE49-F238E27FC236}">
                <a16:creationId xmlns:a16="http://schemas.microsoft.com/office/drawing/2014/main" xmlns="" id="{1F9B2B35-EC67-A2E9-C1EE-E724EBF7AFE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32CEFBC8-6C7C-33E8-848E-C04DE250D115}"/>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3168842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63CB78AF-D145-49FA-90B8-4827ED9ED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1D25783A-0240-9704-6E1B-8040899195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8BC8F83-F107-0AE1-482C-D2F95A88C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30D2D-ECDE-4095-96F6-B9955CDE1C65}"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877B11C1-91AC-C966-9CFA-B523C81B7E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xmlns="" id="{37F47E92-7A9D-142D-BF6C-96D449ADB6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2B305-D82E-4AFE-9BB0-5B6D4C0FF7E9}" type="slidenum">
              <a:rPr lang="en-US" smtClean="0"/>
              <a:t>‹#›</a:t>
            </a:fld>
            <a:endParaRPr lang="en-US"/>
          </a:p>
        </p:txBody>
      </p:sp>
    </p:spTree>
    <p:extLst>
      <p:ext uri="{BB962C8B-B14F-4D97-AF65-F5344CB8AC3E}">
        <p14:creationId xmlns:p14="http://schemas.microsoft.com/office/powerpoint/2010/main" val="1038477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ACC646A2-6C64-801F-6AA6-D1FDF1F6A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13" y="0"/>
            <a:ext cx="12005388" cy="7031333"/>
          </a:xfrm>
          <a:prstGeom prst="rect">
            <a:avLst/>
          </a:prstGeom>
        </p:spPr>
      </p:pic>
      <p:sp>
        <p:nvSpPr>
          <p:cNvPr id="2" name="Tiêu đề 1"/>
          <p:cNvSpPr>
            <a:spLocks noGrp="1"/>
          </p:cNvSpPr>
          <p:nvPr>
            <p:ph type="ctrTitle"/>
          </p:nvPr>
        </p:nvSpPr>
        <p:spPr>
          <a:xfrm>
            <a:off x="460243" y="2179120"/>
            <a:ext cx="10203798" cy="1828800"/>
          </a:xfrm>
        </p:spPr>
        <p:txBody>
          <a:bodyPr rtlCol="0">
            <a:noAutofit/>
          </a:bodyPr>
          <a:lstStyle/>
          <a:p>
            <a:pPr>
              <a:lnSpc>
                <a:spcPct val="107000"/>
              </a:lnSpc>
              <a:spcBef>
                <a:spcPts val="0"/>
              </a:spcBef>
              <a:spcAft>
                <a:spcPts val="800"/>
              </a:spcAft>
            </a:pPr>
            <a:r>
              <a:rPr lang="en-US" sz="7200" b="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7200" b="1" dirty="0">
                <a:solidFill>
                  <a:srgbClr val="C00000"/>
                </a:solidFill>
                <a:latin typeface="Arial Rounded MT Bold" panose="020F0704030504030204" pitchFamily="34" charset="0"/>
              </a:rPr>
              <a:t>THỰC HÀNH TIẾNG VIỆT</a:t>
            </a:r>
            <a:endParaRPr lang="en-US" sz="7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27238" y="158336"/>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461476" y="1483567"/>
            <a:ext cx="10997877" cy="4422712"/>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xmlns="" id="{5995539F-E549-183B-FAFA-8BCC374197C5}"/>
              </a:ext>
            </a:extLst>
          </p:cNvPr>
          <p:cNvSpPr txBox="1"/>
          <p:nvPr/>
        </p:nvSpPr>
        <p:spPr>
          <a:xfrm>
            <a:off x="520861" y="1737031"/>
            <a:ext cx="10879106" cy="3539430"/>
          </a:xfrm>
          <a:prstGeom prst="rect">
            <a:avLst/>
          </a:prstGeom>
          <a:noFill/>
        </p:spPr>
        <p:txBody>
          <a:bodyPr wrap="square">
            <a:spAutoFit/>
          </a:bodyPr>
          <a:lstStyle/>
          <a:p>
            <a:pPr marL="0" marR="0" algn="just">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Giá</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trị</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miêu</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tả</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Giá</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trị</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biểu</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cảm</a:t>
            </a:r>
            <a:r>
              <a:rPr lang="en-US" sz="2800"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baseline="-25000" dirty="0">
                <a:solidFill>
                  <a:srgbClr val="000000"/>
                </a:solidFill>
                <a:effectLst/>
                <a:latin typeface="Times New Roman" panose="02020603050405020304" pitchFamily="18" charset="0"/>
                <a:ea typeface="Times New Roman" panose="02020603050405020304" pitchFamily="18" charset="0"/>
              </a:rPr>
              <a:t>1</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bùi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ngùi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rồi</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baseline="-25000" dirty="0">
                <a:solidFill>
                  <a:srgbClr val="000000"/>
                </a:solidFill>
                <a:effectLst/>
                <a:latin typeface="Times New Roman" panose="02020603050405020304" pitchFamily="18" charset="0"/>
                <a:ea typeface="Times New Roman" panose="02020603050405020304" pitchFamily="18" charset="0"/>
              </a:rPr>
              <a:t>2</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tứ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85391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27237" y="186682"/>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733633" y="980613"/>
            <a:ext cx="10879106" cy="1096348"/>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xmlns="" id="{5995539F-E549-183B-FAFA-8BCC374197C5}"/>
              </a:ext>
            </a:extLst>
          </p:cNvPr>
          <p:cNvSpPr txBox="1"/>
          <p:nvPr/>
        </p:nvSpPr>
        <p:spPr>
          <a:xfrm>
            <a:off x="550712" y="2602923"/>
            <a:ext cx="11610278" cy="3108543"/>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Nội</a:t>
            </a:r>
            <a:r>
              <a:rPr lang="en-US" sz="2800" b="1" dirty="0">
                <a:solidFill>
                  <a:srgbClr val="C00000"/>
                </a:solidFill>
                <a:effectLst/>
                <a:latin typeface="Times New Roman" panose="02020603050405020304" pitchFamily="18" charset="0"/>
                <a:ea typeface="Times New Roman" panose="02020603050405020304" pitchFamily="18" charset="0"/>
              </a:rPr>
              <a:t> dung </a:t>
            </a:r>
            <a:r>
              <a:rPr lang="en-US" sz="2800" b="1" dirty="0" err="1">
                <a:solidFill>
                  <a:srgbClr val="C00000"/>
                </a:solidFill>
                <a:effectLst/>
                <a:latin typeface="Times New Roman" panose="02020603050405020304" pitchFamily="18" charset="0"/>
                <a:ea typeface="Times New Roman" panose="02020603050405020304" pitchFamily="18" charset="0"/>
              </a:rPr>
              <a:t>câu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hỏi</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a:solidFill>
                  <a:srgbClr val="000000"/>
                </a:solidFill>
                <a:effectLst/>
                <a:latin typeface="Times New Roman" panose="02020603050405020304" pitchFamily="18" charset="0"/>
                <a:ea typeface="Times New Roman" panose="02020603050405020304" pitchFamily="18" charset="0"/>
              </a:rPr>
              <a:t>Sao </a:t>
            </a:r>
            <a:r>
              <a:rPr lang="en-US" sz="2800" b="1" i="1" dirty="0" err="1">
                <a:solidFill>
                  <a:srgbClr val="000000"/>
                </a:solidFill>
                <a:effectLst/>
                <a:latin typeface="Times New Roman" panose="02020603050405020304" pitchFamily="18" charset="0"/>
                <a:ea typeface="Times New Roman" panose="02020603050405020304" pitchFamily="18" charset="0"/>
              </a:rPr>
              <a:t>mẹ</a:t>
            </a:r>
            <a:r>
              <a:rPr lang="en-US" sz="2800" b="1" i="1" dirty="0">
                <a:solidFill>
                  <a:srgbClr val="000000"/>
                </a:solidFill>
                <a:effectLst/>
                <a:latin typeface="Times New Roman" panose="02020603050405020304" pitchFamily="18" charset="0"/>
                <a:ea typeface="Times New Roman" panose="02020603050405020304" pitchFamily="18" charset="0"/>
              </a:rPr>
              <a:t> ta </a:t>
            </a:r>
            <a:r>
              <a:rPr lang="en-US" sz="2800" b="1" i="1"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nhìn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nhận</a:t>
            </a:r>
            <a:r>
              <a:rPr lang="vi-VN" sz="2800" dirty="0">
                <a:solidFill>
                  <a:srgbClr val="000000"/>
                </a:solidFill>
                <a:effectLst/>
                <a:latin typeface="Times New Roman" panose="02020603050405020304" pitchFamily="18" charset="0"/>
                <a:ea typeface="Times New Roman" panose="02020603050405020304" pitchFamily="18" charset="0"/>
              </a:rPr>
              <a:t> ra </a:t>
            </a:r>
            <a:r>
              <a:rPr lang="vi-VN" sz="2800" dirty="0" err="1">
                <a:solidFill>
                  <a:srgbClr val="000000"/>
                </a:solidFill>
                <a:effectLst/>
                <a:latin typeface="Times New Roman" panose="02020603050405020304" pitchFamily="18" charset="0"/>
                <a:ea typeface="Times New Roman" panose="02020603050405020304" pitchFamily="18" charset="0"/>
              </a:rPr>
              <a:t>quỹ</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thời</a:t>
            </a:r>
            <a:r>
              <a:rPr lang="vi-VN" sz="2800" dirty="0">
                <a:solidFill>
                  <a:srgbClr val="000000"/>
                </a:solidFill>
                <a:effectLst/>
                <a:latin typeface="Times New Roman" panose="02020603050405020304" pitchFamily="18" charset="0"/>
                <a:ea typeface="Times New Roman" panose="02020603050405020304" pitchFamily="18" charset="0"/>
              </a:rPr>
              <a:t> gian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mẹ</a:t>
            </a:r>
            <a:r>
              <a:rPr lang="vi-VN" sz="2800" dirty="0">
                <a:solidFill>
                  <a:srgbClr val="000000"/>
                </a:solidFill>
                <a:effectLst/>
                <a:latin typeface="Times New Roman" panose="02020603050405020304" pitchFamily="18" charset="0"/>
                <a:ea typeface="Times New Roman" panose="02020603050405020304" pitchFamily="18" charset="0"/>
              </a:rPr>
              <a:t> không </a:t>
            </a:r>
            <a:r>
              <a:rPr lang="vi-VN" sz="2800" dirty="0" err="1">
                <a:solidFill>
                  <a:srgbClr val="000000"/>
                </a:solidFill>
                <a:effectLst/>
                <a:latin typeface="Times New Roman" panose="02020603050405020304" pitchFamily="18" charset="0"/>
                <a:ea typeface="Times New Roman" panose="02020603050405020304" pitchFamily="18" charset="0"/>
              </a:rPr>
              <a:t>còn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hiểu</a:t>
            </a:r>
            <a:r>
              <a:rPr lang="vi-VN" sz="2800" dirty="0">
                <a:solidFill>
                  <a:srgbClr val="000000"/>
                </a:solidFill>
                <a:effectLst/>
                <a:latin typeface="Times New Roman" panose="02020603050405020304" pitchFamily="18" charset="0"/>
                <a:ea typeface="Times New Roman" panose="02020603050405020304" pitchFamily="18" charset="0"/>
              </a:rPr>
              <a:t> quy </a:t>
            </a:r>
            <a:r>
              <a:rPr lang="vi-VN" sz="2800" dirty="0" err="1">
                <a:solidFill>
                  <a:srgbClr val="000000"/>
                </a:solidFill>
                <a:effectLst/>
                <a:latin typeface="Times New Roman" panose="02020603050405020304" pitchFamily="18" charset="0"/>
                <a:ea typeface="Times New Roman" panose="02020603050405020304" pitchFamily="18" charset="0"/>
              </a:rPr>
              <a:t>luật</a:t>
            </a:r>
            <a:r>
              <a:rPr lang="vi-VN" sz="2800" dirty="0">
                <a:solidFill>
                  <a:srgbClr val="000000"/>
                </a:solidFill>
                <a:effectLst/>
                <a:latin typeface="Times New Roman" panose="02020603050405020304" pitchFamily="18" charset="0"/>
                <a:ea typeface="Times New Roman" panose="02020603050405020304" pitchFamily="18" charset="0"/>
              </a:rPr>
              <a:t> “sinh, </a:t>
            </a:r>
            <a:r>
              <a:rPr lang="vi-VN" sz="2800" dirty="0" err="1">
                <a:solidFill>
                  <a:srgbClr val="000000"/>
                </a:solidFill>
                <a:effectLst/>
                <a:latin typeface="Times New Roman" panose="02020603050405020304" pitchFamily="18" charset="0"/>
                <a:ea typeface="Times New Roman" panose="02020603050405020304" pitchFamily="18" charset="0"/>
              </a:rPr>
              <a:t>lão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bệnh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không ai </a:t>
            </a:r>
            <a:r>
              <a:rPr lang="vi-VN" sz="2800" dirty="0" err="1">
                <a:solidFill>
                  <a:srgbClr val="000000"/>
                </a:solidFill>
                <a:effectLst/>
                <a:latin typeface="Times New Roman" panose="02020603050405020304" pitchFamily="18" charset="0"/>
                <a:ea typeface="Times New Roman" panose="02020603050405020304" pitchFamily="18" charset="0"/>
              </a:rPr>
              <a:t>tránh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ngày</a:t>
            </a:r>
            <a:r>
              <a:rPr lang="vi-VN" sz="2800" dirty="0">
                <a:solidFill>
                  <a:srgbClr val="000000"/>
                </a:solidFill>
                <a:effectLst/>
                <a:latin typeface="Times New Roman" panose="02020603050405020304" pitchFamily="18" charset="0"/>
                <a:ea typeface="Times New Roman" panose="02020603050405020304" pitchFamily="18" charset="0"/>
              </a:rPr>
              <a:t> con xa </a:t>
            </a:r>
            <a:r>
              <a:rPr lang="vi-VN" sz="2800" dirty="0" err="1">
                <a:solidFill>
                  <a:srgbClr val="000000"/>
                </a:solidFill>
                <a:effectLst/>
                <a:latin typeface="Times New Roman" panose="02020603050405020304" pitchFamily="18" charset="0"/>
                <a:ea typeface="Times New Roman" panose="02020603050405020304" pitchFamily="18" charset="0"/>
              </a:rPr>
              <a:t>mẹ</a:t>
            </a:r>
            <a:r>
              <a:rPr lang="vi-VN" sz="2800" dirty="0">
                <a:solidFill>
                  <a:srgbClr val="000000"/>
                </a:solidFill>
                <a:effectLst/>
                <a:latin typeface="Times New Roman" panose="02020603050405020304" pitchFamily="18" charset="0"/>
                <a:ea typeface="Times New Roman" panose="02020603050405020304" pitchFamily="18" charset="0"/>
              </a:rPr>
              <a:t> đang </a:t>
            </a:r>
            <a:r>
              <a:rPr lang="vi-VN" sz="2800" dirty="0" err="1">
                <a:solidFill>
                  <a:srgbClr val="000000"/>
                </a:solidFill>
                <a:effectLst/>
                <a:latin typeface="Times New Roman" panose="02020603050405020304" pitchFamily="18" charset="0"/>
                <a:ea typeface="Times New Roman" panose="02020603050405020304" pitchFamily="18" charset="0"/>
              </a:rPr>
              <a:t>đến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gần</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rPr>
              <a:t>+ Đau </a:t>
            </a:r>
            <a:r>
              <a:rPr lang="vi-VN" sz="2800" dirty="0" err="1">
                <a:solidFill>
                  <a:srgbClr val="000000"/>
                </a:solidFill>
                <a:effectLst/>
                <a:latin typeface="Times New Roman" panose="02020603050405020304" pitchFamily="18" charset="0"/>
                <a:ea typeface="Times New Roman" panose="02020603050405020304" pitchFamily="18" charset="0"/>
              </a:rPr>
              <a:t>đớn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xót</a:t>
            </a:r>
            <a:r>
              <a:rPr lang="vi-VN" sz="2800" dirty="0">
                <a:solidFill>
                  <a:srgbClr val="000000"/>
                </a:solidFill>
                <a:effectLst/>
                <a:latin typeface="Times New Roman" panose="02020603050405020304" pitchFamily="18" charset="0"/>
                <a:ea typeface="Times New Roman" panose="02020603050405020304" pitchFamily="18" charset="0"/>
              </a:rPr>
              <a:t> xa </a:t>
            </a:r>
            <a:r>
              <a:rPr lang="vi-VN" sz="2800" dirty="0" err="1">
                <a:solidFill>
                  <a:srgbClr val="000000"/>
                </a:solidFill>
                <a:effectLst/>
                <a:latin typeface="Times New Roman" panose="02020603050405020304" pitchFamily="18" charset="0"/>
                <a:ea typeface="Times New Roman" panose="02020603050405020304" pitchFamily="18" charset="0"/>
              </a:rPr>
              <a:t>trước</a:t>
            </a:r>
            <a:r>
              <a:rPr lang="vi-VN" sz="2800" dirty="0">
                <a:solidFill>
                  <a:srgbClr val="000000"/>
                </a:solidFill>
                <a:effectLst/>
                <a:latin typeface="Times New Roman" panose="02020603050405020304" pitchFamily="18" charset="0"/>
                <a:ea typeface="Times New Roman" panose="02020603050405020304" pitchFamily="18" charset="0"/>
              </a:rPr>
              <a:t> quy </a:t>
            </a:r>
            <a:r>
              <a:rPr lang="vi-VN" sz="2800" dirty="0" err="1">
                <a:solidFill>
                  <a:srgbClr val="000000"/>
                </a:solidFill>
                <a:effectLst/>
                <a:latin typeface="Times New Roman" panose="02020603050405020304" pitchFamily="18" charset="0"/>
                <a:ea typeface="Times New Roman" panose="02020603050405020304" pitchFamily="18" charset="0"/>
              </a:rPr>
              <a:t>luật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nghiệt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tự</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vấn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trời</a:t>
            </a:r>
            <a:r>
              <a:rPr lang="vi-VN" sz="2800" dirty="0">
                <a:solidFill>
                  <a:srgbClr val="000000"/>
                </a:solidFill>
                <a:effectLst/>
                <a:latin typeface="Times New Roman" panose="02020603050405020304" pitchFamily="18" charset="0"/>
                <a:ea typeface="Times New Roman" panose="02020603050405020304" pitchFamily="18" charset="0"/>
              </a:rPr>
              <a:t> xanh “Sao </a:t>
            </a:r>
            <a:r>
              <a:rPr lang="vi-VN" sz="2800" dirty="0" err="1">
                <a:solidFill>
                  <a:srgbClr val="000000"/>
                </a:solidFill>
                <a:effectLst/>
                <a:latin typeface="Times New Roman" panose="02020603050405020304" pitchFamily="18" charset="0"/>
                <a:ea typeface="Times New Roman" panose="02020603050405020304" pitchFamily="18" charset="0"/>
              </a:rPr>
              <a:t>mẹ</a:t>
            </a:r>
            <a:r>
              <a:rPr lang="vi-VN" sz="2800" dirty="0">
                <a:solidFill>
                  <a:srgbClr val="000000"/>
                </a:solidFill>
                <a:effectLst/>
                <a:latin typeface="Times New Roman" panose="02020603050405020304" pitchFamily="18" charset="0"/>
                <a:ea typeface="Times New Roman" panose="02020603050405020304" pitchFamily="18" charset="0"/>
              </a:rPr>
              <a:t> ta </a:t>
            </a:r>
            <a:r>
              <a:rPr lang="vi-VN" sz="2800" dirty="0" err="1">
                <a:solidFill>
                  <a:srgbClr val="000000"/>
                </a:solidFill>
                <a:effectLst/>
                <a:latin typeface="Times New Roman" panose="02020603050405020304" pitchFamily="18" charset="0"/>
                <a:ea typeface="Times New Roman" panose="02020603050405020304" pitchFamily="18" charset="0"/>
              </a:rPr>
              <a:t>già</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xmlns="" id="{78D33CF8-7638-375F-DE9C-CADF3DDDB3F7}"/>
              </a:ext>
            </a:extLst>
          </p:cNvPr>
          <p:cNvSpPr txBox="1"/>
          <p:nvPr/>
        </p:nvSpPr>
        <p:spPr>
          <a:xfrm>
            <a:off x="895371" y="1051733"/>
            <a:ext cx="10555630" cy="954107"/>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“Sao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88862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27237" y="186682"/>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733633" y="980613"/>
            <a:ext cx="10879106" cy="1096348"/>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xmlns="" id="{5995539F-E549-183B-FAFA-8BCC374197C5}"/>
              </a:ext>
            </a:extLst>
          </p:cNvPr>
          <p:cNvSpPr txBox="1"/>
          <p:nvPr/>
        </p:nvSpPr>
        <p:spPr>
          <a:xfrm>
            <a:off x="466736" y="2593593"/>
            <a:ext cx="11610278" cy="3539430"/>
          </a:xfrm>
          <a:prstGeom prst="rect">
            <a:avLst/>
          </a:prstGeom>
          <a:noFill/>
        </p:spPr>
        <p:txBody>
          <a:bodyPr wrap="square">
            <a:spAutoFit/>
          </a:bodyPr>
          <a:lstStyle/>
          <a:p>
            <a:pPr marL="0" marR="0" algn="just">
              <a:spcBef>
                <a:spcPts val="0"/>
              </a:spcBef>
              <a:spcAft>
                <a:spcPts val="0"/>
              </a:spcAft>
              <a:tabLst>
                <a:tab pos="1386840" algn="l"/>
              </a:tabLst>
            </a:pP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tabLst>
                <a:tab pos="1386840" algn="l"/>
              </a:tabLst>
            </a:pP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hỏi</a:t>
            </a:r>
            <a:r>
              <a:rPr lang="vi-VN" sz="2800" dirty="0">
                <a:solidFill>
                  <a:srgbClr val="000000"/>
                </a:solidFill>
                <a:effectLst/>
                <a:latin typeface="Times New Roman" panose="02020603050405020304" pitchFamily="18" charset="0"/>
                <a:ea typeface="Times New Roman" panose="02020603050405020304" pitchFamily="18" charset="0"/>
              </a:rPr>
              <a:t> tu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chứa</a:t>
            </a:r>
            <a:r>
              <a:rPr lang="vi-VN" sz="2800" dirty="0">
                <a:solidFill>
                  <a:srgbClr val="000000"/>
                </a:solidFill>
                <a:effectLst/>
                <a:latin typeface="Times New Roman" panose="02020603050405020304" pitchFamily="18" charset="0"/>
                <a:ea typeface="Times New Roman" panose="02020603050405020304" pitchFamily="18" charset="0"/>
              </a:rPr>
              <a:t> bao </a:t>
            </a:r>
            <a:r>
              <a:rPr lang="vi-VN" sz="2800" dirty="0" err="1">
                <a:solidFill>
                  <a:srgbClr val="000000"/>
                </a:solidFill>
                <a:effectLst/>
                <a:latin typeface="Times New Roman" panose="02020603050405020304" pitchFamily="18" charset="0"/>
                <a:ea typeface="Times New Roman" panose="02020603050405020304" pitchFamily="18" charset="0"/>
              </a:rPr>
              <a:t>cảm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xúc</a:t>
            </a:r>
            <a:r>
              <a:rPr lang="vi-VN" sz="2800" dirty="0">
                <a:solidFill>
                  <a:srgbClr val="000000"/>
                </a:solidFill>
                <a:effectLst/>
                <a:latin typeface="Times New Roman" panose="02020603050405020304" pitchFamily="18" charset="0"/>
                <a:ea typeface="Times New Roman" panose="02020603050405020304" pitchFamily="18" charset="0"/>
              </a:rPr>
              <a:t> vang lên không </a:t>
            </a:r>
            <a:r>
              <a:rPr lang="vi-VN" sz="2800" dirty="0" err="1">
                <a:solidFill>
                  <a:srgbClr val="000000"/>
                </a:solidFill>
                <a:effectLst/>
                <a:latin typeface="Times New Roman" panose="02020603050405020304" pitchFamily="18" charset="0"/>
                <a:ea typeface="Times New Roman" panose="02020603050405020304" pitchFamily="18" charset="0"/>
              </a:rPr>
              <a:t>lời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đáp</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hỏi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ấy</a:t>
            </a:r>
            <a:r>
              <a:rPr lang="vi-VN" sz="2800" dirty="0">
                <a:solidFill>
                  <a:srgbClr val="000000"/>
                </a:solidFill>
                <a:effectLst/>
                <a:latin typeface="Times New Roman" panose="02020603050405020304" pitchFamily="18" charset="0"/>
                <a:ea typeface="Times New Roman" panose="02020603050405020304" pitchFamily="18" charset="0"/>
              </a:rPr>
              <a:t> cho </a:t>
            </a:r>
            <a:r>
              <a:rPr lang="vi-VN" sz="2800" dirty="0" err="1">
                <a:solidFill>
                  <a:srgbClr val="000000"/>
                </a:solidFill>
                <a:effectLst/>
                <a:latin typeface="Times New Roman" panose="02020603050405020304" pitchFamily="18" charset="0"/>
                <a:ea typeface="Times New Roman" panose="02020603050405020304" pitchFamily="18" charset="0"/>
              </a:rPr>
              <a:t>thấy</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lòng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chất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chứa</a:t>
            </a:r>
            <a:r>
              <a:rPr lang="vi-VN" sz="2800" dirty="0">
                <a:solidFill>
                  <a:srgbClr val="000000"/>
                </a:solidFill>
                <a:effectLst/>
                <a:latin typeface="Times New Roman" panose="02020603050405020304" pitchFamily="18" charset="0"/>
                <a:ea typeface="Times New Roman" panose="02020603050405020304" pitchFamily="18" charset="0"/>
              </a:rPr>
              <a:t> bao </a:t>
            </a:r>
            <a:r>
              <a:rPr lang="vi-VN" sz="2800" dirty="0" err="1">
                <a:solidFill>
                  <a:srgbClr val="000000"/>
                </a:solidFill>
                <a:effectLst/>
                <a:latin typeface="Times New Roman" panose="02020603050405020304" pitchFamily="18" charset="0"/>
                <a:ea typeface="Times New Roman" panose="02020603050405020304" pitchFamily="18" charset="0"/>
              </a:rPr>
              <a:t>nỗi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niềm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nhối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bần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kéo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2800" dirty="0">
                <a:effectLst/>
                <a:latin typeface="Times New Roman" panose="02020603050405020304" pitchFamily="18" charset="0"/>
                <a:ea typeface="Times New Roman" panose="02020603050405020304" pitchFamily="18" charset="0"/>
              </a:rPr>
              <a:t>-&gt;Biểu hiện tình yêu con dành cho mẹ</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xmlns="" id="{78D33CF8-7638-375F-DE9C-CADF3DDDB3F7}"/>
              </a:ext>
            </a:extLst>
          </p:cNvPr>
          <p:cNvSpPr txBox="1"/>
          <p:nvPr/>
        </p:nvSpPr>
        <p:spPr>
          <a:xfrm>
            <a:off x="895371" y="1051733"/>
            <a:ext cx="10555630" cy="954107"/>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“Sao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30716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27237" y="186682"/>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638390" y="980613"/>
            <a:ext cx="11069591" cy="5345542"/>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xmlns="" id="{5995539F-E549-183B-FAFA-8BCC374197C5}"/>
              </a:ext>
            </a:extLst>
          </p:cNvPr>
          <p:cNvSpPr txBox="1"/>
          <p:nvPr/>
        </p:nvSpPr>
        <p:spPr>
          <a:xfrm>
            <a:off x="858562" y="2642714"/>
            <a:ext cx="10849419" cy="3539430"/>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a:t>
            </a:r>
            <a:endParaRPr lang="en-US" sz="2400" b="1" dirty="0">
              <a:solidFill>
                <a:srgbClr val="C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thốt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thuê</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Hồn</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nuối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lụi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vãng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
        <p:nvSpPr>
          <p:cNvPr id="10" name="Hộp Văn bản 9">
            <a:extLst>
              <a:ext uri="{FF2B5EF4-FFF2-40B4-BE49-F238E27FC236}">
                <a16:creationId xmlns:a16="http://schemas.microsoft.com/office/drawing/2014/main" xmlns="" id="{78D33CF8-7638-375F-DE9C-CADF3DDDB3F7}"/>
              </a:ext>
            </a:extLst>
          </p:cNvPr>
          <p:cNvSpPr txBox="1"/>
          <p:nvPr/>
        </p:nvSpPr>
        <p:spPr>
          <a:xfrm>
            <a:off x="990611" y="1060577"/>
            <a:ext cx="5652785" cy="1384995"/>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Hồn</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61441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4201450" y="330837"/>
            <a:ext cx="6856694" cy="707886"/>
          </a:xfrm>
          <a:prstGeom prst="rect">
            <a:avLst/>
          </a:prstGeom>
          <a:solidFill>
            <a:schemeClr val="accent2">
              <a:lumMod val="75000"/>
            </a:schemeClr>
          </a:soli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7" name="Hình ảnh 6">
            <a:extLst>
              <a:ext uri="{FF2B5EF4-FFF2-40B4-BE49-F238E27FC236}">
                <a16:creationId xmlns:a16="http://schemas.microsoft.com/office/drawing/2014/main" xmlns="" id="{8692449A-01B4-A293-CDA4-CB626369C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2374">
            <a:off x="-166785" y="1828798"/>
            <a:ext cx="2469891" cy="2469891"/>
          </a:xfrm>
          <a:prstGeom prst="rect">
            <a:avLst/>
          </a:prstGeom>
        </p:spPr>
      </p:pic>
      <p:pic>
        <p:nvPicPr>
          <p:cNvPr id="3" name="Hình ảnh 2">
            <a:extLst>
              <a:ext uri="{FF2B5EF4-FFF2-40B4-BE49-F238E27FC236}">
                <a16:creationId xmlns:a16="http://schemas.microsoft.com/office/drawing/2014/main" xmlns="" id="{87B98995-7006-7ABA-3710-9E163FBDF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792" y="1124500"/>
            <a:ext cx="6856694" cy="4781340"/>
          </a:xfrm>
          <a:prstGeom prst="rect">
            <a:avLst/>
          </a:prstGeom>
        </p:spPr>
      </p:pic>
    </p:spTree>
    <p:extLst>
      <p:ext uri="{BB962C8B-B14F-4D97-AF65-F5344CB8AC3E}">
        <p14:creationId xmlns:p14="http://schemas.microsoft.com/office/powerpoint/2010/main" val="30607927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62EB405F-70F3-9228-1E40-16787805E343}"/>
              </a:ext>
            </a:extLst>
          </p:cNvPr>
          <p:cNvSpPr txBox="1"/>
          <p:nvPr/>
        </p:nvSpPr>
        <p:spPr>
          <a:xfrm>
            <a:off x="621668" y="289534"/>
            <a:ext cx="2901696"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xmlns="" id="{D5F5B631-55CE-2A99-9C30-9BB9B0AACE7C}"/>
              </a:ext>
            </a:extLst>
          </p:cNvPr>
          <p:cNvSpPr txBox="1"/>
          <p:nvPr/>
        </p:nvSpPr>
        <p:spPr>
          <a:xfrm>
            <a:off x="793102" y="1454575"/>
            <a:ext cx="10888824" cy="3108543"/>
          </a:xfrm>
          <a:prstGeom prst="rect">
            <a:avLst/>
          </a:prstGeom>
          <a:noFill/>
        </p:spPr>
        <p:txBody>
          <a:bodyPr wrap="square">
            <a:spAutoFit/>
          </a:bodyPr>
          <a:lstStyle/>
          <a:p>
            <a:pPr marL="0" marR="0" algn="just">
              <a:spcBef>
                <a:spcPts val="0"/>
              </a:spcBef>
              <a:spcAft>
                <a:spcPts val="0"/>
              </a:spcAft>
              <a:tabLst>
                <a:tab pos="90170" algn="l"/>
                <a:tab pos="180340" algn="l"/>
              </a:tabLst>
            </a:pPr>
            <a:r>
              <a:rPr lang="nl-NL" sz="2800" b="1" dirty="0">
                <a:solidFill>
                  <a:srgbClr val="000000"/>
                </a:solidFill>
                <a:effectLst/>
                <a:latin typeface="Times New Roman" panose="02020603050405020304" pitchFamily="18" charset="0"/>
                <a:ea typeface="Times New Roman" panose="02020603050405020304" pitchFamily="18" charset="0"/>
              </a:rPr>
              <a:t>Tìm và chỉ ra giá trị biểu cảm, miêu tả của biện pháp tu từ so sánh trong các đoạn thơ, đoạn văn sau.</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nl-NL" sz="2800" b="1" dirty="0">
                <a:solidFill>
                  <a:srgbClr val="000000"/>
                </a:solidFill>
                <a:effectLst/>
                <a:latin typeface="Times New Roman" panose="02020603050405020304" pitchFamily="18" charset="0"/>
                <a:ea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rPr>
              <a:t>a.</a:t>
            </a:r>
            <a:r>
              <a:rPr lang="en-US" sz="2800" b="1" dirty="0">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biếc</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Nước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soi </a:t>
            </a:r>
            <a:r>
              <a:rPr lang="en-US" sz="2800" i="1" dirty="0" err="1">
                <a:solidFill>
                  <a:srgbClr val="000000"/>
                </a:solidFill>
                <a:effectLst/>
                <a:latin typeface="Times New Roman" panose="02020603050405020304" pitchFamily="18" charset="0"/>
                <a:ea typeface="Times New Roman" panose="02020603050405020304" pitchFamily="18" charset="0"/>
              </a:rPr>
              <a:t>tóc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tre</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Tâm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một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buổi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hè</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Tỏa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nắng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xuống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lấp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loáng</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Tê</a:t>
            </a:r>
            <a:r>
              <a:rPr lang="en-US" sz="2800" dirty="0">
                <a:solidFill>
                  <a:srgbClr val="000000"/>
                </a:solidFill>
                <a:effectLst/>
                <a:latin typeface="Times New Roman" panose="02020603050405020304" pitchFamily="18" charset="0"/>
                <a:ea typeface="Times New Roman" panose="02020603050405020304" pitchFamily="18" charset="0"/>
              </a:rPr>
              <a:t>́ Hanh)</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xmlns="" id="{B322F292-A493-5D48-96C9-7448404353F9}"/>
              </a:ext>
            </a:extLst>
          </p:cNvPr>
          <p:cNvSpPr txBox="1"/>
          <p:nvPr/>
        </p:nvSpPr>
        <p:spPr>
          <a:xfrm>
            <a:off x="621668" y="308480"/>
            <a:ext cx="2317475"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pic>
        <p:nvPicPr>
          <p:cNvPr id="10" name="Hình ảnh 9">
            <a:extLst>
              <a:ext uri="{FF2B5EF4-FFF2-40B4-BE49-F238E27FC236}">
                <a16:creationId xmlns:a16="http://schemas.microsoft.com/office/drawing/2014/main" xmlns="" id="{4712277C-7AAE-53BF-482F-1DE247D7A9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2110" y="182085"/>
            <a:ext cx="721984" cy="689488"/>
          </a:xfrm>
          <a:prstGeom prst="rect">
            <a:avLst/>
          </a:prstGeom>
        </p:spPr>
      </p:pic>
      <p:sp>
        <p:nvSpPr>
          <p:cNvPr id="11" name="Hộp Văn bản 10">
            <a:extLst>
              <a:ext uri="{FF2B5EF4-FFF2-40B4-BE49-F238E27FC236}">
                <a16:creationId xmlns:a16="http://schemas.microsoft.com/office/drawing/2014/main" xmlns="" id="{B24A6933-84AA-5022-996F-A2A6402F2619}"/>
              </a:ext>
            </a:extLst>
          </p:cNvPr>
          <p:cNvSpPr txBox="1"/>
          <p:nvPr/>
        </p:nvSpPr>
        <p:spPr>
          <a:xfrm>
            <a:off x="650432" y="1413087"/>
            <a:ext cx="11174164" cy="3191518"/>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09216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AAE8C735-CBFA-ED74-4004-08ECBE8B19A0}"/>
              </a:ext>
            </a:extLst>
          </p:cNvPr>
          <p:cNvSpPr txBox="1"/>
          <p:nvPr/>
        </p:nvSpPr>
        <p:spPr>
          <a:xfrm>
            <a:off x="413285" y="1015507"/>
            <a:ext cx="11567221" cy="5693865"/>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38390" y="148628"/>
            <a:ext cx="2901696"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xmlns="" id="{D5F5B631-55CE-2A99-9C30-9BB9B0AACE7C}"/>
              </a:ext>
            </a:extLst>
          </p:cNvPr>
          <p:cNvSpPr txBox="1"/>
          <p:nvPr/>
        </p:nvSpPr>
        <p:spPr>
          <a:xfrm>
            <a:off x="404140" y="1015507"/>
            <a:ext cx="11231319" cy="5693866"/>
          </a:xfrm>
          <a:prstGeom prst="rect">
            <a:avLst/>
          </a:prstGeom>
          <a:noFill/>
        </p:spPr>
        <p:txBody>
          <a:bodyPr wrap="square">
            <a:spAutoFit/>
          </a:bodyPr>
          <a:lstStyle/>
          <a:p>
            <a:pPr marL="0" marR="0" algn="just">
              <a:spcBef>
                <a:spcPts val="0"/>
              </a:spcBef>
              <a:spcAft>
                <a:spcPts val="0"/>
              </a:spcAft>
              <a:tabLst>
                <a:tab pos="90170" algn="l"/>
                <a:tab pos="180340" algn="l"/>
              </a:tabLst>
            </a:pPr>
            <a:r>
              <a:rPr lang="nl-NL" sz="2600" b="1" dirty="0">
                <a:solidFill>
                  <a:srgbClr val="000000"/>
                </a:solidFill>
                <a:effectLst/>
                <a:latin typeface="Times New Roman" panose="02020603050405020304" pitchFamily="18" charset="0"/>
                <a:ea typeface="Times New Roman" panose="02020603050405020304" pitchFamily="18" charset="0"/>
              </a:rPr>
              <a:t>Tìm và chỉ ra giá trị biểu cảm, miêu tả của biện pháp tu từ so sánh trong các đoạn thơ, đoạn văn sau.</a:t>
            </a:r>
            <a:endParaRPr lang="en-US" sz="2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 pos="270510" algn="l"/>
              </a:tabLst>
            </a:pPr>
            <a:r>
              <a:rPr lang="nl-NL" sz="2600" b="1" dirty="0">
                <a:solidFill>
                  <a:srgbClr val="000000"/>
                </a:solidFill>
                <a:effectLst/>
                <a:latin typeface="Times New Roman" panose="02020603050405020304" pitchFamily="18" charset="0"/>
                <a:ea typeface="Times New Roman" panose="02020603050405020304" pitchFamily="18" charset="0"/>
              </a:rPr>
              <a:t>  </a:t>
            </a:r>
            <a:r>
              <a:rPr lang="nl-NL" sz="2600" b="1" i="1" dirty="0">
                <a:solidFill>
                  <a:srgbClr val="000000"/>
                </a:solidFill>
                <a:effectLst/>
                <a:latin typeface="Times New Roman" panose="02020603050405020304" pitchFamily="18" charset="0"/>
                <a:ea typeface="Times New Roman" panose="02020603050405020304" pitchFamily="18" charset="0"/>
              </a:rPr>
              <a:t>b</a:t>
            </a:r>
            <a:r>
              <a:rPr lang="nl-NL" sz="2600" i="1" dirty="0">
                <a:solidFill>
                  <a:srgbClr val="000000"/>
                </a:solidFill>
                <a:effectLst/>
                <a:latin typeface="Times New Roman" panose="02020603050405020304" pitchFamily="18" charset="0"/>
                <a:ea typeface="Times New Roman" panose="02020603050405020304" pitchFamily="18" charset="0"/>
              </a:rPr>
              <a:t>.</a:t>
            </a:r>
            <a:r>
              <a:rPr lang="en-US" sz="2600" i="1" dirty="0">
                <a:latin typeface="Times New Roman" panose="02020603050405020304" pitchFamily="18" charset="0"/>
                <a:ea typeface="Times New Roman" panose="02020603050405020304" pitchFamily="18" charset="0"/>
              </a:rPr>
              <a:t> </a:t>
            </a:r>
            <a:r>
              <a:rPr lang="de-DE" sz="2600" i="1" dirty="0">
                <a:solidFill>
                  <a:srgbClr val="000000"/>
                </a:solidFill>
                <a:effectLst/>
                <a:latin typeface="Times New Roman" panose="02020603050405020304" pitchFamily="18" charset="0"/>
                <a:ea typeface="Times New Roman" panose="02020603050405020304" pitchFamily="18" charset="0"/>
              </a:rPr>
              <a:t>Mỗi chiếc lá rụng có một linh hồn riêng, một tâm tình riêng, một cảm giác riêng. Có chiếc tựa mũi tên nhọn, tự cành cây rơi cắm phập xuống đất như cho xong chuyện, cho xong một đời lạnh lùng, thản nhiên, không thương tiếc, không do dự vẩn vơ. Có chiếc lá như con chim bị lảo đảo mấy vòng trên không, rồi cố gượng ngoi đầu lên, hay giữ thăng bằng cho chậm tới cái giây nằm phơi trên mặt đất. Có chiếc lá nhẹ nhàng khoan khoái đùa bỡn, múa may với làn gió thoảng, như thầm bảo rằng sự đẹp của vạn vật chỉ ở hiện tại: cả một thời quá khứ dài dằng dặc của chiếc lá trên cành cây không bằng một vài giây bay lượn, nếu sự bay lượn ấy có vẻ đẹp nên thơ. Có chiếc lá như sợ hãi, ngần ngại rụt rè, rồi như gần tới mặt đất, còn cất mình muốn bay trở lại cành. Có chiếc lá đầy âu yếm rơi bám vào một bông hoa thơm, hay đến mơn trớn một ngọn cỏ xanh mềm mại.</a:t>
            </a:r>
            <a:endParaRPr lang="en-US" sz="2600" i="1" dirty="0">
              <a:effectLst/>
              <a:latin typeface="Times New Roman" panose="02020603050405020304" pitchFamily="18" charset="0"/>
              <a:ea typeface="Times New Roman" panose="02020603050405020304" pitchFamily="18" charset="0"/>
            </a:endParaRPr>
          </a:p>
          <a:p>
            <a:pPr marL="0" marR="0" algn="r">
              <a:spcBef>
                <a:spcPts val="0"/>
              </a:spcBef>
              <a:spcAft>
                <a:spcPts val="0"/>
              </a:spcAft>
              <a:tabLst>
                <a:tab pos="90170" algn="l"/>
                <a:tab pos="180340" algn="l"/>
                <a:tab pos="270510" algn="l"/>
              </a:tabLst>
            </a:pPr>
            <a:r>
              <a:rPr lang="de-DE" sz="2600" dirty="0">
                <a:solidFill>
                  <a:srgbClr val="000000"/>
                </a:solidFill>
                <a:effectLst/>
                <a:latin typeface="Times New Roman" panose="02020603050405020304" pitchFamily="18" charset="0"/>
                <a:ea typeface="Times New Roman" panose="02020603050405020304" pitchFamily="18" charset="0"/>
              </a:rPr>
              <a:t>                                                   </a:t>
            </a:r>
            <a:r>
              <a:rPr lang="de-DE" sz="2600" dirty="0" smtClean="0">
                <a:solidFill>
                  <a:srgbClr val="000000"/>
                </a:solidFill>
                <a:effectLst/>
                <a:latin typeface="Times New Roman" panose="02020603050405020304" pitchFamily="18" charset="0"/>
                <a:ea typeface="Times New Roman" panose="02020603050405020304" pitchFamily="18" charset="0"/>
              </a:rPr>
              <a:t>(Khái </a:t>
            </a:r>
            <a:r>
              <a:rPr lang="de-DE" sz="2600" dirty="0">
                <a:solidFill>
                  <a:srgbClr val="000000"/>
                </a:solidFill>
                <a:effectLst/>
                <a:latin typeface="Times New Roman" panose="02020603050405020304" pitchFamily="18" charset="0"/>
                <a:ea typeface="Times New Roman" panose="02020603050405020304" pitchFamily="18" charset="0"/>
              </a:rPr>
              <a:t>Hưng)</a:t>
            </a:r>
            <a:endParaRPr lang="en-US" sz="26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xmlns="" id="{EE9332D6-155F-EE41-C140-361CA7C8576C}"/>
              </a:ext>
            </a:extLst>
          </p:cNvPr>
          <p:cNvSpPr txBox="1"/>
          <p:nvPr/>
        </p:nvSpPr>
        <p:spPr>
          <a:xfrm>
            <a:off x="586595" y="204123"/>
            <a:ext cx="2317475"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pic>
        <p:nvPicPr>
          <p:cNvPr id="10" name="Hình ảnh 9">
            <a:extLst>
              <a:ext uri="{FF2B5EF4-FFF2-40B4-BE49-F238E27FC236}">
                <a16:creationId xmlns:a16="http://schemas.microsoft.com/office/drawing/2014/main" xmlns="" id="{CA93B84D-6A9D-CE89-0BBD-20CC85887E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7037" y="77728"/>
            <a:ext cx="721984" cy="689488"/>
          </a:xfrm>
          <a:prstGeom prst="rect">
            <a:avLst/>
          </a:prstGeom>
        </p:spPr>
      </p:pic>
    </p:spTree>
    <p:extLst>
      <p:ext uri="{BB962C8B-B14F-4D97-AF65-F5344CB8AC3E}">
        <p14:creationId xmlns:p14="http://schemas.microsoft.com/office/powerpoint/2010/main" val="41822777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6DB9478D-0DFE-5B15-52A8-3C574D379605}"/>
              </a:ext>
            </a:extLst>
          </p:cNvPr>
          <p:cNvSpPr txBox="1"/>
          <p:nvPr/>
        </p:nvSpPr>
        <p:spPr>
          <a:xfrm>
            <a:off x="1324947" y="1954420"/>
            <a:ext cx="9171991" cy="1754326"/>
          </a:xfrm>
          <a:prstGeom prst="rect">
            <a:avLst/>
          </a:prstGeom>
          <a:noFill/>
          <a:ln w="38100">
            <a:solidFill>
              <a:srgbClr val="C00000"/>
            </a:solidFill>
          </a:ln>
        </p:spPr>
        <p:txBody>
          <a:bodyPr wrap="square">
            <a:spAutoFit/>
          </a:bodyPr>
          <a:lstStyle/>
          <a:p>
            <a:pPr marL="0" marR="0" algn="just">
              <a:spcBef>
                <a:spcPts val="0"/>
              </a:spcBef>
              <a:spcAft>
                <a:spcPts val="0"/>
              </a:spcAft>
              <a:tabLst>
                <a:tab pos="90170" algn="l"/>
                <a:tab pos="180340" algn="l"/>
                <a:tab pos="270510" algn="l"/>
              </a:tabLst>
            </a:pPr>
            <a:r>
              <a:rPr lang="de-DE" sz="2700" b="1" dirty="0">
                <a:solidFill>
                  <a:srgbClr val="000000"/>
                </a:solidFill>
                <a:effectLst/>
                <a:latin typeface="Times New Roman" panose="02020603050405020304" pitchFamily="18" charset="0"/>
                <a:ea typeface="Times New Roman" panose="02020603050405020304" pitchFamily="18" charset="0"/>
              </a:rPr>
              <a:t>a. </a:t>
            </a:r>
            <a:r>
              <a:rPr lang="en-US" sz="2700" dirty="0" err="1">
                <a:solidFill>
                  <a:srgbClr val="000000"/>
                </a:solidFill>
                <a:effectLst/>
                <a:latin typeface="Times New Roman" panose="02020603050405020304" pitchFamily="18" charset="0"/>
                <a:ea typeface="Times New Roman" panose="02020603050405020304" pitchFamily="18" charset="0"/>
              </a:rPr>
              <a:t>Tâm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hồn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là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cái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trừu</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tượng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được</a:t>
            </a:r>
            <a:r>
              <a:rPr lang="en-US" sz="2700" dirty="0">
                <a:solidFill>
                  <a:srgbClr val="000000"/>
                </a:solidFill>
                <a:effectLst/>
                <a:latin typeface="Times New Roman" panose="02020603050405020304" pitchFamily="18" charset="0"/>
                <a:ea typeface="Times New Roman" panose="02020603050405020304" pitchFamily="18" charset="0"/>
              </a:rPr>
              <a:t> so </a:t>
            </a:r>
            <a:r>
              <a:rPr lang="en-US" sz="2700" dirty="0" err="1">
                <a:solidFill>
                  <a:srgbClr val="000000"/>
                </a:solidFill>
                <a:effectLst/>
                <a:latin typeface="Times New Roman" panose="02020603050405020304" pitchFamily="18" charset="0"/>
                <a:ea typeface="Times New Roman" panose="02020603050405020304" pitchFamily="18" charset="0"/>
              </a:rPr>
              <a:t>sánh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với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một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buổi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trưa</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hè</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là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cái</a:t>
            </a:r>
            <a:r>
              <a:rPr lang="en-US" sz="2700" dirty="0">
                <a:solidFill>
                  <a:srgbClr val="000000"/>
                </a:solidFill>
                <a:effectLst/>
                <a:latin typeface="Times New Roman" panose="02020603050405020304" pitchFamily="18" charset="0"/>
                <a:ea typeface="Times New Roman" panose="02020603050405020304" pitchFamily="18" charset="0"/>
              </a:rPr>
              <a:t> cụ </a:t>
            </a:r>
            <a:r>
              <a:rPr lang="en-US" sz="2700" dirty="0" err="1">
                <a:solidFill>
                  <a:srgbClr val="000000"/>
                </a:solidFill>
                <a:effectLst/>
                <a:latin typeface="Times New Roman" panose="02020603050405020304" pitchFamily="18" charset="0"/>
                <a:ea typeface="Times New Roman" panose="02020603050405020304" pitchFamily="18" charset="0"/>
              </a:rPr>
              <a:t>thê</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Buổi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trưa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hè</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gợi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một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không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gian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nóng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bỏng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đầy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nắng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gió</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tiếng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ve</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hoa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phượng</a:t>
            </a:r>
            <a:r>
              <a:rPr lang="en-US" sz="2700" dirty="0">
                <a:solidFill>
                  <a:srgbClr val="000000"/>
                </a:solidFill>
                <a:effectLst/>
                <a:latin typeface="Times New Roman" panose="02020603050405020304" pitchFamily="18" charset="0"/>
                <a:ea typeface="Times New Roman" panose="02020603050405020304" pitchFamily="18" charset="0"/>
              </a:rPr>
              <a:t>… qua </a:t>
            </a:r>
            <a:r>
              <a:rPr lang="en-US" sz="2700" dirty="0" err="1">
                <a:solidFill>
                  <a:srgbClr val="000000"/>
                </a:solidFill>
                <a:effectLst/>
                <a:latin typeface="Times New Roman" panose="02020603050405020304" pitchFamily="18" charset="0"/>
                <a:ea typeface="Times New Roman" panose="02020603050405020304" pitchFamily="18" charset="0"/>
              </a:rPr>
              <a:t>đó</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cho</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thấy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tâm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hồn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tôi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rất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nhạy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cảm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yêu</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thiên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nhiên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yêu</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quê</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hương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thiết</a:t>
            </a:r>
            <a:r>
              <a:rPr lang="en-US" sz="2700" dirty="0">
                <a:solidFill>
                  <a:srgbClr val="000000"/>
                </a:solidFill>
                <a:effectLst/>
                <a:latin typeface="Times New Roman" panose="02020603050405020304" pitchFamily="18" charset="0"/>
                <a:ea typeface="Times New Roman" panose="02020603050405020304" pitchFamily="18" charset="0"/>
              </a:rPr>
              <a:t>.</a:t>
            </a:r>
          </a:p>
        </p:txBody>
      </p:sp>
      <p:sp>
        <p:nvSpPr>
          <p:cNvPr id="8" name="Hộp Văn bản 7">
            <a:extLst>
              <a:ext uri="{FF2B5EF4-FFF2-40B4-BE49-F238E27FC236}">
                <a16:creationId xmlns:a16="http://schemas.microsoft.com/office/drawing/2014/main" xmlns="" id="{239F553C-D5DD-2882-72A7-BBC51A3045A0}"/>
              </a:ext>
            </a:extLst>
          </p:cNvPr>
          <p:cNvSpPr txBox="1"/>
          <p:nvPr/>
        </p:nvSpPr>
        <p:spPr>
          <a:xfrm>
            <a:off x="3314702" y="473142"/>
            <a:ext cx="6097554" cy="646331"/>
          </a:xfrm>
          <a:prstGeom prst="rect">
            <a:avLst/>
          </a:prstGeom>
          <a:noFill/>
          <a:ln w="38100">
            <a:solidFill>
              <a:srgbClr val="FF0000"/>
            </a:solidFill>
          </a:ln>
        </p:spPr>
        <p:txBody>
          <a:bodyPr wrap="square">
            <a:spAutoFit/>
          </a:bodyPr>
          <a:lstStyle/>
          <a:p>
            <a:pPr marL="0" marR="0">
              <a:spcBef>
                <a:spcPts val="0"/>
              </a:spcBef>
              <a:spcAft>
                <a:spcPts val="0"/>
              </a:spcAft>
              <a:tabLst>
                <a:tab pos="90170" algn="l"/>
                <a:tab pos="180340" algn="l"/>
                <a:tab pos="270510" algn="l"/>
              </a:tabLst>
            </a:pPr>
            <a:r>
              <a:rPr lang="de-DE" sz="3600" b="1" dirty="0">
                <a:solidFill>
                  <a:srgbClr val="C00000"/>
                </a:solidFill>
                <a:effectLst/>
                <a:latin typeface="Times New Roman" panose="02020603050405020304" pitchFamily="18" charset="0"/>
                <a:ea typeface="Times New Roman" panose="02020603050405020304" pitchFamily="18" charset="0"/>
              </a:rPr>
              <a:t>Đáp án bài 1 phần Vận dụng</a:t>
            </a:r>
            <a:endParaRPr lang="en-US" sz="36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56648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06D28F22-62A3-5749-C3E7-4FF201E32A11}"/>
              </a:ext>
            </a:extLst>
          </p:cNvPr>
          <p:cNvSpPr txBox="1"/>
          <p:nvPr/>
        </p:nvSpPr>
        <p:spPr>
          <a:xfrm>
            <a:off x="321130" y="58846"/>
            <a:ext cx="11696700" cy="6324808"/>
          </a:xfrm>
          <a:prstGeom prst="rect">
            <a:avLst/>
          </a:prstGeom>
          <a:noFill/>
          <a:ln w="38100">
            <a:solidFill>
              <a:srgbClr val="C00000"/>
            </a:solidFill>
          </a:ln>
        </p:spPr>
        <p:txBody>
          <a:bodyPr wrap="square">
            <a:spAutoFit/>
          </a:bodyPr>
          <a:lstStyle/>
          <a:p>
            <a:pPr marL="0" marR="0">
              <a:spcBef>
                <a:spcPts val="0"/>
              </a:spcBef>
              <a:spcAft>
                <a:spcPts val="0"/>
              </a:spcAft>
              <a:tabLst>
                <a:tab pos="90170" algn="l"/>
                <a:tab pos="180340" algn="l"/>
                <a:tab pos="270510" algn="l"/>
              </a:tabLst>
            </a:pPr>
            <a:r>
              <a:rPr lang="de-DE" sz="2700" b="1" dirty="0">
                <a:solidFill>
                  <a:srgbClr val="000000"/>
                </a:solidFill>
                <a:effectLst/>
                <a:latin typeface="Times New Roman" panose="02020603050405020304" pitchFamily="18" charset="0"/>
                <a:ea typeface="Times New Roman" panose="02020603050405020304" pitchFamily="18" charset="0"/>
              </a:rPr>
              <a:t>b.</a:t>
            </a:r>
            <a:r>
              <a:rPr lang="en-US" sz="2700" b="1" dirty="0">
                <a:latin typeface="Times New Roman" panose="02020603050405020304" pitchFamily="18" charset="0"/>
                <a:ea typeface="Times New Roman" panose="02020603050405020304" pitchFamily="18" charset="0"/>
              </a:rPr>
              <a:t> </a:t>
            </a:r>
            <a:r>
              <a:rPr lang="de-DE" sz="2700" dirty="0">
                <a:solidFill>
                  <a:srgbClr val="000000"/>
                </a:solidFill>
                <a:effectLst/>
                <a:latin typeface="Times New Roman" panose="02020603050405020304" pitchFamily="18" charset="0"/>
                <a:ea typeface="Times New Roman" panose="02020603050405020304" pitchFamily="18" charset="0"/>
              </a:rPr>
              <a:t>Các hình ảnh so sánh:</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tựa mũi tên </a:t>
            </a:r>
            <a:r>
              <a:rPr lang="de-DE" sz="2700" dirty="0" smtClean="0">
                <a:solidFill>
                  <a:srgbClr val="000000"/>
                </a:solidFill>
                <a:effectLst/>
                <a:latin typeface="Times New Roman" panose="02020603050405020304" pitchFamily="18" charset="0"/>
                <a:ea typeface="Times New Roman" panose="02020603050405020304" pitchFamily="18" charset="0"/>
              </a:rPr>
              <a:t>nhọn;</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như con chim bị lảo đảo mấy vòng trên </a:t>
            </a:r>
            <a:r>
              <a:rPr lang="de-DE" sz="2700" dirty="0" smtClean="0">
                <a:solidFill>
                  <a:srgbClr val="000000"/>
                </a:solidFill>
                <a:effectLst/>
                <a:latin typeface="Times New Roman" panose="02020603050405020304" pitchFamily="18" charset="0"/>
                <a:ea typeface="Times New Roman" panose="02020603050405020304" pitchFamily="18" charset="0"/>
              </a:rPr>
              <a:t>không;</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nhẹ nhàng khoan khoái đùa bỡn, múa may với làn gió thoảng như thầm bảo rằng sự đẹp của vạn vật chỉ ở hiện </a:t>
            </a:r>
            <a:r>
              <a:rPr lang="de-DE" sz="2700" dirty="0" smtClean="0">
                <a:solidFill>
                  <a:srgbClr val="000000"/>
                </a:solidFill>
                <a:effectLst/>
                <a:latin typeface="Times New Roman" panose="02020603050405020304" pitchFamily="18" charset="0"/>
                <a:ea typeface="Times New Roman" panose="02020603050405020304" pitchFamily="18" charset="0"/>
              </a:rPr>
              <a:t>tại;</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như sợ hãi, ngần ngại rụt rè, rồi như gần tới mặt đất, còn cất mình muốn bay trở lại </a:t>
            </a:r>
            <a:r>
              <a:rPr lang="de-DE" sz="2700" dirty="0" smtClean="0">
                <a:solidFill>
                  <a:srgbClr val="000000"/>
                </a:solidFill>
                <a:effectLst/>
                <a:latin typeface="Times New Roman" panose="02020603050405020304" pitchFamily="18" charset="0"/>
                <a:ea typeface="Times New Roman" panose="02020603050405020304" pitchFamily="18" charset="0"/>
              </a:rPr>
              <a:t>cành;</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đầy âu yếm rơi bám vào một bông hoa thơm, hay đến mơn trớn một ngọn cỏ xanh mềm mại.</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Sự</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vật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được</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đem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ra</a:t>
            </a:r>
            <a:r>
              <a:rPr lang="en-US" sz="2700" dirty="0">
                <a:solidFill>
                  <a:srgbClr val="000000"/>
                </a:solidFill>
                <a:effectLst/>
                <a:latin typeface="Times New Roman" panose="02020603050405020304" pitchFamily="18" charset="0"/>
                <a:ea typeface="Times New Roman" panose="02020603050405020304" pitchFamily="18" charset="0"/>
              </a:rPr>
              <a:t> so </a:t>
            </a:r>
            <a:r>
              <a:rPr lang="en-US" sz="2700" dirty="0" err="1">
                <a:solidFill>
                  <a:srgbClr val="000000"/>
                </a:solidFill>
                <a:effectLst/>
                <a:latin typeface="Times New Roman" panose="02020603050405020304" pitchFamily="18" charset="0"/>
                <a:ea typeface="Times New Roman" panose="02020603050405020304" pitchFamily="18" charset="0"/>
              </a:rPr>
              <a:t>sánh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Chiếc</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smtClean="0">
                <a:solidFill>
                  <a:srgbClr val="000000"/>
                </a:solidFill>
                <a:effectLst/>
                <a:latin typeface="Times New Roman" panose="02020603050405020304" pitchFamily="18" charset="0"/>
                <a:ea typeface="Times New Roman" panose="02020603050405020304" pitchFamily="18" charset="0"/>
              </a:rPr>
              <a:t>lá</a:t>
            </a:r>
            <a:r>
              <a:rPr lang="en-US" sz="2700" dirty="0">
                <a:latin typeface="Times New Roman" panose="02020603050405020304" pitchFamily="18" charset="0"/>
                <a:ea typeface="Times New Roman" panose="02020603050405020304" pitchFamily="18" charset="0"/>
              </a:rPr>
              <a:t> </a:t>
            </a:r>
            <a:r>
              <a:rPr lang="de-DE" sz="2700" dirty="0" smtClean="0">
                <a:solidFill>
                  <a:srgbClr val="000000"/>
                </a:solidFill>
                <a:effectLst/>
                <a:latin typeface="Times New Roman" panose="02020603050405020304" pitchFamily="18" charset="0"/>
                <a:ea typeface="Times New Roman" panose="02020603050405020304" pitchFamily="18" charset="0"/>
              </a:rPr>
              <a:t>vô </a:t>
            </a:r>
            <a:r>
              <a:rPr lang="de-DE" sz="2700" dirty="0">
                <a:solidFill>
                  <a:srgbClr val="000000"/>
                </a:solidFill>
                <a:effectLst/>
                <a:latin typeface="Times New Roman" panose="02020603050405020304" pitchFamily="18" charset="0"/>
                <a:ea typeface="Times New Roman" panose="02020603050405020304" pitchFamily="18" charset="0"/>
              </a:rPr>
              <a:t>tri, vô giác và không có sức sống.</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Hoàn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cảnh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Đã</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già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hết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nhựa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theo</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quy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luật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của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tự</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nhiên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thì</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nó</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phải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rời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cành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rụng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xuống</a:t>
            </a:r>
            <a:r>
              <a:rPr lang="en-US" sz="2700" dirty="0">
                <a:solidFill>
                  <a:srgbClr val="000000"/>
                </a:solidFill>
                <a:effectLst/>
                <a:latin typeface="Times New Roman" panose="02020603050405020304" pitchFamily="18" charset="0"/>
                <a:ea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a:solidFill>
                  <a:srgbClr val="000000"/>
                </a:solidFill>
                <a:effectLst/>
                <a:latin typeface="Times New Roman" panose="02020603050405020304" pitchFamily="18" charset="0"/>
                <a:ea typeface="Times New Roman" panose="02020603050405020304" pitchFamily="18" charset="0"/>
              </a:rPr>
              <a:t>- Sự vật, trạng thái dùng để so sánh: </a:t>
            </a:r>
            <a:r>
              <a:rPr lang="de-DE" sz="2700" i="1" dirty="0">
                <a:solidFill>
                  <a:srgbClr val="000000"/>
                </a:solidFill>
                <a:effectLst/>
                <a:latin typeface="Times New Roman" panose="02020603050405020304" pitchFamily="18" charset="0"/>
                <a:ea typeface="Times New Roman" panose="02020603050405020304" pitchFamily="18" charset="0"/>
              </a:rPr>
              <a:t>Mũi tên nhọn, con chim bị lảo đảo, thầm bảo, một vài giây bay lượn, sợ hãi, ngần ngại, rụt rè, muốn bay trở lại cành</a:t>
            </a:r>
            <a:r>
              <a:rPr lang="de-DE" sz="2700" dirty="0" smtClean="0">
                <a:solidFill>
                  <a:srgbClr val="000000"/>
                </a:solidFill>
                <a:effectLst/>
                <a:latin typeface="Times New Roman" panose="02020603050405020304" pitchFamily="18" charset="0"/>
                <a:ea typeface="Times New Roman" panose="02020603050405020304" pitchFamily="18" charset="0"/>
              </a:rPr>
              <a:t>,...Không </a:t>
            </a:r>
            <a:r>
              <a:rPr lang="de-DE" sz="2700" dirty="0">
                <a:solidFill>
                  <a:srgbClr val="000000"/>
                </a:solidFill>
                <a:effectLst/>
                <a:latin typeface="Times New Roman" panose="02020603050405020304" pitchFamily="18" charset="0"/>
                <a:ea typeface="Times New Roman" panose="02020603050405020304" pitchFamily="18" charset="0"/>
              </a:rPr>
              <a:t>vô tri vô giác mà có đủ các cung bậc tình cảm vui buồn của con người</a:t>
            </a:r>
            <a:r>
              <a:rPr lang="de-DE" sz="2700" i="1" dirty="0">
                <a:solidFill>
                  <a:srgbClr val="000000"/>
                </a:solidFill>
                <a:effectLst/>
                <a:latin typeface="Times New Roman" panose="02020603050405020304" pitchFamily="18" charset="0"/>
                <a:ea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09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xmlns="" id="{B322F292-A493-5D48-96C9-7448404353F9}"/>
              </a:ext>
            </a:extLst>
          </p:cNvPr>
          <p:cNvSpPr txBox="1"/>
          <p:nvPr/>
        </p:nvSpPr>
        <p:spPr>
          <a:xfrm>
            <a:off x="621668" y="308480"/>
            <a:ext cx="2317475"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21668" y="289534"/>
            <a:ext cx="2901696"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2</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xmlns="" id="{D5F5B631-55CE-2A99-9C30-9BB9B0AACE7C}"/>
              </a:ext>
            </a:extLst>
          </p:cNvPr>
          <p:cNvSpPr txBox="1"/>
          <p:nvPr/>
        </p:nvSpPr>
        <p:spPr>
          <a:xfrm>
            <a:off x="793102" y="2012130"/>
            <a:ext cx="10888824" cy="1077218"/>
          </a:xfrm>
          <a:prstGeom prst="rect">
            <a:avLst/>
          </a:prstGeom>
          <a:noFill/>
        </p:spPr>
        <p:txBody>
          <a:bodyPr wrap="square">
            <a:spAutoFit/>
          </a:bodyPr>
          <a:lstStyle/>
          <a:p>
            <a:pPr marL="0" marR="0" algn="just">
              <a:spcBef>
                <a:spcPts val="0"/>
              </a:spcBef>
              <a:spcAft>
                <a:spcPts val="0"/>
              </a:spcAft>
              <a:tabLst>
                <a:tab pos="90170" algn="l"/>
                <a:tab pos="180340" algn="l"/>
              </a:tabLst>
            </a:pPr>
            <a:r>
              <a:rPr lang="nl-NL" sz="3200" dirty="0">
                <a:solidFill>
                  <a:srgbClr val="000000"/>
                </a:solidFill>
                <a:effectLst/>
                <a:latin typeface="Times New Roman" panose="02020603050405020304" pitchFamily="18" charset="0"/>
                <a:ea typeface="Times New Roman" panose="02020603050405020304" pitchFamily="18" charset="0"/>
              </a:rPr>
              <a:t>Viết đoạn văn (5 – 7 câu) trong đó có sử dụng ít nhất 2 -3 cặp từ trái nghĩa để tạo nên phép đối và có một câu hỏi tu từ</a:t>
            </a:r>
            <a:endParaRPr lang="en-US" sz="3200" dirty="0">
              <a:effectLst/>
              <a:latin typeface="Times New Roman" panose="02020603050405020304" pitchFamily="18" charset="0"/>
              <a:ea typeface="Times New Roman" panose="02020603050405020304" pitchFamily="18" charset="0"/>
            </a:endParaRPr>
          </a:p>
        </p:txBody>
      </p:sp>
      <p:pic>
        <p:nvPicPr>
          <p:cNvPr id="10" name="Hình ảnh 9">
            <a:extLst>
              <a:ext uri="{FF2B5EF4-FFF2-40B4-BE49-F238E27FC236}">
                <a16:creationId xmlns:a16="http://schemas.microsoft.com/office/drawing/2014/main" xmlns="" id="{4712277C-7AAE-53BF-482F-1DE247D7A9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2110" y="182085"/>
            <a:ext cx="721984" cy="689488"/>
          </a:xfrm>
          <a:prstGeom prst="rect">
            <a:avLst/>
          </a:prstGeom>
        </p:spPr>
      </p:pic>
      <p:sp>
        <p:nvSpPr>
          <p:cNvPr id="11" name="Hộp Văn bản 10">
            <a:extLst>
              <a:ext uri="{FF2B5EF4-FFF2-40B4-BE49-F238E27FC236}">
                <a16:creationId xmlns:a16="http://schemas.microsoft.com/office/drawing/2014/main" xmlns="" id="{B24A6933-84AA-5022-996F-A2A6402F2619}"/>
              </a:ext>
            </a:extLst>
          </p:cNvPr>
          <p:cNvSpPr txBox="1"/>
          <p:nvPr/>
        </p:nvSpPr>
        <p:spPr>
          <a:xfrm>
            <a:off x="793102" y="2012130"/>
            <a:ext cx="11028784" cy="1244169"/>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pic>
        <p:nvPicPr>
          <p:cNvPr id="8" name="Hình ảnh 7">
            <a:extLst>
              <a:ext uri="{FF2B5EF4-FFF2-40B4-BE49-F238E27FC236}">
                <a16:creationId xmlns:a16="http://schemas.microsoft.com/office/drawing/2014/main" xmlns="" id="{AC5A36CB-80F0-45A2-F15F-D887B593C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526" y="3429000"/>
            <a:ext cx="4437976" cy="3094709"/>
          </a:xfrm>
          <a:prstGeom prst="rect">
            <a:avLst/>
          </a:prstGeom>
        </p:spPr>
      </p:pic>
    </p:spTree>
    <p:extLst>
      <p:ext uri="{BB962C8B-B14F-4D97-AF65-F5344CB8AC3E}">
        <p14:creationId xmlns:p14="http://schemas.microsoft.com/office/powerpoint/2010/main" val="9003677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350878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5215606" y="197255"/>
            <a:ext cx="4170990" cy="707886"/>
          </a:xfrm>
          <a:prstGeom prst="rect">
            <a:avLst/>
          </a:prstGeom>
          <a:solidFill>
            <a:schemeClr val="accent2">
              <a:lumMod val="75000"/>
            </a:schemeClr>
          </a:soli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1" y="0"/>
            <a:ext cx="3498674"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6" name="Hình ảnh 5">
            <a:extLst>
              <a:ext uri="{FF2B5EF4-FFF2-40B4-BE49-F238E27FC236}">
                <a16:creationId xmlns:a16="http://schemas.microsoft.com/office/drawing/2014/main" xmlns="" id="{44AAF404-EF78-8675-799E-8D6C000D0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59" y="770356"/>
            <a:ext cx="3925469" cy="3925469"/>
          </a:xfrm>
          <a:prstGeom prst="rect">
            <a:avLst/>
          </a:prstGeom>
        </p:spPr>
      </p:pic>
      <p:pic>
        <p:nvPicPr>
          <p:cNvPr id="1026" name="Picture 2" descr="LỜI GIẢI] Chọn đáp án đúngAn làm bài tập nhà hết 1 giờ 15 phút và - Tự Học  365">
            <a:extLst>
              <a:ext uri="{FF2B5EF4-FFF2-40B4-BE49-F238E27FC236}">
                <a16:creationId xmlns:a16="http://schemas.microsoft.com/office/drawing/2014/main" xmlns="" id="{F12A9DD4-15CA-6945-7821-7BA405F81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209" y="2202024"/>
            <a:ext cx="8061368" cy="4458721"/>
          </a:xfrm>
          <a:prstGeom prst="rect">
            <a:avLst/>
          </a:prstGeom>
          <a:noFill/>
          <a:extLst>
            <a:ext uri="{909E8E84-426E-40DD-AFC4-6F175D3DCCD1}">
              <a14:hiddenFill xmlns:a14="http://schemas.microsoft.com/office/drawing/2010/main">
                <a:solidFill>
                  <a:srgbClr val="FFFFFF"/>
                </a:solidFill>
              </a14:hiddenFill>
            </a:ext>
          </a:extLst>
        </p:spPr>
      </p:pic>
      <p:sp>
        <p:nvSpPr>
          <p:cNvPr id="2" name="Bong bóng Ý nghĩ: Hình đám mây 1">
            <a:extLst>
              <a:ext uri="{FF2B5EF4-FFF2-40B4-BE49-F238E27FC236}">
                <a16:creationId xmlns:a16="http://schemas.microsoft.com/office/drawing/2014/main" xmlns="" id="{C1BEF7F3-5D4E-DB6C-6560-7F690F7B7C4E}"/>
              </a:ext>
            </a:extLst>
          </p:cNvPr>
          <p:cNvSpPr/>
          <p:nvPr/>
        </p:nvSpPr>
        <p:spPr>
          <a:xfrm>
            <a:off x="2612570" y="1278294"/>
            <a:ext cx="4730621" cy="3051110"/>
          </a:xfrm>
          <a:prstGeom prst="cloudCallout">
            <a:avLst>
              <a:gd name="adj1" fmla="val 53131"/>
              <a:gd name="adj2" fmla="val 3711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hỏi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019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xmlns="" id="{0E9BABFB-F4DC-10BA-1721-72B398DE1A49}"/>
              </a:ext>
            </a:extLst>
          </p:cNvPr>
          <p:cNvGraphicFramePr>
            <a:graphicFrameLocks noGrp="1"/>
          </p:cNvGraphicFramePr>
          <p:nvPr>
            <p:extLst>
              <p:ext uri="{D42A27DB-BD31-4B8C-83A1-F6EECF244321}">
                <p14:modId xmlns:p14="http://schemas.microsoft.com/office/powerpoint/2010/main" val="3483828064"/>
              </p:ext>
            </p:extLst>
          </p:nvPr>
        </p:nvGraphicFramePr>
        <p:xfrm>
          <a:off x="129139" y="1153512"/>
          <a:ext cx="11933721" cy="4754880"/>
        </p:xfrm>
        <a:graphic>
          <a:graphicData uri="http://schemas.openxmlformats.org/drawingml/2006/table">
            <a:tbl>
              <a:tblPr firstRow="1" firstCol="1" bandRow="1">
                <a:tableStyleId>{5C22544A-7EE6-4342-B048-85BDC9FD1C3A}</a:tableStyleId>
              </a:tblPr>
              <a:tblGrid>
                <a:gridCol w="1612575">
                  <a:extLst>
                    <a:ext uri="{9D8B030D-6E8A-4147-A177-3AD203B41FA5}">
                      <a16:colId xmlns:a16="http://schemas.microsoft.com/office/drawing/2014/main" xmlns="" val="3247629745"/>
                    </a:ext>
                  </a:extLst>
                </a:gridCol>
                <a:gridCol w="2100759">
                  <a:extLst>
                    <a:ext uri="{9D8B030D-6E8A-4147-A177-3AD203B41FA5}">
                      <a16:colId xmlns:a16="http://schemas.microsoft.com/office/drawing/2014/main" xmlns="" val="3641458867"/>
                    </a:ext>
                  </a:extLst>
                </a:gridCol>
                <a:gridCol w="2014041">
                  <a:extLst>
                    <a:ext uri="{9D8B030D-6E8A-4147-A177-3AD203B41FA5}">
                      <a16:colId xmlns:a16="http://schemas.microsoft.com/office/drawing/2014/main" xmlns="" val="2979792717"/>
                    </a:ext>
                  </a:extLst>
                </a:gridCol>
                <a:gridCol w="2242457">
                  <a:extLst>
                    <a:ext uri="{9D8B030D-6E8A-4147-A177-3AD203B41FA5}">
                      <a16:colId xmlns:a16="http://schemas.microsoft.com/office/drawing/2014/main" xmlns="" val="4099077955"/>
                    </a:ext>
                  </a:extLst>
                </a:gridCol>
                <a:gridCol w="1970315">
                  <a:extLst>
                    <a:ext uri="{9D8B030D-6E8A-4147-A177-3AD203B41FA5}">
                      <a16:colId xmlns:a16="http://schemas.microsoft.com/office/drawing/2014/main" xmlns="" val="1041090786"/>
                    </a:ext>
                  </a:extLst>
                </a:gridCol>
                <a:gridCol w="1993574">
                  <a:extLst>
                    <a:ext uri="{9D8B030D-6E8A-4147-A177-3AD203B41FA5}">
                      <a16:colId xmlns:a16="http://schemas.microsoft.com/office/drawing/2014/main" xmlns="" val="1445622084"/>
                    </a:ext>
                  </a:extLst>
                </a:gridCol>
              </a:tblGrid>
              <a:tr h="462534">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Tiêu chí đánh giá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xuất sắc</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(9-10)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Mức khá</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(7-8)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trung bình</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(5-6)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yếu, kém</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(3- 4)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kém</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(0-2)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429890246"/>
                  </a:ext>
                </a:extLst>
              </a:tr>
              <a:tr h="1233421">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Hình thức đoạn văn, chữ viết, chính tả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Đảm bảo hình thức đoạn văn</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Chữ viết đúng chính tả</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Trình bày sạch đẹp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Đảm bảo hình thức đoạn văn</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Chữ viết đúng chính tả, trình bày rõ ràng</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Đảm bảo hình thức đoạn văn</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Chữ viết đúng chính tả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Đúng hình thức đoạn văn, chữ viết sai chính tả, gạch xóa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Không đúng hình thức đoạn văn, chữ viết sai chính tả, gạch xóa nhiều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69249233"/>
                  </a:ext>
                </a:extLst>
              </a:tr>
              <a:tr h="925066">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Nội dung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Nội dung sâu sắc, các câu văn hướng về chủ đề, logic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Nội dung  khá sâu sắc, các câu văn hướng về chủ đề, khá logic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chưa sâu sắc, các câu có hướng về chủ đề.</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sơ sài, các câu văn hướng về chủ đề, rời rạc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quá hời hợt, sơ sài, không ăn nhập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71749363"/>
                  </a:ext>
                </a:extLst>
              </a:tr>
            </a:tbl>
          </a:graphicData>
        </a:graphic>
      </p:graphicFrame>
      <p:sp>
        <p:nvSpPr>
          <p:cNvPr id="6" name="Rectangle 1">
            <a:extLst>
              <a:ext uri="{FF2B5EF4-FFF2-40B4-BE49-F238E27FC236}">
                <a16:creationId xmlns:a16="http://schemas.microsoft.com/office/drawing/2014/main" xmlns="" id="{AE71AD35-697D-DA4C-F317-692C0FF7E7FB}"/>
              </a:ext>
            </a:extLst>
          </p:cNvPr>
          <p:cNvSpPr>
            <a:spLocks noChangeArrowheads="1"/>
          </p:cNvSpPr>
          <p:nvPr/>
        </p:nvSpPr>
        <p:spPr bwMode="auto">
          <a:xfrm>
            <a:off x="3065901" y="15410"/>
            <a:ext cx="663054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de-DE" altLang="en-US" sz="3200"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Rubric</a:t>
            </a:r>
          </a:p>
          <a:p>
            <a:pPr marL="0" marR="0" lvl="0" indent="0" algn="ctr"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de-DE" altLang="en-US" sz="3200"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en-US" sz="32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 đoạn văn bài 2 </a:t>
            </a:r>
            <a:endPar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310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xmlns="" id="{0E9BABFB-F4DC-10BA-1721-72B398DE1A49}"/>
              </a:ext>
            </a:extLst>
          </p:cNvPr>
          <p:cNvGraphicFramePr>
            <a:graphicFrameLocks noGrp="1"/>
          </p:cNvGraphicFramePr>
          <p:nvPr>
            <p:extLst>
              <p:ext uri="{D42A27DB-BD31-4B8C-83A1-F6EECF244321}">
                <p14:modId xmlns:p14="http://schemas.microsoft.com/office/powerpoint/2010/main" val="3652756002"/>
              </p:ext>
            </p:extLst>
          </p:nvPr>
        </p:nvGraphicFramePr>
        <p:xfrm>
          <a:off x="86341" y="579120"/>
          <a:ext cx="12019317" cy="6141720"/>
        </p:xfrm>
        <a:graphic>
          <a:graphicData uri="http://schemas.openxmlformats.org/drawingml/2006/table">
            <a:tbl>
              <a:tblPr firstRow="1" firstCol="1" bandRow="1">
                <a:tableStyleId>{5C22544A-7EE6-4342-B048-85BDC9FD1C3A}</a:tableStyleId>
              </a:tblPr>
              <a:tblGrid>
                <a:gridCol w="1786745">
                  <a:extLst>
                    <a:ext uri="{9D8B030D-6E8A-4147-A177-3AD203B41FA5}">
                      <a16:colId xmlns:a16="http://schemas.microsoft.com/office/drawing/2014/main" xmlns="" val="3247629745"/>
                    </a:ext>
                  </a:extLst>
                </a:gridCol>
                <a:gridCol w="2035629">
                  <a:extLst>
                    <a:ext uri="{9D8B030D-6E8A-4147-A177-3AD203B41FA5}">
                      <a16:colId xmlns:a16="http://schemas.microsoft.com/office/drawing/2014/main" xmlns="" val="3641458867"/>
                    </a:ext>
                  </a:extLst>
                </a:gridCol>
                <a:gridCol w="1817914">
                  <a:extLst>
                    <a:ext uri="{9D8B030D-6E8A-4147-A177-3AD203B41FA5}">
                      <a16:colId xmlns:a16="http://schemas.microsoft.com/office/drawing/2014/main" xmlns="" val="2979792717"/>
                    </a:ext>
                  </a:extLst>
                </a:gridCol>
                <a:gridCol w="2209800">
                  <a:extLst>
                    <a:ext uri="{9D8B030D-6E8A-4147-A177-3AD203B41FA5}">
                      <a16:colId xmlns:a16="http://schemas.microsoft.com/office/drawing/2014/main" xmlns="" val="4099077955"/>
                    </a:ext>
                  </a:extLst>
                </a:gridCol>
                <a:gridCol w="2165605">
                  <a:extLst>
                    <a:ext uri="{9D8B030D-6E8A-4147-A177-3AD203B41FA5}">
                      <a16:colId xmlns:a16="http://schemas.microsoft.com/office/drawing/2014/main" xmlns="" val="1041090786"/>
                    </a:ext>
                  </a:extLst>
                </a:gridCol>
                <a:gridCol w="2003624">
                  <a:extLst>
                    <a:ext uri="{9D8B030D-6E8A-4147-A177-3AD203B41FA5}">
                      <a16:colId xmlns:a16="http://schemas.microsoft.com/office/drawing/2014/main" xmlns="" val="1445622084"/>
                    </a:ext>
                  </a:extLst>
                </a:gridCol>
              </a:tblGrid>
              <a:tr h="706120">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Tiêu chí đánh giá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xuất sắc</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(9-10)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Mức khá</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(7-8)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Mức trung bình</a:t>
                      </a:r>
                      <a:endParaRPr lang="en-US" sz="240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(5-6_</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Mức yếu, kém</a:t>
                      </a:r>
                      <a:endParaRPr lang="en-US" sz="240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(3- 4)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kém</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(0-2)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429890246"/>
                  </a:ext>
                </a:extLst>
              </a:tr>
              <a:tr h="1765300">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Sử dụng cặp từ trái nghĩa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tạo hiệu quả tu từ sâu sắc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tạo hiệu quả tu từ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tạo hiệu quả tu từ nhưng mờ nhạt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một cặp từ trái nghĩa nhưng giá trị tu từ mờ nhạt.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nhưng không tạo được giá trị tu từ</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31916064"/>
                  </a:ext>
                </a:extLst>
              </a:tr>
              <a:tr h="1214846">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Sử dụng câu hỏi tu từ</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Có sử dụng câu hỏi tu từ  hợp lí tạo hiệu quả tu từ sâu sắc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khá hợp lí tạo hiệu quả tu từ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tạo hiệu quả tu từ chưa cao.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nhưng giá trị tu từ mờ nhạt.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nhưng không tạo được giá trị tu từ</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66814781"/>
                  </a:ext>
                </a:extLst>
              </a:tr>
              <a:tr h="2118360">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Sáng tạo, lời văn mượt mà</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Có sự sáng tạo, văn viết có giọng điệu, ngôn từ mượt mà.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Đôi chỗ có sự sáng tạo, văn viết có giọng điệu, ngôn từ khá mượt mà.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Văn viết có giọng điệu, nhưng ngôn từ thiếu chau chuốt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Đôi chỗ có giọng điệu, ngôn từ  còn lủng củng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Không có giọng điệu, từ ngữ dùng chưa chuẩn, lủng củng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48637522"/>
                  </a:ext>
                </a:extLst>
              </a:tr>
            </a:tbl>
          </a:graphicData>
        </a:graphic>
      </p:graphicFrame>
      <p:sp>
        <p:nvSpPr>
          <p:cNvPr id="4" name="Rectangle 1">
            <a:extLst>
              <a:ext uri="{FF2B5EF4-FFF2-40B4-BE49-F238E27FC236}">
                <a16:creationId xmlns:a16="http://schemas.microsoft.com/office/drawing/2014/main" xmlns="" id="{8D746DD8-8124-FBA0-3A7F-222FF301B13A}"/>
              </a:ext>
            </a:extLst>
          </p:cNvPr>
          <p:cNvSpPr>
            <a:spLocks noChangeArrowheads="1"/>
          </p:cNvSpPr>
          <p:nvPr/>
        </p:nvSpPr>
        <p:spPr bwMode="auto">
          <a:xfrm>
            <a:off x="3065901" y="0"/>
            <a:ext cx="66305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de-DE" altLang="en-US" sz="32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Rubric: Đánh giá đoạn văn bài 2 </a:t>
            </a:r>
            <a:endPar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522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33C9A906-C68F-8732-E591-D7A874286443}"/>
              </a:ext>
            </a:extLst>
          </p:cNvPr>
          <p:cNvSpPr txBox="1"/>
          <p:nvPr/>
        </p:nvSpPr>
        <p:spPr>
          <a:xfrm>
            <a:off x="2628900" y="1878185"/>
            <a:ext cx="7952014" cy="1913344"/>
          </a:xfrm>
          <a:prstGeom prst="rect">
            <a:avLst/>
          </a:prstGeom>
          <a:noFill/>
        </p:spPr>
        <p:txBody>
          <a:bodyPr wrap="square">
            <a:spAutoFit/>
          </a:bodyPr>
          <a:lstStyle/>
          <a:p>
            <a:pPr marL="0" marR="0" indent="457200" algn="ctr">
              <a:lnSpc>
                <a:spcPct val="115000"/>
              </a:lnSpc>
              <a:spcBef>
                <a:spcPts val="0"/>
              </a:spcBef>
              <a:spcAft>
                <a:spcPts val="1000"/>
              </a:spcAft>
            </a:pP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nhà</a:t>
            </a:r>
            <a:endPar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Hoàn thành các bài </a:t>
            </a:r>
            <a:r>
              <a:rPr lang="vi-VN" sz="3200" dirty="0" smtClean="0">
                <a:latin typeface="Times New Roman" panose="02020603050405020304" pitchFamily="18" charset="0"/>
                <a:cs typeface="Times New Roman" panose="02020603050405020304" pitchFamily="18" charset="0"/>
              </a:rPr>
              <a:t>tập</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Chuẩn bị bài thực hành đọc </a:t>
            </a:r>
            <a:r>
              <a:rPr lang="vi-VN" sz="3200" dirty="0" smtClean="0">
                <a:latin typeface="Times New Roman" panose="02020603050405020304" pitchFamily="18" charset="0"/>
                <a:cs typeface="Times New Roman" panose="02020603050405020304" pitchFamily="18" charset="0"/>
              </a:rPr>
              <a:t>hiểu</a:t>
            </a:r>
            <a:r>
              <a:rPr lang="en-US" sz="320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Cuộn: Ngang 6">
            <a:extLst>
              <a:ext uri="{FF2B5EF4-FFF2-40B4-BE49-F238E27FC236}">
                <a16:creationId xmlns:a16="http://schemas.microsoft.com/office/drawing/2014/main" xmlns="" id="{7D8243EA-75EA-D4DE-EC6A-355D7E1BD0BB}"/>
              </a:ext>
            </a:extLst>
          </p:cNvPr>
          <p:cNvSpPr/>
          <p:nvPr/>
        </p:nvSpPr>
        <p:spPr>
          <a:xfrm>
            <a:off x="1520664" y="1050963"/>
            <a:ext cx="9941993" cy="3956465"/>
          </a:xfrm>
          <a:prstGeom prst="horizontalScroll">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9" name="Hình ảnh 8">
            <a:extLst>
              <a:ext uri="{FF2B5EF4-FFF2-40B4-BE49-F238E27FC236}">
                <a16:creationId xmlns:a16="http://schemas.microsoft.com/office/drawing/2014/main" xmlns="" id="{BFEB0C58-9B1B-9FC4-9094-E3A1AF48F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39437" y="1234685"/>
            <a:ext cx="2244835" cy="2143795"/>
          </a:xfrm>
          <a:prstGeom prst="rect">
            <a:avLst/>
          </a:prstGeom>
        </p:spPr>
      </p:pic>
    </p:spTree>
    <p:extLst>
      <p:ext uri="{BB962C8B-B14F-4D97-AF65-F5344CB8AC3E}">
        <p14:creationId xmlns:p14="http://schemas.microsoft.com/office/powerpoint/2010/main" val="6583652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xmlns="" id="{BAA90F2E-E5E9-E6D5-BBF2-01F262BAF611}"/>
              </a:ext>
            </a:extLst>
          </p:cNvPr>
          <p:cNvSpPr/>
          <p:nvPr/>
        </p:nvSpPr>
        <p:spPr>
          <a:xfrm>
            <a:off x="384452" y="69902"/>
            <a:ext cx="11558732" cy="6718196"/>
          </a:xfrm>
          <a:prstGeom prst="horizontalScroll">
            <a:avLst>
              <a:gd name="adj" fmla="val 6929"/>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6" name="Hộp Văn bản 5">
            <a:extLst>
              <a:ext uri="{FF2B5EF4-FFF2-40B4-BE49-F238E27FC236}">
                <a16:creationId xmlns:a16="http://schemas.microsoft.com/office/drawing/2014/main" xmlns="" id="{A7E9F45B-EC8A-9600-EE7B-085439620D5F}"/>
              </a:ext>
            </a:extLst>
          </p:cNvPr>
          <p:cNvSpPr txBox="1"/>
          <p:nvPr/>
        </p:nvSpPr>
        <p:spPr>
          <a:xfrm>
            <a:off x="1145692" y="593168"/>
            <a:ext cx="10036252" cy="2677656"/>
          </a:xfrm>
          <a:prstGeom prst="rect">
            <a:avLst/>
          </a:prstGeom>
          <a:noFill/>
        </p:spPr>
        <p:txBody>
          <a:bodyPr wrap="square">
            <a:spAutoFit/>
          </a:bodyPr>
          <a:lstStyle/>
          <a:p>
            <a:pPr marL="0" marR="0" algn="just">
              <a:spcBef>
                <a:spcPts val="0"/>
              </a:spcBef>
              <a:spcAft>
                <a:spcPts val="0"/>
              </a:spcAft>
            </a:pPr>
            <a:r>
              <a:rPr lang="en-US" sz="2800" b="1" dirty="0">
                <a:solidFill>
                  <a:srgbClr val="993300"/>
                </a:solidFill>
                <a:effectLst/>
                <a:latin typeface="Times New Roman" panose="02020603050405020304" pitchFamily="18" charset="0"/>
                <a:ea typeface="Times New Roman" panose="02020603050405020304" pitchFamily="18" charset="0"/>
              </a:rPr>
              <a:t>1</a:t>
            </a:r>
            <a:r>
              <a:rPr lang="vi-VN" sz="2800" b="1" dirty="0">
                <a:solidFill>
                  <a:srgbClr val="993300"/>
                </a:solidFill>
                <a:effectLst/>
                <a:latin typeface="Times New Roman" panose="02020603050405020304" pitchFamily="18" charset="0"/>
                <a:ea typeface="Times New Roman" panose="02020603050405020304" pitchFamily="18" charset="0"/>
              </a:rPr>
              <a:t>.</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Tìm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các</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cặp</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câu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thơ</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có</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sự</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đối</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lập</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về</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nghĩa</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trong</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các</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ví</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dụ</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sau</a:t>
            </a:r>
            <a:r>
              <a:rPr lang="en-US" sz="2800" b="1" dirty="0">
                <a:solidFill>
                  <a:srgbClr val="993300"/>
                </a:solidFill>
                <a:effectLst/>
                <a:latin typeface="Times New Roman" panose="02020603050405020304" pitchFamily="18" charset="0"/>
                <a:ea typeface="Times New Roman" panose="02020603050405020304" pitchFamily="18" charset="0"/>
              </a:rPr>
              <a:t>:</a:t>
            </a:r>
          </a:p>
          <a:p>
            <a:pPr marL="1080135" marR="0" algn="just">
              <a:spcBef>
                <a:spcPts val="0"/>
              </a:spcBef>
              <a:spcAft>
                <a:spcPts val="0"/>
              </a:spcAft>
            </a:pPr>
            <a:r>
              <a:rPr lang="en-US" sz="2800" dirty="0">
                <a:solidFill>
                  <a:srgbClr val="9933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dềnh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dàng</a:t>
            </a:r>
            <a:endParaRPr lang="en-US" sz="2800" dirty="0">
              <a:effectLst/>
              <a:latin typeface="Times New Roman" panose="02020603050405020304" pitchFamily="18" charset="0"/>
              <a:ea typeface="Times New Roman" panose="02020603050405020304" pitchFamily="18" charset="0"/>
            </a:endParaRPr>
          </a:p>
          <a:p>
            <a:pPr marL="1080135"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Chim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vã</a:t>
            </a:r>
            <a:endParaRPr lang="en-US" sz="2800" dirty="0">
              <a:effectLst/>
              <a:latin typeface="Times New Roman" panose="02020603050405020304" pitchFamily="18" charset="0"/>
              <a:ea typeface="Times New Roman" panose="02020603050405020304" pitchFamily="18" charset="0"/>
            </a:endParaRPr>
          </a:p>
          <a:p>
            <a:pPr marL="1080135"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đám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mùa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hạ</a:t>
            </a:r>
            <a:endParaRPr lang="en-US" sz="2800" dirty="0">
              <a:effectLst/>
              <a:latin typeface="Times New Roman" panose="02020603050405020304" pitchFamily="18" charset="0"/>
              <a:ea typeface="Calibri" panose="020F0502020204030204" pitchFamily="34" charset="0"/>
            </a:endParaRPr>
          </a:p>
          <a:p>
            <a:pPr marL="1080135"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sang </a:t>
            </a:r>
            <a:r>
              <a:rPr lang="en-US" sz="2800" i="1" dirty="0" err="1">
                <a:solidFill>
                  <a:srgbClr val="000000"/>
                </a:solidFill>
                <a:effectLst/>
                <a:latin typeface="Times New Roman" panose="02020603050405020304" pitchFamily="18" charset="0"/>
                <a:ea typeface="Times New Roman" panose="02020603050405020304" pitchFamily="18" charset="0"/>
              </a:rPr>
              <a:t>thu</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1080135"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(“Sang </a:t>
            </a:r>
            <a:r>
              <a:rPr lang="en-US" sz="2800" dirty="0" err="1">
                <a:solidFill>
                  <a:srgbClr val="000000"/>
                </a:solidFill>
                <a:effectLst/>
                <a:latin typeface="Times New Roman" panose="02020603050405020304" pitchFamily="18" charset="0"/>
                <a:ea typeface="Times New Roman" panose="02020603050405020304" pitchFamily="18" charset="0"/>
              </a:rPr>
              <a:t>thu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Hữu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Thỉnh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pic>
        <p:nvPicPr>
          <p:cNvPr id="7" name="Hình ảnh 6">
            <a:extLst>
              <a:ext uri="{FF2B5EF4-FFF2-40B4-BE49-F238E27FC236}">
                <a16:creationId xmlns:a16="http://schemas.microsoft.com/office/drawing/2014/main" xmlns="" id="{B5C5AD74-900F-CCB8-3188-22521B8AB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0421" y="262000"/>
            <a:ext cx="1487585" cy="1420629"/>
          </a:xfrm>
          <a:prstGeom prst="rect">
            <a:avLst/>
          </a:prstGeom>
        </p:spPr>
      </p:pic>
      <p:sp>
        <p:nvSpPr>
          <p:cNvPr id="9" name="Hộp Văn bản 8">
            <a:extLst>
              <a:ext uri="{FF2B5EF4-FFF2-40B4-BE49-F238E27FC236}">
                <a16:creationId xmlns:a16="http://schemas.microsoft.com/office/drawing/2014/main" xmlns="" id="{CF8675C5-A179-B84E-E015-0C2A44F8FCF8}"/>
              </a:ext>
            </a:extLst>
          </p:cNvPr>
          <p:cNvSpPr txBox="1"/>
          <p:nvPr/>
        </p:nvSpPr>
        <p:spPr>
          <a:xfrm>
            <a:off x="1094765" y="3190345"/>
            <a:ext cx="10655558" cy="3108543"/>
          </a:xfrm>
          <a:prstGeom prst="rect">
            <a:avLst/>
          </a:prstGeom>
          <a:noFill/>
        </p:spPr>
        <p:txBody>
          <a:bodyPr wrap="square">
            <a:spAutoFit/>
          </a:bodyPr>
          <a:lstStyle/>
          <a:p>
            <a:pPr marL="0" marR="0" algn="just">
              <a:spcBef>
                <a:spcPts val="0"/>
              </a:spcBef>
              <a:spcAft>
                <a:spcPts val="0"/>
              </a:spcAft>
            </a:pPr>
            <a:r>
              <a:rPr lang="en-US" sz="2800" b="1" dirty="0">
                <a:solidFill>
                  <a:srgbClr val="993300"/>
                </a:solidFill>
                <a:effectLst/>
                <a:latin typeface="Times New Roman" panose="02020603050405020304" pitchFamily="18" charset="0"/>
                <a:ea typeface="Times New Roman" panose="02020603050405020304" pitchFamily="18" charset="0"/>
              </a:rPr>
              <a:t>2. </a:t>
            </a:r>
            <a:r>
              <a:rPr lang="en-US" sz="2800" b="1" dirty="0" err="1">
                <a:solidFill>
                  <a:srgbClr val="993300"/>
                </a:solidFill>
                <a:effectLst/>
                <a:latin typeface="Times New Roman" panose="02020603050405020304" pitchFamily="18" charset="0"/>
                <a:ea typeface="Times New Roman" panose="02020603050405020304" pitchFamily="18" charset="0"/>
              </a:rPr>
              <a:t>Tìm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hình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ảnh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thể</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hiện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biện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pháp</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từ</a:t>
            </a:r>
            <a:r>
              <a:rPr lang="en-US" sz="2800" b="1" dirty="0">
                <a:solidFill>
                  <a:srgbClr val="993300"/>
                </a:solidFill>
                <a:effectLst/>
                <a:latin typeface="Times New Roman" panose="02020603050405020304" pitchFamily="18" charset="0"/>
                <a:ea typeface="Times New Roman" panose="02020603050405020304" pitchFamily="18" charset="0"/>
              </a:rPr>
              <a:t> so </a:t>
            </a:r>
            <a:r>
              <a:rPr lang="en-US" sz="2800" b="1" dirty="0" err="1">
                <a:solidFill>
                  <a:srgbClr val="993300"/>
                </a:solidFill>
                <a:effectLst/>
                <a:latin typeface="Times New Roman" panose="02020603050405020304" pitchFamily="18" charset="0"/>
                <a:ea typeface="Times New Roman" panose="02020603050405020304" pitchFamily="18" charset="0"/>
              </a:rPr>
              <a:t>sánh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trong</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đoạn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thơ</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sau</a:t>
            </a:r>
            <a:r>
              <a:rPr lang="en-US" sz="2800" b="1" dirty="0">
                <a:solidFill>
                  <a:srgbClr val="993300"/>
                </a:solidFill>
                <a:effectLst/>
                <a:latin typeface="Times New Roman" panose="02020603050405020304" pitchFamily="18" charset="0"/>
                <a:ea typeface="Times New Roman" panose="02020603050405020304" pitchFamily="18" charset="0"/>
              </a:rPr>
              <a:t>. Qua </a:t>
            </a:r>
            <a:r>
              <a:rPr lang="en-US" sz="2800" b="1" dirty="0" err="1">
                <a:solidFill>
                  <a:srgbClr val="993300"/>
                </a:solidFill>
                <a:effectLst/>
                <a:latin typeface="Times New Roman" panose="02020603050405020304" pitchFamily="18" charset="0"/>
                <a:ea typeface="Times New Roman" panose="02020603050405020304" pitchFamily="18" charset="0"/>
              </a:rPr>
              <a:t>hình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ảnh</a:t>
            </a:r>
            <a:r>
              <a:rPr lang="en-US" sz="2800" b="1" dirty="0">
                <a:solidFill>
                  <a:srgbClr val="993300"/>
                </a:solidFill>
                <a:effectLst/>
                <a:latin typeface="Times New Roman" panose="02020603050405020304" pitchFamily="18" charset="0"/>
                <a:ea typeface="Times New Roman" panose="02020603050405020304" pitchFamily="18" charset="0"/>
              </a:rPr>
              <a:t> so </a:t>
            </a:r>
            <a:r>
              <a:rPr lang="en-US" sz="2800" b="1" dirty="0" err="1">
                <a:solidFill>
                  <a:srgbClr val="993300"/>
                </a:solidFill>
                <a:effectLst/>
                <a:latin typeface="Times New Roman" panose="02020603050405020304" pitchFamily="18" charset="0"/>
                <a:ea typeface="Times New Roman" panose="02020603050405020304" pitchFamily="18" charset="0"/>
              </a:rPr>
              <a:t>sánh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đó</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cho</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em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cảm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nhận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như</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thế</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nào</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về</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đất</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nước</a:t>
            </a:r>
            <a:r>
              <a:rPr lang="en-US" sz="2800" b="1" dirty="0">
                <a:solidFill>
                  <a:srgbClr val="993300"/>
                </a:solidFill>
                <a:effectLst/>
                <a:latin typeface="Times New Roman" panose="02020603050405020304" pitchFamily="18" charset="0"/>
                <a:ea typeface="Times New Roman" panose="02020603050405020304" pitchFamily="18" charset="0"/>
              </a:rPr>
              <a:t>?</a:t>
            </a: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bốn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nghìn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năm</a:t>
            </a:r>
            <a:endParaRPr lang="en-US" sz="2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gian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lao</a:t>
            </a:r>
            <a:endParaRPr lang="en-US" sz="2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như</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sao</a:t>
            </a:r>
            <a:endParaRPr lang="en-US" sz="2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Cứ</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phía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trước</a:t>
            </a:r>
            <a:endParaRPr lang="en-US" sz="2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rPr>
              <a:t>(Thanh </a:t>
            </a:r>
            <a:r>
              <a:rPr lang="en-US" sz="2800" dirty="0" err="1">
                <a:effectLst/>
                <a:latin typeface="Times New Roman" panose="02020603050405020304" pitchFamily="18" charset="0"/>
                <a:ea typeface="Times New Roman" panose="02020603050405020304" pitchFamily="18" charset="0"/>
              </a:rPr>
              <a:t>Hải</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311947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xmlns="" id="{BAA90F2E-E5E9-E6D5-BBF2-01F262BAF611}"/>
              </a:ext>
            </a:extLst>
          </p:cNvPr>
          <p:cNvSpPr/>
          <p:nvPr/>
        </p:nvSpPr>
        <p:spPr>
          <a:xfrm>
            <a:off x="359370" y="344333"/>
            <a:ext cx="11558732" cy="5657165"/>
          </a:xfrm>
          <a:prstGeom prst="horizontalScroll">
            <a:avLst>
              <a:gd name="adj" fmla="val 6929"/>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7" name="Hình ảnh 6">
            <a:extLst>
              <a:ext uri="{FF2B5EF4-FFF2-40B4-BE49-F238E27FC236}">
                <a16:creationId xmlns:a16="http://schemas.microsoft.com/office/drawing/2014/main" xmlns="" id="{B5C5AD74-900F-CCB8-3188-22521B8AB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6353" y="560736"/>
            <a:ext cx="1487585" cy="1420629"/>
          </a:xfrm>
          <a:prstGeom prst="rect">
            <a:avLst/>
          </a:prstGeom>
        </p:spPr>
      </p:pic>
      <p:sp>
        <p:nvSpPr>
          <p:cNvPr id="8" name="Hộp Văn bản 7">
            <a:extLst>
              <a:ext uri="{FF2B5EF4-FFF2-40B4-BE49-F238E27FC236}">
                <a16:creationId xmlns:a16="http://schemas.microsoft.com/office/drawing/2014/main" xmlns="" id="{C01110FA-6F8A-2CA2-5E0E-897AAB14FE5D}"/>
              </a:ext>
            </a:extLst>
          </p:cNvPr>
          <p:cNvSpPr txBox="1"/>
          <p:nvPr/>
        </p:nvSpPr>
        <p:spPr>
          <a:xfrm>
            <a:off x="984213" y="972314"/>
            <a:ext cx="11103428" cy="4401205"/>
          </a:xfrm>
          <a:prstGeom prst="rect">
            <a:avLst/>
          </a:prstGeom>
          <a:noFill/>
        </p:spPr>
        <p:txBody>
          <a:bodyPr wrap="square">
            <a:spAutoFit/>
          </a:bodyPr>
          <a:lstStyle/>
          <a:p>
            <a:pPr marL="0" marR="0" algn="just">
              <a:spcBef>
                <a:spcPts val="0"/>
              </a:spcBef>
              <a:spcAft>
                <a:spcPts val="0"/>
              </a:spcAft>
            </a:pPr>
            <a:r>
              <a:rPr lang="en-US" sz="2800" b="1" dirty="0">
                <a:solidFill>
                  <a:srgbClr val="993300"/>
                </a:solidFill>
                <a:effectLst/>
                <a:latin typeface="Times New Roman" panose="02020603050405020304" pitchFamily="18" charset="0"/>
                <a:ea typeface="Times New Roman" panose="02020603050405020304" pitchFamily="18" charset="0"/>
              </a:rPr>
              <a:t>3. </a:t>
            </a:r>
            <a:r>
              <a:rPr lang="en-US" sz="2800" b="1" dirty="0" err="1">
                <a:solidFill>
                  <a:srgbClr val="993300"/>
                </a:solidFill>
                <a:effectLst/>
                <a:latin typeface="Times New Roman" panose="02020603050405020304" pitchFamily="18" charset="0"/>
                <a:ea typeface="Times New Roman" panose="02020603050405020304" pitchFamily="18" charset="0"/>
              </a:rPr>
              <a:t>Tìm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câu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hỏi</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trong</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các</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câu</a:t>
            </a:r>
            <a:r>
              <a:rPr lang="vi-VN" sz="2800" b="1" dirty="0">
                <a:solidFill>
                  <a:srgbClr val="993300"/>
                </a:solidFill>
                <a:effectLst/>
                <a:latin typeface="Times New Roman" panose="02020603050405020304" pitchFamily="18" charset="0"/>
                <a:ea typeface="Times New Roman" panose="02020603050405020304" pitchFamily="18" charset="0"/>
              </a:rPr>
              <a:t> thơ sau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Nêu</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tác</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dụng</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của</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các</a:t>
            </a:r>
            <a:r>
              <a:rPr lang="vi-VN" sz="2800" b="1" dirty="0">
                <a:solidFill>
                  <a:srgbClr val="993300"/>
                </a:solidFill>
                <a:effectLst/>
                <a:latin typeface="Times New Roman" panose="02020603050405020304" pitchFamily="18" charset="0"/>
                <a:ea typeface="Times New Roman" panose="02020603050405020304" pitchFamily="18" charset="0"/>
              </a:rPr>
              <a:t> câu </a:t>
            </a:r>
            <a:r>
              <a:rPr lang="vi-VN" sz="2800" b="1" dirty="0" err="1">
                <a:solidFill>
                  <a:srgbClr val="993300"/>
                </a:solidFill>
                <a:effectLst/>
                <a:latin typeface="Times New Roman" panose="02020603050405020304" pitchFamily="18" charset="0"/>
                <a:ea typeface="Times New Roman" panose="02020603050405020304" pitchFamily="18" charset="0"/>
              </a:rPr>
              <a:t>hỏi</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đó</a:t>
            </a:r>
            <a:r>
              <a:rPr lang="vi-VN" sz="2800" b="1" dirty="0">
                <a:solidFill>
                  <a:srgbClr val="993300"/>
                </a:solidFill>
                <a:effectLst/>
                <a:latin typeface="Times New Roman" panose="02020603050405020304" pitchFamily="18" charset="0"/>
                <a:ea typeface="Times New Roman" panose="02020603050405020304" pitchFamily="18" charset="0"/>
              </a:rPr>
              <a:t>.</a:t>
            </a:r>
            <a:endParaRPr lang="en-US" sz="2800" b="1" dirty="0">
              <a:solidFill>
                <a:srgbClr val="993300"/>
              </a:solidFill>
              <a:effectLst/>
              <a:latin typeface="Times New Roman" panose="02020603050405020304" pitchFamily="18" charset="0"/>
              <a:ea typeface="Times New Roman" panose="02020603050405020304" pitchFamily="18" charset="0"/>
            </a:endParaRPr>
          </a:p>
          <a:p>
            <a:pPr marL="514350" marR="0" indent="-514350">
              <a:spcBef>
                <a:spcPts val="0"/>
              </a:spcBef>
              <a:spcAft>
                <a:spcPts val="0"/>
              </a:spcAft>
              <a:buAutoNum type="alphaLcParenR"/>
            </a:pPr>
            <a:r>
              <a:rPr lang="en-US" sz="2800" i="1" dirty="0">
                <a:effectLst/>
                <a:latin typeface="Times New Roman" panose="02020603050405020304" pitchFamily="18" charset="0"/>
                <a:ea typeface="Times New Roman" panose="02020603050405020304" pitchFamily="18" charset="0"/>
              </a:rPr>
              <a:t>     Tu </a:t>
            </a:r>
            <a:r>
              <a:rPr lang="en-US" sz="2800" i="1" dirty="0" err="1">
                <a:effectLst/>
                <a:latin typeface="Times New Roman" panose="02020603050405020304" pitchFamily="18" charset="0"/>
                <a:ea typeface="Times New Roman" panose="02020603050405020304" pitchFamily="18" charset="0"/>
              </a:rPr>
              <a:t>hú</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ơi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chẳng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đến</a:t>
            </a:r>
            <a:r>
              <a:rPr lang="en-US" sz="2800" i="1" dirty="0">
                <a:effectLst/>
                <a:latin typeface="Times New Roman" panose="02020603050405020304" pitchFamily="18" charset="0"/>
                <a:ea typeface="Times New Roman" panose="02020603050405020304" pitchFamily="18" charset="0"/>
              </a:rPr>
              <a:t> ở </a:t>
            </a:r>
            <a:r>
              <a:rPr lang="en-US" sz="2800" i="1" dirty="0" err="1">
                <a:effectLst/>
                <a:latin typeface="Times New Roman" panose="02020603050405020304" pitchFamily="18" charset="0"/>
                <a:ea typeface="Times New Roman" panose="02020603050405020304" pitchFamily="18" charset="0"/>
              </a:rPr>
              <a:t>cùng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bà</a:t>
            </a:r>
            <a:endParaRPr lang="en-US" sz="2800" dirty="0">
              <a:latin typeface="Times New Roman" panose="02020603050405020304" pitchFamily="18" charset="0"/>
              <a:ea typeface="Times New Roman" panose="02020603050405020304" pitchFamily="18" charset="0"/>
            </a:endParaRPr>
          </a:p>
          <a:p>
            <a:pPr marR="0">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Kêu</a:t>
            </a:r>
            <a:r>
              <a:rPr lang="en-US" sz="2800" i="1" dirty="0">
                <a:effectLst/>
                <a:latin typeface="Times New Roman" panose="02020603050405020304" pitchFamily="18" charset="0"/>
                <a:ea typeface="Times New Roman" panose="02020603050405020304" pitchFamily="18" charset="0"/>
              </a:rPr>
              <a:t> chi </a:t>
            </a:r>
            <a:r>
              <a:rPr lang="en-US" sz="2800" i="1" dirty="0" err="1">
                <a:effectLst/>
                <a:latin typeface="Times New Roman" panose="02020603050405020304" pitchFamily="18" charset="0"/>
                <a:ea typeface="Times New Roman" panose="02020603050405020304" pitchFamily="18" charset="0"/>
              </a:rPr>
              <a:t>hoài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cánh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đồng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xa</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lửa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b</a:t>
            </a:r>
            <a:r>
              <a:rPr lang="vi-VN" sz="2800" dirty="0">
                <a:effectLst/>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Sao </a:t>
            </a:r>
            <a:r>
              <a:rPr lang="en-US" sz="2800" i="1" dirty="0" err="1">
                <a:effectLst/>
                <a:latin typeface="Times New Roman" panose="02020603050405020304" pitchFamily="18" charset="0"/>
                <a:ea typeface="Times New Roman" panose="02020603050405020304" pitchFamily="18" charset="0"/>
              </a:rPr>
              <a:t>anh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chơi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thônVĩ</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Nhìn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hàng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cau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lên</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c</a:t>
            </a:r>
            <a:r>
              <a:rPr lang="vi-VN"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rồi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ơi</a:t>
            </a:r>
            <a:r>
              <a:rPr lang="vi-VN"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Mùa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đẹp</a:t>
            </a:r>
            <a:r>
              <a:rPr lang="vi-VN"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trời</a:t>
            </a:r>
            <a:r>
              <a:rPr lang="vi-VN"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rPr>
              <a:t>(“</a:t>
            </a:r>
            <a:r>
              <a:rPr lang="en-US" sz="2800" dirty="0" err="1" smtClean="0">
                <a:effectLst/>
                <a:latin typeface="Times New Roman" panose="02020603050405020304" pitchFamily="18" charset="0"/>
                <a:ea typeface="Times New Roman" panose="02020603050405020304" pitchFamily="18" charset="0"/>
              </a:rPr>
              <a:t>Bác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ơi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Tố</a:t>
            </a:r>
            <a:r>
              <a:rPr lang="en-US" sz="2800" dirty="0" smtClean="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Hữu</a:t>
            </a:r>
            <a:r>
              <a:rPr lang="en-US"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10723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xmlns="" id="{6167D7D4-43D8-0063-393F-D183AE09CB8C}"/>
              </a:ext>
            </a:extLst>
          </p:cNvPr>
          <p:cNvGraphicFramePr>
            <a:graphicFrameLocks noGrp="1"/>
          </p:cNvGraphicFramePr>
          <p:nvPr>
            <p:extLst>
              <p:ext uri="{D42A27DB-BD31-4B8C-83A1-F6EECF244321}">
                <p14:modId xmlns:p14="http://schemas.microsoft.com/office/powerpoint/2010/main" val="1522901419"/>
              </p:ext>
            </p:extLst>
          </p:nvPr>
        </p:nvGraphicFramePr>
        <p:xfrm>
          <a:off x="291124" y="782043"/>
          <a:ext cx="11609752" cy="5720633"/>
        </p:xfrm>
        <a:graphic>
          <a:graphicData uri="http://schemas.openxmlformats.org/drawingml/2006/table">
            <a:tbl>
              <a:tblPr firstRow="1" firstCol="1" bandRow="1">
                <a:tableStyleId>{5C22544A-7EE6-4342-B048-85BDC9FD1C3A}</a:tableStyleId>
              </a:tblPr>
              <a:tblGrid>
                <a:gridCol w="1417410">
                  <a:extLst>
                    <a:ext uri="{9D8B030D-6E8A-4147-A177-3AD203B41FA5}">
                      <a16:colId xmlns:a16="http://schemas.microsoft.com/office/drawing/2014/main" xmlns="" val="2629649757"/>
                    </a:ext>
                  </a:extLst>
                </a:gridCol>
                <a:gridCol w="4235066">
                  <a:extLst>
                    <a:ext uri="{9D8B030D-6E8A-4147-A177-3AD203B41FA5}">
                      <a16:colId xmlns:a16="http://schemas.microsoft.com/office/drawing/2014/main" xmlns="" val="4287744853"/>
                    </a:ext>
                  </a:extLst>
                </a:gridCol>
                <a:gridCol w="5957276">
                  <a:extLst>
                    <a:ext uri="{9D8B030D-6E8A-4147-A177-3AD203B41FA5}">
                      <a16:colId xmlns:a16="http://schemas.microsoft.com/office/drawing/2014/main" xmlns="" val="1035099967"/>
                    </a:ext>
                  </a:extLst>
                </a:gridCol>
              </a:tblGrid>
              <a:tr h="269517">
                <a:tc>
                  <a:txBody>
                    <a:bodyPr/>
                    <a:lstStyle/>
                    <a:p>
                      <a:pPr marL="0" marR="0" algn="ctr">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Câu hỏi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Từ ngữ, hình ảnh thể hiện</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Tác dụng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63991007"/>
                  </a:ext>
                </a:extLst>
              </a:tr>
              <a:tr h="736268">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tabLst>
                          <a:tab pos="90170" algn="l"/>
                        </a:tabLst>
                      </a:pPr>
                      <a:r>
                        <a:rPr lang="de-DE" sz="2800" i="1" dirty="0">
                          <a:effectLst/>
                          <a:latin typeface="Times New Roman" panose="02020603050405020304" pitchFamily="18" charset="0"/>
                          <a:cs typeface="Times New Roman" panose="02020603050405020304" pitchFamily="18" charset="0"/>
                        </a:rPr>
                        <a:t>Sông được lúc dềnh dàng&gt;&lt; Chim bắt đầu vội vã</a:t>
                      </a:r>
                      <a:endParaRPr lang="en-US" sz="2800" i="1"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Gợi đặc điểm của cảnh vật lúc thu sang, sự đối lập của sự vật phút giao </a:t>
                      </a:r>
                      <a:r>
                        <a:rPr lang="de-DE" sz="2800" dirty="0" smtClean="0">
                          <a:effectLst/>
                          <a:latin typeface="Times New Roman" panose="02020603050405020304" pitchFamily="18" charset="0"/>
                          <a:cs typeface="Times New Roman" panose="02020603050405020304" pitchFamily="18" charset="0"/>
                        </a:rPr>
                        <a:t>mùa.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49903679"/>
                  </a:ext>
                </a:extLst>
              </a:tr>
              <a:tr h="1106831">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tabLst>
                          <a:tab pos="90170" algn="l"/>
                        </a:tabLst>
                      </a:pPr>
                      <a:r>
                        <a:rPr lang="en-US" sz="2800" i="1" dirty="0" err="1">
                          <a:effectLst/>
                          <a:latin typeface="Times New Roman" panose="02020603050405020304" pitchFamily="18" charset="0"/>
                          <a:cs typeface="Times New Roman" panose="02020603050405020304" pitchFamily="18" charset="0"/>
                        </a:rPr>
                        <a:t>Đất</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nước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như</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vì</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sao</a:t>
                      </a:r>
                      <a:endPar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Gợi vẻ đẹp lung linh, sức sống trường tồn bất diệt của đất nước, niềm tin tự hào của tác giả về đất nước.</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41959100"/>
                  </a:ext>
                </a:extLst>
              </a:tr>
              <a:tr h="0">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3.a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pPr>
                      <a:r>
                        <a:rPr lang="en-US" sz="2800" i="1" dirty="0" err="1">
                          <a:effectLst/>
                          <a:latin typeface="Times New Roman" panose="02020603050405020304" pitchFamily="18" charset="0"/>
                          <a:cs typeface="Times New Roman" panose="02020603050405020304" pitchFamily="18" charset="0"/>
                        </a:rPr>
                        <a:t>Kêu</a:t>
                      </a:r>
                      <a:r>
                        <a:rPr lang="en-US" sz="2800" i="1" dirty="0">
                          <a:effectLst/>
                          <a:latin typeface="Times New Roman" panose="02020603050405020304" pitchFamily="18" charset="0"/>
                          <a:cs typeface="Times New Roman" panose="02020603050405020304" pitchFamily="18" charset="0"/>
                        </a:rPr>
                        <a:t> chi </a:t>
                      </a:r>
                      <a:r>
                        <a:rPr lang="en-US" sz="2800" i="1" dirty="0" err="1">
                          <a:effectLst/>
                          <a:latin typeface="Times New Roman" panose="02020603050405020304" pitchFamily="18" charset="0"/>
                          <a:cs typeface="Times New Roman" panose="02020603050405020304" pitchFamily="18" charset="0"/>
                        </a:rPr>
                        <a:t>hoài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trên</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những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cánh</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đồng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xa</a:t>
                      </a:r>
                      <a:r>
                        <a:rPr lang="en-US" sz="2800" i="1"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Lời trách nhẹ</a:t>
                      </a:r>
                      <a:r>
                        <a:rPr lang="vi-VN" sz="2800" dirty="0">
                          <a:effectLst/>
                          <a:latin typeface="Times New Roman" panose="02020603050405020304" pitchFamily="18" charset="0"/>
                          <a:cs typeface="Times New Roman" panose="02020603050405020304" pitchFamily="18" charset="0"/>
                        </a:rPr>
                        <a:t>, yêu thương </a:t>
                      </a:r>
                      <a:r>
                        <a:rPr lang="vi-VN" sz="2800" dirty="0" err="1">
                          <a:effectLst/>
                          <a:latin typeface="Times New Roman" panose="02020603050405020304" pitchFamily="18" charset="0"/>
                          <a:cs typeface="Times New Roman" panose="02020603050405020304" pitchFamily="18" charset="0"/>
                        </a:rPr>
                        <a:t>với</a:t>
                      </a:r>
                      <a:r>
                        <a:rPr lang="vi-VN" sz="2800" dirty="0">
                          <a:effectLst/>
                          <a:latin typeface="Times New Roman" panose="02020603050405020304" pitchFamily="18" charset="0"/>
                          <a:cs typeface="Times New Roman" panose="02020603050405020304" pitchFamily="18" charset="0"/>
                        </a:rPr>
                        <a:t> con tu </a:t>
                      </a:r>
                      <a:r>
                        <a:rPr lang="vi-VN" sz="2800" dirty="0" err="1">
                          <a:effectLst/>
                          <a:latin typeface="Times New Roman" panose="02020603050405020304" pitchFamily="18" charset="0"/>
                          <a:cs typeface="Times New Roman" panose="02020603050405020304" pitchFamily="18" charset="0"/>
                        </a:rPr>
                        <a:t>hú</a:t>
                      </a:r>
                      <a:r>
                        <a:rPr lang="en-US" sz="2800" dirty="0">
                          <a:effectLst/>
                          <a:latin typeface="Times New Roman" panose="02020603050405020304" pitchFamily="18" charset="0"/>
                          <a:cs typeface="Times New Roman" panose="02020603050405020304" pitchFamily="18" charset="0"/>
                        </a:rPr>
                        <a:t> - </a:t>
                      </a:r>
                      <a:r>
                        <a:rPr lang="vi-VN" sz="2800" dirty="0">
                          <a:effectLst/>
                          <a:latin typeface="Times New Roman" panose="02020603050405020304" pitchFamily="18" charset="0"/>
                          <a:cs typeface="Times New Roman" panose="02020603050405020304" pitchFamily="18" charset="0"/>
                        </a:rPr>
                        <a:t> âm thanh </a:t>
                      </a:r>
                      <a:r>
                        <a:rPr lang="vi-VN" sz="2800" dirty="0" err="1">
                          <a:effectLst/>
                          <a:latin typeface="Times New Roman" panose="02020603050405020304" pitchFamily="18" charset="0"/>
                          <a:cs typeface="Times New Roman" panose="02020603050405020304" pitchFamily="18" charset="0"/>
                        </a:rPr>
                        <a:t>của</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đồng</a:t>
                      </a:r>
                      <a:r>
                        <a:rPr lang="vi-VN" sz="2800" dirty="0">
                          <a:effectLst/>
                          <a:latin typeface="Times New Roman" panose="02020603050405020304" pitchFamily="18" charset="0"/>
                          <a:cs typeface="Times New Roman" panose="02020603050405020304" pitchFamily="18" charset="0"/>
                        </a:rPr>
                        <a:t> quê.</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21178413"/>
                  </a:ext>
                </a:extLst>
              </a:tr>
              <a:tr h="368944">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3.b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pPr>
                      <a:r>
                        <a:rPr lang="en-US" sz="2800" i="1" dirty="0">
                          <a:effectLst/>
                          <a:latin typeface="Times New Roman" panose="02020603050405020304" pitchFamily="18" charset="0"/>
                          <a:cs typeface="Times New Roman" panose="02020603050405020304" pitchFamily="18" charset="0"/>
                        </a:rPr>
                        <a:t>  Sao </a:t>
                      </a:r>
                      <a:r>
                        <a:rPr lang="en-US" sz="2800" i="1" dirty="0" err="1">
                          <a:effectLst/>
                          <a:latin typeface="Times New Roman" panose="02020603050405020304" pitchFamily="18" charset="0"/>
                          <a:cs typeface="Times New Roman" panose="02020603050405020304" pitchFamily="18" charset="0"/>
                        </a:rPr>
                        <a:t>anh</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chơi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thôn</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Vĩ</a:t>
                      </a:r>
                      <a:r>
                        <a:rPr lang="en-US" sz="2800" i="1"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Lời mời</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gọi</a:t>
                      </a:r>
                      <a:r>
                        <a:rPr lang="vi-VN" sz="2800" dirty="0">
                          <a:effectLst/>
                          <a:latin typeface="Times New Roman" panose="02020603050405020304" pitchFamily="18" charset="0"/>
                          <a:cs typeface="Times New Roman" panose="02020603050405020304" pitchFamily="18" charset="0"/>
                        </a:rPr>
                        <a:t>,</a:t>
                      </a:r>
                      <a:r>
                        <a:rPr lang="de-DE" sz="2800" dirty="0">
                          <a:effectLst/>
                          <a:latin typeface="Times New Roman" panose="02020603050405020304" pitchFamily="18" charset="0"/>
                          <a:cs typeface="Times New Roman" panose="02020603050405020304" pitchFamily="18" charset="0"/>
                        </a:rPr>
                        <a:t> lời trách </a:t>
                      </a:r>
                      <a:r>
                        <a:rPr lang="vi-VN" sz="2800" dirty="0" smtClean="0">
                          <a:effectLst/>
                          <a:latin typeface="Times New Roman" panose="02020603050405020304" pitchFamily="18" charset="0"/>
                          <a:cs typeface="Times New Roman" panose="02020603050405020304" pitchFamily="18" charset="0"/>
                        </a:rPr>
                        <a:t>khéo</a:t>
                      </a:r>
                      <a:r>
                        <a:rPr lang="en-US" sz="2800" dirty="0" smtClean="0">
                          <a:effectLst/>
                          <a:latin typeface="Times New Roman" panose="02020603050405020304" pitchFamily="18" charset="0"/>
                          <a:cs typeface="Times New Roman" panose="02020603050405020304" pitchFamily="18" charset="0"/>
                        </a:rPr>
                        <a:t>.</a:t>
                      </a:r>
                      <a:r>
                        <a:rPr lang="vi-VN" sz="2800" dirty="0" smtClean="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23665110"/>
                  </a:ext>
                </a:extLst>
              </a:tr>
              <a:tr h="1026713">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Câu 3.c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pP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đã</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rồi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sao</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ơi</a:t>
                      </a:r>
                      <a:r>
                        <a:rPr lang="en-US" sz="2800" i="1" dirty="0">
                          <a:effectLst/>
                          <a:latin typeface="Times New Roman" panose="02020603050405020304" pitchFamily="18" charset="0"/>
                          <a:cs typeface="Times New Roman" panose="02020603050405020304" pitchFamily="18" charset="0"/>
                        </a:rPr>
                        <a:t>!</a:t>
                      </a:r>
                      <a:endParaRPr lang="en-US" sz="2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Thể</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hiện</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tình</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cảm</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tiếc</a:t>
                      </a:r>
                      <a:r>
                        <a:rPr lang="vi-VN" sz="2800" dirty="0">
                          <a:effectLst/>
                          <a:latin typeface="Times New Roman" panose="02020603050405020304" pitchFamily="18" charset="0"/>
                          <a:cs typeface="Times New Roman" panose="02020603050405020304" pitchFamily="18" charset="0"/>
                        </a:rPr>
                        <a:t> thương, </a:t>
                      </a:r>
                      <a:r>
                        <a:rPr lang="vi-VN" sz="2800" dirty="0" err="1">
                          <a:effectLst/>
                          <a:latin typeface="Times New Roman" panose="02020603050405020304" pitchFamily="18" charset="0"/>
                          <a:cs typeface="Times New Roman" panose="02020603050405020304" pitchFamily="18" charset="0"/>
                        </a:rPr>
                        <a:t>ngỡ</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ngàng</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trước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sự</a:t>
                      </a:r>
                      <a:r>
                        <a:rPr lang="vi-VN" sz="2800" dirty="0">
                          <a:effectLst/>
                          <a:latin typeface="Times New Roman" panose="02020603050405020304" pitchFamily="18" charset="0"/>
                          <a:cs typeface="Times New Roman" panose="02020603050405020304" pitchFamily="18" charset="0"/>
                        </a:rPr>
                        <a:t> ra đi </a:t>
                      </a:r>
                      <a:r>
                        <a:rPr lang="vi-VN" sz="2800" dirty="0" err="1">
                          <a:effectLst/>
                          <a:latin typeface="Times New Roman" panose="02020603050405020304" pitchFamily="18" charset="0"/>
                          <a:cs typeface="Times New Roman" panose="02020603050405020304" pitchFamily="18" charset="0"/>
                        </a:rPr>
                        <a:t>của</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Bác</a:t>
                      </a:r>
                      <a:r>
                        <a:rPr lang="vi-VN"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34033698"/>
                  </a:ext>
                </a:extLst>
              </a:tr>
            </a:tbl>
          </a:graphicData>
        </a:graphic>
      </p:graphicFrame>
    </p:spTree>
    <p:extLst>
      <p:ext uri="{BB962C8B-B14F-4D97-AF65-F5344CB8AC3E}">
        <p14:creationId xmlns:p14="http://schemas.microsoft.com/office/powerpoint/2010/main" val="5725591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4091722" y="172340"/>
            <a:ext cx="7240554" cy="707886"/>
          </a:xfrm>
          <a:prstGeom prst="rect">
            <a:avLst/>
          </a:prstGeom>
          <a:solidFill>
            <a:schemeClr val="accent2">
              <a:lumMod val="75000"/>
            </a:schemeClr>
          </a:soli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HÌNH THÀNH KIẾN THỨC</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3" name="Hình ảnh 2">
            <a:extLst>
              <a:ext uri="{FF2B5EF4-FFF2-40B4-BE49-F238E27FC236}">
                <a16:creationId xmlns:a16="http://schemas.microsoft.com/office/drawing/2014/main" xmlns="" id="{C9D8CBB7-CCCC-87CE-757C-E84DD121E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174" y="1001096"/>
            <a:ext cx="6576915" cy="6576915"/>
          </a:xfrm>
          <a:prstGeom prst="rect">
            <a:avLst/>
          </a:prstGeom>
        </p:spPr>
      </p:pic>
      <p:pic>
        <p:nvPicPr>
          <p:cNvPr id="5" name="Hình ảnh 4">
            <a:extLst>
              <a:ext uri="{FF2B5EF4-FFF2-40B4-BE49-F238E27FC236}">
                <a16:creationId xmlns:a16="http://schemas.microsoft.com/office/drawing/2014/main" xmlns="" id="{D39A369E-AD7C-F941-2C02-FE5917B24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61" y="2292997"/>
            <a:ext cx="2585747" cy="1723831"/>
          </a:xfrm>
          <a:prstGeom prst="rect">
            <a:avLst/>
          </a:prstGeom>
        </p:spPr>
      </p:pic>
    </p:spTree>
    <p:extLst>
      <p:ext uri="{BB962C8B-B14F-4D97-AF65-F5344CB8AC3E}">
        <p14:creationId xmlns:p14="http://schemas.microsoft.com/office/powerpoint/2010/main" val="12427112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627238" y="373510"/>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854932" y="373510"/>
            <a:ext cx="3474471" cy="658642"/>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3939" y="262005"/>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1199675" y="1288115"/>
            <a:ext cx="9976757" cy="5262979"/>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r>
              <a:rPr lang="nl-NL" sz="2800" dirty="0">
                <a:solidFill>
                  <a:srgbClr val="000000"/>
                </a:solidFill>
                <a:latin typeface="Times New Roman" panose="02020603050405020304" pitchFamily="18" charset="0"/>
                <a:ea typeface="Times New Roman" panose="02020603050405020304" pitchFamily="18" charset="0"/>
              </a:rPr>
              <a:t>K</a:t>
            </a:r>
            <a:r>
              <a:rPr lang="nl-NL" sz="2800" dirty="0">
                <a:solidFill>
                  <a:srgbClr val="000000"/>
                </a:solidFill>
                <a:effectLst/>
                <a:latin typeface="Times New Roman" panose="02020603050405020304" pitchFamily="18" charset="0"/>
                <a:ea typeface="Times New Roman" panose="02020603050405020304" pitchFamily="18" charset="0"/>
              </a:rPr>
              <a:t>hổ 1 bài “ Mẹ”- Đỗ Trung Lai </a:t>
            </a:r>
          </a:p>
          <a:p>
            <a:pPr marL="0" marR="0" algn="ctr">
              <a:spcBef>
                <a:spcPts val="0"/>
              </a:spcBef>
              <a:spcAft>
                <a:spcPts val="0"/>
              </a:spcAft>
              <a:tabLst>
                <a:tab pos="90170" algn="l"/>
                <a:tab pos="180340" algn="l"/>
                <a:tab pos="270510" algn="l"/>
              </a:tabLst>
            </a:pPr>
            <a:r>
              <a:rPr lang="nl-NL"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a:t>
            </a:r>
            <a:r>
              <a:rPr lang="en-US" sz="2800" i="1" dirty="0" err="1">
                <a:solidFill>
                  <a:srgbClr val="000000"/>
                </a:solidFill>
                <a:latin typeface="Times New Roman" panose="02020603050405020304" pitchFamily="18" charset="0"/>
                <a:ea typeface="Times New Roman" panose="02020603050405020304" pitchFamily="18" charset="0"/>
              </a:rPr>
              <a:t>i</a:t>
            </a:r>
            <a:endParaRPr lang="en-US" sz="2800" i="1" dirty="0">
              <a:solidFill>
                <a:srgbClr val="000000"/>
              </a:solidFill>
              <a:latin typeface="Times New Roman" panose="02020603050405020304" pitchFamily="18" charset="0"/>
              <a:ea typeface="Times New Roman" panose="02020603050405020304" pitchFamily="18" charset="0"/>
            </a:endParaRPr>
          </a:p>
          <a:p>
            <a:pPr marL="0" marR="0" algn="ctr">
              <a:spcBef>
                <a:spcPts val="0"/>
              </a:spcBef>
              <a:spcAft>
                <a:spcPts val="0"/>
              </a:spcAft>
              <a:tabLst>
                <a:tab pos="90170" algn="l"/>
                <a:tab pos="180340" algn="l"/>
                <a:tab pos="27051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thẳng</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Ngọn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rờn</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trắng</a:t>
            </a:r>
            <a:r>
              <a:rPr lang="en-US" sz="2800" dirty="0">
                <a:latin typeface="Times New Roman" panose="02020603050405020304" pitchFamily="18" charset="0"/>
                <a:ea typeface="Times New Roman" panose="02020603050405020304" pitchFamily="18" charset="0"/>
              </a:rPr>
              <a:t> </a:t>
            </a: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cao</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thấp</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trời</a:t>
            </a:r>
            <a:endParaRPr lang="en-US" sz="2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90170" algn="l"/>
                <a:tab pos="180340" algn="l"/>
                <a:tab pos="270510" algn="l"/>
              </a:tabLst>
            </a:pPr>
            <a:r>
              <a:rPr lang="vi-VN"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gần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đất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 pos="270510" algn="l"/>
              </a:tabLst>
            </a:pP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Đỗ</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rPr>
              <a:t> Lai),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cặp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28200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627238" y="373510"/>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854932" y="373510"/>
            <a:ext cx="5165858" cy="658642"/>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3939" y="262005"/>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510185" y="1288115"/>
            <a:ext cx="11442327" cy="5401934"/>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xmlns="" id="{5995539F-E549-183B-FAFA-8BCC374197C5}"/>
              </a:ext>
            </a:extLst>
          </p:cNvPr>
          <p:cNvSpPr txBox="1"/>
          <p:nvPr/>
        </p:nvSpPr>
        <p:spPr>
          <a:xfrm>
            <a:off x="851029" y="1532719"/>
            <a:ext cx="10489941" cy="2246769"/>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a:t>
            </a:r>
            <a:r>
              <a:rPr lang="en-US" sz="2800" b="1" dirty="0" err="1">
                <a:solidFill>
                  <a:srgbClr val="C00000"/>
                </a:solidFill>
                <a:effectLst/>
                <a:latin typeface="Times New Roman" panose="02020603050405020304" pitchFamily="18" charset="0"/>
                <a:ea typeface="Times New Roman" panose="02020603050405020304" pitchFamily="18" charset="0"/>
              </a:rPr>
              <a:t>Hình</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ảnh</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đối</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lập</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trong</a:t>
            </a:r>
            <a:r>
              <a:rPr lang="en-US" sz="2800" b="1" dirty="0">
                <a:solidFill>
                  <a:srgbClr val="C00000"/>
                </a:solidFill>
                <a:effectLst/>
                <a:latin typeface="Times New Roman" panose="02020603050405020304" pitchFamily="18" charset="0"/>
                <a:ea typeface="Times New Roman" panose="02020603050405020304" pitchFamily="18" charset="0"/>
              </a:rPr>
              <a:t> 2 </a:t>
            </a:r>
            <a:r>
              <a:rPr lang="en-US" sz="2800" b="1" dirty="0" err="1">
                <a:solidFill>
                  <a:srgbClr val="C00000"/>
                </a:solidFill>
                <a:effectLst/>
                <a:latin typeface="Times New Roman" panose="02020603050405020304" pitchFamily="18" charset="0"/>
                <a:ea typeface="Times New Roman" panose="02020603050405020304" pitchFamily="18" charset="0"/>
              </a:rPr>
              <a:t>khổ</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thơ</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đầu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bài</a:t>
            </a:r>
            <a:r>
              <a:rPr lang="en-US" sz="2800" b="1" dirty="0">
                <a:solidFill>
                  <a:srgbClr val="C00000"/>
                </a:solidFill>
                <a:effectLst/>
                <a:latin typeface="Times New Roman" panose="02020603050405020304" pitchFamily="18" charset="0"/>
                <a:ea typeface="Times New Roman" panose="02020603050405020304" pitchFamily="18" charset="0"/>
              </a:rPr>
              <a:t> “ </a:t>
            </a:r>
            <a:r>
              <a:rPr lang="en-US" sz="2800" b="1" dirty="0" err="1">
                <a:solidFill>
                  <a:srgbClr val="C00000"/>
                </a:solidFill>
                <a:effectLst/>
                <a:latin typeface="Times New Roman" panose="02020603050405020304" pitchFamily="18" charset="0"/>
                <a:ea typeface="Times New Roman" panose="02020603050405020304" pitchFamily="18" charset="0"/>
              </a:rPr>
              <a:t>Mẹ</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Đỗ</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Trung</a:t>
            </a:r>
            <a:r>
              <a:rPr lang="en-US" sz="2800" b="1" dirty="0">
                <a:solidFill>
                  <a:srgbClr val="C00000"/>
                </a:solidFill>
                <a:effectLst/>
                <a:latin typeface="Times New Roman" panose="02020603050405020304" pitchFamily="18" charset="0"/>
                <a:ea typeface="Times New Roman" panose="02020603050405020304" pitchFamily="18" charset="0"/>
              </a:rPr>
              <a:t> Lai</a:t>
            </a:r>
            <a:endParaRPr lang="en-US" sz="2800" dirty="0">
              <a:solidFill>
                <a:srgbClr val="C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còng</a:t>
            </a:r>
            <a:r>
              <a:rPr lang="en-US" sz="2800" dirty="0">
                <a:solidFill>
                  <a:srgbClr val="000000"/>
                </a:solidFill>
                <a:effectLst/>
                <a:latin typeface="Times New Roman" panose="02020603050405020304" pitchFamily="18" charset="0"/>
                <a:ea typeface="Times New Roman" panose="02020603050405020304" pitchFamily="18" charset="0"/>
              </a:rPr>
              <a:t> &lt;-&gt;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thẳng</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ngọn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rờn</a:t>
            </a:r>
            <a:r>
              <a:rPr lang="en-US" sz="2800" dirty="0">
                <a:solidFill>
                  <a:srgbClr val="000000"/>
                </a:solidFill>
                <a:effectLst/>
                <a:latin typeface="Times New Roman" panose="02020603050405020304" pitchFamily="18" charset="0"/>
                <a:ea typeface="Times New Roman" panose="02020603050405020304" pitchFamily="18" charset="0"/>
              </a:rPr>
              <a:t> &lt;-&gt;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trắng</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&lt;-&gt;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thấp</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giời</a:t>
            </a:r>
            <a:r>
              <a:rPr lang="en-US" sz="2800" dirty="0">
                <a:solidFill>
                  <a:srgbClr val="000000"/>
                </a:solidFill>
                <a:effectLst/>
                <a:latin typeface="Times New Roman" panose="02020603050405020304" pitchFamily="18" charset="0"/>
                <a:ea typeface="Times New Roman" panose="02020603050405020304" pitchFamily="18" charset="0"/>
              </a:rPr>
              <a:t> &lt;-&gt;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đất</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p>
        </p:txBody>
      </p:sp>
      <p:sp>
        <p:nvSpPr>
          <p:cNvPr id="10" name="Hộp Văn bản 9">
            <a:extLst>
              <a:ext uri="{FF2B5EF4-FFF2-40B4-BE49-F238E27FC236}">
                <a16:creationId xmlns:a16="http://schemas.microsoft.com/office/drawing/2014/main" xmlns="" id="{CDAB91E2-7C2B-B1E3-41E8-0FA6C8F97354}"/>
              </a:ext>
            </a:extLst>
          </p:cNvPr>
          <p:cNvSpPr txBox="1"/>
          <p:nvPr/>
        </p:nvSpPr>
        <p:spPr>
          <a:xfrm>
            <a:off x="851029" y="4080848"/>
            <a:ext cx="11205622" cy="1815882"/>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a:t>
            </a: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smtClean="0">
                <a:solidFill>
                  <a:srgbClr val="000000"/>
                </a:solidFill>
                <a:effectLst/>
                <a:latin typeface="Times New Roman" panose="02020603050405020304" pitchFamily="18" charset="0"/>
                <a:ea typeface="Times New Roman" panose="02020603050405020304" pitchFamily="18" charset="0"/>
              </a:rPr>
              <a:t>con.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31309970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27238" y="158336"/>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1173352" y="909671"/>
            <a:ext cx="9692895" cy="2677656"/>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xmlns="" id="{CDAB91E2-7C2B-B1E3-41E8-0FA6C8F97354}"/>
              </a:ext>
            </a:extLst>
          </p:cNvPr>
          <p:cNvSpPr txBox="1"/>
          <p:nvPr/>
        </p:nvSpPr>
        <p:spPr>
          <a:xfrm>
            <a:off x="577943" y="3876869"/>
            <a:ext cx="11205622" cy="2677656"/>
          </a:xfrm>
          <a:prstGeom prst="rect">
            <a:avLst/>
          </a:prstGeom>
          <a:noFill/>
        </p:spPr>
        <p:txBody>
          <a:bodyPr wrap="square">
            <a:spAutoFit/>
          </a:bodyPr>
          <a:lstStyle/>
          <a:p>
            <a:pPr marL="0" marR="0" algn="just">
              <a:spcBef>
                <a:spcPts val="0"/>
              </a:spcBef>
              <a:spcAft>
                <a:spcPts val="0"/>
              </a:spcAft>
            </a:pPr>
            <a:r>
              <a:rPr lang="en-US" sz="2800" b="1"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Biểu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pháp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so </a:t>
            </a:r>
            <a:r>
              <a:rPr lang="en-US" sz="2800" dirty="0" err="1">
                <a:effectLst/>
                <a:latin typeface="Times New Roman" panose="02020603050405020304" pitchFamily="18" charset="0"/>
                <a:ea typeface="Times New Roman" panose="02020603050405020304" pitchFamily="18" charset="0"/>
              </a:rPr>
              <a:t>sánh</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smtClean="0">
                <a:solidFill>
                  <a:srgbClr val="000000"/>
                </a:solidFill>
                <a:effectLst/>
                <a:latin typeface="Times New Roman" panose="02020603050405020304" pitchFamily="18" charset="0"/>
                <a:ea typeface="Times New Roman" panose="02020603050405020304" pitchFamily="18" charset="0"/>
              </a:rPr>
              <a:t>“</a:t>
            </a:r>
            <a:r>
              <a:rPr lang="en-US" sz="2800" i="1" dirty="0" err="1" smtClean="0">
                <a:solidFill>
                  <a:srgbClr val="000000"/>
                </a:solidFill>
                <a:effectLst/>
                <a:latin typeface="Times New Roman" panose="02020603050405020304" pitchFamily="18" charset="0"/>
                <a:ea typeface="Times New Roman" panose="02020603050405020304" pitchFamily="18" charset="0"/>
              </a:rPr>
              <a:t>Một</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miếng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endParaRPr lang="en-US" sz="2800" i="1"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Miếng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với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phép</a:t>
            </a: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xmlns="" id="{DD34EC06-1229-62A4-D086-C1CE38E55821}"/>
              </a:ext>
            </a:extLst>
          </p:cNvPr>
          <p:cNvSpPr txBox="1"/>
          <p:nvPr/>
        </p:nvSpPr>
        <p:spPr>
          <a:xfrm>
            <a:off x="2013858" y="840626"/>
            <a:ext cx="8333792" cy="2677656"/>
          </a:xfrm>
          <a:prstGeom prst="rect">
            <a:avLst/>
          </a:prstGeom>
          <a:noFill/>
        </p:spPr>
        <p:txBody>
          <a:bodyPr wrap="square">
            <a:spAutoFit/>
          </a:bodyPr>
          <a:lstStyle/>
          <a:p>
            <a:pPr marL="0" marR="0" algn="just">
              <a:spcBef>
                <a:spcPts val="0"/>
              </a:spcBef>
              <a:spcAft>
                <a:spcPts val="0"/>
              </a:spcAft>
            </a:pP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miêu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tả</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biểu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cảm</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của</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biện</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pháp</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từ</a:t>
            </a:r>
            <a:r>
              <a:rPr lang="en-US" sz="2800" b="1" dirty="0">
                <a:solidFill>
                  <a:srgbClr val="C00000"/>
                </a:solidFill>
                <a:effectLst/>
                <a:latin typeface="Times New Roman" panose="02020603050405020304" pitchFamily="18" charset="0"/>
                <a:ea typeface="Times New Roman" panose="02020603050405020304" pitchFamily="18" charset="0"/>
              </a:rPr>
              <a:t> so </a:t>
            </a:r>
            <a:r>
              <a:rPr lang="en-US" sz="2800" b="1" dirty="0" err="1">
                <a:solidFill>
                  <a:srgbClr val="C00000"/>
                </a:solidFill>
                <a:effectLst/>
                <a:latin typeface="Times New Roman" panose="02020603050405020304" pitchFamily="18" charset="0"/>
                <a:ea typeface="Times New Roman" panose="02020603050405020304" pitchFamily="18" charset="0"/>
              </a:rPr>
              <a:t>sánh</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được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sử</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trong</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khổ</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thơ</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miếng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Khô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Con </a:t>
            </a:r>
            <a:r>
              <a:rPr lang="en-US" sz="2800" i="1" dirty="0" err="1">
                <a:solidFill>
                  <a:srgbClr val="000000"/>
                </a:solidFill>
                <a:effectLst/>
                <a:latin typeface="Times New Roman" panose="02020603050405020304" pitchFamily="18" charset="0"/>
                <a:ea typeface="Times New Roman" panose="02020603050405020304" pitchFamily="18" charset="0"/>
              </a:rPr>
              <a:t>nâng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tay</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lệ</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20963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2151</Words>
  <PresentationFormat>Widescreen</PresentationFormat>
  <Paragraphs>193</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Rounded MT Bold</vt:lpstr>
      <vt:lpstr>Calibri</vt:lpstr>
      <vt:lpstr>Calibri Light</vt:lpstr>
      <vt:lpstr>Times New Roman</vt:lpstr>
      <vt:lpstr>Chủ đề Office</vt:lpstr>
      <vt:lpstr> THỰC HÀNH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2022-06-27T08:21:53Z</dcterms:created>
  <dcterms:modified xsi:type="dcterms:W3CDTF">2022-07-16T08:35:46Z</dcterms:modified>
</cp:coreProperties>
</file>