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9" r:id="rId21"/>
    <p:sldId id="274" r:id="rId22"/>
    <p:sldId id="276" r:id="rId23"/>
    <p:sldId id="275" r:id="rId24"/>
    <p:sldId id="278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3800" y="0"/>
            <a:ext cx="81915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5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536697" y="1624147"/>
            <a:ext cx="2907240" cy="1452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55077" y="1624147"/>
            <a:ext cx="2907240" cy="1452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73457" y="1624147"/>
            <a:ext cx="2907240" cy="1452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36697" y="3993838"/>
            <a:ext cx="2907240" cy="1452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55077" y="3993838"/>
            <a:ext cx="2907240" cy="1452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773457" y="3993838"/>
            <a:ext cx="2907240" cy="1452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023100" y="0"/>
            <a:ext cx="3657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83301" y="685799"/>
            <a:ext cx="2755900" cy="5486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98500"/>
            <a:ext cx="5207000" cy="4584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365499" y="1600200"/>
            <a:ext cx="2743201" cy="4571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0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536700" y="3416300"/>
            <a:ext cx="6413500" cy="275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1" y="4356100"/>
            <a:ext cx="3670300" cy="2501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799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4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1" y="2501900"/>
            <a:ext cx="3657600" cy="4356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8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010400" y="3441700"/>
            <a:ext cx="5181600" cy="275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2514600"/>
            <a:ext cx="2755899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511300" y="0"/>
            <a:ext cx="27558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766300" y="3429000"/>
            <a:ext cx="2425700" cy="2730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8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425450"/>
            <a:ext cx="10985500" cy="6007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425700" y="1574800"/>
            <a:ext cx="1854200" cy="1854200"/>
          </a:xfrm>
          <a:custGeom>
            <a:avLst/>
            <a:gdLst>
              <a:gd name="connsiteX0" fmla="*/ 927100 w 1854200"/>
              <a:gd name="connsiteY0" fmla="*/ 0 h 1854200"/>
              <a:gd name="connsiteX1" fmla="*/ 1854200 w 1854200"/>
              <a:gd name="connsiteY1" fmla="*/ 927100 h 1854200"/>
              <a:gd name="connsiteX2" fmla="*/ 927100 w 1854200"/>
              <a:gd name="connsiteY2" fmla="*/ 1854200 h 1854200"/>
              <a:gd name="connsiteX3" fmla="*/ 0 w 1854200"/>
              <a:gd name="connsiteY3" fmla="*/ 927100 h 1854200"/>
              <a:gd name="connsiteX4" fmla="*/ 927100 w 1854200"/>
              <a:gd name="connsiteY4" fmla="*/ 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854200">
                <a:moveTo>
                  <a:pt x="927100" y="0"/>
                </a:moveTo>
                <a:cubicBezTo>
                  <a:pt x="1439123" y="0"/>
                  <a:pt x="1854200" y="415077"/>
                  <a:pt x="1854200" y="927100"/>
                </a:cubicBezTo>
                <a:cubicBezTo>
                  <a:pt x="1854200" y="1439123"/>
                  <a:pt x="1439123" y="1854200"/>
                  <a:pt x="927100" y="1854200"/>
                </a:cubicBezTo>
                <a:cubicBezTo>
                  <a:pt x="415077" y="1854200"/>
                  <a:pt x="0" y="1439123"/>
                  <a:pt x="0" y="927100"/>
                </a:cubicBezTo>
                <a:cubicBezTo>
                  <a:pt x="0" y="415077"/>
                  <a:pt x="415077" y="0"/>
                  <a:pt x="9271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600" y="425450"/>
            <a:ext cx="10985500" cy="6007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168900" y="1600200"/>
            <a:ext cx="1854200" cy="1854200"/>
          </a:xfrm>
          <a:custGeom>
            <a:avLst/>
            <a:gdLst>
              <a:gd name="connsiteX0" fmla="*/ 927100 w 1854200"/>
              <a:gd name="connsiteY0" fmla="*/ 0 h 1854200"/>
              <a:gd name="connsiteX1" fmla="*/ 1854200 w 1854200"/>
              <a:gd name="connsiteY1" fmla="*/ 927100 h 1854200"/>
              <a:gd name="connsiteX2" fmla="*/ 927100 w 1854200"/>
              <a:gd name="connsiteY2" fmla="*/ 1854200 h 1854200"/>
              <a:gd name="connsiteX3" fmla="*/ 0 w 1854200"/>
              <a:gd name="connsiteY3" fmla="*/ 927100 h 1854200"/>
              <a:gd name="connsiteX4" fmla="*/ 927100 w 1854200"/>
              <a:gd name="connsiteY4" fmla="*/ 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854200">
                <a:moveTo>
                  <a:pt x="927100" y="0"/>
                </a:moveTo>
                <a:cubicBezTo>
                  <a:pt x="1439123" y="0"/>
                  <a:pt x="1854200" y="415077"/>
                  <a:pt x="1854200" y="927100"/>
                </a:cubicBezTo>
                <a:cubicBezTo>
                  <a:pt x="1854200" y="1439123"/>
                  <a:pt x="1439123" y="1854200"/>
                  <a:pt x="927100" y="1854200"/>
                </a:cubicBezTo>
                <a:cubicBezTo>
                  <a:pt x="415077" y="1854200"/>
                  <a:pt x="0" y="1439123"/>
                  <a:pt x="0" y="927100"/>
                </a:cubicBezTo>
                <a:cubicBezTo>
                  <a:pt x="0" y="415077"/>
                  <a:pt x="415077" y="0"/>
                  <a:pt x="9271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524000" y="2527300"/>
            <a:ext cx="2913651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32823" y="2527300"/>
            <a:ext cx="2913651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41647" y="2527300"/>
            <a:ext cx="2913651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36701" y="2514600"/>
            <a:ext cx="2934268" cy="2705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641566" y="2514600"/>
            <a:ext cx="2934268" cy="2705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746432" y="2514600"/>
            <a:ext cx="2934268" cy="2705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083084" y="4330700"/>
            <a:ext cx="1841501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187949" y="4330700"/>
            <a:ext cx="1841501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92815" y="4330700"/>
            <a:ext cx="1841501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38400" y="2978150"/>
            <a:ext cx="1536700" cy="275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340384" y="3441700"/>
            <a:ext cx="2768316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684" y="0"/>
            <a:ext cx="3644616" cy="5245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56100" y="1612900"/>
            <a:ext cx="26416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36700" y="3403600"/>
            <a:ext cx="2641600" cy="345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4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10400" y="16129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9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10400" y="25019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4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10400" y="25019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24000" y="0"/>
            <a:ext cx="4584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8851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048500" y="1587500"/>
            <a:ext cx="3619500" cy="4597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16300"/>
            <a:ext cx="8864600" cy="3441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425700" y="1587500"/>
            <a:ext cx="2755900" cy="3670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70600" y="1587500"/>
            <a:ext cx="2755900" cy="3670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3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454400"/>
            <a:ext cx="12192000" cy="340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425700" y="1587500"/>
            <a:ext cx="2755900" cy="1841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1400" y="4330700"/>
            <a:ext cx="6070600" cy="252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121400" y="0"/>
            <a:ext cx="2705100" cy="4330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" y="425450"/>
            <a:ext cx="10985500" cy="6007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5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25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2" r:id="rId11"/>
    <p:sldLayoutId id="2147483659" r:id="rId12"/>
    <p:sldLayoutId id="2147483660" r:id="rId13"/>
    <p:sldLayoutId id="2147483661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A878B9B0-45B9-4E23-A4D7-837417D23B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14335-71AD-4F2E-87E5-F1A5313D604D}"/>
              </a:ext>
            </a:extLst>
          </p:cNvPr>
          <p:cNvSpPr txBox="1"/>
          <p:nvPr/>
        </p:nvSpPr>
        <p:spPr>
          <a:xfrm>
            <a:off x="1385953" y="4583150"/>
            <a:ext cx="5954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Luxury Residence</a:t>
            </a:r>
            <a:endParaRPr lang="vi-VN" sz="5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14335-71AD-4F2E-87E5-F1A5313D604D}"/>
              </a:ext>
            </a:extLst>
          </p:cNvPr>
          <p:cNvSpPr txBox="1"/>
          <p:nvPr/>
        </p:nvSpPr>
        <p:spPr>
          <a:xfrm>
            <a:off x="1436753" y="4306151"/>
            <a:ext cx="222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Real Estate Presentation</a:t>
            </a:r>
            <a:endParaRPr lang="vi-VN" sz="12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36753" y="5506480"/>
            <a:ext cx="19414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B14335-71AD-4F2E-87E5-F1A5313D604D}"/>
              </a:ext>
            </a:extLst>
          </p:cNvPr>
          <p:cNvSpPr txBox="1"/>
          <p:nvPr/>
        </p:nvSpPr>
        <p:spPr>
          <a:xfrm>
            <a:off x="1436753" y="5956040"/>
            <a:ext cx="222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Know More</a:t>
            </a:r>
            <a:endParaRPr lang="vi-VN" sz="1200" dirty="0">
              <a:solidFill>
                <a:schemeClr val="bg1"/>
              </a:solidFill>
            </a:endParaRPr>
          </a:p>
        </p:txBody>
      </p:sp>
      <p:sp>
        <p:nvSpPr>
          <p:cNvPr id="10" name="L-Shape 9"/>
          <p:cNvSpPr/>
          <p:nvPr/>
        </p:nvSpPr>
        <p:spPr>
          <a:xfrm rot="13520930">
            <a:off x="2361952" y="6049016"/>
            <a:ext cx="91046" cy="91046"/>
          </a:xfrm>
          <a:prstGeom prst="corner">
            <a:avLst>
              <a:gd name="adj1" fmla="val 18493"/>
              <a:gd name="adj2" fmla="val 184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11" name="Group 10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Royal Estate</a:t>
              </a:r>
              <a:endParaRPr lang="vi-VN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5B14335-71AD-4F2E-87E5-F1A5313D604D}"/>
              </a:ext>
            </a:extLst>
          </p:cNvPr>
          <p:cNvSpPr txBox="1"/>
          <p:nvPr/>
        </p:nvSpPr>
        <p:spPr>
          <a:xfrm>
            <a:off x="6938111" y="436583"/>
            <a:ext cx="1032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Home</a:t>
            </a:r>
            <a:endParaRPr lang="vi-VN" sz="1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14335-71AD-4F2E-87E5-F1A5313D604D}"/>
              </a:ext>
            </a:extLst>
          </p:cNvPr>
          <p:cNvSpPr txBox="1"/>
          <p:nvPr/>
        </p:nvSpPr>
        <p:spPr>
          <a:xfrm>
            <a:off x="7852511" y="436583"/>
            <a:ext cx="1032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Services</a:t>
            </a:r>
            <a:endParaRPr lang="vi-VN" sz="12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B14335-71AD-4F2E-87E5-F1A5313D604D}"/>
              </a:ext>
            </a:extLst>
          </p:cNvPr>
          <p:cNvSpPr txBox="1"/>
          <p:nvPr/>
        </p:nvSpPr>
        <p:spPr>
          <a:xfrm>
            <a:off x="8766911" y="436583"/>
            <a:ext cx="1032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Portfolio</a:t>
            </a:r>
            <a:endParaRPr lang="vi-VN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B14335-71AD-4F2E-87E5-F1A5313D604D}"/>
              </a:ext>
            </a:extLst>
          </p:cNvPr>
          <p:cNvSpPr txBox="1"/>
          <p:nvPr/>
        </p:nvSpPr>
        <p:spPr>
          <a:xfrm>
            <a:off x="9681311" y="436583"/>
            <a:ext cx="1032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Contact Us</a:t>
            </a:r>
            <a:endParaRPr lang="vi-VN" sz="12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</p:grpSpPr>
        <p:sp>
          <p:nvSpPr>
            <p:cNvPr id="20" name="Rectangle 19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76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 animBg="1"/>
      <p:bldP spid="16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A2B1DF3D-07FD-4C7B-A72E-0605191CF9B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5" b="18605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511300" y="2514600"/>
            <a:ext cx="4610099" cy="1828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6905958" y="3909968"/>
            <a:ext cx="3533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Building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For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Sale</a:t>
            </a:r>
            <a:endParaRPr lang="id-ID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5958" y="4794250"/>
            <a:ext cx="374934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9660" y="5875382"/>
            <a:ext cx="895879" cy="280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More</a:t>
            </a:r>
            <a:r>
              <a:rPr lang="en-US" sz="900" baseline="0" dirty="0"/>
              <a:t> Info</a:t>
            </a:r>
            <a:endParaRPr lang="en-US" sz="900" dirty="0"/>
          </a:p>
        </p:txBody>
      </p:sp>
      <p:sp>
        <p:nvSpPr>
          <p:cNvPr id="8" name="Rectangle 7"/>
          <p:cNvSpPr/>
          <p:nvPr/>
        </p:nvSpPr>
        <p:spPr>
          <a:xfrm>
            <a:off x="1994567" y="2815434"/>
            <a:ext cx="18535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chemeClr val="bg1"/>
                </a:solidFill>
              </a:rPr>
              <a:t>Joomeea</a:t>
            </a:r>
            <a:r>
              <a:rPr lang="en-US" b="1" dirty="0">
                <a:solidFill>
                  <a:schemeClr val="bg1"/>
                </a:solidFill>
              </a:rPr>
              <a:t> Point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994567" y="3204002"/>
            <a:ext cx="20475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Cleveland, Texas, 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94566" y="3619500"/>
            <a:ext cx="333943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63801" y="4794250"/>
            <a:ext cx="141254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Price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63800" y="5182818"/>
            <a:ext cx="1882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$30.000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63801" y="5879949"/>
            <a:ext cx="1412542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Off 15%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15" name="Group 14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0" name="Rectangle 19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5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29700" y="1611446"/>
            <a:ext cx="2590799" cy="3630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19558" y="1865268"/>
            <a:ext cx="327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House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For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Sale</a:t>
            </a:r>
            <a:endParaRPr lang="id-ID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9558" y="3346450"/>
            <a:ext cx="37239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7" name="Rectangle 6"/>
          <p:cNvSpPr/>
          <p:nvPr/>
        </p:nvSpPr>
        <p:spPr>
          <a:xfrm>
            <a:off x="1533260" y="4978400"/>
            <a:ext cx="895879" cy="280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More</a:t>
            </a:r>
            <a:r>
              <a:rPr lang="en-US" sz="900" baseline="0" dirty="0"/>
              <a:t> Info</a:t>
            </a:r>
            <a:endParaRPr lang="en-US" sz="900" dirty="0"/>
          </a:p>
        </p:txBody>
      </p:sp>
      <p:sp>
        <p:nvSpPr>
          <p:cNvPr id="8" name="Rectangle 7"/>
          <p:cNvSpPr/>
          <p:nvPr/>
        </p:nvSpPr>
        <p:spPr>
          <a:xfrm>
            <a:off x="9296735" y="4065878"/>
            <a:ext cx="1853533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Bara Residence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9296735" y="4454446"/>
            <a:ext cx="185353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Cleveland, Texas, 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735" y="2581000"/>
            <a:ext cx="141254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Price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96734" y="2969568"/>
            <a:ext cx="1882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$90.000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96735" y="3666699"/>
            <a:ext cx="1412542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Off 27%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14" name="Group 13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19" name="Rectangle 18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FE0C8EFE-3F71-4321-B193-63A7655A48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6" r="332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41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E422462F-2509-4A3D-BD63-BDEF15C20B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8" b="898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609600" y="425450"/>
            <a:ext cx="10985500" cy="60071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37383" y="2527300"/>
            <a:ext cx="2716217" cy="4330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2321258" y="2066836"/>
            <a:ext cx="327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Facilities</a:t>
            </a:r>
            <a:endParaRPr lang="id-ID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2058" y="3333750"/>
            <a:ext cx="37239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4960" y="4965700"/>
            <a:ext cx="895879" cy="280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More</a:t>
            </a:r>
            <a:r>
              <a:rPr lang="en-US" sz="900" baseline="0" dirty="0"/>
              <a:t> Info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7532683" y="2849323"/>
            <a:ext cx="141254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Facilities 01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32683" y="3223973"/>
            <a:ext cx="2047541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27126" y="3997518"/>
            <a:ext cx="141254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Facilities 02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27126" y="4372168"/>
            <a:ext cx="2047541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27126" y="5240675"/>
            <a:ext cx="141254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Facilities 03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27126" y="5615325"/>
            <a:ext cx="2047541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27126" y="1282091"/>
            <a:ext cx="161687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Property Of The Year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27126" y="1550208"/>
            <a:ext cx="1616874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Recommendation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27126" y="1831863"/>
            <a:ext cx="16168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12866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6905958" y="1600200"/>
            <a:ext cx="3533442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Choosing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The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Right Home</a:t>
            </a:r>
            <a:endParaRPr lang="id-ID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5958" y="3346450"/>
            <a:ext cx="37239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6" name="Rectangle 5"/>
          <p:cNvSpPr/>
          <p:nvPr/>
        </p:nvSpPr>
        <p:spPr>
          <a:xfrm>
            <a:off x="7019660" y="4978400"/>
            <a:ext cx="895879" cy="280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More</a:t>
            </a:r>
            <a:r>
              <a:rPr lang="en-US" sz="900" baseline="0" dirty="0"/>
              <a:t> Info</a:t>
            </a:r>
            <a:endParaRPr lang="en-US" sz="900" dirty="0"/>
          </a:p>
        </p:txBody>
      </p:sp>
      <p:sp>
        <p:nvSpPr>
          <p:cNvPr id="7" name="Rectangle 6"/>
          <p:cNvSpPr/>
          <p:nvPr/>
        </p:nvSpPr>
        <p:spPr>
          <a:xfrm>
            <a:off x="1554328" y="1871423"/>
            <a:ext cx="14125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Tips 01</a:t>
            </a:r>
          </a:p>
        </p:txBody>
      </p:sp>
      <p:sp>
        <p:nvSpPr>
          <p:cNvPr id="8" name="Rectangle 7"/>
          <p:cNvSpPr/>
          <p:nvPr/>
        </p:nvSpPr>
        <p:spPr>
          <a:xfrm>
            <a:off x="919329" y="2259991"/>
            <a:ext cx="2047541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4328" y="2957882"/>
            <a:ext cx="141254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Tips 02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9329" y="3346450"/>
            <a:ext cx="2047541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54328" y="4044341"/>
            <a:ext cx="141254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Tips 03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9329" y="4432909"/>
            <a:ext cx="2047541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16" name="Group 15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69B92485-B451-425A-9CDE-F351E448D92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0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427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2333958" y="1585868"/>
            <a:ext cx="277144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Home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Insurance</a:t>
            </a:r>
            <a:endParaRPr lang="id-ID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1558" y="1522368"/>
            <a:ext cx="37239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3959" y="4219300"/>
            <a:ext cx="141254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Special Price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3958" y="4607868"/>
            <a:ext cx="1882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</a:rPr>
              <a:t>$100</a:t>
            </a:r>
            <a:r>
              <a:rPr lang="en-US" sz="1000" dirty="0">
                <a:solidFill>
                  <a:schemeClr val="bg1"/>
                </a:solidFill>
              </a:rPr>
              <a:t>/month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3959" y="5304999"/>
            <a:ext cx="1412542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Off 10%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4501" y="4486354"/>
            <a:ext cx="189229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 typesetting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11" name="Group 10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E9B9C945-D32E-4B50-87C4-0A00691C58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r="1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57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61304A9B-2067-4DC6-BA29-6F8023EC5E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8" r="29198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0" y="0"/>
            <a:ext cx="42799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32401" y="4330700"/>
            <a:ext cx="2641600" cy="182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01001" y="4330700"/>
            <a:ext cx="2641600" cy="1828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5105401" y="1606223"/>
            <a:ext cx="242569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Our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Partners</a:t>
            </a:r>
            <a:endParaRPr lang="id-ID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2875002"/>
            <a:ext cx="49021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3801" y="4330700"/>
            <a:ext cx="2641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1">
            <a:extLst>
              <a:ext uri="{FF2B5EF4-FFF2-40B4-BE49-F238E27FC236}">
                <a16:creationId xmlns:a16="http://schemas.microsoft.com/office/drawing/2014/main" id="{DDC6DCC4-BA73-42FD-8E71-8E546CF56AC6}"/>
              </a:ext>
            </a:extLst>
          </p:cNvPr>
          <p:cNvSpPr>
            <a:spLocks noEditPoints="1"/>
          </p:cNvSpPr>
          <p:nvPr/>
        </p:nvSpPr>
        <p:spPr bwMode="auto">
          <a:xfrm>
            <a:off x="2957173" y="4754045"/>
            <a:ext cx="1682043" cy="643455"/>
          </a:xfrm>
          <a:custGeom>
            <a:avLst/>
            <a:gdLst>
              <a:gd name="T0" fmla="*/ 400 w 4861"/>
              <a:gd name="T1" fmla="*/ 417 h 1866"/>
              <a:gd name="T2" fmla="*/ 6 w 4861"/>
              <a:gd name="T3" fmla="*/ 1070 h 1866"/>
              <a:gd name="T4" fmla="*/ 241 w 4861"/>
              <a:gd name="T5" fmla="*/ 1116 h 1866"/>
              <a:gd name="T6" fmla="*/ 594 w 4861"/>
              <a:gd name="T7" fmla="*/ 1146 h 1866"/>
              <a:gd name="T8" fmla="*/ 400 w 4861"/>
              <a:gd name="T9" fmla="*/ 836 h 1866"/>
              <a:gd name="T10" fmla="*/ 1379 w 4861"/>
              <a:gd name="T11" fmla="*/ 1146 h 1866"/>
              <a:gd name="T12" fmla="*/ 864 w 4861"/>
              <a:gd name="T13" fmla="*/ 461 h 1866"/>
              <a:gd name="T14" fmla="*/ 1092 w 4861"/>
              <a:gd name="T15" fmla="*/ 461 h 1866"/>
              <a:gd name="T16" fmla="*/ 1427 w 4861"/>
              <a:gd name="T17" fmla="*/ 1103 h 1866"/>
              <a:gd name="T18" fmla="*/ 1670 w 4861"/>
              <a:gd name="T19" fmla="*/ 456 h 1866"/>
              <a:gd name="T20" fmla="*/ 1860 w 4861"/>
              <a:gd name="T21" fmla="*/ 1167 h 1866"/>
              <a:gd name="T22" fmla="*/ 2051 w 4861"/>
              <a:gd name="T23" fmla="*/ 456 h 1866"/>
              <a:gd name="T24" fmla="*/ 1713 w 4861"/>
              <a:gd name="T25" fmla="*/ 859 h 1866"/>
              <a:gd name="T26" fmla="*/ 1939 w 4861"/>
              <a:gd name="T27" fmla="*/ 634 h 1866"/>
              <a:gd name="T28" fmla="*/ 2963 w 4861"/>
              <a:gd name="T29" fmla="*/ 1146 h 1866"/>
              <a:gd name="T30" fmla="*/ 2562 w 4861"/>
              <a:gd name="T31" fmla="*/ 770 h 1866"/>
              <a:gd name="T32" fmla="*/ 2514 w 4861"/>
              <a:gd name="T33" fmla="*/ 1143 h 1866"/>
              <a:gd name="T34" fmla="*/ 2342 w 4861"/>
              <a:gd name="T35" fmla="*/ 434 h 1866"/>
              <a:gd name="T36" fmla="*/ 2717 w 4861"/>
              <a:gd name="T37" fmla="*/ 606 h 1866"/>
              <a:gd name="T38" fmla="*/ 2917 w 4861"/>
              <a:gd name="T39" fmla="*/ 430 h 1866"/>
              <a:gd name="T40" fmla="*/ 3134 w 4861"/>
              <a:gd name="T41" fmla="*/ 1092 h 1866"/>
              <a:gd name="T42" fmla="*/ 3921 w 4861"/>
              <a:gd name="T43" fmla="*/ 1097 h 1866"/>
              <a:gd name="T44" fmla="*/ 3258 w 4861"/>
              <a:gd name="T45" fmla="*/ 1101 h 1866"/>
              <a:gd name="T46" fmla="*/ 3294 w 4861"/>
              <a:gd name="T47" fmla="*/ 627 h 1866"/>
              <a:gd name="T48" fmla="*/ 3292 w 4861"/>
              <a:gd name="T49" fmla="*/ 419 h 1866"/>
              <a:gd name="T50" fmla="*/ 3896 w 4861"/>
              <a:gd name="T51" fmla="*/ 650 h 1866"/>
              <a:gd name="T52" fmla="*/ 4556 w 4861"/>
              <a:gd name="T53" fmla="*/ 169 h 1866"/>
              <a:gd name="T54" fmla="*/ 4390 w 4861"/>
              <a:gd name="T55" fmla="*/ 99 h 1866"/>
              <a:gd name="T56" fmla="*/ 4511 w 4861"/>
              <a:gd name="T57" fmla="*/ 68 h 1866"/>
              <a:gd name="T58" fmla="*/ 4449 w 4861"/>
              <a:gd name="T59" fmla="*/ 97 h 1866"/>
              <a:gd name="T60" fmla="*/ 4624 w 4861"/>
              <a:gd name="T61" fmla="*/ 172 h 1866"/>
              <a:gd name="T62" fmla="*/ 4702 w 4861"/>
              <a:gd name="T63" fmla="*/ 462 h 1866"/>
              <a:gd name="T64" fmla="*/ 4741 w 4861"/>
              <a:gd name="T65" fmla="*/ 344 h 1866"/>
              <a:gd name="T66" fmla="*/ 4700 w 4861"/>
              <a:gd name="T67" fmla="*/ 246 h 1866"/>
              <a:gd name="T68" fmla="*/ 4370 w 4861"/>
              <a:gd name="T69" fmla="*/ 404 h 1866"/>
              <a:gd name="T70" fmla="*/ 4179 w 4861"/>
              <a:gd name="T71" fmla="*/ 1115 h 1866"/>
              <a:gd name="T72" fmla="*/ 4701 w 4861"/>
              <a:gd name="T73" fmla="*/ 595 h 1866"/>
              <a:gd name="T74" fmla="*/ 4283 w 4861"/>
              <a:gd name="T75" fmla="*/ 919 h 1866"/>
              <a:gd name="T76" fmla="*/ 4367 w 4861"/>
              <a:gd name="T77" fmla="*/ 611 h 1866"/>
              <a:gd name="T78" fmla="*/ 1419 w 4861"/>
              <a:gd name="T79" fmla="*/ 1753 h 1866"/>
              <a:gd name="T80" fmla="*/ 1472 w 4861"/>
              <a:gd name="T81" fmla="*/ 1638 h 1866"/>
              <a:gd name="T82" fmla="*/ 1419 w 4861"/>
              <a:gd name="T83" fmla="*/ 1753 h 1866"/>
              <a:gd name="T84" fmla="*/ 1807 w 4861"/>
              <a:gd name="T85" fmla="*/ 1794 h 1866"/>
              <a:gd name="T86" fmla="*/ 1686 w 4861"/>
              <a:gd name="T87" fmla="*/ 1735 h 1866"/>
              <a:gd name="T88" fmla="*/ 2241 w 4861"/>
              <a:gd name="T89" fmla="*/ 1772 h 1866"/>
              <a:gd name="T90" fmla="*/ 2178 w 4861"/>
              <a:gd name="T91" fmla="*/ 1780 h 1866"/>
              <a:gd name="T92" fmla="*/ 2110 w 4861"/>
              <a:gd name="T93" fmla="*/ 1609 h 1866"/>
              <a:gd name="T94" fmla="*/ 2469 w 4861"/>
              <a:gd name="T95" fmla="*/ 1866 h 1866"/>
              <a:gd name="T96" fmla="*/ 2353 w 4861"/>
              <a:gd name="T97" fmla="*/ 1647 h 1866"/>
              <a:gd name="T98" fmla="*/ 2416 w 4861"/>
              <a:gd name="T99" fmla="*/ 1642 h 1866"/>
              <a:gd name="T100" fmla="*/ 2933 w 4861"/>
              <a:gd name="T101" fmla="*/ 1859 h 1866"/>
              <a:gd name="T102" fmla="*/ 2767 w 4861"/>
              <a:gd name="T103" fmla="*/ 1619 h 1866"/>
              <a:gd name="T104" fmla="*/ 2767 w 4861"/>
              <a:gd name="T105" fmla="*/ 1805 h 1866"/>
              <a:gd name="T106" fmla="*/ 3201 w 4861"/>
              <a:gd name="T107" fmla="*/ 1859 h 1866"/>
              <a:gd name="T108" fmla="*/ 3447 w 4861"/>
              <a:gd name="T109" fmla="*/ 1566 h 1866"/>
              <a:gd name="T110" fmla="*/ 3581 w 4861"/>
              <a:gd name="T111" fmla="*/ 1859 h 1866"/>
              <a:gd name="T112" fmla="*/ 3480 w 4861"/>
              <a:gd name="T113" fmla="*/ 1621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861" h="1866">
                <a:moveTo>
                  <a:pt x="767" y="1050"/>
                </a:moveTo>
                <a:cubicBezTo>
                  <a:pt x="534" y="463"/>
                  <a:pt x="534" y="463"/>
                  <a:pt x="534" y="463"/>
                </a:cubicBezTo>
                <a:cubicBezTo>
                  <a:pt x="529" y="451"/>
                  <a:pt x="521" y="440"/>
                  <a:pt x="510" y="431"/>
                </a:cubicBezTo>
                <a:cubicBezTo>
                  <a:pt x="498" y="422"/>
                  <a:pt x="483" y="417"/>
                  <a:pt x="465" y="417"/>
                </a:cubicBezTo>
                <a:cubicBezTo>
                  <a:pt x="400" y="417"/>
                  <a:pt x="400" y="417"/>
                  <a:pt x="400" y="417"/>
                </a:cubicBezTo>
                <a:cubicBezTo>
                  <a:pt x="315" y="417"/>
                  <a:pt x="315" y="417"/>
                  <a:pt x="315" y="417"/>
                </a:cubicBezTo>
                <a:cubicBezTo>
                  <a:pt x="298" y="417"/>
                  <a:pt x="284" y="422"/>
                  <a:pt x="271" y="430"/>
                </a:cubicBezTo>
                <a:cubicBezTo>
                  <a:pt x="259" y="438"/>
                  <a:pt x="250" y="449"/>
                  <a:pt x="244" y="463"/>
                </a:cubicBezTo>
                <a:cubicBezTo>
                  <a:pt x="12" y="1050"/>
                  <a:pt x="12" y="1050"/>
                  <a:pt x="12" y="1050"/>
                </a:cubicBezTo>
                <a:cubicBezTo>
                  <a:pt x="12" y="1052"/>
                  <a:pt x="9" y="1058"/>
                  <a:pt x="6" y="1070"/>
                </a:cubicBezTo>
                <a:cubicBezTo>
                  <a:pt x="2" y="1081"/>
                  <a:pt x="0" y="1093"/>
                  <a:pt x="0" y="1104"/>
                </a:cubicBezTo>
                <a:cubicBezTo>
                  <a:pt x="0" y="1128"/>
                  <a:pt x="13" y="1142"/>
                  <a:pt x="41" y="1146"/>
                </a:cubicBezTo>
                <a:cubicBezTo>
                  <a:pt x="185" y="1146"/>
                  <a:pt x="185" y="1146"/>
                  <a:pt x="185" y="1146"/>
                </a:cubicBezTo>
                <a:cubicBezTo>
                  <a:pt x="200" y="1146"/>
                  <a:pt x="212" y="1144"/>
                  <a:pt x="222" y="1138"/>
                </a:cubicBezTo>
                <a:cubicBezTo>
                  <a:pt x="232" y="1133"/>
                  <a:pt x="238" y="1126"/>
                  <a:pt x="241" y="1116"/>
                </a:cubicBezTo>
                <a:cubicBezTo>
                  <a:pt x="273" y="1012"/>
                  <a:pt x="273" y="1012"/>
                  <a:pt x="273" y="1012"/>
                </a:cubicBezTo>
                <a:cubicBezTo>
                  <a:pt x="505" y="1012"/>
                  <a:pt x="505" y="1012"/>
                  <a:pt x="505" y="1012"/>
                </a:cubicBezTo>
                <a:cubicBezTo>
                  <a:pt x="538" y="1116"/>
                  <a:pt x="538" y="1116"/>
                  <a:pt x="538" y="1116"/>
                </a:cubicBezTo>
                <a:cubicBezTo>
                  <a:pt x="540" y="1126"/>
                  <a:pt x="547" y="1133"/>
                  <a:pt x="557" y="1138"/>
                </a:cubicBezTo>
                <a:cubicBezTo>
                  <a:pt x="567" y="1144"/>
                  <a:pt x="579" y="1146"/>
                  <a:pt x="594" y="1146"/>
                </a:cubicBezTo>
                <a:cubicBezTo>
                  <a:pt x="737" y="1146"/>
                  <a:pt x="737" y="1146"/>
                  <a:pt x="737" y="1146"/>
                </a:cubicBezTo>
                <a:cubicBezTo>
                  <a:pt x="765" y="1142"/>
                  <a:pt x="778" y="1127"/>
                  <a:pt x="778" y="1102"/>
                </a:cubicBezTo>
                <a:cubicBezTo>
                  <a:pt x="778" y="1093"/>
                  <a:pt x="777" y="1082"/>
                  <a:pt x="773" y="1072"/>
                </a:cubicBezTo>
                <a:cubicBezTo>
                  <a:pt x="770" y="1061"/>
                  <a:pt x="768" y="1054"/>
                  <a:pt x="767" y="1050"/>
                </a:cubicBezTo>
                <a:close/>
                <a:moveTo>
                  <a:pt x="400" y="836"/>
                </a:moveTo>
                <a:cubicBezTo>
                  <a:pt x="304" y="836"/>
                  <a:pt x="304" y="836"/>
                  <a:pt x="304" y="836"/>
                </a:cubicBezTo>
                <a:cubicBezTo>
                  <a:pt x="386" y="591"/>
                  <a:pt x="386" y="591"/>
                  <a:pt x="386" y="591"/>
                </a:cubicBezTo>
                <a:cubicBezTo>
                  <a:pt x="468" y="836"/>
                  <a:pt x="468" y="836"/>
                  <a:pt x="468" y="836"/>
                </a:cubicBezTo>
                <a:lnTo>
                  <a:pt x="400" y="836"/>
                </a:lnTo>
                <a:close/>
                <a:moveTo>
                  <a:pt x="1379" y="1146"/>
                </a:moveTo>
                <a:cubicBezTo>
                  <a:pt x="935" y="1146"/>
                  <a:pt x="935" y="1146"/>
                  <a:pt x="935" y="1146"/>
                </a:cubicBezTo>
                <a:cubicBezTo>
                  <a:pt x="908" y="1145"/>
                  <a:pt x="908" y="1145"/>
                  <a:pt x="908" y="1145"/>
                </a:cubicBezTo>
                <a:cubicBezTo>
                  <a:pt x="896" y="1145"/>
                  <a:pt x="886" y="1141"/>
                  <a:pt x="877" y="1132"/>
                </a:cubicBezTo>
                <a:cubicBezTo>
                  <a:pt x="868" y="1123"/>
                  <a:pt x="864" y="1112"/>
                  <a:pt x="864" y="1099"/>
                </a:cubicBezTo>
                <a:cubicBezTo>
                  <a:pt x="864" y="461"/>
                  <a:pt x="864" y="461"/>
                  <a:pt x="864" y="461"/>
                </a:cubicBezTo>
                <a:cubicBezTo>
                  <a:pt x="864" y="448"/>
                  <a:pt x="868" y="437"/>
                  <a:pt x="877" y="428"/>
                </a:cubicBezTo>
                <a:cubicBezTo>
                  <a:pt x="886" y="419"/>
                  <a:pt x="896" y="414"/>
                  <a:pt x="908" y="414"/>
                </a:cubicBezTo>
                <a:cubicBezTo>
                  <a:pt x="1048" y="414"/>
                  <a:pt x="1048" y="414"/>
                  <a:pt x="1048" y="414"/>
                </a:cubicBezTo>
                <a:cubicBezTo>
                  <a:pt x="1060" y="414"/>
                  <a:pt x="1070" y="419"/>
                  <a:pt x="1079" y="428"/>
                </a:cubicBezTo>
                <a:cubicBezTo>
                  <a:pt x="1088" y="437"/>
                  <a:pt x="1092" y="448"/>
                  <a:pt x="1092" y="461"/>
                </a:cubicBezTo>
                <a:cubicBezTo>
                  <a:pt x="1092" y="928"/>
                  <a:pt x="1092" y="928"/>
                  <a:pt x="1092" y="928"/>
                </a:cubicBezTo>
                <a:cubicBezTo>
                  <a:pt x="1379" y="928"/>
                  <a:pt x="1379" y="928"/>
                  <a:pt x="1379" y="928"/>
                </a:cubicBezTo>
                <a:cubicBezTo>
                  <a:pt x="1392" y="928"/>
                  <a:pt x="1403" y="932"/>
                  <a:pt x="1413" y="941"/>
                </a:cubicBezTo>
                <a:cubicBezTo>
                  <a:pt x="1422" y="949"/>
                  <a:pt x="1427" y="960"/>
                  <a:pt x="1427" y="972"/>
                </a:cubicBezTo>
                <a:cubicBezTo>
                  <a:pt x="1427" y="1103"/>
                  <a:pt x="1427" y="1103"/>
                  <a:pt x="1427" y="1103"/>
                </a:cubicBezTo>
                <a:cubicBezTo>
                  <a:pt x="1427" y="1115"/>
                  <a:pt x="1422" y="1125"/>
                  <a:pt x="1413" y="1134"/>
                </a:cubicBezTo>
                <a:cubicBezTo>
                  <a:pt x="1403" y="1142"/>
                  <a:pt x="1392" y="1146"/>
                  <a:pt x="1379" y="1146"/>
                </a:cubicBezTo>
                <a:close/>
                <a:moveTo>
                  <a:pt x="2051" y="456"/>
                </a:moveTo>
                <a:cubicBezTo>
                  <a:pt x="1993" y="421"/>
                  <a:pt x="1929" y="404"/>
                  <a:pt x="1860" y="404"/>
                </a:cubicBezTo>
                <a:cubicBezTo>
                  <a:pt x="1791" y="404"/>
                  <a:pt x="1728" y="421"/>
                  <a:pt x="1670" y="456"/>
                </a:cubicBezTo>
                <a:cubicBezTo>
                  <a:pt x="1611" y="490"/>
                  <a:pt x="1565" y="536"/>
                  <a:pt x="1530" y="595"/>
                </a:cubicBezTo>
                <a:cubicBezTo>
                  <a:pt x="1496" y="653"/>
                  <a:pt x="1479" y="717"/>
                  <a:pt x="1479" y="786"/>
                </a:cubicBezTo>
                <a:cubicBezTo>
                  <a:pt x="1479" y="854"/>
                  <a:pt x="1496" y="918"/>
                  <a:pt x="1530" y="976"/>
                </a:cubicBezTo>
                <a:cubicBezTo>
                  <a:pt x="1565" y="1035"/>
                  <a:pt x="1611" y="1081"/>
                  <a:pt x="1670" y="1115"/>
                </a:cubicBezTo>
                <a:cubicBezTo>
                  <a:pt x="1728" y="1150"/>
                  <a:pt x="1791" y="1167"/>
                  <a:pt x="1860" y="1167"/>
                </a:cubicBezTo>
                <a:cubicBezTo>
                  <a:pt x="1929" y="1167"/>
                  <a:pt x="1993" y="1150"/>
                  <a:pt x="2051" y="1115"/>
                </a:cubicBezTo>
                <a:cubicBezTo>
                  <a:pt x="2110" y="1081"/>
                  <a:pt x="2157" y="1035"/>
                  <a:pt x="2191" y="976"/>
                </a:cubicBezTo>
                <a:cubicBezTo>
                  <a:pt x="2226" y="918"/>
                  <a:pt x="2243" y="854"/>
                  <a:pt x="2243" y="786"/>
                </a:cubicBezTo>
                <a:cubicBezTo>
                  <a:pt x="2243" y="717"/>
                  <a:pt x="2226" y="653"/>
                  <a:pt x="2191" y="595"/>
                </a:cubicBezTo>
                <a:cubicBezTo>
                  <a:pt x="2157" y="536"/>
                  <a:pt x="2110" y="490"/>
                  <a:pt x="2051" y="456"/>
                </a:cubicBezTo>
                <a:close/>
                <a:moveTo>
                  <a:pt x="2000" y="859"/>
                </a:moveTo>
                <a:cubicBezTo>
                  <a:pt x="1985" y="884"/>
                  <a:pt x="1964" y="905"/>
                  <a:pt x="1939" y="919"/>
                </a:cubicBezTo>
                <a:cubicBezTo>
                  <a:pt x="1914" y="934"/>
                  <a:pt x="1886" y="942"/>
                  <a:pt x="1857" y="942"/>
                </a:cubicBezTo>
                <a:cubicBezTo>
                  <a:pt x="1827" y="942"/>
                  <a:pt x="1799" y="934"/>
                  <a:pt x="1773" y="919"/>
                </a:cubicBezTo>
                <a:cubicBezTo>
                  <a:pt x="1748" y="905"/>
                  <a:pt x="1728" y="884"/>
                  <a:pt x="1713" y="859"/>
                </a:cubicBezTo>
                <a:cubicBezTo>
                  <a:pt x="1699" y="834"/>
                  <a:pt x="1691" y="806"/>
                  <a:pt x="1691" y="776"/>
                </a:cubicBezTo>
                <a:cubicBezTo>
                  <a:pt x="1691" y="746"/>
                  <a:pt x="1699" y="719"/>
                  <a:pt x="1713" y="694"/>
                </a:cubicBezTo>
                <a:cubicBezTo>
                  <a:pt x="1728" y="669"/>
                  <a:pt x="1748" y="649"/>
                  <a:pt x="1773" y="634"/>
                </a:cubicBezTo>
                <a:cubicBezTo>
                  <a:pt x="1799" y="619"/>
                  <a:pt x="1827" y="611"/>
                  <a:pt x="1857" y="611"/>
                </a:cubicBezTo>
                <a:cubicBezTo>
                  <a:pt x="1886" y="611"/>
                  <a:pt x="1914" y="619"/>
                  <a:pt x="1939" y="634"/>
                </a:cubicBezTo>
                <a:cubicBezTo>
                  <a:pt x="1964" y="649"/>
                  <a:pt x="1985" y="669"/>
                  <a:pt x="2000" y="694"/>
                </a:cubicBezTo>
                <a:cubicBezTo>
                  <a:pt x="2015" y="719"/>
                  <a:pt x="2023" y="746"/>
                  <a:pt x="2023" y="776"/>
                </a:cubicBezTo>
                <a:cubicBezTo>
                  <a:pt x="2023" y="806"/>
                  <a:pt x="2015" y="834"/>
                  <a:pt x="2000" y="859"/>
                </a:cubicBezTo>
                <a:close/>
                <a:moveTo>
                  <a:pt x="3081" y="1146"/>
                </a:moveTo>
                <a:cubicBezTo>
                  <a:pt x="2963" y="1146"/>
                  <a:pt x="2963" y="1146"/>
                  <a:pt x="2963" y="1146"/>
                </a:cubicBezTo>
                <a:cubicBezTo>
                  <a:pt x="2950" y="1146"/>
                  <a:pt x="2940" y="1146"/>
                  <a:pt x="2935" y="1145"/>
                </a:cubicBezTo>
                <a:cubicBezTo>
                  <a:pt x="2930" y="1144"/>
                  <a:pt x="2925" y="1142"/>
                  <a:pt x="2919" y="1139"/>
                </a:cubicBezTo>
                <a:cubicBezTo>
                  <a:pt x="2915" y="1137"/>
                  <a:pt x="2885" y="1106"/>
                  <a:pt x="2828" y="1047"/>
                </a:cubicBezTo>
                <a:cubicBezTo>
                  <a:pt x="2772" y="988"/>
                  <a:pt x="2690" y="901"/>
                  <a:pt x="2581" y="786"/>
                </a:cubicBezTo>
                <a:cubicBezTo>
                  <a:pt x="2571" y="775"/>
                  <a:pt x="2564" y="770"/>
                  <a:pt x="2562" y="770"/>
                </a:cubicBezTo>
                <a:cubicBezTo>
                  <a:pt x="2559" y="770"/>
                  <a:pt x="2557" y="771"/>
                  <a:pt x="2556" y="775"/>
                </a:cubicBezTo>
                <a:cubicBezTo>
                  <a:pt x="2556" y="778"/>
                  <a:pt x="2555" y="783"/>
                  <a:pt x="2555" y="790"/>
                </a:cubicBezTo>
                <a:cubicBezTo>
                  <a:pt x="2555" y="1101"/>
                  <a:pt x="2555" y="1101"/>
                  <a:pt x="2555" y="1101"/>
                </a:cubicBezTo>
                <a:cubicBezTo>
                  <a:pt x="2555" y="1112"/>
                  <a:pt x="2551" y="1122"/>
                  <a:pt x="2543" y="1131"/>
                </a:cubicBezTo>
                <a:cubicBezTo>
                  <a:pt x="2535" y="1139"/>
                  <a:pt x="2525" y="1143"/>
                  <a:pt x="2514" y="1143"/>
                </a:cubicBezTo>
                <a:cubicBezTo>
                  <a:pt x="2375" y="1143"/>
                  <a:pt x="2375" y="1143"/>
                  <a:pt x="2375" y="1143"/>
                </a:cubicBezTo>
                <a:cubicBezTo>
                  <a:pt x="2362" y="1143"/>
                  <a:pt x="2350" y="1138"/>
                  <a:pt x="2341" y="1127"/>
                </a:cubicBezTo>
                <a:cubicBezTo>
                  <a:pt x="2331" y="1116"/>
                  <a:pt x="2326" y="1103"/>
                  <a:pt x="2326" y="1089"/>
                </a:cubicBezTo>
                <a:cubicBezTo>
                  <a:pt x="2326" y="475"/>
                  <a:pt x="2326" y="475"/>
                  <a:pt x="2326" y="475"/>
                </a:cubicBezTo>
                <a:cubicBezTo>
                  <a:pt x="2326" y="460"/>
                  <a:pt x="2331" y="446"/>
                  <a:pt x="2342" y="434"/>
                </a:cubicBezTo>
                <a:cubicBezTo>
                  <a:pt x="2352" y="423"/>
                  <a:pt x="2364" y="417"/>
                  <a:pt x="2378" y="417"/>
                </a:cubicBezTo>
                <a:cubicBezTo>
                  <a:pt x="2507" y="417"/>
                  <a:pt x="2507" y="417"/>
                  <a:pt x="2507" y="417"/>
                </a:cubicBezTo>
                <a:cubicBezTo>
                  <a:pt x="2519" y="417"/>
                  <a:pt x="2528" y="418"/>
                  <a:pt x="2535" y="421"/>
                </a:cubicBezTo>
                <a:cubicBezTo>
                  <a:pt x="2542" y="424"/>
                  <a:pt x="2550" y="431"/>
                  <a:pt x="2561" y="443"/>
                </a:cubicBezTo>
                <a:cubicBezTo>
                  <a:pt x="2593" y="476"/>
                  <a:pt x="2645" y="530"/>
                  <a:pt x="2717" y="606"/>
                </a:cubicBezTo>
                <a:cubicBezTo>
                  <a:pt x="2789" y="681"/>
                  <a:pt x="2846" y="740"/>
                  <a:pt x="2887" y="781"/>
                </a:cubicBezTo>
                <a:cubicBezTo>
                  <a:pt x="2892" y="785"/>
                  <a:pt x="2896" y="787"/>
                  <a:pt x="2898" y="787"/>
                </a:cubicBezTo>
                <a:cubicBezTo>
                  <a:pt x="2902" y="787"/>
                  <a:pt x="2904" y="781"/>
                  <a:pt x="2904" y="770"/>
                </a:cubicBezTo>
                <a:cubicBezTo>
                  <a:pt x="2904" y="459"/>
                  <a:pt x="2904" y="459"/>
                  <a:pt x="2904" y="459"/>
                </a:cubicBezTo>
                <a:cubicBezTo>
                  <a:pt x="2904" y="448"/>
                  <a:pt x="2909" y="438"/>
                  <a:pt x="2917" y="430"/>
                </a:cubicBezTo>
                <a:cubicBezTo>
                  <a:pt x="2925" y="421"/>
                  <a:pt x="2935" y="417"/>
                  <a:pt x="2945" y="417"/>
                </a:cubicBezTo>
                <a:cubicBezTo>
                  <a:pt x="3077" y="417"/>
                  <a:pt x="3077" y="417"/>
                  <a:pt x="3077" y="417"/>
                </a:cubicBezTo>
                <a:cubicBezTo>
                  <a:pt x="3093" y="417"/>
                  <a:pt x="3106" y="422"/>
                  <a:pt x="3117" y="433"/>
                </a:cubicBezTo>
                <a:cubicBezTo>
                  <a:pt x="3128" y="444"/>
                  <a:pt x="3134" y="457"/>
                  <a:pt x="3134" y="472"/>
                </a:cubicBezTo>
                <a:cubicBezTo>
                  <a:pt x="3134" y="1092"/>
                  <a:pt x="3134" y="1092"/>
                  <a:pt x="3134" y="1092"/>
                </a:cubicBezTo>
                <a:cubicBezTo>
                  <a:pt x="3134" y="1106"/>
                  <a:pt x="3128" y="1118"/>
                  <a:pt x="3118" y="1129"/>
                </a:cubicBezTo>
                <a:cubicBezTo>
                  <a:pt x="3107" y="1141"/>
                  <a:pt x="3095" y="1146"/>
                  <a:pt x="3081" y="1146"/>
                </a:cubicBezTo>
                <a:close/>
                <a:moveTo>
                  <a:pt x="3913" y="950"/>
                </a:moveTo>
                <a:cubicBezTo>
                  <a:pt x="3918" y="960"/>
                  <a:pt x="3921" y="971"/>
                  <a:pt x="3921" y="982"/>
                </a:cubicBezTo>
                <a:cubicBezTo>
                  <a:pt x="3921" y="1097"/>
                  <a:pt x="3921" y="1097"/>
                  <a:pt x="3921" y="1097"/>
                </a:cubicBezTo>
                <a:cubicBezTo>
                  <a:pt x="3921" y="1110"/>
                  <a:pt x="3918" y="1121"/>
                  <a:pt x="3913" y="1131"/>
                </a:cubicBezTo>
                <a:cubicBezTo>
                  <a:pt x="3908" y="1141"/>
                  <a:pt x="3898" y="1146"/>
                  <a:pt x="3885" y="1146"/>
                </a:cubicBezTo>
                <a:cubicBezTo>
                  <a:pt x="3299" y="1146"/>
                  <a:pt x="3299" y="1146"/>
                  <a:pt x="3299" y="1146"/>
                </a:cubicBezTo>
                <a:cubicBezTo>
                  <a:pt x="3286" y="1146"/>
                  <a:pt x="3275" y="1141"/>
                  <a:pt x="3268" y="1132"/>
                </a:cubicBezTo>
                <a:cubicBezTo>
                  <a:pt x="3261" y="1123"/>
                  <a:pt x="3258" y="1112"/>
                  <a:pt x="3258" y="1101"/>
                </a:cubicBezTo>
                <a:cubicBezTo>
                  <a:pt x="3258" y="971"/>
                  <a:pt x="3258" y="971"/>
                  <a:pt x="3258" y="971"/>
                </a:cubicBezTo>
                <a:cubicBezTo>
                  <a:pt x="3258" y="959"/>
                  <a:pt x="3260" y="949"/>
                  <a:pt x="3264" y="939"/>
                </a:cubicBezTo>
                <a:cubicBezTo>
                  <a:pt x="3268" y="930"/>
                  <a:pt x="3273" y="923"/>
                  <a:pt x="3278" y="920"/>
                </a:cubicBezTo>
                <a:cubicBezTo>
                  <a:pt x="3623" y="627"/>
                  <a:pt x="3623" y="627"/>
                  <a:pt x="3623" y="627"/>
                </a:cubicBezTo>
                <a:cubicBezTo>
                  <a:pt x="3294" y="627"/>
                  <a:pt x="3294" y="627"/>
                  <a:pt x="3294" y="627"/>
                </a:cubicBezTo>
                <a:cubicBezTo>
                  <a:pt x="3281" y="627"/>
                  <a:pt x="3271" y="623"/>
                  <a:pt x="3264" y="614"/>
                </a:cubicBezTo>
                <a:cubicBezTo>
                  <a:pt x="3257" y="605"/>
                  <a:pt x="3254" y="594"/>
                  <a:pt x="3254" y="583"/>
                </a:cubicBezTo>
                <a:cubicBezTo>
                  <a:pt x="3254" y="461"/>
                  <a:pt x="3254" y="461"/>
                  <a:pt x="3254" y="461"/>
                </a:cubicBezTo>
                <a:cubicBezTo>
                  <a:pt x="3254" y="450"/>
                  <a:pt x="3258" y="440"/>
                  <a:pt x="3267" y="431"/>
                </a:cubicBezTo>
                <a:cubicBezTo>
                  <a:pt x="3275" y="423"/>
                  <a:pt x="3284" y="419"/>
                  <a:pt x="3292" y="419"/>
                </a:cubicBezTo>
                <a:cubicBezTo>
                  <a:pt x="3885" y="421"/>
                  <a:pt x="3885" y="421"/>
                  <a:pt x="3885" y="421"/>
                </a:cubicBezTo>
                <a:cubicBezTo>
                  <a:pt x="3894" y="421"/>
                  <a:pt x="3902" y="425"/>
                  <a:pt x="3908" y="433"/>
                </a:cubicBezTo>
                <a:cubicBezTo>
                  <a:pt x="3914" y="441"/>
                  <a:pt x="3917" y="451"/>
                  <a:pt x="3917" y="465"/>
                </a:cubicBezTo>
                <a:cubicBezTo>
                  <a:pt x="3917" y="599"/>
                  <a:pt x="3917" y="599"/>
                  <a:pt x="3917" y="599"/>
                </a:cubicBezTo>
                <a:cubicBezTo>
                  <a:pt x="3917" y="620"/>
                  <a:pt x="3910" y="637"/>
                  <a:pt x="3896" y="650"/>
                </a:cubicBezTo>
                <a:cubicBezTo>
                  <a:pt x="3565" y="940"/>
                  <a:pt x="3565" y="940"/>
                  <a:pt x="3565" y="940"/>
                </a:cubicBezTo>
                <a:cubicBezTo>
                  <a:pt x="3887" y="935"/>
                  <a:pt x="3887" y="935"/>
                  <a:pt x="3887" y="935"/>
                </a:cubicBezTo>
                <a:cubicBezTo>
                  <a:pt x="3899" y="935"/>
                  <a:pt x="3908" y="940"/>
                  <a:pt x="3913" y="950"/>
                </a:cubicBezTo>
                <a:close/>
                <a:moveTo>
                  <a:pt x="4486" y="197"/>
                </a:moveTo>
                <a:cubicBezTo>
                  <a:pt x="4514" y="197"/>
                  <a:pt x="4537" y="187"/>
                  <a:pt x="4556" y="169"/>
                </a:cubicBezTo>
                <a:cubicBezTo>
                  <a:pt x="4576" y="150"/>
                  <a:pt x="4585" y="127"/>
                  <a:pt x="4585" y="101"/>
                </a:cubicBezTo>
                <a:cubicBezTo>
                  <a:pt x="4585" y="72"/>
                  <a:pt x="4576" y="47"/>
                  <a:pt x="4557" y="28"/>
                </a:cubicBezTo>
                <a:cubicBezTo>
                  <a:pt x="4538" y="9"/>
                  <a:pt x="4514" y="0"/>
                  <a:pt x="4486" y="0"/>
                </a:cubicBezTo>
                <a:cubicBezTo>
                  <a:pt x="4459" y="0"/>
                  <a:pt x="4436" y="9"/>
                  <a:pt x="4418" y="29"/>
                </a:cubicBezTo>
                <a:cubicBezTo>
                  <a:pt x="4399" y="48"/>
                  <a:pt x="4390" y="72"/>
                  <a:pt x="4390" y="99"/>
                </a:cubicBezTo>
                <a:cubicBezTo>
                  <a:pt x="4390" y="126"/>
                  <a:pt x="4399" y="149"/>
                  <a:pt x="4418" y="168"/>
                </a:cubicBezTo>
                <a:cubicBezTo>
                  <a:pt x="4437" y="187"/>
                  <a:pt x="4460" y="197"/>
                  <a:pt x="4486" y="197"/>
                </a:cubicBezTo>
                <a:close/>
                <a:moveTo>
                  <a:pt x="4459" y="70"/>
                </a:moveTo>
                <a:cubicBezTo>
                  <a:pt x="4466" y="63"/>
                  <a:pt x="4475" y="59"/>
                  <a:pt x="4485" y="59"/>
                </a:cubicBezTo>
                <a:cubicBezTo>
                  <a:pt x="4495" y="59"/>
                  <a:pt x="4504" y="62"/>
                  <a:pt x="4511" y="68"/>
                </a:cubicBezTo>
                <a:cubicBezTo>
                  <a:pt x="4518" y="75"/>
                  <a:pt x="4523" y="83"/>
                  <a:pt x="4524" y="92"/>
                </a:cubicBezTo>
                <a:cubicBezTo>
                  <a:pt x="4525" y="102"/>
                  <a:pt x="4521" y="112"/>
                  <a:pt x="4514" y="121"/>
                </a:cubicBezTo>
                <a:cubicBezTo>
                  <a:pt x="4506" y="130"/>
                  <a:pt x="4497" y="134"/>
                  <a:pt x="4486" y="134"/>
                </a:cubicBezTo>
                <a:cubicBezTo>
                  <a:pt x="4476" y="134"/>
                  <a:pt x="4467" y="130"/>
                  <a:pt x="4460" y="123"/>
                </a:cubicBezTo>
                <a:cubicBezTo>
                  <a:pt x="4453" y="116"/>
                  <a:pt x="4449" y="107"/>
                  <a:pt x="4449" y="97"/>
                </a:cubicBezTo>
                <a:cubicBezTo>
                  <a:pt x="4449" y="86"/>
                  <a:pt x="4452" y="77"/>
                  <a:pt x="4459" y="70"/>
                </a:cubicBezTo>
                <a:close/>
                <a:moveTo>
                  <a:pt x="4839" y="227"/>
                </a:moveTo>
                <a:cubicBezTo>
                  <a:pt x="4824" y="203"/>
                  <a:pt x="4805" y="185"/>
                  <a:pt x="4780" y="171"/>
                </a:cubicBezTo>
                <a:cubicBezTo>
                  <a:pt x="4756" y="158"/>
                  <a:pt x="4730" y="151"/>
                  <a:pt x="4702" y="151"/>
                </a:cubicBezTo>
                <a:cubicBezTo>
                  <a:pt x="4674" y="151"/>
                  <a:pt x="4648" y="158"/>
                  <a:pt x="4624" y="172"/>
                </a:cubicBezTo>
                <a:cubicBezTo>
                  <a:pt x="4600" y="186"/>
                  <a:pt x="4582" y="206"/>
                  <a:pt x="4568" y="230"/>
                </a:cubicBezTo>
                <a:cubicBezTo>
                  <a:pt x="4554" y="254"/>
                  <a:pt x="4547" y="279"/>
                  <a:pt x="4547" y="307"/>
                </a:cubicBezTo>
                <a:cubicBezTo>
                  <a:pt x="4547" y="336"/>
                  <a:pt x="4554" y="362"/>
                  <a:pt x="4568" y="385"/>
                </a:cubicBezTo>
                <a:cubicBezTo>
                  <a:pt x="4583" y="409"/>
                  <a:pt x="4601" y="428"/>
                  <a:pt x="4625" y="442"/>
                </a:cubicBezTo>
                <a:cubicBezTo>
                  <a:pt x="4649" y="455"/>
                  <a:pt x="4674" y="462"/>
                  <a:pt x="4702" y="462"/>
                </a:cubicBezTo>
                <a:cubicBezTo>
                  <a:pt x="4729" y="462"/>
                  <a:pt x="4754" y="455"/>
                  <a:pt x="4778" y="441"/>
                </a:cubicBezTo>
                <a:cubicBezTo>
                  <a:pt x="4803" y="426"/>
                  <a:pt x="4822" y="406"/>
                  <a:pt x="4838" y="382"/>
                </a:cubicBezTo>
                <a:cubicBezTo>
                  <a:pt x="4853" y="358"/>
                  <a:pt x="4861" y="332"/>
                  <a:pt x="4861" y="305"/>
                </a:cubicBezTo>
                <a:cubicBezTo>
                  <a:pt x="4861" y="277"/>
                  <a:pt x="4853" y="250"/>
                  <a:pt x="4839" y="227"/>
                </a:cubicBezTo>
                <a:close/>
                <a:moveTo>
                  <a:pt x="4741" y="344"/>
                </a:moveTo>
                <a:cubicBezTo>
                  <a:pt x="4729" y="355"/>
                  <a:pt x="4715" y="361"/>
                  <a:pt x="4700" y="361"/>
                </a:cubicBezTo>
                <a:cubicBezTo>
                  <a:pt x="4683" y="361"/>
                  <a:pt x="4670" y="356"/>
                  <a:pt x="4659" y="344"/>
                </a:cubicBezTo>
                <a:cubicBezTo>
                  <a:pt x="4648" y="333"/>
                  <a:pt x="4643" y="319"/>
                  <a:pt x="4643" y="303"/>
                </a:cubicBezTo>
                <a:cubicBezTo>
                  <a:pt x="4643" y="287"/>
                  <a:pt x="4648" y="273"/>
                  <a:pt x="4658" y="262"/>
                </a:cubicBezTo>
                <a:cubicBezTo>
                  <a:pt x="4669" y="251"/>
                  <a:pt x="4683" y="246"/>
                  <a:pt x="4700" y="246"/>
                </a:cubicBezTo>
                <a:cubicBezTo>
                  <a:pt x="4715" y="246"/>
                  <a:pt x="4729" y="251"/>
                  <a:pt x="4741" y="262"/>
                </a:cubicBezTo>
                <a:cubicBezTo>
                  <a:pt x="4753" y="273"/>
                  <a:pt x="4758" y="286"/>
                  <a:pt x="4758" y="302"/>
                </a:cubicBezTo>
                <a:cubicBezTo>
                  <a:pt x="4758" y="318"/>
                  <a:pt x="4753" y="332"/>
                  <a:pt x="4741" y="344"/>
                </a:cubicBezTo>
                <a:close/>
                <a:moveTo>
                  <a:pt x="4561" y="456"/>
                </a:moveTo>
                <a:cubicBezTo>
                  <a:pt x="4502" y="421"/>
                  <a:pt x="4439" y="404"/>
                  <a:pt x="4370" y="404"/>
                </a:cubicBezTo>
                <a:cubicBezTo>
                  <a:pt x="4301" y="404"/>
                  <a:pt x="4237" y="421"/>
                  <a:pt x="4179" y="456"/>
                </a:cubicBezTo>
                <a:cubicBezTo>
                  <a:pt x="4121" y="490"/>
                  <a:pt x="4074" y="536"/>
                  <a:pt x="4040" y="595"/>
                </a:cubicBezTo>
                <a:cubicBezTo>
                  <a:pt x="4005" y="653"/>
                  <a:pt x="3988" y="717"/>
                  <a:pt x="3988" y="786"/>
                </a:cubicBezTo>
                <a:cubicBezTo>
                  <a:pt x="3988" y="854"/>
                  <a:pt x="4005" y="918"/>
                  <a:pt x="4040" y="976"/>
                </a:cubicBezTo>
                <a:cubicBezTo>
                  <a:pt x="4074" y="1035"/>
                  <a:pt x="4121" y="1081"/>
                  <a:pt x="4179" y="1115"/>
                </a:cubicBezTo>
                <a:cubicBezTo>
                  <a:pt x="4237" y="1150"/>
                  <a:pt x="4301" y="1167"/>
                  <a:pt x="4370" y="1167"/>
                </a:cubicBezTo>
                <a:cubicBezTo>
                  <a:pt x="4439" y="1167"/>
                  <a:pt x="4502" y="1150"/>
                  <a:pt x="4561" y="1115"/>
                </a:cubicBezTo>
                <a:cubicBezTo>
                  <a:pt x="4620" y="1081"/>
                  <a:pt x="4666" y="1035"/>
                  <a:pt x="4701" y="976"/>
                </a:cubicBezTo>
                <a:cubicBezTo>
                  <a:pt x="4735" y="918"/>
                  <a:pt x="4752" y="854"/>
                  <a:pt x="4752" y="786"/>
                </a:cubicBezTo>
                <a:cubicBezTo>
                  <a:pt x="4752" y="717"/>
                  <a:pt x="4735" y="653"/>
                  <a:pt x="4701" y="595"/>
                </a:cubicBezTo>
                <a:cubicBezTo>
                  <a:pt x="4666" y="536"/>
                  <a:pt x="4620" y="490"/>
                  <a:pt x="4561" y="456"/>
                </a:cubicBezTo>
                <a:close/>
                <a:moveTo>
                  <a:pt x="4509" y="859"/>
                </a:moveTo>
                <a:cubicBezTo>
                  <a:pt x="4494" y="884"/>
                  <a:pt x="4474" y="905"/>
                  <a:pt x="4448" y="919"/>
                </a:cubicBezTo>
                <a:cubicBezTo>
                  <a:pt x="4423" y="934"/>
                  <a:pt x="4396" y="942"/>
                  <a:pt x="4367" y="942"/>
                </a:cubicBezTo>
                <a:cubicBezTo>
                  <a:pt x="4336" y="942"/>
                  <a:pt x="4308" y="934"/>
                  <a:pt x="4283" y="919"/>
                </a:cubicBezTo>
                <a:cubicBezTo>
                  <a:pt x="4257" y="905"/>
                  <a:pt x="4237" y="884"/>
                  <a:pt x="4223" y="859"/>
                </a:cubicBezTo>
                <a:cubicBezTo>
                  <a:pt x="4208" y="834"/>
                  <a:pt x="4201" y="806"/>
                  <a:pt x="4201" y="776"/>
                </a:cubicBezTo>
                <a:cubicBezTo>
                  <a:pt x="4201" y="746"/>
                  <a:pt x="4208" y="719"/>
                  <a:pt x="4223" y="694"/>
                </a:cubicBezTo>
                <a:cubicBezTo>
                  <a:pt x="4237" y="669"/>
                  <a:pt x="4257" y="649"/>
                  <a:pt x="4283" y="634"/>
                </a:cubicBezTo>
                <a:cubicBezTo>
                  <a:pt x="4308" y="619"/>
                  <a:pt x="4336" y="611"/>
                  <a:pt x="4367" y="611"/>
                </a:cubicBezTo>
                <a:cubicBezTo>
                  <a:pt x="4396" y="611"/>
                  <a:pt x="4423" y="619"/>
                  <a:pt x="4448" y="634"/>
                </a:cubicBezTo>
                <a:cubicBezTo>
                  <a:pt x="4474" y="649"/>
                  <a:pt x="4494" y="669"/>
                  <a:pt x="4509" y="694"/>
                </a:cubicBezTo>
                <a:cubicBezTo>
                  <a:pt x="4525" y="719"/>
                  <a:pt x="4532" y="746"/>
                  <a:pt x="4532" y="776"/>
                </a:cubicBezTo>
                <a:cubicBezTo>
                  <a:pt x="4532" y="806"/>
                  <a:pt x="4525" y="834"/>
                  <a:pt x="4509" y="859"/>
                </a:cubicBezTo>
                <a:close/>
                <a:moveTo>
                  <a:pt x="1419" y="1753"/>
                </a:moveTo>
                <a:cubicBezTo>
                  <a:pt x="1447" y="1767"/>
                  <a:pt x="1448" y="1769"/>
                  <a:pt x="1474" y="1781"/>
                </a:cubicBezTo>
                <a:cubicBezTo>
                  <a:pt x="1449" y="1828"/>
                  <a:pt x="1400" y="1860"/>
                  <a:pt x="1342" y="1860"/>
                </a:cubicBezTo>
                <a:cubicBezTo>
                  <a:pt x="1260" y="1860"/>
                  <a:pt x="1193" y="1794"/>
                  <a:pt x="1193" y="1711"/>
                </a:cubicBezTo>
                <a:cubicBezTo>
                  <a:pt x="1193" y="1630"/>
                  <a:pt x="1260" y="1562"/>
                  <a:pt x="1342" y="1562"/>
                </a:cubicBezTo>
                <a:cubicBezTo>
                  <a:pt x="1399" y="1562"/>
                  <a:pt x="1446" y="1593"/>
                  <a:pt x="1472" y="1638"/>
                </a:cubicBezTo>
                <a:cubicBezTo>
                  <a:pt x="1446" y="1652"/>
                  <a:pt x="1444" y="1653"/>
                  <a:pt x="1416" y="1666"/>
                </a:cubicBezTo>
                <a:cubicBezTo>
                  <a:pt x="1402" y="1641"/>
                  <a:pt x="1374" y="1624"/>
                  <a:pt x="1342" y="1624"/>
                </a:cubicBezTo>
                <a:cubicBezTo>
                  <a:pt x="1294" y="1624"/>
                  <a:pt x="1255" y="1663"/>
                  <a:pt x="1255" y="1711"/>
                </a:cubicBezTo>
                <a:cubicBezTo>
                  <a:pt x="1255" y="1759"/>
                  <a:pt x="1294" y="1799"/>
                  <a:pt x="1342" y="1799"/>
                </a:cubicBezTo>
                <a:cubicBezTo>
                  <a:pt x="1375" y="1799"/>
                  <a:pt x="1404" y="1781"/>
                  <a:pt x="1419" y="1753"/>
                </a:cubicBezTo>
                <a:close/>
                <a:moveTo>
                  <a:pt x="1702" y="1566"/>
                </a:moveTo>
                <a:cubicBezTo>
                  <a:pt x="1569" y="1859"/>
                  <a:pt x="1569" y="1859"/>
                  <a:pt x="1569" y="1859"/>
                </a:cubicBezTo>
                <a:cubicBezTo>
                  <a:pt x="1628" y="1859"/>
                  <a:pt x="1628" y="1859"/>
                  <a:pt x="1628" y="1859"/>
                </a:cubicBezTo>
                <a:cubicBezTo>
                  <a:pt x="1658" y="1794"/>
                  <a:pt x="1658" y="1794"/>
                  <a:pt x="1658" y="1794"/>
                </a:cubicBezTo>
                <a:cubicBezTo>
                  <a:pt x="1807" y="1794"/>
                  <a:pt x="1807" y="1794"/>
                  <a:pt x="1807" y="1794"/>
                </a:cubicBezTo>
                <a:cubicBezTo>
                  <a:pt x="1836" y="1859"/>
                  <a:pt x="1836" y="1859"/>
                  <a:pt x="1836" y="1859"/>
                </a:cubicBezTo>
                <a:cubicBezTo>
                  <a:pt x="1899" y="1859"/>
                  <a:pt x="1899" y="1859"/>
                  <a:pt x="1899" y="1859"/>
                </a:cubicBezTo>
                <a:cubicBezTo>
                  <a:pt x="1767" y="1566"/>
                  <a:pt x="1767" y="1566"/>
                  <a:pt x="1767" y="1566"/>
                </a:cubicBezTo>
                <a:lnTo>
                  <a:pt x="1702" y="1566"/>
                </a:lnTo>
                <a:close/>
                <a:moveTo>
                  <a:pt x="1686" y="1735"/>
                </a:moveTo>
                <a:cubicBezTo>
                  <a:pt x="1736" y="1621"/>
                  <a:pt x="1736" y="1621"/>
                  <a:pt x="1736" y="1621"/>
                </a:cubicBezTo>
                <a:cubicBezTo>
                  <a:pt x="1736" y="1621"/>
                  <a:pt x="1736" y="1621"/>
                  <a:pt x="1736" y="1621"/>
                </a:cubicBezTo>
                <a:cubicBezTo>
                  <a:pt x="1784" y="1735"/>
                  <a:pt x="1784" y="1735"/>
                  <a:pt x="1784" y="1735"/>
                </a:cubicBezTo>
                <a:lnTo>
                  <a:pt x="1686" y="1735"/>
                </a:lnTo>
                <a:close/>
                <a:moveTo>
                  <a:pt x="2241" y="1772"/>
                </a:moveTo>
                <a:cubicBezTo>
                  <a:pt x="2241" y="1826"/>
                  <a:pt x="2199" y="1866"/>
                  <a:pt x="2119" y="1866"/>
                </a:cubicBezTo>
                <a:cubicBezTo>
                  <a:pt x="2053" y="1866"/>
                  <a:pt x="1993" y="1834"/>
                  <a:pt x="1993" y="1762"/>
                </a:cubicBezTo>
                <a:cubicBezTo>
                  <a:pt x="2056" y="1772"/>
                  <a:pt x="2056" y="1772"/>
                  <a:pt x="2056" y="1772"/>
                </a:cubicBezTo>
                <a:cubicBezTo>
                  <a:pt x="2063" y="1811"/>
                  <a:pt x="2097" y="1816"/>
                  <a:pt x="2121" y="1816"/>
                </a:cubicBezTo>
                <a:cubicBezTo>
                  <a:pt x="2144" y="1816"/>
                  <a:pt x="2178" y="1810"/>
                  <a:pt x="2178" y="1780"/>
                </a:cubicBezTo>
                <a:cubicBezTo>
                  <a:pt x="2178" y="1717"/>
                  <a:pt x="2003" y="1757"/>
                  <a:pt x="2003" y="1647"/>
                </a:cubicBezTo>
                <a:cubicBezTo>
                  <a:pt x="2003" y="1587"/>
                  <a:pt x="2060" y="1558"/>
                  <a:pt x="2113" y="1558"/>
                </a:cubicBezTo>
                <a:cubicBezTo>
                  <a:pt x="2175" y="1558"/>
                  <a:pt x="2231" y="1585"/>
                  <a:pt x="2231" y="1653"/>
                </a:cubicBezTo>
                <a:cubicBezTo>
                  <a:pt x="2168" y="1644"/>
                  <a:pt x="2168" y="1644"/>
                  <a:pt x="2168" y="1644"/>
                </a:cubicBezTo>
                <a:cubicBezTo>
                  <a:pt x="2161" y="1610"/>
                  <a:pt x="2131" y="1609"/>
                  <a:pt x="2110" y="1609"/>
                </a:cubicBezTo>
                <a:cubicBezTo>
                  <a:pt x="2090" y="1609"/>
                  <a:pt x="2066" y="1617"/>
                  <a:pt x="2066" y="1642"/>
                </a:cubicBezTo>
                <a:cubicBezTo>
                  <a:pt x="2066" y="1664"/>
                  <a:pt x="2080" y="1669"/>
                  <a:pt x="2154" y="1687"/>
                </a:cubicBezTo>
                <a:cubicBezTo>
                  <a:pt x="2175" y="1692"/>
                  <a:pt x="2241" y="1706"/>
                  <a:pt x="2241" y="1772"/>
                </a:cubicBezTo>
                <a:close/>
                <a:moveTo>
                  <a:pt x="2591" y="1772"/>
                </a:moveTo>
                <a:cubicBezTo>
                  <a:pt x="2591" y="1826"/>
                  <a:pt x="2549" y="1866"/>
                  <a:pt x="2469" y="1866"/>
                </a:cubicBezTo>
                <a:cubicBezTo>
                  <a:pt x="2403" y="1866"/>
                  <a:pt x="2343" y="1834"/>
                  <a:pt x="2343" y="1762"/>
                </a:cubicBezTo>
                <a:cubicBezTo>
                  <a:pt x="2406" y="1772"/>
                  <a:pt x="2406" y="1772"/>
                  <a:pt x="2406" y="1772"/>
                </a:cubicBezTo>
                <a:cubicBezTo>
                  <a:pt x="2413" y="1811"/>
                  <a:pt x="2447" y="1816"/>
                  <a:pt x="2471" y="1816"/>
                </a:cubicBezTo>
                <a:cubicBezTo>
                  <a:pt x="2494" y="1816"/>
                  <a:pt x="2528" y="1810"/>
                  <a:pt x="2528" y="1780"/>
                </a:cubicBezTo>
                <a:cubicBezTo>
                  <a:pt x="2528" y="1717"/>
                  <a:pt x="2353" y="1757"/>
                  <a:pt x="2353" y="1647"/>
                </a:cubicBezTo>
                <a:cubicBezTo>
                  <a:pt x="2353" y="1587"/>
                  <a:pt x="2410" y="1558"/>
                  <a:pt x="2463" y="1558"/>
                </a:cubicBezTo>
                <a:cubicBezTo>
                  <a:pt x="2525" y="1558"/>
                  <a:pt x="2581" y="1585"/>
                  <a:pt x="2581" y="1653"/>
                </a:cubicBezTo>
                <a:cubicBezTo>
                  <a:pt x="2518" y="1644"/>
                  <a:pt x="2518" y="1644"/>
                  <a:pt x="2518" y="1644"/>
                </a:cubicBezTo>
                <a:cubicBezTo>
                  <a:pt x="2511" y="1610"/>
                  <a:pt x="2481" y="1609"/>
                  <a:pt x="2460" y="1609"/>
                </a:cubicBezTo>
                <a:cubicBezTo>
                  <a:pt x="2440" y="1609"/>
                  <a:pt x="2416" y="1617"/>
                  <a:pt x="2416" y="1642"/>
                </a:cubicBezTo>
                <a:cubicBezTo>
                  <a:pt x="2416" y="1664"/>
                  <a:pt x="2430" y="1669"/>
                  <a:pt x="2504" y="1687"/>
                </a:cubicBezTo>
                <a:cubicBezTo>
                  <a:pt x="2525" y="1692"/>
                  <a:pt x="2591" y="1706"/>
                  <a:pt x="2591" y="1772"/>
                </a:cubicBezTo>
                <a:close/>
                <a:moveTo>
                  <a:pt x="2767" y="1805"/>
                </a:moveTo>
                <a:cubicBezTo>
                  <a:pt x="2933" y="1805"/>
                  <a:pt x="2933" y="1805"/>
                  <a:pt x="2933" y="1805"/>
                </a:cubicBezTo>
                <a:cubicBezTo>
                  <a:pt x="2933" y="1859"/>
                  <a:pt x="2933" y="1859"/>
                  <a:pt x="2933" y="1859"/>
                </a:cubicBezTo>
                <a:cubicBezTo>
                  <a:pt x="2705" y="1859"/>
                  <a:pt x="2705" y="1859"/>
                  <a:pt x="2705" y="1859"/>
                </a:cubicBezTo>
                <a:cubicBezTo>
                  <a:pt x="2705" y="1564"/>
                  <a:pt x="2705" y="1564"/>
                  <a:pt x="2705" y="1564"/>
                </a:cubicBezTo>
                <a:cubicBezTo>
                  <a:pt x="2919" y="1564"/>
                  <a:pt x="2919" y="1564"/>
                  <a:pt x="2919" y="1564"/>
                </a:cubicBezTo>
                <a:cubicBezTo>
                  <a:pt x="2919" y="1619"/>
                  <a:pt x="2919" y="1619"/>
                  <a:pt x="2919" y="1619"/>
                </a:cubicBezTo>
                <a:cubicBezTo>
                  <a:pt x="2767" y="1619"/>
                  <a:pt x="2767" y="1619"/>
                  <a:pt x="2767" y="1619"/>
                </a:cubicBezTo>
                <a:cubicBezTo>
                  <a:pt x="2767" y="1685"/>
                  <a:pt x="2767" y="1685"/>
                  <a:pt x="2767" y="1685"/>
                </a:cubicBezTo>
                <a:cubicBezTo>
                  <a:pt x="2901" y="1685"/>
                  <a:pt x="2901" y="1685"/>
                  <a:pt x="2901" y="1685"/>
                </a:cubicBezTo>
                <a:cubicBezTo>
                  <a:pt x="2901" y="1742"/>
                  <a:pt x="2901" y="1742"/>
                  <a:pt x="2901" y="1742"/>
                </a:cubicBezTo>
                <a:cubicBezTo>
                  <a:pt x="2767" y="1742"/>
                  <a:pt x="2767" y="1742"/>
                  <a:pt x="2767" y="1742"/>
                </a:cubicBezTo>
                <a:lnTo>
                  <a:pt x="2767" y="1805"/>
                </a:lnTo>
                <a:close/>
                <a:moveTo>
                  <a:pt x="3043" y="1566"/>
                </a:moveTo>
                <a:cubicBezTo>
                  <a:pt x="3293" y="1566"/>
                  <a:pt x="3293" y="1566"/>
                  <a:pt x="3293" y="1566"/>
                </a:cubicBezTo>
                <a:cubicBezTo>
                  <a:pt x="3293" y="1620"/>
                  <a:pt x="3293" y="1620"/>
                  <a:pt x="3293" y="1620"/>
                </a:cubicBezTo>
                <a:cubicBezTo>
                  <a:pt x="3201" y="1620"/>
                  <a:pt x="3201" y="1620"/>
                  <a:pt x="3201" y="1620"/>
                </a:cubicBezTo>
                <a:cubicBezTo>
                  <a:pt x="3201" y="1859"/>
                  <a:pt x="3201" y="1859"/>
                  <a:pt x="3201" y="1859"/>
                </a:cubicBezTo>
                <a:cubicBezTo>
                  <a:pt x="3136" y="1859"/>
                  <a:pt x="3136" y="1859"/>
                  <a:pt x="3136" y="1859"/>
                </a:cubicBezTo>
                <a:cubicBezTo>
                  <a:pt x="3136" y="1620"/>
                  <a:pt x="3136" y="1620"/>
                  <a:pt x="3136" y="1620"/>
                </a:cubicBezTo>
                <a:cubicBezTo>
                  <a:pt x="3043" y="1620"/>
                  <a:pt x="3043" y="1620"/>
                  <a:pt x="3043" y="1620"/>
                </a:cubicBezTo>
                <a:lnTo>
                  <a:pt x="3043" y="1566"/>
                </a:lnTo>
                <a:close/>
                <a:moveTo>
                  <a:pt x="3447" y="1566"/>
                </a:moveTo>
                <a:cubicBezTo>
                  <a:pt x="3313" y="1859"/>
                  <a:pt x="3313" y="1859"/>
                  <a:pt x="3313" y="1859"/>
                </a:cubicBezTo>
                <a:cubicBezTo>
                  <a:pt x="3372" y="1859"/>
                  <a:pt x="3372" y="1859"/>
                  <a:pt x="3372" y="1859"/>
                </a:cubicBezTo>
                <a:cubicBezTo>
                  <a:pt x="3403" y="1794"/>
                  <a:pt x="3403" y="1794"/>
                  <a:pt x="3403" y="1794"/>
                </a:cubicBezTo>
                <a:cubicBezTo>
                  <a:pt x="3552" y="1794"/>
                  <a:pt x="3552" y="1794"/>
                  <a:pt x="3552" y="1794"/>
                </a:cubicBezTo>
                <a:cubicBezTo>
                  <a:pt x="3581" y="1859"/>
                  <a:pt x="3581" y="1859"/>
                  <a:pt x="3581" y="1859"/>
                </a:cubicBezTo>
                <a:cubicBezTo>
                  <a:pt x="3643" y="1859"/>
                  <a:pt x="3643" y="1859"/>
                  <a:pt x="3643" y="1859"/>
                </a:cubicBezTo>
                <a:cubicBezTo>
                  <a:pt x="3512" y="1566"/>
                  <a:pt x="3512" y="1566"/>
                  <a:pt x="3512" y="1566"/>
                </a:cubicBezTo>
                <a:lnTo>
                  <a:pt x="3447" y="1566"/>
                </a:lnTo>
                <a:close/>
                <a:moveTo>
                  <a:pt x="3431" y="1735"/>
                </a:moveTo>
                <a:cubicBezTo>
                  <a:pt x="3480" y="1621"/>
                  <a:pt x="3480" y="1621"/>
                  <a:pt x="3480" y="1621"/>
                </a:cubicBezTo>
                <a:cubicBezTo>
                  <a:pt x="3481" y="1621"/>
                  <a:pt x="3481" y="1621"/>
                  <a:pt x="3481" y="1621"/>
                </a:cubicBezTo>
                <a:cubicBezTo>
                  <a:pt x="3528" y="1735"/>
                  <a:pt x="3528" y="1735"/>
                  <a:pt x="3528" y="1735"/>
                </a:cubicBezTo>
                <a:lnTo>
                  <a:pt x="3431" y="1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Quest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5050" y="5679440"/>
            <a:ext cx="4191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9">
            <a:extLst>
              <a:ext uri="{FF2B5EF4-FFF2-40B4-BE49-F238E27FC236}">
                <a16:creationId xmlns:a16="http://schemas.microsoft.com/office/drawing/2014/main" id="{3136494A-8D5E-4B7F-8A36-9F12D14E2B36}"/>
              </a:ext>
            </a:extLst>
          </p:cNvPr>
          <p:cNvSpPr>
            <a:spLocks noEditPoints="1"/>
          </p:cNvSpPr>
          <p:nvPr/>
        </p:nvSpPr>
        <p:spPr bwMode="auto">
          <a:xfrm>
            <a:off x="5737604" y="4658612"/>
            <a:ext cx="1628396" cy="738888"/>
          </a:xfrm>
          <a:custGeom>
            <a:avLst/>
            <a:gdLst>
              <a:gd name="T0" fmla="*/ 1074 w 2944"/>
              <a:gd name="T1" fmla="*/ 1062 h 1339"/>
              <a:gd name="T2" fmla="*/ 1467 w 2944"/>
              <a:gd name="T3" fmla="*/ 913 h 1339"/>
              <a:gd name="T4" fmla="*/ 1467 w 2944"/>
              <a:gd name="T5" fmla="*/ 765 h 1339"/>
              <a:gd name="T6" fmla="*/ 1467 w 2944"/>
              <a:gd name="T7" fmla="*/ 618 h 1339"/>
              <a:gd name="T8" fmla="*/ 1120 w 2944"/>
              <a:gd name="T9" fmla="*/ 872 h 1339"/>
              <a:gd name="T10" fmla="*/ 740 w 2944"/>
              <a:gd name="T11" fmla="*/ 616 h 1339"/>
              <a:gd name="T12" fmla="*/ 874 w 2944"/>
              <a:gd name="T13" fmla="*/ 984 h 1339"/>
              <a:gd name="T14" fmla="*/ 950 w 2944"/>
              <a:gd name="T15" fmla="*/ 852 h 1339"/>
              <a:gd name="T16" fmla="*/ 986 w 2944"/>
              <a:gd name="T17" fmla="*/ 765 h 1339"/>
              <a:gd name="T18" fmla="*/ 1869 w 2944"/>
              <a:gd name="T19" fmla="*/ 1045 h 1339"/>
              <a:gd name="T20" fmla="*/ 1551 w 2944"/>
              <a:gd name="T21" fmla="*/ 668 h 1339"/>
              <a:gd name="T22" fmla="*/ 1891 w 2944"/>
              <a:gd name="T23" fmla="*/ 617 h 1339"/>
              <a:gd name="T24" fmla="*/ 1891 w 2944"/>
              <a:gd name="T25" fmla="*/ 719 h 1339"/>
              <a:gd name="T26" fmla="*/ 1619 w 2944"/>
              <a:gd name="T27" fmla="*/ 824 h 1339"/>
              <a:gd name="T28" fmla="*/ 1737 w 2944"/>
              <a:gd name="T29" fmla="*/ 913 h 1339"/>
              <a:gd name="T30" fmla="*/ 2271 w 2944"/>
              <a:gd name="T31" fmla="*/ 602 h 1339"/>
              <a:gd name="T32" fmla="*/ 2271 w 2944"/>
              <a:gd name="T33" fmla="*/ 1060 h 1339"/>
              <a:gd name="T34" fmla="*/ 2271 w 2944"/>
              <a:gd name="T35" fmla="*/ 602 h 1339"/>
              <a:gd name="T36" fmla="*/ 2175 w 2944"/>
              <a:gd name="T37" fmla="*/ 831 h 1339"/>
              <a:gd name="T38" fmla="*/ 2367 w 2944"/>
              <a:gd name="T39" fmla="*/ 831 h 1339"/>
              <a:gd name="T40" fmla="*/ 2646 w 2944"/>
              <a:gd name="T41" fmla="*/ 862 h 1339"/>
              <a:gd name="T42" fmla="*/ 2811 w 2944"/>
              <a:gd name="T43" fmla="*/ 823 h 1339"/>
              <a:gd name="T44" fmla="*/ 676 w 2944"/>
              <a:gd name="T45" fmla="*/ 1241 h 1339"/>
              <a:gd name="T46" fmla="*/ 23 w 2944"/>
              <a:gd name="T47" fmla="*/ 551 h 1339"/>
              <a:gd name="T48" fmla="*/ 676 w 2944"/>
              <a:gd name="T49" fmla="*/ 528 h 1339"/>
              <a:gd name="T50" fmla="*/ 617 w 2944"/>
              <a:gd name="T51" fmla="*/ 563 h 1339"/>
              <a:gd name="T52" fmla="*/ 676 w 2944"/>
              <a:gd name="T53" fmla="*/ 876 h 1339"/>
              <a:gd name="T54" fmla="*/ 965 w 2944"/>
              <a:gd name="T55" fmla="*/ 563 h 1339"/>
              <a:gd name="T56" fmla="*/ 589 w 2944"/>
              <a:gd name="T57" fmla="*/ 27 h 1339"/>
              <a:gd name="T58" fmla="*/ 1216 w 2944"/>
              <a:gd name="T59" fmla="*/ 563 h 1339"/>
              <a:gd name="T60" fmla="*/ 821 w 2944"/>
              <a:gd name="T61" fmla="*/ 1145 h 1339"/>
              <a:gd name="T62" fmla="*/ 784 w 2944"/>
              <a:gd name="T63" fmla="*/ 1283 h 1339"/>
              <a:gd name="T64" fmla="*/ 906 w 2944"/>
              <a:gd name="T65" fmla="*/ 1337 h 1339"/>
              <a:gd name="T66" fmla="*/ 784 w 2944"/>
              <a:gd name="T67" fmla="*/ 1245 h 1339"/>
              <a:gd name="T68" fmla="*/ 821 w 2944"/>
              <a:gd name="T69" fmla="*/ 1245 h 1339"/>
              <a:gd name="T70" fmla="*/ 933 w 2944"/>
              <a:gd name="T71" fmla="*/ 1337 h 1339"/>
              <a:gd name="T72" fmla="*/ 982 w 2944"/>
              <a:gd name="T73" fmla="*/ 1184 h 1339"/>
              <a:gd name="T74" fmla="*/ 982 w 2944"/>
              <a:gd name="T75" fmla="*/ 1260 h 1339"/>
              <a:gd name="T76" fmla="*/ 1205 w 2944"/>
              <a:gd name="T77" fmla="*/ 1339 h 1339"/>
              <a:gd name="T78" fmla="*/ 1256 w 2944"/>
              <a:gd name="T79" fmla="*/ 1209 h 1339"/>
              <a:gd name="T80" fmla="*/ 1256 w 2944"/>
              <a:gd name="T81" fmla="*/ 1274 h 1339"/>
              <a:gd name="T82" fmla="*/ 1498 w 2944"/>
              <a:gd name="T83" fmla="*/ 1241 h 1339"/>
              <a:gd name="T84" fmla="*/ 1395 w 2944"/>
              <a:gd name="T85" fmla="*/ 1184 h 1339"/>
              <a:gd name="T86" fmla="*/ 1609 w 2944"/>
              <a:gd name="T87" fmla="*/ 1145 h 1339"/>
              <a:gd name="T88" fmla="*/ 1572 w 2944"/>
              <a:gd name="T89" fmla="*/ 1283 h 1339"/>
              <a:gd name="T90" fmla="*/ 1694 w 2944"/>
              <a:gd name="T91" fmla="*/ 1337 h 1339"/>
              <a:gd name="T92" fmla="*/ 1572 w 2944"/>
              <a:gd name="T93" fmla="*/ 1245 h 1339"/>
              <a:gd name="T94" fmla="*/ 1609 w 2944"/>
              <a:gd name="T95" fmla="*/ 1245 h 1339"/>
              <a:gd name="T96" fmla="*/ 1802 w 2944"/>
              <a:gd name="T97" fmla="*/ 1337 h 1339"/>
              <a:gd name="T98" fmla="*/ 1770 w 2944"/>
              <a:gd name="T99" fmla="*/ 1298 h 1339"/>
              <a:gd name="T100" fmla="*/ 1805 w 2944"/>
              <a:gd name="T101" fmla="*/ 1298 h 1339"/>
              <a:gd name="T102" fmla="*/ 1935 w 2944"/>
              <a:gd name="T103" fmla="*/ 1270 h 1339"/>
              <a:gd name="T104" fmla="*/ 2004 w 2944"/>
              <a:gd name="T105" fmla="*/ 1143 h 1339"/>
              <a:gd name="T106" fmla="*/ 1979 w 2944"/>
              <a:gd name="T107" fmla="*/ 1196 h 1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44" h="1339">
                <a:moveTo>
                  <a:pt x="1022" y="1058"/>
                </a:moveTo>
                <a:cubicBezTo>
                  <a:pt x="1031" y="1059"/>
                  <a:pt x="1039" y="1060"/>
                  <a:pt x="1048" y="1060"/>
                </a:cubicBezTo>
                <a:cubicBezTo>
                  <a:pt x="1052" y="1061"/>
                  <a:pt x="1056" y="1062"/>
                  <a:pt x="1061" y="1062"/>
                </a:cubicBezTo>
                <a:cubicBezTo>
                  <a:pt x="1065" y="1062"/>
                  <a:pt x="1069" y="1062"/>
                  <a:pt x="1074" y="1062"/>
                </a:cubicBezTo>
                <a:cubicBezTo>
                  <a:pt x="1153" y="931"/>
                  <a:pt x="1153" y="931"/>
                  <a:pt x="1153" y="931"/>
                </a:cubicBezTo>
                <a:cubicBezTo>
                  <a:pt x="1153" y="1045"/>
                  <a:pt x="1153" y="1045"/>
                  <a:pt x="1153" y="1045"/>
                </a:cubicBezTo>
                <a:cubicBezTo>
                  <a:pt x="1467" y="1045"/>
                  <a:pt x="1467" y="1045"/>
                  <a:pt x="1467" y="1045"/>
                </a:cubicBezTo>
                <a:cubicBezTo>
                  <a:pt x="1467" y="913"/>
                  <a:pt x="1467" y="913"/>
                  <a:pt x="1467" y="913"/>
                </a:cubicBezTo>
                <a:cubicBezTo>
                  <a:pt x="1287" y="913"/>
                  <a:pt x="1287" y="913"/>
                  <a:pt x="1287" y="913"/>
                </a:cubicBezTo>
                <a:cubicBezTo>
                  <a:pt x="1287" y="898"/>
                  <a:pt x="1287" y="898"/>
                  <a:pt x="1287" y="898"/>
                </a:cubicBezTo>
                <a:cubicBezTo>
                  <a:pt x="1467" y="898"/>
                  <a:pt x="1467" y="898"/>
                  <a:pt x="1467" y="898"/>
                </a:cubicBezTo>
                <a:cubicBezTo>
                  <a:pt x="1467" y="765"/>
                  <a:pt x="1467" y="765"/>
                  <a:pt x="1467" y="765"/>
                </a:cubicBezTo>
                <a:cubicBezTo>
                  <a:pt x="1287" y="765"/>
                  <a:pt x="1287" y="765"/>
                  <a:pt x="1287" y="765"/>
                </a:cubicBezTo>
                <a:cubicBezTo>
                  <a:pt x="1287" y="751"/>
                  <a:pt x="1287" y="751"/>
                  <a:pt x="1287" y="751"/>
                </a:cubicBezTo>
                <a:cubicBezTo>
                  <a:pt x="1467" y="751"/>
                  <a:pt x="1467" y="751"/>
                  <a:pt x="1467" y="751"/>
                </a:cubicBezTo>
                <a:cubicBezTo>
                  <a:pt x="1467" y="618"/>
                  <a:pt x="1467" y="618"/>
                  <a:pt x="1467" y="618"/>
                </a:cubicBezTo>
                <a:cubicBezTo>
                  <a:pt x="1153" y="618"/>
                  <a:pt x="1153" y="618"/>
                  <a:pt x="1153" y="618"/>
                </a:cubicBezTo>
                <a:cubicBezTo>
                  <a:pt x="1153" y="915"/>
                  <a:pt x="1153" y="915"/>
                  <a:pt x="1153" y="915"/>
                </a:cubicBezTo>
                <a:cubicBezTo>
                  <a:pt x="1134" y="922"/>
                  <a:pt x="1104" y="929"/>
                  <a:pt x="1081" y="929"/>
                </a:cubicBezTo>
                <a:cubicBezTo>
                  <a:pt x="1097" y="912"/>
                  <a:pt x="1111" y="893"/>
                  <a:pt x="1120" y="872"/>
                </a:cubicBezTo>
                <a:cubicBezTo>
                  <a:pt x="1129" y="849"/>
                  <a:pt x="1134" y="826"/>
                  <a:pt x="1134" y="801"/>
                </a:cubicBezTo>
                <a:cubicBezTo>
                  <a:pt x="1134" y="750"/>
                  <a:pt x="1116" y="706"/>
                  <a:pt x="1081" y="671"/>
                </a:cubicBezTo>
                <a:cubicBezTo>
                  <a:pt x="1044" y="635"/>
                  <a:pt x="1001" y="617"/>
                  <a:pt x="950" y="617"/>
                </a:cubicBezTo>
                <a:cubicBezTo>
                  <a:pt x="740" y="616"/>
                  <a:pt x="740" y="616"/>
                  <a:pt x="740" y="616"/>
                </a:cubicBezTo>
                <a:cubicBezTo>
                  <a:pt x="740" y="1045"/>
                  <a:pt x="740" y="1045"/>
                  <a:pt x="740" y="1045"/>
                </a:cubicBezTo>
                <a:cubicBezTo>
                  <a:pt x="872" y="1045"/>
                  <a:pt x="872" y="1045"/>
                  <a:pt x="872" y="1045"/>
                </a:cubicBezTo>
                <a:cubicBezTo>
                  <a:pt x="872" y="984"/>
                  <a:pt x="872" y="984"/>
                  <a:pt x="872" y="984"/>
                </a:cubicBezTo>
                <a:cubicBezTo>
                  <a:pt x="874" y="984"/>
                  <a:pt x="874" y="984"/>
                  <a:pt x="874" y="984"/>
                </a:cubicBezTo>
                <a:cubicBezTo>
                  <a:pt x="892" y="1001"/>
                  <a:pt x="910" y="1015"/>
                  <a:pt x="932" y="1027"/>
                </a:cubicBezTo>
                <a:cubicBezTo>
                  <a:pt x="952" y="1038"/>
                  <a:pt x="974" y="1047"/>
                  <a:pt x="997" y="1052"/>
                </a:cubicBezTo>
                <a:cubicBezTo>
                  <a:pt x="1005" y="1054"/>
                  <a:pt x="1014" y="1057"/>
                  <a:pt x="1022" y="1058"/>
                </a:cubicBezTo>
                <a:close/>
                <a:moveTo>
                  <a:pt x="950" y="852"/>
                </a:moveTo>
                <a:cubicBezTo>
                  <a:pt x="872" y="852"/>
                  <a:pt x="872" y="852"/>
                  <a:pt x="872" y="852"/>
                </a:cubicBezTo>
                <a:cubicBezTo>
                  <a:pt x="872" y="750"/>
                  <a:pt x="872" y="750"/>
                  <a:pt x="872" y="750"/>
                </a:cubicBezTo>
                <a:cubicBezTo>
                  <a:pt x="950" y="750"/>
                  <a:pt x="950" y="750"/>
                  <a:pt x="950" y="750"/>
                </a:cubicBezTo>
                <a:cubicBezTo>
                  <a:pt x="964" y="750"/>
                  <a:pt x="977" y="755"/>
                  <a:pt x="986" y="765"/>
                </a:cubicBezTo>
                <a:cubicBezTo>
                  <a:pt x="996" y="775"/>
                  <a:pt x="1001" y="786"/>
                  <a:pt x="1001" y="801"/>
                </a:cubicBezTo>
                <a:cubicBezTo>
                  <a:pt x="1001" y="815"/>
                  <a:pt x="996" y="827"/>
                  <a:pt x="986" y="837"/>
                </a:cubicBezTo>
                <a:cubicBezTo>
                  <a:pt x="977" y="846"/>
                  <a:pt x="964" y="852"/>
                  <a:pt x="950" y="852"/>
                </a:cubicBezTo>
                <a:close/>
                <a:moveTo>
                  <a:pt x="1869" y="1045"/>
                </a:moveTo>
                <a:cubicBezTo>
                  <a:pt x="1708" y="1045"/>
                  <a:pt x="1708" y="1045"/>
                  <a:pt x="1708" y="1045"/>
                </a:cubicBezTo>
                <a:cubicBezTo>
                  <a:pt x="1647" y="1045"/>
                  <a:pt x="1595" y="1024"/>
                  <a:pt x="1551" y="980"/>
                </a:cubicBezTo>
                <a:cubicBezTo>
                  <a:pt x="1508" y="937"/>
                  <a:pt x="1486" y="885"/>
                  <a:pt x="1486" y="824"/>
                </a:cubicBezTo>
                <a:cubicBezTo>
                  <a:pt x="1486" y="763"/>
                  <a:pt x="1508" y="711"/>
                  <a:pt x="1551" y="668"/>
                </a:cubicBezTo>
                <a:cubicBezTo>
                  <a:pt x="1595" y="624"/>
                  <a:pt x="1647" y="603"/>
                  <a:pt x="1708" y="603"/>
                </a:cubicBezTo>
                <a:cubicBezTo>
                  <a:pt x="1747" y="603"/>
                  <a:pt x="1784" y="613"/>
                  <a:pt x="1819" y="633"/>
                </a:cubicBezTo>
                <a:cubicBezTo>
                  <a:pt x="1848" y="650"/>
                  <a:pt x="1872" y="674"/>
                  <a:pt x="1891" y="702"/>
                </a:cubicBezTo>
                <a:cubicBezTo>
                  <a:pt x="1891" y="617"/>
                  <a:pt x="1891" y="617"/>
                  <a:pt x="1891" y="617"/>
                </a:cubicBezTo>
                <a:cubicBezTo>
                  <a:pt x="2023" y="617"/>
                  <a:pt x="2023" y="617"/>
                  <a:pt x="2023" y="617"/>
                </a:cubicBezTo>
                <a:cubicBezTo>
                  <a:pt x="2023" y="1045"/>
                  <a:pt x="2023" y="1045"/>
                  <a:pt x="2023" y="1045"/>
                </a:cubicBezTo>
                <a:cubicBezTo>
                  <a:pt x="1891" y="1045"/>
                  <a:pt x="1891" y="1045"/>
                  <a:pt x="1891" y="1045"/>
                </a:cubicBezTo>
                <a:cubicBezTo>
                  <a:pt x="1891" y="719"/>
                  <a:pt x="1891" y="719"/>
                  <a:pt x="1891" y="719"/>
                </a:cubicBezTo>
                <a:cubicBezTo>
                  <a:pt x="1785" y="780"/>
                  <a:pt x="1785" y="780"/>
                  <a:pt x="1785" y="780"/>
                </a:cubicBezTo>
                <a:cubicBezTo>
                  <a:pt x="1769" y="753"/>
                  <a:pt x="1740" y="736"/>
                  <a:pt x="1708" y="736"/>
                </a:cubicBezTo>
                <a:cubicBezTo>
                  <a:pt x="1683" y="736"/>
                  <a:pt x="1663" y="745"/>
                  <a:pt x="1645" y="761"/>
                </a:cubicBezTo>
                <a:cubicBezTo>
                  <a:pt x="1628" y="778"/>
                  <a:pt x="1619" y="800"/>
                  <a:pt x="1619" y="824"/>
                </a:cubicBezTo>
                <a:cubicBezTo>
                  <a:pt x="1619" y="848"/>
                  <a:pt x="1628" y="869"/>
                  <a:pt x="1645" y="887"/>
                </a:cubicBezTo>
                <a:cubicBezTo>
                  <a:pt x="1663" y="904"/>
                  <a:pt x="1683" y="913"/>
                  <a:pt x="1708" y="913"/>
                </a:cubicBezTo>
                <a:cubicBezTo>
                  <a:pt x="1722" y="913"/>
                  <a:pt x="1722" y="913"/>
                  <a:pt x="1722" y="913"/>
                </a:cubicBezTo>
                <a:cubicBezTo>
                  <a:pt x="1737" y="913"/>
                  <a:pt x="1737" y="913"/>
                  <a:pt x="1737" y="913"/>
                </a:cubicBezTo>
                <a:cubicBezTo>
                  <a:pt x="1737" y="817"/>
                  <a:pt x="1737" y="817"/>
                  <a:pt x="1737" y="817"/>
                </a:cubicBezTo>
                <a:cubicBezTo>
                  <a:pt x="1869" y="817"/>
                  <a:pt x="1869" y="817"/>
                  <a:pt x="1869" y="817"/>
                </a:cubicBezTo>
                <a:lnTo>
                  <a:pt x="1869" y="1045"/>
                </a:lnTo>
                <a:close/>
                <a:moveTo>
                  <a:pt x="2271" y="602"/>
                </a:moveTo>
                <a:cubicBezTo>
                  <a:pt x="2208" y="602"/>
                  <a:pt x="2154" y="624"/>
                  <a:pt x="2109" y="670"/>
                </a:cubicBezTo>
                <a:cubicBezTo>
                  <a:pt x="2065" y="714"/>
                  <a:pt x="2042" y="768"/>
                  <a:pt x="2042" y="831"/>
                </a:cubicBezTo>
                <a:cubicBezTo>
                  <a:pt x="2042" y="894"/>
                  <a:pt x="2065" y="948"/>
                  <a:pt x="2109" y="993"/>
                </a:cubicBezTo>
                <a:cubicBezTo>
                  <a:pt x="2154" y="1037"/>
                  <a:pt x="2208" y="1060"/>
                  <a:pt x="2271" y="1060"/>
                </a:cubicBezTo>
                <a:cubicBezTo>
                  <a:pt x="2334" y="1060"/>
                  <a:pt x="2388" y="1037"/>
                  <a:pt x="2433" y="993"/>
                </a:cubicBezTo>
                <a:cubicBezTo>
                  <a:pt x="2478" y="948"/>
                  <a:pt x="2500" y="894"/>
                  <a:pt x="2500" y="831"/>
                </a:cubicBezTo>
                <a:cubicBezTo>
                  <a:pt x="2500" y="768"/>
                  <a:pt x="2478" y="714"/>
                  <a:pt x="2433" y="670"/>
                </a:cubicBezTo>
                <a:cubicBezTo>
                  <a:pt x="2388" y="624"/>
                  <a:pt x="2334" y="602"/>
                  <a:pt x="2271" y="602"/>
                </a:cubicBezTo>
                <a:close/>
                <a:moveTo>
                  <a:pt x="2339" y="899"/>
                </a:moveTo>
                <a:cubicBezTo>
                  <a:pt x="2320" y="918"/>
                  <a:pt x="2297" y="927"/>
                  <a:pt x="2271" y="927"/>
                </a:cubicBezTo>
                <a:cubicBezTo>
                  <a:pt x="2244" y="927"/>
                  <a:pt x="2222" y="918"/>
                  <a:pt x="2203" y="899"/>
                </a:cubicBezTo>
                <a:cubicBezTo>
                  <a:pt x="2184" y="880"/>
                  <a:pt x="2175" y="858"/>
                  <a:pt x="2175" y="831"/>
                </a:cubicBezTo>
                <a:cubicBezTo>
                  <a:pt x="2175" y="805"/>
                  <a:pt x="2184" y="782"/>
                  <a:pt x="2203" y="763"/>
                </a:cubicBezTo>
                <a:cubicBezTo>
                  <a:pt x="2222" y="745"/>
                  <a:pt x="2244" y="735"/>
                  <a:pt x="2271" y="735"/>
                </a:cubicBezTo>
                <a:cubicBezTo>
                  <a:pt x="2297" y="735"/>
                  <a:pt x="2320" y="745"/>
                  <a:pt x="2339" y="763"/>
                </a:cubicBezTo>
                <a:cubicBezTo>
                  <a:pt x="2358" y="782"/>
                  <a:pt x="2367" y="805"/>
                  <a:pt x="2367" y="831"/>
                </a:cubicBezTo>
                <a:cubicBezTo>
                  <a:pt x="2367" y="858"/>
                  <a:pt x="2358" y="880"/>
                  <a:pt x="2339" y="899"/>
                </a:cubicBezTo>
                <a:close/>
                <a:moveTo>
                  <a:pt x="2944" y="617"/>
                </a:moveTo>
                <a:cubicBezTo>
                  <a:pt x="2944" y="1097"/>
                  <a:pt x="2944" y="1097"/>
                  <a:pt x="2944" y="1097"/>
                </a:cubicBezTo>
                <a:cubicBezTo>
                  <a:pt x="2646" y="862"/>
                  <a:pt x="2646" y="862"/>
                  <a:pt x="2646" y="862"/>
                </a:cubicBezTo>
                <a:cubicBezTo>
                  <a:pt x="2646" y="1045"/>
                  <a:pt x="2646" y="1045"/>
                  <a:pt x="2646" y="1045"/>
                </a:cubicBezTo>
                <a:cubicBezTo>
                  <a:pt x="2513" y="1045"/>
                  <a:pt x="2513" y="1045"/>
                  <a:pt x="2513" y="1045"/>
                </a:cubicBezTo>
                <a:cubicBezTo>
                  <a:pt x="2513" y="588"/>
                  <a:pt x="2513" y="588"/>
                  <a:pt x="2513" y="588"/>
                </a:cubicBezTo>
                <a:cubicBezTo>
                  <a:pt x="2811" y="823"/>
                  <a:pt x="2811" y="823"/>
                  <a:pt x="2811" y="823"/>
                </a:cubicBezTo>
                <a:cubicBezTo>
                  <a:pt x="2811" y="617"/>
                  <a:pt x="2811" y="617"/>
                  <a:pt x="2811" y="617"/>
                </a:cubicBezTo>
                <a:lnTo>
                  <a:pt x="2944" y="617"/>
                </a:lnTo>
                <a:close/>
                <a:moveTo>
                  <a:pt x="676" y="1218"/>
                </a:moveTo>
                <a:cubicBezTo>
                  <a:pt x="676" y="1241"/>
                  <a:pt x="676" y="1241"/>
                  <a:pt x="676" y="1241"/>
                </a:cubicBezTo>
                <a:cubicBezTo>
                  <a:pt x="302" y="1233"/>
                  <a:pt x="0" y="927"/>
                  <a:pt x="0" y="551"/>
                </a:cubicBezTo>
                <a:cubicBezTo>
                  <a:pt x="0" y="532"/>
                  <a:pt x="1" y="513"/>
                  <a:pt x="2" y="493"/>
                </a:cubicBezTo>
                <a:cubicBezTo>
                  <a:pt x="25" y="495"/>
                  <a:pt x="25" y="495"/>
                  <a:pt x="25" y="495"/>
                </a:cubicBezTo>
                <a:cubicBezTo>
                  <a:pt x="24" y="514"/>
                  <a:pt x="23" y="533"/>
                  <a:pt x="23" y="551"/>
                </a:cubicBezTo>
                <a:cubicBezTo>
                  <a:pt x="23" y="914"/>
                  <a:pt x="314" y="1210"/>
                  <a:pt x="676" y="1218"/>
                </a:cubicBezTo>
                <a:close/>
                <a:moveTo>
                  <a:pt x="734" y="563"/>
                </a:moveTo>
                <a:cubicBezTo>
                  <a:pt x="710" y="563"/>
                  <a:pt x="710" y="563"/>
                  <a:pt x="710" y="563"/>
                </a:cubicBezTo>
                <a:cubicBezTo>
                  <a:pt x="710" y="544"/>
                  <a:pt x="695" y="528"/>
                  <a:pt x="676" y="528"/>
                </a:cubicBezTo>
                <a:cubicBezTo>
                  <a:pt x="656" y="528"/>
                  <a:pt x="641" y="544"/>
                  <a:pt x="641" y="563"/>
                </a:cubicBezTo>
                <a:cubicBezTo>
                  <a:pt x="641" y="582"/>
                  <a:pt x="656" y="598"/>
                  <a:pt x="676" y="598"/>
                </a:cubicBezTo>
                <a:cubicBezTo>
                  <a:pt x="676" y="621"/>
                  <a:pt x="676" y="621"/>
                  <a:pt x="676" y="621"/>
                </a:cubicBezTo>
                <a:cubicBezTo>
                  <a:pt x="644" y="621"/>
                  <a:pt x="617" y="595"/>
                  <a:pt x="617" y="563"/>
                </a:cubicBezTo>
                <a:cubicBezTo>
                  <a:pt x="617" y="531"/>
                  <a:pt x="644" y="505"/>
                  <a:pt x="676" y="505"/>
                </a:cubicBezTo>
                <a:cubicBezTo>
                  <a:pt x="708" y="505"/>
                  <a:pt x="734" y="531"/>
                  <a:pt x="734" y="563"/>
                </a:cubicBezTo>
                <a:close/>
                <a:moveTo>
                  <a:pt x="676" y="853"/>
                </a:moveTo>
                <a:cubicBezTo>
                  <a:pt x="676" y="876"/>
                  <a:pt x="676" y="876"/>
                  <a:pt x="676" y="876"/>
                </a:cubicBezTo>
                <a:cubicBezTo>
                  <a:pt x="503" y="876"/>
                  <a:pt x="363" y="736"/>
                  <a:pt x="363" y="563"/>
                </a:cubicBezTo>
                <a:cubicBezTo>
                  <a:pt x="363" y="391"/>
                  <a:pt x="503" y="250"/>
                  <a:pt x="676" y="250"/>
                </a:cubicBezTo>
                <a:cubicBezTo>
                  <a:pt x="848" y="250"/>
                  <a:pt x="988" y="391"/>
                  <a:pt x="988" y="563"/>
                </a:cubicBezTo>
                <a:cubicBezTo>
                  <a:pt x="965" y="563"/>
                  <a:pt x="965" y="563"/>
                  <a:pt x="965" y="563"/>
                </a:cubicBezTo>
                <a:cubicBezTo>
                  <a:pt x="965" y="403"/>
                  <a:pt x="835" y="274"/>
                  <a:pt x="676" y="274"/>
                </a:cubicBezTo>
                <a:cubicBezTo>
                  <a:pt x="516" y="274"/>
                  <a:pt x="386" y="403"/>
                  <a:pt x="386" y="563"/>
                </a:cubicBezTo>
                <a:cubicBezTo>
                  <a:pt x="386" y="723"/>
                  <a:pt x="516" y="853"/>
                  <a:pt x="676" y="853"/>
                </a:cubicBezTo>
                <a:close/>
                <a:moveTo>
                  <a:pt x="589" y="27"/>
                </a:moveTo>
                <a:cubicBezTo>
                  <a:pt x="587" y="4"/>
                  <a:pt x="587" y="4"/>
                  <a:pt x="587" y="4"/>
                </a:cubicBezTo>
                <a:cubicBezTo>
                  <a:pt x="610" y="1"/>
                  <a:pt x="634" y="0"/>
                  <a:pt x="657" y="0"/>
                </a:cubicBezTo>
                <a:cubicBezTo>
                  <a:pt x="972" y="0"/>
                  <a:pt x="1229" y="251"/>
                  <a:pt x="1240" y="563"/>
                </a:cubicBezTo>
                <a:cubicBezTo>
                  <a:pt x="1216" y="563"/>
                  <a:pt x="1216" y="563"/>
                  <a:pt x="1216" y="563"/>
                </a:cubicBezTo>
                <a:cubicBezTo>
                  <a:pt x="1206" y="264"/>
                  <a:pt x="959" y="23"/>
                  <a:pt x="657" y="23"/>
                </a:cubicBezTo>
                <a:cubicBezTo>
                  <a:pt x="635" y="23"/>
                  <a:pt x="612" y="25"/>
                  <a:pt x="589" y="27"/>
                </a:cubicBezTo>
                <a:close/>
                <a:moveTo>
                  <a:pt x="900" y="1212"/>
                </a:moveTo>
                <a:cubicBezTo>
                  <a:pt x="900" y="1169"/>
                  <a:pt x="871" y="1145"/>
                  <a:pt x="821" y="1145"/>
                </a:cubicBezTo>
                <a:cubicBezTo>
                  <a:pt x="736" y="1145"/>
                  <a:pt x="736" y="1145"/>
                  <a:pt x="736" y="1145"/>
                </a:cubicBezTo>
                <a:cubicBezTo>
                  <a:pt x="736" y="1337"/>
                  <a:pt x="736" y="1337"/>
                  <a:pt x="736" y="1337"/>
                </a:cubicBezTo>
                <a:cubicBezTo>
                  <a:pt x="784" y="1337"/>
                  <a:pt x="784" y="1337"/>
                  <a:pt x="784" y="1337"/>
                </a:cubicBezTo>
                <a:cubicBezTo>
                  <a:pt x="784" y="1283"/>
                  <a:pt x="784" y="1283"/>
                  <a:pt x="784" y="1283"/>
                </a:cubicBezTo>
                <a:cubicBezTo>
                  <a:pt x="821" y="1283"/>
                  <a:pt x="821" y="1283"/>
                  <a:pt x="821" y="1283"/>
                </a:cubicBezTo>
                <a:cubicBezTo>
                  <a:pt x="822" y="1283"/>
                  <a:pt x="822" y="1283"/>
                  <a:pt x="822" y="1283"/>
                </a:cubicBezTo>
                <a:cubicBezTo>
                  <a:pt x="851" y="1337"/>
                  <a:pt x="851" y="1337"/>
                  <a:pt x="851" y="1337"/>
                </a:cubicBezTo>
                <a:cubicBezTo>
                  <a:pt x="906" y="1337"/>
                  <a:pt x="906" y="1337"/>
                  <a:pt x="906" y="1337"/>
                </a:cubicBezTo>
                <a:cubicBezTo>
                  <a:pt x="866" y="1273"/>
                  <a:pt x="866" y="1273"/>
                  <a:pt x="866" y="1273"/>
                </a:cubicBezTo>
                <a:cubicBezTo>
                  <a:pt x="888" y="1262"/>
                  <a:pt x="900" y="1241"/>
                  <a:pt x="900" y="1212"/>
                </a:cubicBezTo>
                <a:close/>
                <a:moveTo>
                  <a:pt x="821" y="1245"/>
                </a:moveTo>
                <a:cubicBezTo>
                  <a:pt x="784" y="1245"/>
                  <a:pt x="784" y="1245"/>
                  <a:pt x="784" y="1245"/>
                </a:cubicBezTo>
                <a:cubicBezTo>
                  <a:pt x="784" y="1184"/>
                  <a:pt x="784" y="1184"/>
                  <a:pt x="784" y="1184"/>
                </a:cubicBezTo>
                <a:cubicBezTo>
                  <a:pt x="821" y="1184"/>
                  <a:pt x="821" y="1184"/>
                  <a:pt x="821" y="1184"/>
                </a:cubicBezTo>
                <a:cubicBezTo>
                  <a:pt x="842" y="1184"/>
                  <a:pt x="854" y="1194"/>
                  <a:pt x="854" y="1214"/>
                </a:cubicBezTo>
                <a:cubicBezTo>
                  <a:pt x="854" y="1234"/>
                  <a:pt x="842" y="1245"/>
                  <a:pt x="821" y="1245"/>
                </a:cubicBezTo>
                <a:close/>
                <a:moveTo>
                  <a:pt x="982" y="1298"/>
                </a:moveTo>
                <a:cubicBezTo>
                  <a:pt x="1086" y="1298"/>
                  <a:pt x="1086" y="1298"/>
                  <a:pt x="1086" y="1298"/>
                </a:cubicBezTo>
                <a:cubicBezTo>
                  <a:pt x="1086" y="1337"/>
                  <a:pt x="1086" y="1337"/>
                  <a:pt x="1086" y="1337"/>
                </a:cubicBezTo>
                <a:cubicBezTo>
                  <a:pt x="933" y="1337"/>
                  <a:pt x="933" y="1337"/>
                  <a:pt x="933" y="1337"/>
                </a:cubicBezTo>
                <a:cubicBezTo>
                  <a:pt x="933" y="1145"/>
                  <a:pt x="933" y="1145"/>
                  <a:pt x="933" y="1145"/>
                </a:cubicBezTo>
                <a:cubicBezTo>
                  <a:pt x="1083" y="1145"/>
                  <a:pt x="1083" y="1145"/>
                  <a:pt x="1083" y="1145"/>
                </a:cubicBezTo>
                <a:cubicBezTo>
                  <a:pt x="1083" y="1184"/>
                  <a:pt x="1083" y="1184"/>
                  <a:pt x="1083" y="1184"/>
                </a:cubicBezTo>
                <a:cubicBezTo>
                  <a:pt x="982" y="1184"/>
                  <a:pt x="982" y="1184"/>
                  <a:pt x="982" y="1184"/>
                </a:cubicBezTo>
                <a:cubicBezTo>
                  <a:pt x="982" y="1222"/>
                  <a:pt x="982" y="1222"/>
                  <a:pt x="982" y="1222"/>
                </a:cubicBezTo>
                <a:cubicBezTo>
                  <a:pt x="1073" y="1222"/>
                  <a:pt x="1073" y="1222"/>
                  <a:pt x="1073" y="1222"/>
                </a:cubicBezTo>
                <a:cubicBezTo>
                  <a:pt x="1073" y="1260"/>
                  <a:pt x="1073" y="1260"/>
                  <a:pt x="1073" y="1260"/>
                </a:cubicBezTo>
                <a:cubicBezTo>
                  <a:pt x="982" y="1260"/>
                  <a:pt x="982" y="1260"/>
                  <a:pt x="982" y="1260"/>
                </a:cubicBezTo>
                <a:lnTo>
                  <a:pt x="982" y="1298"/>
                </a:lnTo>
                <a:close/>
                <a:moveTo>
                  <a:pt x="1256" y="1274"/>
                </a:moveTo>
                <a:cubicBezTo>
                  <a:pt x="1284" y="1304"/>
                  <a:pt x="1284" y="1304"/>
                  <a:pt x="1284" y="1304"/>
                </a:cubicBezTo>
                <a:cubicBezTo>
                  <a:pt x="1264" y="1325"/>
                  <a:pt x="1234" y="1339"/>
                  <a:pt x="1205" y="1339"/>
                </a:cubicBezTo>
                <a:cubicBezTo>
                  <a:pt x="1148" y="1339"/>
                  <a:pt x="1105" y="1296"/>
                  <a:pt x="1105" y="1240"/>
                </a:cubicBezTo>
                <a:cubicBezTo>
                  <a:pt x="1105" y="1185"/>
                  <a:pt x="1149" y="1144"/>
                  <a:pt x="1207" y="1144"/>
                </a:cubicBezTo>
                <a:cubicBezTo>
                  <a:pt x="1235" y="1144"/>
                  <a:pt x="1265" y="1156"/>
                  <a:pt x="1284" y="1176"/>
                </a:cubicBezTo>
                <a:cubicBezTo>
                  <a:pt x="1256" y="1209"/>
                  <a:pt x="1256" y="1209"/>
                  <a:pt x="1256" y="1209"/>
                </a:cubicBezTo>
                <a:cubicBezTo>
                  <a:pt x="1243" y="1194"/>
                  <a:pt x="1225" y="1184"/>
                  <a:pt x="1208" y="1184"/>
                </a:cubicBezTo>
                <a:cubicBezTo>
                  <a:pt x="1178" y="1184"/>
                  <a:pt x="1155" y="1208"/>
                  <a:pt x="1155" y="1240"/>
                </a:cubicBezTo>
                <a:cubicBezTo>
                  <a:pt x="1155" y="1272"/>
                  <a:pt x="1178" y="1296"/>
                  <a:pt x="1208" y="1296"/>
                </a:cubicBezTo>
                <a:cubicBezTo>
                  <a:pt x="1224" y="1296"/>
                  <a:pt x="1243" y="1287"/>
                  <a:pt x="1256" y="1274"/>
                </a:cubicBezTo>
                <a:close/>
                <a:moveTo>
                  <a:pt x="1394" y="1144"/>
                </a:moveTo>
                <a:cubicBezTo>
                  <a:pt x="1335" y="1144"/>
                  <a:pt x="1291" y="1185"/>
                  <a:pt x="1291" y="1241"/>
                </a:cubicBezTo>
                <a:cubicBezTo>
                  <a:pt x="1291" y="1297"/>
                  <a:pt x="1335" y="1339"/>
                  <a:pt x="1394" y="1339"/>
                </a:cubicBezTo>
                <a:cubicBezTo>
                  <a:pt x="1453" y="1339"/>
                  <a:pt x="1498" y="1296"/>
                  <a:pt x="1498" y="1241"/>
                </a:cubicBezTo>
                <a:cubicBezTo>
                  <a:pt x="1498" y="1185"/>
                  <a:pt x="1453" y="1144"/>
                  <a:pt x="1394" y="1144"/>
                </a:cubicBezTo>
                <a:close/>
                <a:moveTo>
                  <a:pt x="1395" y="1298"/>
                </a:moveTo>
                <a:cubicBezTo>
                  <a:pt x="1365" y="1298"/>
                  <a:pt x="1341" y="1273"/>
                  <a:pt x="1341" y="1241"/>
                </a:cubicBezTo>
                <a:cubicBezTo>
                  <a:pt x="1341" y="1209"/>
                  <a:pt x="1365" y="1184"/>
                  <a:pt x="1395" y="1184"/>
                </a:cubicBezTo>
                <a:cubicBezTo>
                  <a:pt x="1424" y="1184"/>
                  <a:pt x="1448" y="1209"/>
                  <a:pt x="1448" y="1241"/>
                </a:cubicBezTo>
                <a:cubicBezTo>
                  <a:pt x="1448" y="1273"/>
                  <a:pt x="1424" y="1298"/>
                  <a:pt x="1395" y="1298"/>
                </a:cubicBezTo>
                <a:close/>
                <a:moveTo>
                  <a:pt x="1688" y="1212"/>
                </a:moveTo>
                <a:cubicBezTo>
                  <a:pt x="1688" y="1169"/>
                  <a:pt x="1659" y="1145"/>
                  <a:pt x="1609" y="1145"/>
                </a:cubicBezTo>
                <a:cubicBezTo>
                  <a:pt x="1523" y="1145"/>
                  <a:pt x="1523" y="1145"/>
                  <a:pt x="1523" y="1145"/>
                </a:cubicBezTo>
                <a:cubicBezTo>
                  <a:pt x="1523" y="1337"/>
                  <a:pt x="1523" y="1337"/>
                  <a:pt x="1523" y="1337"/>
                </a:cubicBezTo>
                <a:cubicBezTo>
                  <a:pt x="1572" y="1337"/>
                  <a:pt x="1572" y="1337"/>
                  <a:pt x="1572" y="1337"/>
                </a:cubicBezTo>
                <a:cubicBezTo>
                  <a:pt x="1572" y="1283"/>
                  <a:pt x="1572" y="1283"/>
                  <a:pt x="1572" y="1283"/>
                </a:cubicBezTo>
                <a:cubicBezTo>
                  <a:pt x="1609" y="1283"/>
                  <a:pt x="1609" y="1283"/>
                  <a:pt x="1609" y="1283"/>
                </a:cubicBezTo>
                <a:cubicBezTo>
                  <a:pt x="1610" y="1283"/>
                  <a:pt x="1610" y="1283"/>
                  <a:pt x="1610" y="1283"/>
                </a:cubicBezTo>
                <a:cubicBezTo>
                  <a:pt x="1639" y="1337"/>
                  <a:pt x="1639" y="1337"/>
                  <a:pt x="1639" y="1337"/>
                </a:cubicBezTo>
                <a:cubicBezTo>
                  <a:pt x="1694" y="1337"/>
                  <a:pt x="1694" y="1337"/>
                  <a:pt x="1694" y="1337"/>
                </a:cubicBezTo>
                <a:cubicBezTo>
                  <a:pt x="1654" y="1273"/>
                  <a:pt x="1654" y="1273"/>
                  <a:pt x="1654" y="1273"/>
                </a:cubicBezTo>
                <a:cubicBezTo>
                  <a:pt x="1676" y="1262"/>
                  <a:pt x="1688" y="1241"/>
                  <a:pt x="1688" y="1212"/>
                </a:cubicBezTo>
                <a:close/>
                <a:moveTo>
                  <a:pt x="1609" y="1245"/>
                </a:moveTo>
                <a:cubicBezTo>
                  <a:pt x="1572" y="1245"/>
                  <a:pt x="1572" y="1245"/>
                  <a:pt x="1572" y="1245"/>
                </a:cubicBezTo>
                <a:cubicBezTo>
                  <a:pt x="1572" y="1184"/>
                  <a:pt x="1572" y="1184"/>
                  <a:pt x="1572" y="1184"/>
                </a:cubicBezTo>
                <a:cubicBezTo>
                  <a:pt x="1609" y="1184"/>
                  <a:pt x="1609" y="1184"/>
                  <a:pt x="1609" y="1184"/>
                </a:cubicBezTo>
                <a:cubicBezTo>
                  <a:pt x="1630" y="1184"/>
                  <a:pt x="1642" y="1194"/>
                  <a:pt x="1642" y="1214"/>
                </a:cubicBezTo>
                <a:cubicBezTo>
                  <a:pt x="1642" y="1234"/>
                  <a:pt x="1630" y="1245"/>
                  <a:pt x="1609" y="1245"/>
                </a:cubicBezTo>
                <a:close/>
                <a:moveTo>
                  <a:pt x="1803" y="1145"/>
                </a:moveTo>
                <a:cubicBezTo>
                  <a:pt x="1721" y="1145"/>
                  <a:pt x="1721" y="1145"/>
                  <a:pt x="1721" y="1145"/>
                </a:cubicBezTo>
                <a:cubicBezTo>
                  <a:pt x="1721" y="1337"/>
                  <a:pt x="1721" y="1337"/>
                  <a:pt x="1721" y="1337"/>
                </a:cubicBezTo>
                <a:cubicBezTo>
                  <a:pt x="1802" y="1337"/>
                  <a:pt x="1802" y="1337"/>
                  <a:pt x="1802" y="1337"/>
                </a:cubicBezTo>
                <a:cubicBezTo>
                  <a:pt x="1863" y="1337"/>
                  <a:pt x="1905" y="1297"/>
                  <a:pt x="1905" y="1241"/>
                </a:cubicBezTo>
                <a:cubicBezTo>
                  <a:pt x="1905" y="1184"/>
                  <a:pt x="1864" y="1145"/>
                  <a:pt x="1803" y="1145"/>
                </a:cubicBezTo>
                <a:close/>
                <a:moveTo>
                  <a:pt x="1805" y="1298"/>
                </a:moveTo>
                <a:cubicBezTo>
                  <a:pt x="1770" y="1298"/>
                  <a:pt x="1770" y="1298"/>
                  <a:pt x="1770" y="1298"/>
                </a:cubicBezTo>
                <a:cubicBezTo>
                  <a:pt x="1770" y="1184"/>
                  <a:pt x="1770" y="1184"/>
                  <a:pt x="1770" y="1184"/>
                </a:cubicBezTo>
                <a:cubicBezTo>
                  <a:pt x="1802" y="1184"/>
                  <a:pt x="1802" y="1184"/>
                  <a:pt x="1802" y="1184"/>
                </a:cubicBezTo>
                <a:cubicBezTo>
                  <a:pt x="1833" y="1184"/>
                  <a:pt x="1856" y="1207"/>
                  <a:pt x="1856" y="1241"/>
                </a:cubicBezTo>
                <a:cubicBezTo>
                  <a:pt x="1856" y="1275"/>
                  <a:pt x="1834" y="1298"/>
                  <a:pt x="1805" y="1298"/>
                </a:cubicBezTo>
                <a:close/>
                <a:moveTo>
                  <a:pt x="2080" y="1280"/>
                </a:moveTo>
                <a:cubicBezTo>
                  <a:pt x="2080" y="1318"/>
                  <a:pt x="2046" y="1338"/>
                  <a:pt x="2004" y="1338"/>
                </a:cubicBezTo>
                <a:cubicBezTo>
                  <a:pt x="1972" y="1338"/>
                  <a:pt x="1939" y="1326"/>
                  <a:pt x="1917" y="1308"/>
                </a:cubicBezTo>
                <a:cubicBezTo>
                  <a:pt x="1935" y="1270"/>
                  <a:pt x="1935" y="1270"/>
                  <a:pt x="1935" y="1270"/>
                </a:cubicBezTo>
                <a:cubicBezTo>
                  <a:pt x="1955" y="1287"/>
                  <a:pt x="1985" y="1299"/>
                  <a:pt x="2004" y="1299"/>
                </a:cubicBezTo>
                <a:cubicBezTo>
                  <a:pt x="2020" y="1299"/>
                  <a:pt x="2029" y="1293"/>
                  <a:pt x="2029" y="1282"/>
                </a:cubicBezTo>
                <a:cubicBezTo>
                  <a:pt x="2029" y="1248"/>
                  <a:pt x="1928" y="1269"/>
                  <a:pt x="1928" y="1201"/>
                </a:cubicBezTo>
                <a:cubicBezTo>
                  <a:pt x="1928" y="1166"/>
                  <a:pt x="1959" y="1143"/>
                  <a:pt x="2004" y="1143"/>
                </a:cubicBezTo>
                <a:cubicBezTo>
                  <a:pt x="2032" y="1143"/>
                  <a:pt x="2060" y="1152"/>
                  <a:pt x="2080" y="1165"/>
                </a:cubicBezTo>
                <a:cubicBezTo>
                  <a:pt x="2061" y="1203"/>
                  <a:pt x="2061" y="1203"/>
                  <a:pt x="2061" y="1203"/>
                </a:cubicBezTo>
                <a:cubicBezTo>
                  <a:pt x="2041" y="1191"/>
                  <a:pt x="2016" y="1183"/>
                  <a:pt x="2000" y="1183"/>
                </a:cubicBezTo>
                <a:cubicBezTo>
                  <a:pt x="1988" y="1183"/>
                  <a:pt x="1979" y="1187"/>
                  <a:pt x="1979" y="1196"/>
                </a:cubicBezTo>
                <a:cubicBezTo>
                  <a:pt x="1979" y="1229"/>
                  <a:pt x="2080" y="1211"/>
                  <a:pt x="2080" y="12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Quest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42252" y="5679440"/>
            <a:ext cx="4191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43">
            <a:extLst>
              <a:ext uri="{FF2B5EF4-FFF2-40B4-BE49-F238E27FC236}">
                <a16:creationId xmlns:a16="http://schemas.microsoft.com/office/drawing/2014/main" id="{0BBA3D4F-DA37-4B00-BF36-DF51A0B14912}"/>
              </a:ext>
            </a:extLst>
          </p:cNvPr>
          <p:cNvSpPr>
            <a:spLocks noEditPoints="1"/>
          </p:cNvSpPr>
          <p:nvPr/>
        </p:nvSpPr>
        <p:spPr bwMode="auto">
          <a:xfrm>
            <a:off x="8491358" y="4902200"/>
            <a:ext cx="1770119" cy="495300"/>
          </a:xfrm>
          <a:custGeom>
            <a:avLst/>
            <a:gdLst>
              <a:gd name="T0" fmla="*/ 372 w 3224"/>
              <a:gd name="T1" fmla="*/ 599 h 904"/>
              <a:gd name="T2" fmla="*/ 101 w 3224"/>
              <a:gd name="T3" fmla="*/ 7 h 904"/>
              <a:gd name="T4" fmla="*/ 714 w 3224"/>
              <a:gd name="T5" fmla="*/ 501 h 904"/>
              <a:gd name="T6" fmla="*/ 1130 w 3224"/>
              <a:gd name="T7" fmla="*/ 219 h 904"/>
              <a:gd name="T8" fmla="*/ 1189 w 3224"/>
              <a:gd name="T9" fmla="*/ 98 h 904"/>
              <a:gd name="T10" fmla="*/ 1221 w 3224"/>
              <a:gd name="T11" fmla="*/ 599 h 904"/>
              <a:gd name="T12" fmla="*/ 1665 w 3224"/>
              <a:gd name="T13" fmla="*/ 438 h 904"/>
              <a:gd name="T14" fmla="*/ 1543 w 3224"/>
              <a:gd name="T15" fmla="*/ 219 h 904"/>
              <a:gd name="T16" fmla="*/ 1467 w 3224"/>
              <a:gd name="T17" fmla="*/ 501 h 904"/>
              <a:gd name="T18" fmla="*/ 2581 w 3224"/>
              <a:gd name="T19" fmla="*/ 156 h 904"/>
              <a:gd name="T20" fmla="*/ 2581 w 3224"/>
              <a:gd name="T21" fmla="*/ 451 h 904"/>
              <a:gd name="T22" fmla="*/ 3010 w 3224"/>
              <a:gd name="T23" fmla="*/ 219 h 904"/>
              <a:gd name="T24" fmla="*/ 3081 w 3224"/>
              <a:gd name="T25" fmla="*/ 599 h 904"/>
              <a:gd name="T26" fmla="*/ 3170 w 3224"/>
              <a:gd name="T27" fmla="*/ 604 h 904"/>
              <a:gd name="T28" fmla="*/ 543 w 3224"/>
              <a:gd name="T29" fmla="*/ 904 h 904"/>
              <a:gd name="T30" fmla="*/ 478 w 3224"/>
              <a:gd name="T31" fmla="*/ 901 h 904"/>
              <a:gd name="T32" fmla="*/ 448 w 3224"/>
              <a:gd name="T33" fmla="*/ 785 h 904"/>
              <a:gd name="T34" fmla="*/ 543 w 3224"/>
              <a:gd name="T35" fmla="*/ 823 h 904"/>
              <a:gd name="T36" fmla="*/ 545 w 3224"/>
              <a:gd name="T37" fmla="*/ 899 h 904"/>
              <a:gd name="T38" fmla="*/ 494 w 3224"/>
              <a:gd name="T39" fmla="*/ 809 h 904"/>
              <a:gd name="T40" fmla="*/ 498 w 3224"/>
              <a:gd name="T41" fmla="*/ 838 h 904"/>
              <a:gd name="T42" fmla="*/ 755 w 3224"/>
              <a:gd name="T43" fmla="*/ 856 h 904"/>
              <a:gd name="T44" fmla="*/ 796 w 3224"/>
              <a:gd name="T45" fmla="*/ 832 h 904"/>
              <a:gd name="T46" fmla="*/ 811 w 3224"/>
              <a:gd name="T47" fmla="*/ 788 h 904"/>
              <a:gd name="T48" fmla="*/ 724 w 3224"/>
              <a:gd name="T49" fmla="*/ 901 h 904"/>
              <a:gd name="T50" fmla="*/ 813 w 3224"/>
              <a:gd name="T51" fmla="*/ 880 h 904"/>
              <a:gd name="T52" fmla="*/ 1092 w 3224"/>
              <a:gd name="T53" fmla="*/ 875 h 904"/>
              <a:gd name="T54" fmla="*/ 996 w 3224"/>
              <a:gd name="T55" fmla="*/ 904 h 904"/>
              <a:gd name="T56" fmla="*/ 1055 w 3224"/>
              <a:gd name="T57" fmla="*/ 786 h 904"/>
              <a:gd name="T58" fmla="*/ 1066 w 3224"/>
              <a:gd name="T59" fmla="*/ 832 h 904"/>
              <a:gd name="T60" fmla="*/ 1033 w 3224"/>
              <a:gd name="T61" fmla="*/ 875 h 904"/>
              <a:gd name="T62" fmla="*/ 1069 w 3224"/>
              <a:gd name="T63" fmla="*/ 844 h 904"/>
              <a:gd name="T64" fmla="*/ 1360 w 3224"/>
              <a:gd name="T65" fmla="*/ 835 h 904"/>
              <a:gd name="T66" fmla="*/ 1371 w 3224"/>
              <a:gd name="T67" fmla="*/ 810 h 904"/>
              <a:gd name="T68" fmla="*/ 1285 w 3224"/>
              <a:gd name="T69" fmla="*/ 785 h 904"/>
              <a:gd name="T70" fmla="*/ 1373 w 3224"/>
              <a:gd name="T71" fmla="*/ 902 h 904"/>
              <a:gd name="T72" fmla="*/ 1560 w 3224"/>
              <a:gd name="T73" fmla="*/ 784 h 904"/>
              <a:gd name="T74" fmla="*/ 1588 w 3224"/>
              <a:gd name="T75" fmla="*/ 901 h 904"/>
              <a:gd name="T76" fmla="*/ 1627 w 3224"/>
              <a:gd name="T77" fmla="*/ 838 h 904"/>
              <a:gd name="T78" fmla="*/ 1642 w 3224"/>
              <a:gd name="T79" fmla="*/ 808 h 904"/>
              <a:gd name="T80" fmla="*/ 1825 w 3224"/>
              <a:gd name="T81" fmla="*/ 785 h 904"/>
              <a:gd name="T82" fmla="*/ 1856 w 3224"/>
              <a:gd name="T83" fmla="*/ 787 h 904"/>
              <a:gd name="T84" fmla="*/ 2121 w 3224"/>
              <a:gd name="T85" fmla="*/ 787 h 904"/>
              <a:gd name="T86" fmla="*/ 2048 w 3224"/>
              <a:gd name="T87" fmla="*/ 784 h 904"/>
              <a:gd name="T88" fmla="*/ 2072 w 3224"/>
              <a:gd name="T89" fmla="*/ 904 h 904"/>
              <a:gd name="T90" fmla="*/ 2120 w 3224"/>
              <a:gd name="T91" fmla="*/ 904 h 904"/>
              <a:gd name="T92" fmla="*/ 2150 w 3224"/>
              <a:gd name="T93" fmla="*/ 785 h 904"/>
              <a:gd name="T94" fmla="*/ 2416 w 3224"/>
              <a:gd name="T95" fmla="*/ 853 h 904"/>
              <a:gd name="T96" fmla="*/ 2424 w 3224"/>
              <a:gd name="T97" fmla="*/ 812 h 904"/>
              <a:gd name="T98" fmla="*/ 2344 w 3224"/>
              <a:gd name="T99" fmla="*/ 784 h 904"/>
              <a:gd name="T100" fmla="*/ 2426 w 3224"/>
              <a:gd name="T101" fmla="*/ 904 h 904"/>
              <a:gd name="T102" fmla="*/ 2715 w 3224"/>
              <a:gd name="T103" fmla="*/ 828 h 904"/>
              <a:gd name="T104" fmla="*/ 2671 w 3224"/>
              <a:gd name="T105" fmla="*/ 902 h 904"/>
              <a:gd name="T106" fmla="*/ 2612 w 3224"/>
              <a:gd name="T107" fmla="*/ 785 h 904"/>
              <a:gd name="T108" fmla="*/ 2708 w 3224"/>
              <a:gd name="T109" fmla="*/ 813 h 904"/>
              <a:gd name="T110" fmla="*/ 2653 w 3224"/>
              <a:gd name="T111" fmla="*/ 813 h 904"/>
              <a:gd name="T112" fmla="*/ 2668 w 3224"/>
              <a:gd name="T113" fmla="*/ 872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24" h="904">
                <a:moveTo>
                  <a:pt x="540" y="7"/>
                </a:moveTo>
                <a:cubicBezTo>
                  <a:pt x="641" y="7"/>
                  <a:pt x="641" y="7"/>
                  <a:pt x="641" y="7"/>
                </a:cubicBezTo>
                <a:cubicBezTo>
                  <a:pt x="641" y="599"/>
                  <a:pt x="641" y="599"/>
                  <a:pt x="641" y="599"/>
                </a:cubicBezTo>
                <a:cubicBezTo>
                  <a:pt x="542" y="599"/>
                  <a:pt x="542" y="599"/>
                  <a:pt x="542" y="599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372" y="599"/>
                  <a:pt x="372" y="599"/>
                  <a:pt x="372" y="599"/>
                </a:cubicBezTo>
                <a:cubicBezTo>
                  <a:pt x="280" y="599"/>
                  <a:pt x="280" y="599"/>
                  <a:pt x="280" y="599"/>
                </a:cubicBezTo>
                <a:cubicBezTo>
                  <a:pt x="99" y="228"/>
                  <a:pt x="99" y="228"/>
                  <a:pt x="99" y="228"/>
                </a:cubicBezTo>
                <a:cubicBezTo>
                  <a:pt x="99" y="599"/>
                  <a:pt x="99" y="599"/>
                  <a:pt x="99" y="599"/>
                </a:cubicBezTo>
                <a:cubicBezTo>
                  <a:pt x="0" y="599"/>
                  <a:pt x="0" y="599"/>
                  <a:pt x="0" y="599"/>
                </a:cubicBezTo>
                <a:cubicBezTo>
                  <a:pt x="0" y="7"/>
                  <a:pt x="0" y="7"/>
                  <a:pt x="0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325" y="467"/>
                  <a:pt x="325" y="467"/>
                  <a:pt x="325" y="467"/>
                </a:cubicBezTo>
                <a:lnTo>
                  <a:pt x="540" y="7"/>
                </a:lnTo>
                <a:close/>
                <a:moveTo>
                  <a:pt x="714" y="599"/>
                </a:moveTo>
                <a:cubicBezTo>
                  <a:pt x="1103" y="599"/>
                  <a:pt x="1103" y="599"/>
                  <a:pt x="1103" y="599"/>
                </a:cubicBezTo>
                <a:cubicBezTo>
                  <a:pt x="1103" y="501"/>
                  <a:pt x="1103" y="501"/>
                  <a:pt x="1103" y="501"/>
                </a:cubicBezTo>
                <a:cubicBezTo>
                  <a:pt x="714" y="501"/>
                  <a:pt x="714" y="501"/>
                  <a:pt x="714" y="501"/>
                </a:cubicBezTo>
                <a:lnTo>
                  <a:pt x="714" y="599"/>
                </a:lnTo>
                <a:close/>
                <a:moveTo>
                  <a:pt x="1130" y="219"/>
                </a:moveTo>
                <a:cubicBezTo>
                  <a:pt x="1130" y="340"/>
                  <a:pt x="1032" y="438"/>
                  <a:pt x="911" y="438"/>
                </a:cubicBezTo>
                <a:cubicBezTo>
                  <a:pt x="790" y="438"/>
                  <a:pt x="692" y="340"/>
                  <a:pt x="692" y="219"/>
                </a:cubicBezTo>
                <a:cubicBezTo>
                  <a:pt x="692" y="98"/>
                  <a:pt x="790" y="0"/>
                  <a:pt x="911" y="0"/>
                </a:cubicBezTo>
                <a:cubicBezTo>
                  <a:pt x="1032" y="0"/>
                  <a:pt x="1130" y="98"/>
                  <a:pt x="1130" y="219"/>
                </a:cubicBezTo>
                <a:close/>
                <a:moveTo>
                  <a:pt x="1032" y="219"/>
                </a:moveTo>
                <a:cubicBezTo>
                  <a:pt x="1032" y="152"/>
                  <a:pt x="978" y="98"/>
                  <a:pt x="911" y="98"/>
                </a:cubicBezTo>
                <a:cubicBezTo>
                  <a:pt x="844" y="98"/>
                  <a:pt x="790" y="152"/>
                  <a:pt x="790" y="219"/>
                </a:cubicBezTo>
                <a:cubicBezTo>
                  <a:pt x="790" y="287"/>
                  <a:pt x="844" y="341"/>
                  <a:pt x="911" y="341"/>
                </a:cubicBezTo>
                <a:cubicBezTo>
                  <a:pt x="978" y="341"/>
                  <a:pt x="1032" y="287"/>
                  <a:pt x="1032" y="219"/>
                </a:cubicBezTo>
                <a:close/>
                <a:moveTo>
                  <a:pt x="1189" y="98"/>
                </a:moveTo>
                <a:cubicBezTo>
                  <a:pt x="1295" y="98"/>
                  <a:pt x="1295" y="98"/>
                  <a:pt x="1295" y="98"/>
                </a:cubicBezTo>
                <a:cubicBezTo>
                  <a:pt x="1295" y="427"/>
                  <a:pt x="1295" y="427"/>
                  <a:pt x="1295" y="427"/>
                </a:cubicBezTo>
                <a:cubicBezTo>
                  <a:pt x="1295" y="427"/>
                  <a:pt x="1295" y="500"/>
                  <a:pt x="1221" y="500"/>
                </a:cubicBezTo>
                <a:cubicBezTo>
                  <a:pt x="1147" y="500"/>
                  <a:pt x="1147" y="500"/>
                  <a:pt x="1147" y="500"/>
                </a:cubicBezTo>
                <a:cubicBezTo>
                  <a:pt x="1147" y="599"/>
                  <a:pt x="1147" y="599"/>
                  <a:pt x="1147" y="599"/>
                </a:cubicBezTo>
                <a:cubicBezTo>
                  <a:pt x="1221" y="599"/>
                  <a:pt x="1221" y="599"/>
                  <a:pt x="1221" y="599"/>
                </a:cubicBezTo>
                <a:cubicBezTo>
                  <a:pt x="1221" y="599"/>
                  <a:pt x="1394" y="599"/>
                  <a:pt x="1394" y="427"/>
                </a:cubicBezTo>
                <a:cubicBezTo>
                  <a:pt x="1394" y="7"/>
                  <a:pt x="1394" y="7"/>
                  <a:pt x="1394" y="7"/>
                </a:cubicBezTo>
                <a:cubicBezTo>
                  <a:pt x="1189" y="7"/>
                  <a:pt x="1189" y="7"/>
                  <a:pt x="1189" y="7"/>
                </a:cubicBezTo>
                <a:lnTo>
                  <a:pt x="1189" y="98"/>
                </a:lnTo>
                <a:close/>
                <a:moveTo>
                  <a:pt x="1884" y="219"/>
                </a:moveTo>
                <a:cubicBezTo>
                  <a:pt x="1884" y="340"/>
                  <a:pt x="1785" y="438"/>
                  <a:pt x="1665" y="438"/>
                </a:cubicBezTo>
                <a:cubicBezTo>
                  <a:pt x="1544" y="438"/>
                  <a:pt x="1445" y="340"/>
                  <a:pt x="1445" y="219"/>
                </a:cubicBezTo>
                <a:cubicBezTo>
                  <a:pt x="1445" y="98"/>
                  <a:pt x="1544" y="0"/>
                  <a:pt x="1665" y="0"/>
                </a:cubicBezTo>
                <a:cubicBezTo>
                  <a:pt x="1785" y="0"/>
                  <a:pt x="1884" y="98"/>
                  <a:pt x="1884" y="219"/>
                </a:cubicBezTo>
                <a:close/>
                <a:moveTo>
                  <a:pt x="1786" y="219"/>
                </a:moveTo>
                <a:cubicBezTo>
                  <a:pt x="1786" y="152"/>
                  <a:pt x="1732" y="98"/>
                  <a:pt x="1665" y="98"/>
                </a:cubicBezTo>
                <a:cubicBezTo>
                  <a:pt x="1597" y="98"/>
                  <a:pt x="1543" y="152"/>
                  <a:pt x="1543" y="219"/>
                </a:cubicBezTo>
                <a:cubicBezTo>
                  <a:pt x="1543" y="287"/>
                  <a:pt x="1597" y="341"/>
                  <a:pt x="1665" y="341"/>
                </a:cubicBezTo>
                <a:cubicBezTo>
                  <a:pt x="1732" y="341"/>
                  <a:pt x="1786" y="287"/>
                  <a:pt x="1786" y="219"/>
                </a:cubicBezTo>
                <a:close/>
                <a:moveTo>
                  <a:pt x="1467" y="599"/>
                </a:moveTo>
                <a:cubicBezTo>
                  <a:pt x="1857" y="599"/>
                  <a:pt x="1857" y="599"/>
                  <a:pt x="1857" y="599"/>
                </a:cubicBezTo>
                <a:cubicBezTo>
                  <a:pt x="1857" y="501"/>
                  <a:pt x="1857" y="501"/>
                  <a:pt x="1857" y="501"/>
                </a:cubicBezTo>
                <a:cubicBezTo>
                  <a:pt x="1467" y="501"/>
                  <a:pt x="1467" y="501"/>
                  <a:pt x="1467" y="501"/>
                </a:cubicBezTo>
                <a:lnTo>
                  <a:pt x="1467" y="599"/>
                </a:lnTo>
                <a:close/>
                <a:moveTo>
                  <a:pt x="2581" y="451"/>
                </a:moveTo>
                <a:cubicBezTo>
                  <a:pt x="2546" y="486"/>
                  <a:pt x="2496" y="508"/>
                  <a:pt x="2442" y="508"/>
                </a:cubicBezTo>
                <a:cubicBezTo>
                  <a:pt x="2333" y="508"/>
                  <a:pt x="2246" y="430"/>
                  <a:pt x="2246" y="303"/>
                </a:cubicBezTo>
                <a:cubicBezTo>
                  <a:pt x="2246" y="184"/>
                  <a:pt x="2321" y="98"/>
                  <a:pt x="2442" y="98"/>
                </a:cubicBezTo>
                <a:cubicBezTo>
                  <a:pt x="2496" y="98"/>
                  <a:pt x="2546" y="120"/>
                  <a:pt x="2581" y="156"/>
                </a:cubicBezTo>
                <a:cubicBezTo>
                  <a:pt x="2650" y="87"/>
                  <a:pt x="2650" y="87"/>
                  <a:pt x="2650" y="87"/>
                </a:cubicBezTo>
                <a:cubicBezTo>
                  <a:pt x="2597" y="33"/>
                  <a:pt x="2524" y="0"/>
                  <a:pt x="2442" y="0"/>
                </a:cubicBezTo>
                <a:cubicBezTo>
                  <a:pt x="2269" y="0"/>
                  <a:pt x="2146" y="125"/>
                  <a:pt x="2146" y="303"/>
                </a:cubicBezTo>
                <a:cubicBezTo>
                  <a:pt x="2146" y="489"/>
                  <a:pt x="2279" y="607"/>
                  <a:pt x="2442" y="607"/>
                </a:cubicBezTo>
                <a:cubicBezTo>
                  <a:pt x="2524" y="607"/>
                  <a:pt x="2597" y="574"/>
                  <a:pt x="2650" y="521"/>
                </a:cubicBezTo>
                <a:lnTo>
                  <a:pt x="2581" y="451"/>
                </a:lnTo>
                <a:close/>
                <a:moveTo>
                  <a:pt x="3108" y="219"/>
                </a:moveTo>
                <a:cubicBezTo>
                  <a:pt x="3108" y="340"/>
                  <a:pt x="3009" y="438"/>
                  <a:pt x="2889" y="438"/>
                </a:cubicBezTo>
                <a:cubicBezTo>
                  <a:pt x="2768" y="438"/>
                  <a:pt x="2669" y="340"/>
                  <a:pt x="2669" y="219"/>
                </a:cubicBezTo>
                <a:cubicBezTo>
                  <a:pt x="2669" y="98"/>
                  <a:pt x="2768" y="0"/>
                  <a:pt x="2889" y="0"/>
                </a:cubicBezTo>
                <a:cubicBezTo>
                  <a:pt x="3009" y="0"/>
                  <a:pt x="3108" y="98"/>
                  <a:pt x="3108" y="219"/>
                </a:cubicBezTo>
                <a:close/>
                <a:moveTo>
                  <a:pt x="3010" y="219"/>
                </a:moveTo>
                <a:cubicBezTo>
                  <a:pt x="3010" y="152"/>
                  <a:pt x="2956" y="98"/>
                  <a:pt x="2889" y="98"/>
                </a:cubicBezTo>
                <a:cubicBezTo>
                  <a:pt x="2821" y="98"/>
                  <a:pt x="2767" y="152"/>
                  <a:pt x="2767" y="219"/>
                </a:cubicBezTo>
                <a:cubicBezTo>
                  <a:pt x="2767" y="287"/>
                  <a:pt x="2821" y="341"/>
                  <a:pt x="2889" y="341"/>
                </a:cubicBezTo>
                <a:cubicBezTo>
                  <a:pt x="2956" y="341"/>
                  <a:pt x="3010" y="287"/>
                  <a:pt x="3010" y="219"/>
                </a:cubicBezTo>
                <a:close/>
                <a:moveTo>
                  <a:pt x="2691" y="599"/>
                </a:moveTo>
                <a:cubicBezTo>
                  <a:pt x="3081" y="599"/>
                  <a:pt x="3081" y="599"/>
                  <a:pt x="3081" y="599"/>
                </a:cubicBezTo>
                <a:cubicBezTo>
                  <a:pt x="3081" y="501"/>
                  <a:pt x="3081" y="501"/>
                  <a:pt x="3081" y="501"/>
                </a:cubicBezTo>
                <a:cubicBezTo>
                  <a:pt x="2691" y="501"/>
                  <a:pt x="2691" y="501"/>
                  <a:pt x="2691" y="501"/>
                </a:cubicBezTo>
                <a:lnTo>
                  <a:pt x="2691" y="599"/>
                </a:lnTo>
                <a:close/>
                <a:moveTo>
                  <a:pt x="3170" y="497"/>
                </a:moveTo>
                <a:cubicBezTo>
                  <a:pt x="3142" y="497"/>
                  <a:pt x="3118" y="522"/>
                  <a:pt x="3118" y="551"/>
                </a:cubicBezTo>
                <a:cubicBezTo>
                  <a:pt x="3118" y="580"/>
                  <a:pt x="3142" y="604"/>
                  <a:pt x="3170" y="604"/>
                </a:cubicBezTo>
                <a:cubicBezTo>
                  <a:pt x="3201" y="604"/>
                  <a:pt x="3224" y="580"/>
                  <a:pt x="3224" y="551"/>
                </a:cubicBezTo>
                <a:cubicBezTo>
                  <a:pt x="3224" y="522"/>
                  <a:pt x="3201" y="497"/>
                  <a:pt x="3170" y="497"/>
                </a:cubicBezTo>
                <a:close/>
                <a:moveTo>
                  <a:pt x="545" y="899"/>
                </a:moveTo>
                <a:cubicBezTo>
                  <a:pt x="546" y="900"/>
                  <a:pt x="546" y="901"/>
                  <a:pt x="546" y="902"/>
                </a:cubicBezTo>
                <a:cubicBezTo>
                  <a:pt x="546" y="903"/>
                  <a:pt x="546" y="903"/>
                  <a:pt x="545" y="904"/>
                </a:cubicBezTo>
                <a:cubicBezTo>
                  <a:pt x="545" y="904"/>
                  <a:pt x="544" y="904"/>
                  <a:pt x="543" y="904"/>
                </a:cubicBezTo>
                <a:cubicBezTo>
                  <a:pt x="515" y="904"/>
                  <a:pt x="515" y="904"/>
                  <a:pt x="515" y="904"/>
                </a:cubicBezTo>
                <a:cubicBezTo>
                  <a:pt x="514" y="904"/>
                  <a:pt x="513" y="904"/>
                  <a:pt x="513" y="904"/>
                </a:cubicBezTo>
                <a:cubicBezTo>
                  <a:pt x="512" y="903"/>
                  <a:pt x="511" y="902"/>
                  <a:pt x="511" y="901"/>
                </a:cubicBezTo>
                <a:cubicBezTo>
                  <a:pt x="492" y="864"/>
                  <a:pt x="492" y="864"/>
                  <a:pt x="492" y="864"/>
                </a:cubicBezTo>
                <a:cubicBezTo>
                  <a:pt x="478" y="864"/>
                  <a:pt x="478" y="864"/>
                  <a:pt x="478" y="864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03"/>
                  <a:pt x="477" y="904"/>
                  <a:pt x="475" y="904"/>
                </a:cubicBezTo>
                <a:cubicBezTo>
                  <a:pt x="451" y="904"/>
                  <a:pt x="451" y="904"/>
                  <a:pt x="451" y="904"/>
                </a:cubicBezTo>
                <a:cubicBezTo>
                  <a:pt x="449" y="904"/>
                  <a:pt x="449" y="904"/>
                  <a:pt x="448" y="904"/>
                </a:cubicBezTo>
                <a:cubicBezTo>
                  <a:pt x="447" y="903"/>
                  <a:pt x="447" y="902"/>
                  <a:pt x="447" y="901"/>
                </a:cubicBezTo>
                <a:cubicBezTo>
                  <a:pt x="447" y="787"/>
                  <a:pt x="447" y="787"/>
                  <a:pt x="447" y="787"/>
                </a:cubicBezTo>
                <a:cubicBezTo>
                  <a:pt x="447" y="786"/>
                  <a:pt x="447" y="785"/>
                  <a:pt x="448" y="785"/>
                </a:cubicBezTo>
                <a:cubicBezTo>
                  <a:pt x="448" y="784"/>
                  <a:pt x="449" y="784"/>
                  <a:pt x="451" y="784"/>
                </a:cubicBezTo>
                <a:cubicBezTo>
                  <a:pt x="503" y="784"/>
                  <a:pt x="503" y="784"/>
                  <a:pt x="503" y="784"/>
                </a:cubicBezTo>
                <a:cubicBezTo>
                  <a:pt x="509" y="784"/>
                  <a:pt x="514" y="785"/>
                  <a:pt x="519" y="787"/>
                </a:cubicBezTo>
                <a:cubicBezTo>
                  <a:pt x="524" y="789"/>
                  <a:pt x="528" y="792"/>
                  <a:pt x="531" y="795"/>
                </a:cubicBezTo>
                <a:cubicBezTo>
                  <a:pt x="535" y="799"/>
                  <a:pt x="538" y="803"/>
                  <a:pt x="540" y="808"/>
                </a:cubicBezTo>
                <a:cubicBezTo>
                  <a:pt x="542" y="813"/>
                  <a:pt x="543" y="818"/>
                  <a:pt x="543" y="823"/>
                </a:cubicBezTo>
                <a:cubicBezTo>
                  <a:pt x="543" y="827"/>
                  <a:pt x="543" y="830"/>
                  <a:pt x="542" y="834"/>
                </a:cubicBezTo>
                <a:cubicBezTo>
                  <a:pt x="541" y="837"/>
                  <a:pt x="539" y="840"/>
                  <a:pt x="537" y="843"/>
                </a:cubicBezTo>
                <a:cubicBezTo>
                  <a:pt x="536" y="846"/>
                  <a:pt x="534" y="849"/>
                  <a:pt x="531" y="851"/>
                </a:cubicBezTo>
                <a:cubicBezTo>
                  <a:pt x="529" y="853"/>
                  <a:pt x="526" y="855"/>
                  <a:pt x="523" y="857"/>
                </a:cubicBezTo>
                <a:cubicBezTo>
                  <a:pt x="544" y="896"/>
                  <a:pt x="544" y="896"/>
                  <a:pt x="544" y="896"/>
                </a:cubicBezTo>
                <a:cubicBezTo>
                  <a:pt x="544" y="897"/>
                  <a:pt x="545" y="898"/>
                  <a:pt x="545" y="899"/>
                </a:cubicBezTo>
                <a:close/>
                <a:moveTo>
                  <a:pt x="511" y="824"/>
                </a:moveTo>
                <a:cubicBezTo>
                  <a:pt x="511" y="822"/>
                  <a:pt x="510" y="820"/>
                  <a:pt x="510" y="819"/>
                </a:cubicBezTo>
                <a:cubicBezTo>
                  <a:pt x="509" y="817"/>
                  <a:pt x="508" y="816"/>
                  <a:pt x="507" y="814"/>
                </a:cubicBezTo>
                <a:cubicBezTo>
                  <a:pt x="506" y="813"/>
                  <a:pt x="505" y="812"/>
                  <a:pt x="503" y="811"/>
                </a:cubicBezTo>
                <a:cubicBezTo>
                  <a:pt x="502" y="810"/>
                  <a:pt x="500" y="809"/>
                  <a:pt x="498" y="809"/>
                </a:cubicBezTo>
                <a:cubicBezTo>
                  <a:pt x="497" y="809"/>
                  <a:pt x="495" y="809"/>
                  <a:pt x="494" y="809"/>
                </a:cubicBezTo>
                <a:cubicBezTo>
                  <a:pt x="493" y="809"/>
                  <a:pt x="491" y="809"/>
                  <a:pt x="490" y="809"/>
                </a:cubicBezTo>
                <a:cubicBezTo>
                  <a:pt x="478" y="809"/>
                  <a:pt x="478" y="809"/>
                  <a:pt x="478" y="809"/>
                </a:cubicBezTo>
                <a:cubicBezTo>
                  <a:pt x="478" y="838"/>
                  <a:pt x="478" y="838"/>
                  <a:pt x="478" y="838"/>
                </a:cubicBezTo>
                <a:cubicBezTo>
                  <a:pt x="493" y="838"/>
                  <a:pt x="493" y="838"/>
                  <a:pt x="493" y="838"/>
                </a:cubicBezTo>
                <a:cubicBezTo>
                  <a:pt x="494" y="838"/>
                  <a:pt x="495" y="838"/>
                  <a:pt x="496" y="838"/>
                </a:cubicBezTo>
                <a:cubicBezTo>
                  <a:pt x="497" y="838"/>
                  <a:pt x="498" y="838"/>
                  <a:pt x="498" y="838"/>
                </a:cubicBezTo>
                <a:cubicBezTo>
                  <a:pt x="500" y="838"/>
                  <a:pt x="502" y="837"/>
                  <a:pt x="504" y="836"/>
                </a:cubicBezTo>
                <a:cubicBezTo>
                  <a:pt x="505" y="836"/>
                  <a:pt x="506" y="834"/>
                  <a:pt x="507" y="833"/>
                </a:cubicBezTo>
                <a:cubicBezTo>
                  <a:pt x="508" y="832"/>
                  <a:pt x="509" y="830"/>
                  <a:pt x="510" y="829"/>
                </a:cubicBezTo>
                <a:cubicBezTo>
                  <a:pt x="510" y="827"/>
                  <a:pt x="511" y="825"/>
                  <a:pt x="511" y="824"/>
                </a:cubicBezTo>
                <a:close/>
                <a:moveTo>
                  <a:pt x="755" y="877"/>
                </a:moveTo>
                <a:cubicBezTo>
                  <a:pt x="755" y="856"/>
                  <a:pt x="755" y="856"/>
                  <a:pt x="755" y="856"/>
                </a:cubicBezTo>
                <a:cubicBezTo>
                  <a:pt x="796" y="856"/>
                  <a:pt x="796" y="856"/>
                  <a:pt x="796" y="856"/>
                </a:cubicBezTo>
                <a:cubicBezTo>
                  <a:pt x="797" y="856"/>
                  <a:pt x="798" y="855"/>
                  <a:pt x="798" y="855"/>
                </a:cubicBezTo>
                <a:cubicBezTo>
                  <a:pt x="799" y="854"/>
                  <a:pt x="799" y="853"/>
                  <a:pt x="799" y="853"/>
                </a:cubicBezTo>
                <a:cubicBezTo>
                  <a:pt x="799" y="835"/>
                  <a:pt x="799" y="835"/>
                  <a:pt x="799" y="835"/>
                </a:cubicBezTo>
                <a:cubicBezTo>
                  <a:pt x="799" y="834"/>
                  <a:pt x="799" y="833"/>
                  <a:pt x="798" y="832"/>
                </a:cubicBezTo>
                <a:cubicBezTo>
                  <a:pt x="798" y="832"/>
                  <a:pt x="797" y="832"/>
                  <a:pt x="796" y="832"/>
                </a:cubicBezTo>
                <a:cubicBezTo>
                  <a:pt x="755" y="832"/>
                  <a:pt x="755" y="832"/>
                  <a:pt x="755" y="832"/>
                </a:cubicBezTo>
                <a:cubicBezTo>
                  <a:pt x="755" y="812"/>
                  <a:pt x="755" y="812"/>
                  <a:pt x="755" y="812"/>
                </a:cubicBezTo>
                <a:cubicBezTo>
                  <a:pt x="808" y="812"/>
                  <a:pt x="808" y="812"/>
                  <a:pt x="808" y="812"/>
                </a:cubicBezTo>
                <a:cubicBezTo>
                  <a:pt x="809" y="812"/>
                  <a:pt x="810" y="811"/>
                  <a:pt x="811" y="810"/>
                </a:cubicBezTo>
                <a:cubicBezTo>
                  <a:pt x="811" y="810"/>
                  <a:pt x="811" y="809"/>
                  <a:pt x="811" y="808"/>
                </a:cubicBezTo>
                <a:cubicBezTo>
                  <a:pt x="811" y="788"/>
                  <a:pt x="811" y="788"/>
                  <a:pt x="811" y="788"/>
                </a:cubicBezTo>
                <a:cubicBezTo>
                  <a:pt x="811" y="786"/>
                  <a:pt x="811" y="786"/>
                  <a:pt x="811" y="785"/>
                </a:cubicBezTo>
                <a:cubicBezTo>
                  <a:pt x="810" y="784"/>
                  <a:pt x="809" y="784"/>
                  <a:pt x="808" y="784"/>
                </a:cubicBezTo>
                <a:cubicBezTo>
                  <a:pt x="727" y="784"/>
                  <a:pt x="727" y="784"/>
                  <a:pt x="727" y="784"/>
                </a:cubicBezTo>
                <a:cubicBezTo>
                  <a:pt x="726" y="784"/>
                  <a:pt x="725" y="784"/>
                  <a:pt x="724" y="785"/>
                </a:cubicBezTo>
                <a:cubicBezTo>
                  <a:pt x="724" y="785"/>
                  <a:pt x="724" y="786"/>
                  <a:pt x="724" y="787"/>
                </a:cubicBezTo>
                <a:cubicBezTo>
                  <a:pt x="724" y="901"/>
                  <a:pt x="724" y="901"/>
                  <a:pt x="724" y="901"/>
                </a:cubicBezTo>
                <a:cubicBezTo>
                  <a:pt x="724" y="902"/>
                  <a:pt x="724" y="903"/>
                  <a:pt x="725" y="904"/>
                </a:cubicBezTo>
                <a:cubicBezTo>
                  <a:pt x="725" y="904"/>
                  <a:pt x="726" y="904"/>
                  <a:pt x="727" y="904"/>
                </a:cubicBezTo>
                <a:cubicBezTo>
                  <a:pt x="809" y="904"/>
                  <a:pt x="809" y="904"/>
                  <a:pt x="809" y="904"/>
                </a:cubicBezTo>
                <a:cubicBezTo>
                  <a:pt x="811" y="904"/>
                  <a:pt x="812" y="904"/>
                  <a:pt x="813" y="902"/>
                </a:cubicBezTo>
                <a:cubicBezTo>
                  <a:pt x="813" y="902"/>
                  <a:pt x="813" y="901"/>
                  <a:pt x="813" y="901"/>
                </a:cubicBezTo>
                <a:cubicBezTo>
                  <a:pt x="813" y="880"/>
                  <a:pt x="813" y="880"/>
                  <a:pt x="813" y="880"/>
                </a:cubicBezTo>
                <a:cubicBezTo>
                  <a:pt x="813" y="878"/>
                  <a:pt x="812" y="877"/>
                  <a:pt x="810" y="877"/>
                </a:cubicBezTo>
                <a:lnTo>
                  <a:pt x="755" y="877"/>
                </a:lnTo>
                <a:close/>
                <a:moveTo>
                  <a:pt x="1098" y="828"/>
                </a:moveTo>
                <a:cubicBezTo>
                  <a:pt x="1100" y="833"/>
                  <a:pt x="1100" y="839"/>
                  <a:pt x="1100" y="844"/>
                </a:cubicBezTo>
                <a:cubicBezTo>
                  <a:pt x="1100" y="850"/>
                  <a:pt x="1100" y="855"/>
                  <a:pt x="1098" y="861"/>
                </a:cubicBezTo>
                <a:cubicBezTo>
                  <a:pt x="1097" y="866"/>
                  <a:pt x="1095" y="871"/>
                  <a:pt x="1092" y="875"/>
                </a:cubicBezTo>
                <a:cubicBezTo>
                  <a:pt x="1089" y="879"/>
                  <a:pt x="1086" y="884"/>
                  <a:pt x="1082" y="887"/>
                </a:cubicBezTo>
                <a:cubicBezTo>
                  <a:pt x="1078" y="891"/>
                  <a:pt x="1074" y="894"/>
                  <a:pt x="1070" y="896"/>
                </a:cubicBezTo>
                <a:cubicBezTo>
                  <a:pt x="1065" y="899"/>
                  <a:pt x="1060" y="901"/>
                  <a:pt x="1055" y="902"/>
                </a:cubicBezTo>
                <a:cubicBezTo>
                  <a:pt x="1049" y="904"/>
                  <a:pt x="1044" y="904"/>
                  <a:pt x="1038" y="904"/>
                </a:cubicBezTo>
                <a:cubicBezTo>
                  <a:pt x="998" y="904"/>
                  <a:pt x="998" y="904"/>
                  <a:pt x="998" y="904"/>
                </a:cubicBezTo>
                <a:cubicBezTo>
                  <a:pt x="997" y="904"/>
                  <a:pt x="996" y="904"/>
                  <a:pt x="996" y="904"/>
                </a:cubicBezTo>
                <a:cubicBezTo>
                  <a:pt x="995" y="903"/>
                  <a:pt x="994" y="902"/>
                  <a:pt x="994" y="901"/>
                </a:cubicBezTo>
                <a:cubicBezTo>
                  <a:pt x="994" y="787"/>
                  <a:pt x="994" y="787"/>
                  <a:pt x="994" y="787"/>
                </a:cubicBezTo>
                <a:cubicBezTo>
                  <a:pt x="994" y="786"/>
                  <a:pt x="995" y="785"/>
                  <a:pt x="995" y="785"/>
                </a:cubicBezTo>
                <a:cubicBezTo>
                  <a:pt x="996" y="784"/>
                  <a:pt x="997" y="784"/>
                  <a:pt x="998" y="784"/>
                </a:cubicBezTo>
                <a:cubicBezTo>
                  <a:pt x="1038" y="784"/>
                  <a:pt x="1038" y="784"/>
                  <a:pt x="1038" y="784"/>
                </a:cubicBezTo>
                <a:cubicBezTo>
                  <a:pt x="1044" y="784"/>
                  <a:pt x="1049" y="784"/>
                  <a:pt x="1055" y="786"/>
                </a:cubicBezTo>
                <a:cubicBezTo>
                  <a:pt x="1060" y="787"/>
                  <a:pt x="1065" y="789"/>
                  <a:pt x="1070" y="792"/>
                </a:cubicBezTo>
                <a:cubicBezTo>
                  <a:pt x="1074" y="794"/>
                  <a:pt x="1078" y="798"/>
                  <a:pt x="1082" y="801"/>
                </a:cubicBezTo>
                <a:cubicBezTo>
                  <a:pt x="1086" y="805"/>
                  <a:pt x="1089" y="809"/>
                  <a:pt x="1092" y="813"/>
                </a:cubicBezTo>
                <a:cubicBezTo>
                  <a:pt x="1095" y="818"/>
                  <a:pt x="1097" y="823"/>
                  <a:pt x="1098" y="828"/>
                </a:cubicBezTo>
                <a:close/>
                <a:moveTo>
                  <a:pt x="1069" y="844"/>
                </a:moveTo>
                <a:cubicBezTo>
                  <a:pt x="1069" y="840"/>
                  <a:pt x="1068" y="835"/>
                  <a:pt x="1066" y="832"/>
                </a:cubicBezTo>
                <a:cubicBezTo>
                  <a:pt x="1065" y="828"/>
                  <a:pt x="1062" y="824"/>
                  <a:pt x="1060" y="822"/>
                </a:cubicBezTo>
                <a:cubicBezTo>
                  <a:pt x="1057" y="819"/>
                  <a:pt x="1053" y="817"/>
                  <a:pt x="1049" y="815"/>
                </a:cubicBezTo>
                <a:cubicBezTo>
                  <a:pt x="1045" y="814"/>
                  <a:pt x="1041" y="813"/>
                  <a:pt x="1037" y="813"/>
                </a:cubicBezTo>
                <a:cubicBezTo>
                  <a:pt x="1026" y="813"/>
                  <a:pt x="1026" y="813"/>
                  <a:pt x="1026" y="813"/>
                </a:cubicBezTo>
                <a:cubicBezTo>
                  <a:pt x="1026" y="875"/>
                  <a:pt x="1026" y="875"/>
                  <a:pt x="1026" y="875"/>
                </a:cubicBezTo>
                <a:cubicBezTo>
                  <a:pt x="1033" y="875"/>
                  <a:pt x="1033" y="875"/>
                  <a:pt x="1033" y="875"/>
                </a:cubicBezTo>
                <a:cubicBezTo>
                  <a:pt x="1034" y="875"/>
                  <a:pt x="1035" y="875"/>
                  <a:pt x="1036" y="875"/>
                </a:cubicBezTo>
                <a:cubicBezTo>
                  <a:pt x="1038" y="875"/>
                  <a:pt x="1039" y="875"/>
                  <a:pt x="1040" y="875"/>
                </a:cubicBezTo>
                <a:cubicBezTo>
                  <a:pt x="1044" y="875"/>
                  <a:pt x="1048" y="874"/>
                  <a:pt x="1051" y="872"/>
                </a:cubicBezTo>
                <a:cubicBezTo>
                  <a:pt x="1055" y="870"/>
                  <a:pt x="1058" y="868"/>
                  <a:pt x="1061" y="865"/>
                </a:cubicBezTo>
                <a:cubicBezTo>
                  <a:pt x="1063" y="863"/>
                  <a:pt x="1065" y="860"/>
                  <a:pt x="1067" y="856"/>
                </a:cubicBezTo>
                <a:cubicBezTo>
                  <a:pt x="1068" y="852"/>
                  <a:pt x="1069" y="848"/>
                  <a:pt x="1069" y="844"/>
                </a:cubicBezTo>
                <a:close/>
                <a:moveTo>
                  <a:pt x="1315" y="877"/>
                </a:moveTo>
                <a:cubicBezTo>
                  <a:pt x="1315" y="856"/>
                  <a:pt x="1315" y="856"/>
                  <a:pt x="1315" y="856"/>
                </a:cubicBezTo>
                <a:cubicBezTo>
                  <a:pt x="1356" y="856"/>
                  <a:pt x="1356" y="856"/>
                  <a:pt x="1356" y="856"/>
                </a:cubicBezTo>
                <a:cubicBezTo>
                  <a:pt x="1357" y="856"/>
                  <a:pt x="1358" y="855"/>
                  <a:pt x="1359" y="855"/>
                </a:cubicBezTo>
                <a:cubicBezTo>
                  <a:pt x="1359" y="854"/>
                  <a:pt x="1360" y="853"/>
                  <a:pt x="1360" y="853"/>
                </a:cubicBezTo>
                <a:cubicBezTo>
                  <a:pt x="1360" y="835"/>
                  <a:pt x="1360" y="835"/>
                  <a:pt x="1360" y="835"/>
                </a:cubicBezTo>
                <a:cubicBezTo>
                  <a:pt x="1360" y="834"/>
                  <a:pt x="1359" y="833"/>
                  <a:pt x="1359" y="832"/>
                </a:cubicBezTo>
                <a:cubicBezTo>
                  <a:pt x="1358" y="832"/>
                  <a:pt x="1357" y="832"/>
                  <a:pt x="1356" y="832"/>
                </a:cubicBezTo>
                <a:cubicBezTo>
                  <a:pt x="1315" y="832"/>
                  <a:pt x="1315" y="832"/>
                  <a:pt x="1315" y="832"/>
                </a:cubicBezTo>
                <a:cubicBezTo>
                  <a:pt x="1315" y="812"/>
                  <a:pt x="1315" y="812"/>
                  <a:pt x="1315" y="812"/>
                </a:cubicBezTo>
                <a:cubicBezTo>
                  <a:pt x="1368" y="812"/>
                  <a:pt x="1368" y="812"/>
                  <a:pt x="1368" y="812"/>
                </a:cubicBezTo>
                <a:cubicBezTo>
                  <a:pt x="1369" y="812"/>
                  <a:pt x="1370" y="811"/>
                  <a:pt x="1371" y="810"/>
                </a:cubicBezTo>
                <a:cubicBezTo>
                  <a:pt x="1372" y="810"/>
                  <a:pt x="1372" y="809"/>
                  <a:pt x="1372" y="808"/>
                </a:cubicBezTo>
                <a:cubicBezTo>
                  <a:pt x="1372" y="788"/>
                  <a:pt x="1372" y="788"/>
                  <a:pt x="1372" y="788"/>
                </a:cubicBezTo>
                <a:cubicBezTo>
                  <a:pt x="1372" y="786"/>
                  <a:pt x="1372" y="786"/>
                  <a:pt x="1371" y="785"/>
                </a:cubicBezTo>
                <a:cubicBezTo>
                  <a:pt x="1370" y="784"/>
                  <a:pt x="1369" y="784"/>
                  <a:pt x="1368" y="784"/>
                </a:cubicBezTo>
                <a:cubicBezTo>
                  <a:pt x="1288" y="784"/>
                  <a:pt x="1288" y="784"/>
                  <a:pt x="1288" y="784"/>
                </a:cubicBezTo>
                <a:cubicBezTo>
                  <a:pt x="1286" y="784"/>
                  <a:pt x="1286" y="784"/>
                  <a:pt x="1285" y="785"/>
                </a:cubicBezTo>
                <a:cubicBezTo>
                  <a:pt x="1284" y="785"/>
                  <a:pt x="1284" y="786"/>
                  <a:pt x="1284" y="787"/>
                </a:cubicBezTo>
                <a:cubicBezTo>
                  <a:pt x="1284" y="901"/>
                  <a:pt x="1284" y="901"/>
                  <a:pt x="1284" y="901"/>
                </a:cubicBezTo>
                <a:cubicBezTo>
                  <a:pt x="1284" y="902"/>
                  <a:pt x="1284" y="903"/>
                  <a:pt x="1285" y="904"/>
                </a:cubicBezTo>
                <a:cubicBezTo>
                  <a:pt x="1286" y="904"/>
                  <a:pt x="1286" y="904"/>
                  <a:pt x="1288" y="904"/>
                </a:cubicBezTo>
                <a:cubicBezTo>
                  <a:pt x="1370" y="904"/>
                  <a:pt x="1370" y="904"/>
                  <a:pt x="1370" y="904"/>
                </a:cubicBezTo>
                <a:cubicBezTo>
                  <a:pt x="1372" y="904"/>
                  <a:pt x="1373" y="904"/>
                  <a:pt x="1373" y="902"/>
                </a:cubicBezTo>
                <a:cubicBezTo>
                  <a:pt x="1373" y="902"/>
                  <a:pt x="1374" y="901"/>
                  <a:pt x="1374" y="901"/>
                </a:cubicBezTo>
                <a:cubicBezTo>
                  <a:pt x="1374" y="880"/>
                  <a:pt x="1374" y="880"/>
                  <a:pt x="1374" y="880"/>
                </a:cubicBezTo>
                <a:cubicBezTo>
                  <a:pt x="1374" y="878"/>
                  <a:pt x="1372" y="877"/>
                  <a:pt x="1370" y="877"/>
                </a:cubicBezTo>
                <a:lnTo>
                  <a:pt x="1315" y="877"/>
                </a:lnTo>
                <a:close/>
                <a:moveTo>
                  <a:pt x="1638" y="784"/>
                </a:moveTo>
                <a:cubicBezTo>
                  <a:pt x="1560" y="784"/>
                  <a:pt x="1560" y="784"/>
                  <a:pt x="1560" y="784"/>
                </a:cubicBezTo>
                <a:cubicBezTo>
                  <a:pt x="1559" y="784"/>
                  <a:pt x="1558" y="784"/>
                  <a:pt x="1558" y="785"/>
                </a:cubicBezTo>
                <a:cubicBezTo>
                  <a:pt x="1557" y="785"/>
                  <a:pt x="1557" y="786"/>
                  <a:pt x="1557" y="787"/>
                </a:cubicBezTo>
                <a:cubicBezTo>
                  <a:pt x="1557" y="901"/>
                  <a:pt x="1557" y="901"/>
                  <a:pt x="1557" y="901"/>
                </a:cubicBezTo>
                <a:cubicBezTo>
                  <a:pt x="1557" y="903"/>
                  <a:pt x="1558" y="904"/>
                  <a:pt x="1560" y="904"/>
                </a:cubicBezTo>
                <a:cubicBezTo>
                  <a:pt x="1585" y="904"/>
                  <a:pt x="1585" y="904"/>
                  <a:pt x="1585" y="904"/>
                </a:cubicBezTo>
                <a:cubicBezTo>
                  <a:pt x="1587" y="904"/>
                  <a:pt x="1588" y="903"/>
                  <a:pt x="1588" y="901"/>
                </a:cubicBezTo>
                <a:cubicBezTo>
                  <a:pt x="1588" y="864"/>
                  <a:pt x="1588" y="864"/>
                  <a:pt x="1588" y="864"/>
                </a:cubicBezTo>
                <a:cubicBezTo>
                  <a:pt x="1625" y="864"/>
                  <a:pt x="1625" y="864"/>
                  <a:pt x="1625" y="864"/>
                </a:cubicBezTo>
                <a:cubicBezTo>
                  <a:pt x="1626" y="864"/>
                  <a:pt x="1627" y="863"/>
                  <a:pt x="1628" y="862"/>
                </a:cubicBezTo>
                <a:cubicBezTo>
                  <a:pt x="1628" y="862"/>
                  <a:pt x="1628" y="861"/>
                  <a:pt x="1628" y="860"/>
                </a:cubicBezTo>
                <a:cubicBezTo>
                  <a:pt x="1628" y="840"/>
                  <a:pt x="1628" y="840"/>
                  <a:pt x="1628" y="840"/>
                </a:cubicBezTo>
                <a:cubicBezTo>
                  <a:pt x="1628" y="839"/>
                  <a:pt x="1628" y="838"/>
                  <a:pt x="1627" y="838"/>
                </a:cubicBezTo>
                <a:cubicBezTo>
                  <a:pt x="1627" y="837"/>
                  <a:pt x="1626" y="837"/>
                  <a:pt x="1625" y="837"/>
                </a:cubicBezTo>
                <a:cubicBezTo>
                  <a:pt x="1588" y="837"/>
                  <a:pt x="1588" y="837"/>
                  <a:pt x="1588" y="837"/>
                </a:cubicBezTo>
                <a:cubicBezTo>
                  <a:pt x="1588" y="812"/>
                  <a:pt x="1588" y="812"/>
                  <a:pt x="1588" y="812"/>
                </a:cubicBezTo>
                <a:cubicBezTo>
                  <a:pt x="1638" y="812"/>
                  <a:pt x="1638" y="812"/>
                  <a:pt x="1638" y="812"/>
                </a:cubicBezTo>
                <a:cubicBezTo>
                  <a:pt x="1639" y="812"/>
                  <a:pt x="1640" y="811"/>
                  <a:pt x="1641" y="810"/>
                </a:cubicBezTo>
                <a:cubicBezTo>
                  <a:pt x="1641" y="810"/>
                  <a:pt x="1642" y="809"/>
                  <a:pt x="1642" y="808"/>
                </a:cubicBezTo>
                <a:cubicBezTo>
                  <a:pt x="1642" y="788"/>
                  <a:pt x="1642" y="788"/>
                  <a:pt x="1642" y="788"/>
                </a:cubicBezTo>
                <a:cubicBezTo>
                  <a:pt x="1642" y="786"/>
                  <a:pt x="1641" y="786"/>
                  <a:pt x="1641" y="785"/>
                </a:cubicBezTo>
                <a:cubicBezTo>
                  <a:pt x="1640" y="784"/>
                  <a:pt x="1639" y="784"/>
                  <a:pt x="1638" y="784"/>
                </a:cubicBezTo>
                <a:close/>
                <a:moveTo>
                  <a:pt x="1852" y="784"/>
                </a:moveTo>
                <a:cubicBezTo>
                  <a:pt x="1828" y="784"/>
                  <a:pt x="1828" y="784"/>
                  <a:pt x="1828" y="784"/>
                </a:cubicBezTo>
                <a:cubicBezTo>
                  <a:pt x="1827" y="784"/>
                  <a:pt x="1826" y="784"/>
                  <a:pt x="1825" y="785"/>
                </a:cubicBezTo>
                <a:cubicBezTo>
                  <a:pt x="1825" y="786"/>
                  <a:pt x="1824" y="786"/>
                  <a:pt x="1824" y="787"/>
                </a:cubicBezTo>
                <a:cubicBezTo>
                  <a:pt x="1824" y="901"/>
                  <a:pt x="1824" y="901"/>
                  <a:pt x="1824" y="901"/>
                </a:cubicBezTo>
                <a:cubicBezTo>
                  <a:pt x="1824" y="903"/>
                  <a:pt x="1826" y="904"/>
                  <a:pt x="1828" y="904"/>
                </a:cubicBezTo>
                <a:cubicBezTo>
                  <a:pt x="1852" y="904"/>
                  <a:pt x="1852" y="904"/>
                  <a:pt x="1852" y="904"/>
                </a:cubicBezTo>
                <a:cubicBezTo>
                  <a:pt x="1855" y="904"/>
                  <a:pt x="1856" y="903"/>
                  <a:pt x="1856" y="901"/>
                </a:cubicBezTo>
                <a:cubicBezTo>
                  <a:pt x="1856" y="787"/>
                  <a:pt x="1856" y="787"/>
                  <a:pt x="1856" y="787"/>
                </a:cubicBezTo>
                <a:cubicBezTo>
                  <a:pt x="1856" y="786"/>
                  <a:pt x="1855" y="785"/>
                  <a:pt x="1855" y="785"/>
                </a:cubicBezTo>
                <a:cubicBezTo>
                  <a:pt x="1854" y="784"/>
                  <a:pt x="1853" y="784"/>
                  <a:pt x="1852" y="784"/>
                </a:cubicBezTo>
                <a:close/>
                <a:moveTo>
                  <a:pt x="2147" y="784"/>
                </a:moveTo>
                <a:cubicBezTo>
                  <a:pt x="2124" y="784"/>
                  <a:pt x="2124" y="784"/>
                  <a:pt x="2124" y="784"/>
                </a:cubicBezTo>
                <a:cubicBezTo>
                  <a:pt x="2123" y="784"/>
                  <a:pt x="2122" y="784"/>
                  <a:pt x="2122" y="785"/>
                </a:cubicBezTo>
                <a:cubicBezTo>
                  <a:pt x="2121" y="785"/>
                  <a:pt x="2121" y="786"/>
                  <a:pt x="2121" y="787"/>
                </a:cubicBezTo>
                <a:cubicBezTo>
                  <a:pt x="2121" y="852"/>
                  <a:pt x="2121" y="852"/>
                  <a:pt x="2121" y="852"/>
                </a:cubicBezTo>
                <a:cubicBezTo>
                  <a:pt x="2114" y="841"/>
                  <a:pt x="2107" y="830"/>
                  <a:pt x="2100" y="819"/>
                </a:cubicBezTo>
                <a:cubicBezTo>
                  <a:pt x="2093" y="808"/>
                  <a:pt x="2086" y="797"/>
                  <a:pt x="2079" y="786"/>
                </a:cubicBezTo>
                <a:cubicBezTo>
                  <a:pt x="2079" y="785"/>
                  <a:pt x="2078" y="785"/>
                  <a:pt x="2077" y="784"/>
                </a:cubicBezTo>
                <a:cubicBezTo>
                  <a:pt x="2077" y="784"/>
                  <a:pt x="2076" y="784"/>
                  <a:pt x="2075" y="784"/>
                </a:cubicBezTo>
                <a:cubicBezTo>
                  <a:pt x="2048" y="784"/>
                  <a:pt x="2048" y="784"/>
                  <a:pt x="2048" y="784"/>
                </a:cubicBezTo>
                <a:cubicBezTo>
                  <a:pt x="2047" y="784"/>
                  <a:pt x="2046" y="784"/>
                  <a:pt x="2046" y="785"/>
                </a:cubicBezTo>
                <a:cubicBezTo>
                  <a:pt x="2045" y="786"/>
                  <a:pt x="2045" y="786"/>
                  <a:pt x="2045" y="787"/>
                </a:cubicBezTo>
                <a:cubicBezTo>
                  <a:pt x="2045" y="901"/>
                  <a:pt x="2045" y="901"/>
                  <a:pt x="2045" y="901"/>
                </a:cubicBezTo>
                <a:cubicBezTo>
                  <a:pt x="2045" y="902"/>
                  <a:pt x="2045" y="903"/>
                  <a:pt x="2046" y="903"/>
                </a:cubicBezTo>
                <a:cubicBezTo>
                  <a:pt x="2046" y="904"/>
                  <a:pt x="2047" y="904"/>
                  <a:pt x="2048" y="904"/>
                </a:cubicBezTo>
                <a:cubicBezTo>
                  <a:pt x="2072" y="904"/>
                  <a:pt x="2072" y="904"/>
                  <a:pt x="2072" y="904"/>
                </a:cubicBezTo>
                <a:cubicBezTo>
                  <a:pt x="2073" y="904"/>
                  <a:pt x="2074" y="904"/>
                  <a:pt x="2074" y="904"/>
                </a:cubicBezTo>
                <a:cubicBezTo>
                  <a:pt x="2075" y="903"/>
                  <a:pt x="2075" y="902"/>
                  <a:pt x="2075" y="901"/>
                </a:cubicBezTo>
                <a:cubicBezTo>
                  <a:pt x="2075" y="831"/>
                  <a:pt x="2075" y="831"/>
                  <a:pt x="2075" y="831"/>
                </a:cubicBezTo>
                <a:cubicBezTo>
                  <a:pt x="2083" y="843"/>
                  <a:pt x="2090" y="855"/>
                  <a:pt x="2097" y="866"/>
                </a:cubicBezTo>
                <a:cubicBezTo>
                  <a:pt x="2104" y="878"/>
                  <a:pt x="2111" y="890"/>
                  <a:pt x="2118" y="902"/>
                </a:cubicBezTo>
                <a:cubicBezTo>
                  <a:pt x="2119" y="903"/>
                  <a:pt x="2119" y="903"/>
                  <a:pt x="2120" y="904"/>
                </a:cubicBezTo>
                <a:cubicBezTo>
                  <a:pt x="2120" y="904"/>
                  <a:pt x="2121" y="904"/>
                  <a:pt x="2122" y="904"/>
                </a:cubicBezTo>
                <a:cubicBezTo>
                  <a:pt x="2148" y="904"/>
                  <a:pt x="2148" y="904"/>
                  <a:pt x="2148" y="904"/>
                </a:cubicBezTo>
                <a:cubicBezTo>
                  <a:pt x="2149" y="904"/>
                  <a:pt x="2150" y="904"/>
                  <a:pt x="2150" y="904"/>
                </a:cubicBezTo>
                <a:cubicBezTo>
                  <a:pt x="2151" y="903"/>
                  <a:pt x="2151" y="902"/>
                  <a:pt x="2151" y="901"/>
                </a:cubicBezTo>
                <a:cubicBezTo>
                  <a:pt x="2151" y="787"/>
                  <a:pt x="2151" y="787"/>
                  <a:pt x="2151" y="787"/>
                </a:cubicBezTo>
                <a:cubicBezTo>
                  <a:pt x="2151" y="786"/>
                  <a:pt x="2151" y="785"/>
                  <a:pt x="2150" y="785"/>
                </a:cubicBezTo>
                <a:cubicBezTo>
                  <a:pt x="2149" y="784"/>
                  <a:pt x="2148" y="784"/>
                  <a:pt x="2147" y="784"/>
                </a:cubicBezTo>
                <a:close/>
                <a:moveTo>
                  <a:pt x="2372" y="877"/>
                </a:moveTo>
                <a:cubicBezTo>
                  <a:pt x="2372" y="856"/>
                  <a:pt x="2372" y="856"/>
                  <a:pt x="2372" y="856"/>
                </a:cubicBezTo>
                <a:cubicBezTo>
                  <a:pt x="2412" y="856"/>
                  <a:pt x="2412" y="856"/>
                  <a:pt x="2412" y="856"/>
                </a:cubicBezTo>
                <a:cubicBezTo>
                  <a:pt x="2413" y="856"/>
                  <a:pt x="2414" y="855"/>
                  <a:pt x="2415" y="855"/>
                </a:cubicBezTo>
                <a:cubicBezTo>
                  <a:pt x="2416" y="854"/>
                  <a:pt x="2416" y="853"/>
                  <a:pt x="2416" y="853"/>
                </a:cubicBezTo>
                <a:cubicBezTo>
                  <a:pt x="2416" y="835"/>
                  <a:pt x="2416" y="835"/>
                  <a:pt x="2416" y="835"/>
                </a:cubicBezTo>
                <a:cubicBezTo>
                  <a:pt x="2416" y="834"/>
                  <a:pt x="2416" y="833"/>
                  <a:pt x="2415" y="832"/>
                </a:cubicBezTo>
                <a:cubicBezTo>
                  <a:pt x="2414" y="832"/>
                  <a:pt x="2413" y="832"/>
                  <a:pt x="2412" y="832"/>
                </a:cubicBezTo>
                <a:cubicBezTo>
                  <a:pt x="2372" y="832"/>
                  <a:pt x="2372" y="832"/>
                  <a:pt x="2372" y="832"/>
                </a:cubicBezTo>
                <a:cubicBezTo>
                  <a:pt x="2372" y="812"/>
                  <a:pt x="2372" y="812"/>
                  <a:pt x="2372" y="812"/>
                </a:cubicBezTo>
                <a:cubicBezTo>
                  <a:pt x="2424" y="812"/>
                  <a:pt x="2424" y="812"/>
                  <a:pt x="2424" y="812"/>
                </a:cubicBezTo>
                <a:cubicBezTo>
                  <a:pt x="2426" y="812"/>
                  <a:pt x="2427" y="811"/>
                  <a:pt x="2427" y="810"/>
                </a:cubicBezTo>
                <a:cubicBezTo>
                  <a:pt x="2428" y="810"/>
                  <a:pt x="2428" y="809"/>
                  <a:pt x="2428" y="808"/>
                </a:cubicBezTo>
                <a:cubicBezTo>
                  <a:pt x="2428" y="788"/>
                  <a:pt x="2428" y="788"/>
                  <a:pt x="2428" y="788"/>
                </a:cubicBezTo>
                <a:cubicBezTo>
                  <a:pt x="2428" y="786"/>
                  <a:pt x="2428" y="786"/>
                  <a:pt x="2427" y="785"/>
                </a:cubicBezTo>
                <a:cubicBezTo>
                  <a:pt x="2427" y="784"/>
                  <a:pt x="2426" y="784"/>
                  <a:pt x="2424" y="784"/>
                </a:cubicBezTo>
                <a:cubicBezTo>
                  <a:pt x="2344" y="784"/>
                  <a:pt x="2344" y="784"/>
                  <a:pt x="2344" y="784"/>
                </a:cubicBezTo>
                <a:cubicBezTo>
                  <a:pt x="2343" y="784"/>
                  <a:pt x="2342" y="784"/>
                  <a:pt x="2341" y="785"/>
                </a:cubicBezTo>
                <a:cubicBezTo>
                  <a:pt x="2341" y="785"/>
                  <a:pt x="2340" y="786"/>
                  <a:pt x="2340" y="787"/>
                </a:cubicBezTo>
                <a:cubicBezTo>
                  <a:pt x="2340" y="901"/>
                  <a:pt x="2340" y="901"/>
                  <a:pt x="2340" y="901"/>
                </a:cubicBezTo>
                <a:cubicBezTo>
                  <a:pt x="2340" y="902"/>
                  <a:pt x="2341" y="903"/>
                  <a:pt x="2341" y="904"/>
                </a:cubicBezTo>
                <a:cubicBezTo>
                  <a:pt x="2342" y="904"/>
                  <a:pt x="2343" y="904"/>
                  <a:pt x="2344" y="904"/>
                </a:cubicBezTo>
                <a:cubicBezTo>
                  <a:pt x="2426" y="904"/>
                  <a:pt x="2426" y="904"/>
                  <a:pt x="2426" y="904"/>
                </a:cubicBezTo>
                <a:cubicBezTo>
                  <a:pt x="2428" y="904"/>
                  <a:pt x="2429" y="904"/>
                  <a:pt x="2429" y="902"/>
                </a:cubicBezTo>
                <a:cubicBezTo>
                  <a:pt x="2430" y="902"/>
                  <a:pt x="2430" y="901"/>
                  <a:pt x="2430" y="901"/>
                </a:cubicBezTo>
                <a:cubicBezTo>
                  <a:pt x="2430" y="880"/>
                  <a:pt x="2430" y="880"/>
                  <a:pt x="2430" y="880"/>
                </a:cubicBezTo>
                <a:cubicBezTo>
                  <a:pt x="2430" y="878"/>
                  <a:pt x="2429" y="877"/>
                  <a:pt x="2426" y="877"/>
                </a:cubicBezTo>
                <a:lnTo>
                  <a:pt x="2372" y="877"/>
                </a:lnTo>
                <a:close/>
                <a:moveTo>
                  <a:pt x="2715" y="828"/>
                </a:moveTo>
                <a:cubicBezTo>
                  <a:pt x="2716" y="833"/>
                  <a:pt x="2717" y="839"/>
                  <a:pt x="2717" y="844"/>
                </a:cubicBezTo>
                <a:cubicBezTo>
                  <a:pt x="2717" y="850"/>
                  <a:pt x="2716" y="855"/>
                  <a:pt x="2715" y="861"/>
                </a:cubicBezTo>
                <a:cubicBezTo>
                  <a:pt x="2713" y="866"/>
                  <a:pt x="2711" y="871"/>
                  <a:pt x="2709" y="875"/>
                </a:cubicBezTo>
                <a:cubicBezTo>
                  <a:pt x="2706" y="879"/>
                  <a:pt x="2703" y="884"/>
                  <a:pt x="2699" y="887"/>
                </a:cubicBezTo>
                <a:cubicBezTo>
                  <a:pt x="2695" y="891"/>
                  <a:pt x="2691" y="894"/>
                  <a:pt x="2686" y="896"/>
                </a:cubicBezTo>
                <a:cubicBezTo>
                  <a:pt x="2682" y="899"/>
                  <a:pt x="2677" y="901"/>
                  <a:pt x="2671" y="902"/>
                </a:cubicBezTo>
                <a:cubicBezTo>
                  <a:pt x="2666" y="904"/>
                  <a:pt x="2661" y="904"/>
                  <a:pt x="2655" y="904"/>
                </a:cubicBezTo>
                <a:cubicBezTo>
                  <a:pt x="2615" y="904"/>
                  <a:pt x="2615" y="904"/>
                  <a:pt x="2615" y="904"/>
                </a:cubicBezTo>
                <a:cubicBezTo>
                  <a:pt x="2614" y="904"/>
                  <a:pt x="2613" y="904"/>
                  <a:pt x="2612" y="904"/>
                </a:cubicBezTo>
                <a:cubicBezTo>
                  <a:pt x="2612" y="903"/>
                  <a:pt x="2611" y="902"/>
                  <a:pt x="2611" y="901"/>
                </a:cubicBezTo>
                <a:cubicBezTo>
                  <a:pt x="2611" y="787"/>
                  <a:pt x="2611" y="787"/>
                  <a:pt x="2611" y="787"/>
                </a:cubicBezTo>
                <a:cubicBezTo>
                  <a:pt x="2611" y="786"/>
                  <a:pt x="2611" y="785"/>
                  <a:pt x="2612" y="785"/>
                </a:cubicBezTo>
                <a:cubicBezTo>
                  <a:pt x="2613" y="784"/>
                  <a:pt x="2614" y="784"/>
                  <a:pt x="2615" y="784"/>
                </a:cubicBezTo>
                <a:cubicBezTo>
                  <a:pt x="2655" y="784"/>
                  <a:pt x="2655" y="784"/>
                  <a:pt x="2655" y="784"/>
                </a:cubicBezTo>
                <a:cubicBezTo>
                  <a:pt x="2661" y="784"/>
                  <a:pt x="2666" y="784"/>
                  <a:pt x="2671" y="786"/>
                </a:cubicBezTo>
                <a:cubicBezTo>
                  <a:pt x="2677" y="787"/>
                  <a:pt x="2682" y="789"/>
                  <a:pt x="2686" y="792"/>
                </a:cubicBezTo>
                <a:cubicBezTo>
                  <a:pt x="2691" y="794"/>
                  <a:pt x="2695" y="798"/>
                  <a:pt x="2699" y="801"/>
                </a:cubicBezTo>
                <a:cubicBezTo>
                  <a:pt x="2703" y="805"/>
                  <a:pt x="2706" y="809"/>
                  <a:pt x="2708" y="813"/>
                </a:cubicBezTo>
                <a:cubicBezTo>
                  <a:pt x="2711" y="818"/>
                  <a:pt x="2713" y="823"/>
                  <a:pt x="2715" y="828"/>
                </a:cubicBezTo>
                <a:close/>
                <a:moveTo>
                  <a:pt x="2686" y="844"/>
                </a:moveTo>
                <a:cubicBezTo>
                  <a:pt x="2686" y="840"/>
                  <a:pt x="2685" y="835"/>
                  <a:pt x="2683" y="832"/>
                </a:cubicBezTo>
                <a:cubicBezTo>
                  <a:pt x="2681" y="828"/>
                  <a:pt x="2679" y="824"/>
                  <a:pt x="2676" y="822"/>
                </a:cubicBezTo>
                <a:cubicBezTo>
                  <a:pt x="2673" y="819"/>
                  <a:pt x="2670" y="817"/>
                  <a:pt x="2666" y="815"/>
                </a:cubicBezTo>
                <a:cubicBezTo>
                  <a:pt x="2662" y="814"/>
                  <a:pt x="2658" y="813"/>
                  <a:pt x="2653" y="813"/>
                </a:cubicBezTo>
                <a:cubicBezTo>
                  <a:pt x="2643" y="813"/>
                  <a:pt x="2643" y="813"/>
                  <a:pt x="2643" y="813"/>
                </a:cubicBezTo>
                <a:cubicBezTo>
                  <a:pt x="2643" y="875"/>
                  <a:pt x="2643" y="875"/>
                  <a:pt x="2643" y="875"/>
                </a:cubicBezTo>
                <a:cubicBezTo>
                  <a:pt x="2649" y="875"/>
                  <a:pt x="2649" y="875"/>
                  <a:pt x="2649" y="875"/>
                </a:cubicBezTo>
                <a:cubicBezTo>
                  <a:pt x="2651" y="875"/>
                  <a:pt x="2652" y="875"/>
                  <a:pt x="2653" y="875"/>
                </a:cubicBezTo>
                <a:cubicBezTo>
                  <a:pt x="2654" y="875"/>
                  <a:pt x="2656" y="875"/>
                  <a:pt x="2657" y="875"/>
                </a:cubicBezTo>
                <a:cubicBezTo>
                  <a:pt x="2661" y="875"/>
                  <a:pt x="2665" y="874"/>
                  <a:pt x="2668" y="872"/>
                </a:cubicBezTo>
                <a:cubicBezTo>
                  <a:pt x="2672" y="870"/>
                  <a:pt x="2675" y="868"/>
                  <a:pt x="2677" y="865"/>
                </a:cubicBezTo>
                <a:cubicBezTo>
                  <a:pt x="2680" y="863"/>
                  <a:pt x="2682" y="860"/>
                  <a:pt x="2683" y="856"/>
                </a:cubicBezTo>
                <a:cubicBezTo>
                  <a:pt x="2685" y="852"/>
                  <a:pt x="2686" y="848"/>
                  <a:pt x="2686" y="8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Quest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66867" y="5679440"/>
            <a:ext cx="4191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22" name="Group 21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7" name="Rectangle 26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1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/>
      <p:bldP spid="9" grpId="0"/>
      <p:bldP spid="4" grpId="0" animBg="1"/>
      <p:bldP spid="11" grpId="0" animBg="1"/>
      <p:bldP spid="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3058DFBD-0801-4DB5-B065-35BBA73D4FD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2" r="22012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7010400" y="4343400"/>
            <a:ext cx="3670299" cy="181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32258" y="1598568"/>
            <a:ext cx="2771442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Property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Deals</a:t>
            </a:r>
            <a:endParaRPr lang="id-ID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9558" y="3346450"/>
            <a:ext cx="31397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</a:t>
            </a:r>
          </a:p>
        </p:txBody>
      </p:sp>
      <p:sp>
        <p:nvSpPr>
          <p:cNvPr id="7" name="Rectangle 6"/>
          <p:cNvSpPr/>
          <p:nvPr/>
        </p:nvSpPr>
        <p:spPr>
          <a:xfrm>
            <a:off x="1533260" y="4978400"/>
            <a:ext cx="895879" cy="280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More</a:t>
            </a:r>
            <a:r>
              <a:rPr lang="en-US" sz="900" baseline="0" dirty="0"/>
              <a:t> Info</a:t>
            </a:r>
            <a:endParaRPr lang="en-US" sz="900" dirty="0"/>
          </a:p>
        </p:txBody>
      </p:sp>
      <p:sp>
        <p:nvSpPr>
          <p:cNvPr id="8" name="Rectangle 7"/>
          <p:cNvSpPr/>
          <p:nvPr/>
        </p:nvSpPr>
        <p:spPr>
          <a:xfrm>
            <a:off x="7490157" y="4558996"/>
            <a:ext cx="141254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Price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7490156" y="4782464"/>
            <a:ext cx="1882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$90.000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4455" y="5613305"/>
            <a:ext cx="1083530" cy="208126"/>
            <a:chOff x="1366174" y="4862018"/>
            <a:chExt cx="1083530" cy="208126"/>
          </a:xfrm>
          <a:solidFill>
            <a:srgbClr val="FFC000"/>
          </a:solidFill>
        </p:grpSpPr>
        <p:sp>
          <p:nvSpPr>
            <p:cNvPr id="11" name="5-Point Star 10"/>
            <p:cNvSpPr/>
            <p:nvPr/>
          </p:nvSpPr>
          <p:spPr>
            <a:xfrm>
              <a:off x="1366174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1659600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1952294" y="486201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2244988" y="486201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067967" y="1541661"/>
            <a:ext cx="1853533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Joomeea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Point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7967" y="1930229"/>
            <a:ext cx="2047541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Cleveland, Texas, Us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57104" y="1483952"/>
            <a:ext cx="14217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+20%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Per Year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19" name="Group 18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773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32258" y="1598568"/>
            <a:ext cx="2771442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Marketing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Strategy</a:t>
            </a:r>
            <a:endParaRPr lang="id-ID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9558" y="3459160"/>
            <a:ext cx="395254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2258" y="4673704"/>
            <a:ext cx="980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9828" y="4754602"/>
            <a:ext cx="29922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9191958" y="2068731"/>
            <a:ext cx="980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39528" y="2149629"/>
            <a:ext cx="145557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91958" y="3922931"/>
            <a:ext cx="980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</a:rPr>
              <a:t>03.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39528" y="4003829"/>
            <a:ext cx="145557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13" name="Group 12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CF239F38-50EA-4916-ACBA-B3923BAFED6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2" r="165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01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3235658" y="1585868"/>
            <a:ext cx="2771442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Our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Current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Project</a:t>
            </a:r>
            <a:endParaRPr lang="id-ID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7100" y="1753490"/>
            <a:ext cx="395254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</a:t>
            </a:r>
          </a:p>
        </p:txBody>
      </p:sp>
      <p:sp>
        <p:nvSpPr>
          <p:cNvPr id="6" name="Rectangle 5"/>
          <p:cNvSpPr/>
          <p:nvPr/>
        </p:nvSpPr>
        <p:spPr>
          <a:xfrm>
            <a:off x="8829677" y="4598931"/>
            <a:ext cx="18535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Rose Residence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8829677" y="4987499"/>
            <a:ext cx="185353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Cleveland, Texas, Us</a:t>
            </a:r>
          </a:p>
        </p:txBody>
      </p:sp>
      <p:sp>
        <p:nvSpPr>
          <p:cNvPr id="8" name="Rectangle 7"/>
          <p:cNvSpPr/>
          <p:nvPr/>
        </p:nvSpPr>
        <p:spPr>
          <a:xfrm>
            <a:off x="6947235" y="3901800"/>
            <a:ext cx="141254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Value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7234" y="4290368"/>
            <a:ext cx="1882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$70.000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47235" y="4987499"/>
            <a:ext cx="1412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Profit 27%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12" name="Group 11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1171D6F7-2F04-475C-8829-957B35BBF50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" b="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26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5077158" y="1573168"/>
            <a:ext cx="251744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Next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Projects</a:t>
            </a:r>
            <a:endParaRPr lang="id-ID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7158" y="3001960"/>
            <a:ext cx="395254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</a:t>
            </a:r>
          </a:p>
        </p:txBody>
      </p:sp>
      <p:sp>
        <p:nvSpPr>
          <p:cNvPr id="9" name="Rectangle 8"/>
          <p:cNvSpPr/>
          <p:nvPr/>
        </p:nvSpPr>
        <p:spPr>
          <a:xfrm>
            <a:off x="5115258" y="4603856"/>
            <a:ext cx="1853533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Victoria Tower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15258" y="4992424"/>
            <a:ext cx="185353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Cleveland, Texas, 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15258" y="4280877"/>
            <a:ext cx="1412542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Start In January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823659" y="2138909"/>
            <a:ext cx="1371600" cy="12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0392375" y="2034846"/>
            <a:ext cx="1083530" cy="208126"/>
            <a:chOff x="1366174" y="4862018"/>
            <a:chExt cx="1083530" cy="208126"/>
          </a:xfrm>
          <a:solidFill>
            <a:srgbClr val="FFC000"/>
          </a:solidFill>
        </p:grpSpPr>
        <p:sp>
          <p:nvSpPr>
            <p:cNvPr id="17" name="5-Point Star 16"/>
            <p:cNvSpPr/>
            <p:nvPr/>
          </p:nvSpPr>
          <p:spPr>
            <a:xfrm>
              <a:off x="1366174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1659600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1952294" y="486201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2244988" y="486201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6EC99CD-0234-DC4B-B1D0-FA488AC878E4}"/>
              </a:ext>
            </a:extLst>
          </p:cNvPr>
          <p:cNvSpPr/>
          <p:nvPr/>
        </p:nvSpPr>
        <p:spPr>
          <a:xfrm>
            <a:off x="8846908" y="2239562"/>
            <a:ext cx="1647825" cy="36163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Rating 8/10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75CC34D-EFBC-486A-A7BE-CE9DE9B83A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5" r="36605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8BA6B1B-3D33-4487-959A-A2522E3470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8" r="203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83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7F5BB0-9E70-4E2E-BDCB-CD2C9F304200}"/>
              </a:ext>
            </a:extLst>
          </p:cNvPr>
          <p:cNvSpPr txBox="1"/>
          <p:nvPr/>
        </p:nvSpPr>
        <p:spPr>
          <a:xfrm>
            <a:off x="3698647" y="3721046"/>
            <a:ext cx="479470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+mj-lt"/>
                <a:ea typeface="Roboto Slab" pitchFamily="2" charset="0"/>
                <a:cs typeface="Lato" charset="0"/>
              </a:rPr>
              <a:t>Welcome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Slab" pitchFamily="2" charset="0"/>
                <a:cs typeface="Lato" charset="0"/>
              </a:rPr>
              <a:t> Message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7229" y="4213489"/>
            <a:ext cx="83975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5" name="Rectangle 4"/>
          <p:cNvSpPr/>
          <p:nvPr/>
        </p:nvSpPr>
        <p:spPr>
          <a:xfrm>
            <a:off x="4980863" y="5031042"/>
            <a:ext cx="2230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Martin Doe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0862" y="5369596"/>
            <a:ext cx="22302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 Of Director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B41EFC3-1555-4A6F-B2BD-2E3A4FB958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56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7845758" y="1587500"/>
            <a:ext cx="2517442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Our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Latest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Projects</a:t>
            </a:r>
            <a:endParaRPr lang="id-ID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8458" y="3710183"/>
            <a:ext cx="1853533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Leon Side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58458" y="4098751"/>
            <a:ext cx="185353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Cleveland, Texas, 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15258" y="4778352"/>
            <a:ext cx="141254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Value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15257" y="5166920"/>
            <a:ext cx="1882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$40.000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15258" y="5864051"/>
            <a:ext cx="1412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Profit 27%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58458" y="5379303"/>
            <a:ext cx="358424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77751" y="1142950"/>
            <a:ext cx="1882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$70.000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77752" y="1840081"/>
            <a:ext cx="1412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Profit 17%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67140" y="2138932"/>
            <a:ext cx="1853533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Leon Side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67140" y="2527500"/>
            <a:ext cx="185353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Cleveland, Texas, Us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5D26A38-7049-4E06-BB7F-D3723D3B58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r="17901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DA8E803-8D9B-44EC-AD32-3CE98EC0466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 r="245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71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5077158" y="1573168"/>
            <a:ext cx="3304842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What Our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Client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Says</a:t>
            </a:r>
            <a:endParaRPr lang="id-ID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2558" y="4013200"/>
            <a:ext cx="493127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Lorem ipsum dolor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sit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. et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 amet, cons ectetur adipis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magna aliqua. sit amet, conse ctetur adipi scing elit. sed do eiusmod tempor incid.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cing elit, sed do eiusmod tempor incidi dunt ut labore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sed do eiusmod tempor incid.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et dolore magna aliqua.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3063" y="4406900"/>
            <a:ext cx="2230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Charlie Doe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3062" y="4745454"/>
            <a:ext cx="22302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Corp,Inc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26935" y="5084008"/>
            <a:ext cx="694165" cy="133336"/>
            <a:chOff x="1366174" y="4862018"/>
            <a:chExt cx="1083530" cy="208126"/>
          </a:xfrm>
          <a:solidFill>
            <a:srgbClr val="FFC000"/>
          </a:solidFill>
        </p:grpSpPr>
        <p:sp>
          <p:nvSpPr>
            <p:cNvPr id="10" name="5-Point Star 9"/>
            <p:cNvSpPr/>
            <p:nvPr/>
          </p:nvSpPr>
          <p:spPr>
            <a:xfrm>
              <a:off x="1366174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1659600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1952294" y="486201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2244988" y="486201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E7C3259-0B75-4CBB-B402-082F162031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703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7F5BB0-9E70-4E2E-BDCB-CD2C9F304200}"/>
              </a:ext>
            </a:extLst>
          </p:cNvPr>
          <p:cNvSpPr txBox="1"/>
          <p:nvPr/>
        </p:nvSpPr>
        <p:spPr>
          <a:xfrm>
            <a:off x="3711346" y="1239679"/>
            <a:ext cx="479470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Slab" pitchFamily="2" charset="0"/>
                <a:cs typeface="Lato" charset="0"/>
              </a:rPr>
              <a:t>Price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Roboto Slab" pitchFamily="2" charset="0"/>
                <a:cs typeface="Lato" charset="0"/>
              </a:rPr>
              <a:t> List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Roboto Slab" pitchFamily="2" charset="0"/>
              <a:cs typeface="Lat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8033" y="1859122"/>
            <a:ext cx="654132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Lorem ipsum dolor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sit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do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8698" y="2760204"/>
            <a:ext cx="22302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Suburban Building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062611" y="2966381"/>
            <a:ext cx="1882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$50.000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55892" y="3801567"/>
            <a:ext cx="895879" cy="2370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Buy Now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93561" y="2760203"/>
            <a:ext cx="22302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Rural Building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54779" y="2966381"/>
            <a:ext cx="1882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$30.000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60755" y="3801566"/>
            <a:ext cx="895879" cy="2370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Buy Now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98429" y="2760202"/>
            <a:ext cx="22302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City Center Building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72342" y="2966381"/>
            <a:ext cx="1882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$80.000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65623" y="3796227"/>
            <a:ext cx="895879" cy="2370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Buy Now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18" name="Group 17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3" name="Rectangle 22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60DB4F96-AC0F-4D9B-B9EA-7B40956968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6435"/>
          <a:stretch>
            <a:fillRect/>
          </a:stretch>
        </p:blipFill>
        <p:spPr/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6F62B864-D6C4-4850-915A-C659B269A1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6435"/>
          <a:stretch>
            <a:fillRect/>
          </a:stretch>
        </p:blipFill>
        <p:spPr/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94198257-A5F1-4FB5-883D-E8C91C1932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64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38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4C0F7A76-759E-4DE3-854B-4A0B1B6632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r="23438"/>
          <a:stretch>
            <a:fillRect/>
          </a:stretch>
        </p:blipFill>
        <p:spPr/>
      </p:pic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5103B200-4A71-4013-BB97-195C35B2E4D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2" r="23452"/>
          <a:stretch>
            <a:fillRect/>
          </a:stretch>
        </p:blipFill>
        <p:spPr/>
      </p:pic>
      <p:pic>
        <p:nvPicPr>
          <p:cNvPr id="48" name="Picture Placeholder 47">
            <a:extLst>
              <a:ext uri="{FF2B5EF4-FFF2-40B4-BE49-F238E27FC236}">
                <a16:creationId xmlns:a16="http://schemas.microsoft.com/office/drawing/2014/main" id="{0EF13DC9-5DED-4C83-B188-4C8815744C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2" r="23452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7754349" y="2527300"/>
            <a:ext cx="2913651" cy="36576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73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27300"/>
            <a:ext cx="2913651" cy="36576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73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32822" y="2527300"/>
            <a:ext cx="2913651" cy="36576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73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F5BB0-9E70-4E2E-BDCB-CD2C9F304200}"/>
              </a:ext>
            </a:extLst>
          </p:cNvPr>
          <p:cNvSpPr txBox="1"/>
          <p:nvPr/>
        </p:nvSpPr>
        <p:spPr>
          <a:xfrm>
            <a:off x="3711346" y="1239679"/>
            <a:ext cx="479470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Slab" pitchFamily="2" charset="0"/>
                <a:cs typeface="Lato" charset="0"/>
              </a:rPr>
              <a:t>Our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Roboto Slab" pitchFamily="2" charset="0"/>
                <a:cs typeface="Lato" charset="0"/>
              </a:rPr>
              <a:t>Agents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65689" y="4762500"/>
            <a:ext cx="2230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Thomas Doe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5689" y="5144532"/>
            <a:ext cx="22302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bg1"/>
                </a:solidFill>
              </a:rPr>
              <a:t>Position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39511" y="5544880"/>
            <a:ext cx="682625" cy="167094"/>
            <a:chOff x="8855075" y="4593113"/>
            <a:chExt cx="1033718" cy="253035"/>
          </a:xfrm>
        </p:grpSpPr>
        <p:sp>
          <p:nvSpPr>
            <p:cNvPr id="12" name="Freeform 52">
              <a:extLst>
                <a:ext uri="{FF2B5EF4-FFF2-40B4-BE49-F238E27FC236}">
                  <a16:creationId xmlns:a16="http://schemas.microsoft.com/office/drawing/2014/main" id="{DDBA1831-1400-447B-A01A-17AFE1CB3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2828" y="4593113"/>
              <a:ext cx="255965" cy="253035"/>
            </a:xfrm>
            <a:custGeom>
              <a:avLst/>
              <a:gdLst>
                <a:gd name="T0" fmla="*/ 347593 w 479"/>
                <a:gd name="T1" fmla="*/ 0 h 471"/>
                <a:gd name="T2" fmla="*/ 347593 w 479"/>
                <a:gd name="T3" fmla="*/ 0 h 471"/>
                <a:gd name="T4" fmla="*/ 0 w 479"/>
                <a:gd name="T5" fmla="*/ 336348 h 471"/>
                <a:gd name="T6" fmla="*/ 347593 w 479"/>
                <a:gd name="T7" fmla="*/ 684344 h 471"/>
                <a:gd name="T8" fmla="*/ 692290 w 479"/>
                <a:gd name="T9" fmla="*/ 336348 h 471"/>
                <a:gd name="T10" fmla="*/ 347593 w 479"/>
                <a:gd name="T11" fmla="*/ 0 h 471"/>
                <a:gd name="T12" fmla="*/ 372214 w 479"/>
                <a:gd name="T13" fmla="*/ 426623 h 471"/>
                <a:gd name="T14" fmla="*/ 372214 w 479"/>
                <a:gd name="T15" fmla="*/ 426623 h 471"/>
                <a:gd name="T16" fmla="*/ 321524 w 479"/>
                <a:gd name="T17" fmla="*/ 400414 h 471"/>
                <a:gd name="T18" fmla="*/ 269385 w 479"/>
                <a:gd name="T19" fmla="*/ 528546 h 471"/>
                <a:gd name="T20" fmla="*/ 295454 w 479"/>
                <a:gd name="T21" fmla="*/ 336348 h 471"/>
                <a:gd name="T22" fmla="*/ 347593 w 479"/>
                <a:gd name="T23" fmla="*/ 246073 h 471"/>
                <a:gd name="T24" fmla="*/ 360628 w 479"/>
                <a:gd name="T25" fmla="*/ 387310 h 471"/>
                <a:gd name="T26" fmla="*/ 411319 w 479"/>
                <a:gd name="T27" fmla="*/ 219864 h 471"/>
                <a:gd name="T28" fmla="*/ 244764 w 479"/>
                <a:gd name="T29" fmla="*/ 310139 h 471"/>
                <a:gd name="T30" fmla="*/ 257798 w 479"/>
                <a:gd name="T31" fmla="*/ 374205 h 471"/>
                <a:gd name="T32" fmla="*/ 205659 w 479"/>
                <a:gd name="T33" fmla="*/ 283930 h 471"/>
                <a:gd name="T34" fmla="*/ 334558 w 479"/>
                <a:gd name="T35" fmla="*/ 155797 h 471"/>
                <a:gd name="T36" fmla="*/ 488079 w 479"/>
                <a:gd name="T37" fmla="*/ 259177 h 471"/>
                <a:gd name="T38" fmla="*/ 372214 w 479"/>
                <a:gd name="T39" fmla="*/ 426623 h 4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57" y="293"/>
                  </a:moveTo>
                  <a:lnTo>
                    <a:pt x="257" y="293"/>
                  </a:lnTo>
                  <a:cubicBezTo>
                    <a:pt x="240" y="293"/>
                    <a:pt x="231" y="284"/>
                    <a:pt x="222" y="275"/>
                  </a:cubicBezTo>
                  <a:cubicBezTo>
                    <a:pt x="213" y="310"/>
                    <a:pt x="204" y="346"/>
                    <a:pt x="186" y="363"/>
                  </a:cubicBezTo>
                  <a:cubicBezTo>
                    <a:pt x="178" y="310"/>
                    <a:pt x="195" y="266"/>
                    <a:pt x="204" y="231"/>
                  </a:cubicBezTo>
                  <a:cubicBezTo>
                    <a:pt x="186" y="204"/>
                    <a:pt x="204" y="151"/>
                    <a:pt x="240" y="169"/>
                  </a:cubicBezTo>
                  <a:cubicBezTo>
                    <a:pt x="275" y="178"/>
                    <a:pt x="204" y="257"/>
                    <a:pt x="249" y="266"/>
                  </a:cubicBezTo>
                  <a:cubicBezTo>
                    <a:pt x="302" y="275"/>
                    <a:pt x="319" y="178"/>
                    <a:pt x="284" y="151"/>
                  </a:cubicBezTo>
                  <a:cubicBezTo>
                    <a:pt x="249" y="107"/>
                    <a:pt x="159" y="151"/>
                    <a:pt x="169" y="213"/>
                  </a:cubicBezTo>
                  <a:cubicBezTo>
                    <a:pt x="178" y="231"/>
                    <a:pt x="186" y="231"/>
                    <a:pt x="178" y="257"/>
                  </a:cubicBezTo>
                  <a:cubicBezTo>
                    <a:pt x="151" y="248"/>
                    <a:pt x="142" y="222"/>
                    <a:pt x="142" y="195"/>
                  </a:cubicBezTo>
                  <a:cubicBezTo>
                    <a:pt x="142" y="151"/>
                    <a:pt x="186" y="116"/>
                    <a:pt x="231" y="107"/>
                  </a:cubicBezTo>
                  <a:cubicBezTo>
                    <a:pt x="284" y="107"/>
                    <a:pt x="328" y="134"/>
                    <a:pt x="337" y="178"/>
                  </a:cubicBezTo>
                  <a:cubicBezTo>
                    <a:pt x="346" y="231"/>
                    <a:pt x="310" y="293"/>
                    <a:pt x="257" y="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1899" tIns="60949" rIns="121899" bIns="60949" anchor="ctr"/>
            <a:lstStyle/>
            <a:p>
              <a:endParaRPr lang="id-ID" sz="2400"/>
            </a:p>
          </p:txBody>
        </p:sp>
        <p:sp>
          <p:nvSpPr>
            <p:cNvPr id="13" name="Freeform 79">
              <a:extLst>
                <a:ext uri="{FF2B5EF4-FFF2-40B4-BE49-F238E27FC236}">
                  <a16:creationId xmlns:a16="http://schemas.microsoft.com/office/drawing/2014/main" id="{8D10CDB3-8989-4D32-9D4A-579E7A39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829" y="4593113"/>
              <a:ext cx="255965" cy="253035"/>
            </a:xfrm>
            <a:custGeom>
              <a:avLst/>
              <a:gdLst>
                <a:gd name="T0" fmla="*/ 347593 w 479"/>
                <a:gd name="T1" fmla="*/ 0 h 471"/>
                <a:gd name="T2" fmla="*/ 347593 w 479"/>
                <a:gd name="T3" fmla="*/ 0 h 471"/>
                <a:gd name="T4" fmla="*/ 0 w 479"/>
                <a:gd name="T5" fmla="*/ 336348 h 471"/>
                <a:gd name="T6" fmla="*/ 347593 w 479"/>
                <a:gd name="T7" fmla="*/ 684344 h 471"/>
                <a:gd name="T8" fmla="*/ 692290 w 479"/>
                <a:gd name="T9" fmla="*/ 336348 h 471"/>
                <a:gd name="T10" fmla="*/ 347593 w 479"/>
                <a:gd name="T11" fmla="*/ 0 h 471"/>
                <a:gd name="T12" fmla="*/ 424353 w 479"/>
                <a:gd name="T13" fmla="*/ 232968 h 471"/>
                <a:gd name="T14" fmla="*/ 424353 w 479"/>
                <a:gd name="T15" fmla="*/ 232968 h 471"/>
                <a:gd name="T16" fmla="*/ 372214 w 479"/>
                <a:gd name="T17" fmla="*/ 232968 h 471"/>
                <a:gd name="T18" fmla="*/ 360628 w 479"/>
                <a:gd name="T19" fmla="*/ 259177 h 471"/>
                <a:gd name="T20" fmla="*/ 360628 w 479"/>
                <a:gd name="T21" fmla="*/ 283930 h 471"/>
                <a:gd name="T22" fmla="*/ 424353 w 479"/>
                <a:gd name="T23" fmla="*/ 283930 h 471"/>
                <a:gd name="T24" fmla="*/ 424353 w 479"/>
                <a:gd name="T25" fmla="*/ 349452 h 471"/>
                <a:gd name="T26" fmla="*/ 360628 w 479"/>
                <a:gd name="T27" fmla="*/ 349452 h 471"/>
                <a:gd name="T28" fmla="*/ 360628 w 479"/>
                <a:gd name="T29" fmla="*/ 503794 h 471"/>
                <a:gd name="T30" fmla="*/ 308489 w 479"/>
                <a:gd name="T31" fmla="*/ 503794 h 471"/>
                <a:gd name="T32" fmla="*/ 308489 w 479"/>
                <a:gd name="T33" fmla="*/ 349452 h 471"/>
                <a:gd name="T34" fmla="*/ 244764 w 479"/>
                <a:gd name="T35" fmla="*/ 349452 h 471"/>
                <a:gd name="T36" fmla="*/ 244764 w 479"/>
                <a:gd name="T37" fmla="*/ 283930 h 471"/>
                <a:gd name="T38" fmla="*/ 308489 w 479"/>
                <a:gd name="T39" fmla="*/ 283930 h 471"/>
                <a:gd name="T40" fmla="*/ 308489 w 479"/>
                <a:gd name="T41" fmla="*/ 259177 h 471"/>
                <a:gd name="T42" fmla="*/ 372214 w 479"/>
                <a:gd name="T43" fmla="*/ 182006 h 471"/>
                <a:gd name="T44" fmla="*/ 424353 w 479"/>
                <a:gd name="T45" fmla="*/ 182006 h 471"/>
                <a:gd name="T46" fmla="*/ 424353 w 479"/>
                <a:gd name="T47" fmla="*/ 232968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1899" tIns="60949" rIns="121899" bIns="60949" anchor="ctr"/>
            <a:lstStyle/>
            <a:p>
              <a:endParaRPr lang="id-ID" sz="2400"/>
            </a:p>
          </p:txBody>
        </p:sp>
        <p:sp>
          <p:nvSpPr>
            <p:cNvPr id="14" name="Freeform 86">
              <a:extLst>
                <a:ext uri="{FF2B5EF4-FFF2-40B4-BE49-F238E27FC236}">
                  <a16:creationId xmlns:a16="http://schemas.microsoft.com/office/drawing/2014/main" id="{42F323E7-895C-4DEA-9804-3F287079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5075" y="4593113"/>
              <a:ext cx="257720" cy="253035"/>
            </a:xfrm>
            <a:custGeom>
              <a:avLst/>
              <a:gdLst>
                <a:gd name="T0" fmla="*/ 347795 w 480"/>
                <a:gd name="T1" fmla="*/ 0 h 471"/>
                <a:gd name="T2" fmla="*/ 347795 w 480"/>
                <a:gd name="T3" fmla="*/ 0 h 471"/>
                <a:gd name="T4" fmla="*/ 0 w 480"/>
                <a:gd name="T5" fmla="*/ 336348 h 471"/>
                <a:gd name="T6" fmla="*/ 347795 w 480"/>
                <a:gd name="T7" fmla="*/ 684344 h 471"/>
                <a:gd name="T8" fmla="*/ 697045 w 480"/>
                <a:gd name="T9" fmla="*/ 336348 h 471"/>
                <a:gd name="T10" fmla="*/ 347795 w 480"/>
                <a:gd name="T11" fmla="*/ 0 h 471"/>
                <a:gd name="T12" fmla="*/ 490405 w 480"/>
                <a:gd name="T13" fmla="*/ 283930 h 471"/>
                <a:gd name="T14" fmla="*/ 490405 w 480"/>
                <a:gd name="T15" fmla="*/ 283930 h 471"/>
                <a:gd name="T16" fmla="*/ 490405 w 480"/>
                <a:gd name="T17" fmla="*/ 283930 h 471"/>
                <a:gd name="T18" fmla="*/ 296863 w 480"/>
                <a:gd name="T19" fmla="*/ 477585 h 471"/>
                <a:gd name="T20" fmla="*/ 193543 w 480"/>
                <a:gd name="T21" fmla="*/ 451376 h 471"/>
                <a:gd name="T22" fmla="*/ 206640 w 480"/>
                <a:gd name="T23" fmla="*/ 451376 h 471"/>
                <a:gd name="T24" fmla="*/ 296863 w 480"/>
                <a:gd name="T25" fmla="*/ 426623 h 471"/>
                <a:gd name="T26" fmla="*/ 232833 w 480"/>
                <a:gd name="T27" fmla="*/ 374205 h 471"/>
                <a:gd name="T28" fmla="*/ 245930 w 480"/>
                <a:gd name="T29" fmla="*/ 374205 h 471"/>
                <a:gd name="T30" fmla="*/ 259027 w 480"/>
                <a:gd name="T31" fmla="*/ 374205 h 471"/>
                <a:gd name="T32" fmla="*/ 206640 w 480"/>
                <a:gd name="T33" fmla="*/ 310139 h 471"/>
                <a:gd name="T34" fmla="*/ 206640 w 480"/>
                <a:gd name="T35" fmla="*/ 310139 h 471"/>
                <a:gd name="T36" fmla="*/ 232833 w 480"/>
                <a:gd name="T37" fmla="*/ 310139 h 471"/>
                <a:gd name="T38" fmla="*/ 206640 w 480"/>
                <a:gd name="T39" fmla="*/ 259177 h 471"/>
                <a:gd name="T40" fmla="*/ 219736 w 480"/>
                <a:gd name="T41" fmla="*/ 219864 h 471"/>
                <a:gd name="T42" fmla="*/ 347795 w 480"/>
                <a:gd name="T43" fmla="*/ 297034 h 471"/>
                <a:gd name="T44" fmla="*/ 347795 w 480"/>
                <a:gd name="T45" fmla="*/ 283930 h 471"/>
                <a:gd name="T46" fmla="*/ 424921 w 480"/>
                <a:gd name="T47" fmla="*/ 206759 h 471"/>
                <a:gd name="T48" fmla="*/ 464211 w 480"/>
                <a:gd name="T49" fmla="*/ 232968 h 471"/>
                <a:gd name="T50" fmla="*/ 516599 w 480"/>
                <a:gd name="T51" fmla="*/ 219864 h 471"/>
                <a:gd name="T52" fmla="*/ 490405 w 480"/>
                <a:gd name="T53" fmla="*/ 259177 h 471"/>
                <a:gd name="T54" fmla="*/ 529696 w 480"/>
                <a:gd name="T55" fmla="*/ 246073 h 471"/>
                <a:gd name="T56" fmla="*/ 490405 w 480"/>
                <a:gd name="T57" fmla="*/ 283930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1899" tIns="60949" rIns="121899" bIns="60949" anchor="ctr"/>
            <a:lstStyle/>
            <a:p>
              <a:endParaRPr lang="id-ID" sz="240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993562" y="4757445"/>
            <a:ext cx="2230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Mark Doe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93562" y="5144532"/>
            <a:ext cx="22302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bg1"/>
                </a:solidFill>
              </a:rPr>
              <a:t>Position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748334" y="5544880"/>
            <a:ext cx="682625" cy="167094"/>
            <a:chOff x="8855075" y="4593113"/>
            <a:chExt cx="1033718" cy="253035"/>
          </a:xfrm>
        </p:grpSpPr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DDBA1831-1400-447B-A01A-17AFE1CB3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2828" y="4593113"/>
              <a:ext cx="255965" cy="253035"/>
            </a:xfrm>
            <a:custGeom>
              <a:avLst/>
              <a:gdLst>
                <a:gd name="T0" fmla="*/ 347593 w 479"/>
                <a:gd name="T1" fmla="*/ 0 h 471"/>
                <a:gd name="T2" fmla="*/ 347593 w 479"/>
                <a:gd name="T3" fmla="*/ 0 h 471"/>
                <a:gd name="T4" fmla="*/ 0 w 479"/>
                <a:gd name="T5" fmla="*/ 336348 h 471"/>
                <a:gd name="T6" fmla="*/ 347593 w 479"/>
                <a:gd name="T7" fmla="*/ 684344 h 471"/>
                <a:gd name="T8" fmla="*/ 692290 w 479"/>
                <a:gd name="T9" fmla="*/ 336348 h 471"/>
                <a:gd name="T10" fmla="*/ 347593 w 479"/>
                <a:gd name="T11" fmla="*/ 0 h 471"/>
                <a:gd name="T12" fmla="*/ 372214 w 479"/>
                <a:gd name="T13" fmla="*/ 426623 h 471"/>
                <a:gd name="T14" fmla="*/ 372214 w 479"/>
                <a:gd name="T15" fmla="*/ 426623 h 471"/>
                <a:gd name="T16" fmla="*/ 321524 w 479"/>
                <a:gd name="T17" fmla="*/ 400414 h 471"/>
                <a:gd name="T18" fmla="*/ 269385 w 479"/>
                <a:gd name="T19" fmla="*/ 528546 h 471"/>
                <a:gd name="T20" fmla="*/ 295454 w 479"/>
                <a:gd name="T21" fmla="*/ 336348 h 471"/>
                <a:gd name="T22" fmla="*/ 347593 w 479"/>
                <a:gd name="T23" fmla="*/ 246073 h 471"/>
                <a:gd name="T24" fmla="*/ 360628 w 479"/>
                <a:gd name="T25" fmla="*/ 387310 h 471"/>
                <a:gd name="T26" fmla="*/ 411319 w 479"/>
                <a:gd name="T27" fmla="*/ 219864 h 471"/>
                <a:gd name="T28" fmla="*/ 244764 w 479"/>
                <a:gd name="T29" fmla="*/ 310139 h 471"/>
                <a:gd name="T30" fmla="*/ 257798 w 479"/>
                <a:gd name="T31" fmla="*/ 374205 h 471"/>
                <a:gd name="T32" fmla="*/ 205659 w 479"/>
                <a:gd name="T33" fmla="*/ 283930 h 471"/>
                <a:gd name="T34" fmla="*/ 334558 w 479"/>
                <a:gd name="T35" fmla="*/ 155797 h 471"/>
                <a:gd name="T36" fmla="*/ 488079 w 479"/>
                <a:gd name="T37" fmla="*/ 259177 h 471"/>
                <a:gd name="T38" fmla="*/ 372214 w 479"/>
                <a:gd name="T39" fmla="*/ 426623 h 4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57" y="293"/>
                  </a:moveTo>
                  <a:lnTo>
                    <a:pt x="257" y="293"/>
                  </a:lnTo>
                  <a:cubicBezTo>
                    <a:pt x="240" y="293"/>
                    <a:pt x="231" y="284"/>
                    <a:pt x="222" y="275"/>
                  </a:cubicBezTo>
                  <a:cubicBezTo>
                    <a:pt x="213" y="310"/>
                    <a:pt x="204" y="346"/>
                    <a:pt x="186" y="363"/>
                  </a:cubicBezTo>
                  <a:cubicBezTo>
                    <a:pt x="178" y="310"/>
                    <a:pt x="195" y="266"/>
                    <a:pt x="204" y="231"/>
                  </a:cubicBezTo>
                  <a:cubicBezTo>
                    <a:pt x="186" y="204"/>
                    <a:pt x="204" y="151"/>
                    <a:pt x="240" y="169"/>
                  </a:cubicBezTo>
                  <a:cubicBezTo>
                    <a:pt x="275" y="178"/>
                    <a:pt x="204" y="257"/>
                    <a:pt x="249" y="266"/>
                  </a:cubicBezTo>
                  <a:cubicBezTo>
                    <a:pt x="302" y="275"/>
                    <a:pt x="319" y="178"/>
                    <a:pt x="284" y="151"/>
                  </a:cubicBezTo>
                  <a:cubicBezTo>
                    <a:pt x="249" y="107"/>
                    <a:pt x="159" y="151"/>
                    <a:pt x="169" y="213"/>
                  </a:cubicBezTo>
                  <a:cubicBezTo>
                    <a:pt x="178" y="231"/>
                    <a:pt x="186" y="231"/>
                    <a:pt x="178" y="257"/>
                  </a:cubicBezTo>
                  <a:cubicBezTo>
                    <a:pt x="151" y="248"/>
                    <a:pt x="142" y="222"/>
                    <a:pt x="142" y="195"/>
                  </a:cubicBezTo>
                  <a:cubicBezTo>
                    <a:pt x="142" y="151"/>
                    <a:pt x="186" y="116"/>
                    <a:pt x="231" y="107"/>
                  </a:cubicBezTo>
                  <a:cubicBezTo>
                    <a:pt x="284" y="107"/>
                    <a:pt x="328" y="134"/>
                    <a:pt x="337" y="178"/>
                  </a:cubicBezTo>
                  <a:cubicBezTo>
                    <a:pt x="346" y="231"/>
                    <a:pt x="310" y="293"/>
                    <a:pt x="257" y="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1899" tIns="60949" rIns="121899" bIns="60949" anchor="ctr"/>
            <a:lstStyle/>
            <a:p>
              <a:endParaRPr lang="id-ID" sz="2400"/>
            </a:p>
          </p:txBody>
        </p:sp>
        <p:sp>
          <p:nvSpPr>
            <p:cNvPr id="19" name="Freeform 79">
              <a:extLst>
                <a:ext uri="{FF2B5EF4-FFF2-40B4-BE49-F238E27FC236}">
                  <a16:creationId xmlns:a16="http://schemas.microsoft.com/office/drawing/2014/main" id="{8D10CDB3-8989-4D32-9D4A-579E7A39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829" y="4593113"/>
              <a:ext cx="255965" cy="253035"/>
            </a:xfrm>
            <a:custGeom>
              <a:avLst/>
              <a:gdLst>
                <a:gd name="T0" fmla="*/ 347593 w 479"/>
                <a:gd name="T1" fmla="*/ 0 h 471"/>
                <a:gd name="T2" fmla="*/ 347593 w 479"/>
                <a:gd name="T3" fmla="*/ 0 h 471"/>
                <a:gd name="T4" fmla="*/ 0 w 479"/>
                <a:gd name="T5" fmla="*/ 336348 h 471"/>
                <a:gd name="T6" fmla="*/ 347593 w 479"/>
                <a:gd name="T7" fmla="*/ 684344 h 471"/>
                <a:gd name="T8" fmla="*/ 692290 w 479"/>
                <a:gd name="T9" fmla="*/ 336348 h 471"/>
                <a:gd name="T10" fmla="*/ 347593 w 479"/>
                <a:gd name="T11" fmla="*/ 0 h 471"/>
                <a:gd name="T12" fmla="*/ 424353 w 479"/>
                <a:gd name="T13" fmla="*/ 232968 h 471"/>
                <a:gd name="T14" fmla="*/ 424353 w 479"/>
                <a:gd name="T15" fmla="*/ 232968 h 471"/>
                <a:gd name="T16" fmla="*/ 372214 w 479"/>
                <a:gd name="T17" fmla="*/ 232968 h 471"/>
                <a:gd name="T18" fmla="*/ 360628 w 479"/>
                <a:gd name="T19" fmla="*/ 259177 h 471"/>
                <a:gd name="T20" fmla="*/ 360628 w 479"/>
                <a:gd name="T21" fmla="*/ 283930 h 471"/>
                <a:gd name="T22" fmla="*/ 424353 w 479"/>
                <a:gd name="T23" fmla="*/ 283930 h 471"/>
                <a:gd name="T24" fmla="*/ 424353 w 479"/>
                <a:gd name="T25" fmla="*/ 349452 h 471"/>
                <a:gd name="T26" fmla="*/ 360628 w 479"/>
                <a:gd name="T27" fmla="*/ 349452 h 471"/>
                <a:gd name="T28" fmla="*/ 360628 w 479"/>
                <a:gd name="T29" fmla="*/ 503794 h 471"/>
                <a:gd name="T30" fmla="*/ 308489 w 479"/>
                <a:gd name="T31" fmla="*/ 503794 h 471"/>
                <a:gd name="T32" fmla="*/ 308489 w 479"/>
                <a:gd name="T33" fmla="*/ 349452 h 471"/>
                <a:gd name="T34" fmla="*/ 244764 w 479"/>
                <a:gd name="T35" fmla="*/ 349452 h 471"/>
                <a:gd name="T36" fmla="*/ 244764 w 479"/>
                <a:gd name="T37" fmla="*/ 283930 h 471"/>
                <a:gd name="T38" fmla="*/ 308489 w 479"/>
                <a:gd name="T39" fmla="*/ 283930 h 471"/>
                <a:gd name="T40" fmla="*/ 308489 w 479"/>
                <a:gd name="T41" fmla="*/ 259177 h 471"/>
                <a:gd name="T42" fmla="*/ 372214 w 479"/>
                <a:gd name="T43" fmla="*/ 182006 h 471"/>
                <a:gd name="T44" fmla="*/ 424353 w 479"/>
                <a:gd name="T45" fmla="*/ 182006 h 471"/>
                <a:gd name="T46" fmla="*/ 424353 w 479"/>
                <a:gd name="T47" fmla="*/ 232968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1899" tIns="60949" rIns="121899" bIns="60949" anchor="ctr"/>
            <a:lstStyle/>
            <a:p>
              <a:endParaRPr lang="id-ID" sz="2400"/>
            </a:p>
          </p:txBody>
        </p:sp>
        <p:sp>
          <p:nvSpPr>
            <p:cNvPr id="20" name="Freeform 86">
              <a:extLst>
                <a:ext uri="{FF2B5EF4-FFF2-40B4-BE49-F238E27FC236}">
                  <a16:creationId xmlns:a16="http://schemas.microsoft.com/office/drawing/2014/main" id="{42F323E7-895C-4DEA-9804-3F287079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5075" y="4593113"/>
              <a:ext cx="257720" cy="253035"/>
            </a:xfrm>
            <a:custGeom>
              <a:avLst/>
              <a:gdLst>
                <a:gd name="T0" fmla="*/ 347795 w 480"/>
                <a:gd name="T1" fmla="*/ 0 h 471"/>
                <a:gd name="T2" fmla="*/ 347795 w 480"/>
                <a:gd name="T3" fmla="*/ 0 h 471"/>
                <a:gd name="T4" fmla="*/ 0 w 480"/>
                <a:gd name="T5" fmla="*/ 336348 h 471"/>
                <a:gd name="T6" fmla="*/ 347795 w 480"/>
                <a:gd name="T7" fmla="*/ 684344 h 471"/>
                <a:gd name="T8" fmla="*/ 697045 w 480"/>
                <a:gd name="T9" fmla="*/ 336348 h 471"/>
                <a:gd name="T10" fmla="*/ 347795 w 480"/>
                <a:gd name="T11" fmla="*/ 0 h 471"/>
                <a:gd name="T12" fmla="*/ 490405 w 480"/>
                <a:gd name="T13" fmla="*/ 283930 h 471"/>
                <a:gd name="T14" fmla="*/ 490405 w 480"/>
                <a:gd name="T15" fmla="*/ 283930 h 471"/>
                <a:gd name="T16" fmla="*/ 490405 w 480"/>
                <a:gd name="T17" fmla="*/ 283930 h 471"/>
                <a:gd name="T18" fmla="*/ 296863 w 480"/>
                <a:gd name="T19" fmla="*/ 477585 h 471"/>
                <a:gd name="T20" fmla="*/ 193543 w 480"/>
                <a:gd name="T21" fmla="*/ 451376 h 471"/>
                <a:gd name="T22" fmla="*/ 206640 w 480"/>
                <a:gd name="T23" fmla="*/ 451376 h 471"/>
                <a:gd name="T24" fmla="*/ 296863 w 480"/>
                <a:gd name="T25" fmla="*/ 426623 h 471"/>
                <a:gd name="T26" fmla="*/ 232833 w 480"/>
                <a:gd name="T27" fmla="*/ 374205 h 471"/>
                <a:gd name="T28" fmla="*/ 245930 w 480"/>
                <a:gd name="T29" fmla="*/ 374205 h 471"/>
                <a:gd name="T30" fmla="*/ 259027 w 480"/>
                <a:gd name="T31" fmla="*/ 374205 h 471"/>
                <a:gd name="T32" fmla="*/ 206640 w 480"/>
                <a:gd name="T33" fmla="*/ 310139 h 471"/>
                <a:gd name="T34" fmla="*/ 206640 w 480"/>
                <a:gd name="T35" fmla="*/ 310139 h 471"/>
                <a:gd name="T36" fmla="*/ 232833 w 480"/>
                <a:gd name="T37" fmla="*/ 310139 h 471"/>
                <a:gd name="T38" fmla="*/ 206640 w 480"/>
                <a:gd name="T39" fmla="*/ 259177 h 471"/>
                <a:gd name="T40" fmla="*/ 219736 w 480"/>
                <a:gd name="T41" fmla="*/ 219864 h 471"/>
                <a:gd name="T42" fmla="*/ 347795 w 480"/>
                <a:gd name="T43" fmla="*/ 297034 h 471"/>
                <a:gd name="T44" fmla="*/ 347795 w 480"/>
                <a:gd name="T45" fmla="*/ 283930 h 471"/>
                <a:gd name="T46" fmla="*/ 424921 w 480"/>
                <a:gd name="T47" fmla="*/ 206759 h 471"/>
                <a:gd name="T48" fmla="*/ 464211 w 480"/>
                <a:gd name="T49" fmla="*/ 232968 h 471"/>
                <a:gd name="T50" fmla="*/ 516599 w 480"/>
                <a:gd name="T51" fmla="*/ 219864 h 471"/>
                <a:gd name="T52" fmla="*/ 490405 w 480"/>
                <a:gd name="T53" fmla="*/ 259177 h 471"/>
                <a:gd name="T54" fmla="*/ 529696 w 480"/>
                <a:gd name="T55" fmla="*/ 246073 h 471"/>
                <a:gd name="T56" fmla="*/ 490405 w 480"/>
                <a:gd name="T57" fmla="*/ 283930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1899" tIns="60949" rIns="121899" bIns="60949" anchor="ctr"/>
            <a:lstStyle/>
            <a:p>
              <a:endParaRPr lang="id-ID" sz="240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083335" y="4757445"/>
            <a:ext cx="2230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James Doe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83335" y="5144532"/>
            <a:ext cx="22302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bg1"/>
                </a:solidFill>
              </a:rPr>
              <a:t>Position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857157" y="5544880"/>
            <a:ext cx="682625" cy="167094"/>
            <a:chOff x="8855075" y="4593113"/>
            <a:chExt cx="1033718" cy="253035"/>
          </a:xfrm>
        </p:grpSpPr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DDBA1831-1400-447B-A01A-17AFE1CB3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2828" y="4593113"/>
              <a:ext cx="255965" cy="253035"/>
            </a:xfrm>
            <a:custGeom>
              <a:avLst/>
              <a:gdLst>
                <a:gd name="T0" fmla="*/ 347593 w 479"/>
                <a:gd name="T1" fmla="*/ 0 h 471"/>
                <a:gd name="T2" fmla="*/ 347593 w 479"/>
                <a:gd name="T3" fmla="*/ 0 h 471"/>
                <a:gd name="T4" fmla="*/ 0 w 479"/>
                <a:gd name="T5" fmla="*/ 336348 h 471"/>
                <a:gd name="T6" fmla="*/ 347593 w 479"/>
                <a:gd name="T7" fmla="*/ 684344 h 471"/>
                <a:gd name="T8" fmla="*/ 692290 w 479"/>
                <a:gd name="T9" fmla="*/ 336348 h 471"/>
                <a:gd name="T10" fmla="*/ 347593 w 479"/>
                <a:gd name="T11" fmla="*/ 0 h 471"/>
                <a:gd name="T12" fmla="*/ 372214 w 479"/>
                <a:gd name="T13" fmla="*/ 426623 h 471"/>
                <a:gd name="T14" fmla="*/ 372214 w 479"/>
                <a:gd name="T15" fmla="*/ 426623 h 471"/>
                <a:gd name="T16" fmla="*/ 321524 w 479"/>
                <a:gd name="T17" fmla="*/ 400414 h 471"/>
                <a:gd name="T18" fmla="*/ 269385 w 479"/>
                <a:gd name="T19" fmla="*/ 528546 h 471"/>
                <a:gd name="T20" fmla="*/ 295454 w 479"/>
                <a:gd name="T21" fmla="*/ 336348 h 471"/>
                <a:gd name="T22" fmla="*/ 347593 w 479"/>
                <a:gd name="T23" fmla="*/ 246073 h 471"/>
                <a:gd name="T24" fmla="*/ 360628 w 479"/>
                <a:gd name="T25" fmla="*/ 387310 h 471"/>
                <a:gd name="T26" fmla="*/ 411319 w 479"/>
                <a:gd name="T27" fmla="*/ 219864 h 471"/>
                <a:gd name="T28" fmla="*/ 244764 w 479"/>
                <a:gd name="T29" fmla="*/ 310139 h 471"/>
                <a:gd name="T30" fmla="*/ 257798 w 479"/>
                <a:gd name="T31" fmla="*/ 374205 h 471"/>
                <a:gd name="T32" fmla="*/ 205659 w 479"/>
                <a:gd name="T33" fmla="*/ 283930 h 471"/>
                <a:gd name="T34" fmla="*/ 334558 w 479"/>
                <a:gd name="T35" fmla="*/ 155797 h 471"/>
                <a:gd name="T36" fmla="*/ 488079 w 479"/>
                <a:gd name="T37" fmla="*/ 259177 h 471"/>
                <a:gd name="T38" fmla="*/ 372214 w 479"/>
                <a:gd name="T39" fmla="*/ 426623 h 4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57" y="293"/>
                  </a:moveTo>
                  <a:lnTo>
                    <a:pt x="257" y="293"/>
                  </a:lnTo>
                  <a:cubicBezTo>
                    <a:pt x="240" y="293"/>
                    <a:pt x="231" y="284"/>
                    <a:pt x="222" y="275"/>
                  </a:cubicBezTo>
                  <a:cubicBezTo>
                    <a:pt x="213" y="310"/>
                    <a:pt x="204" y="346"/>
                    <a:pt x="186" y="363"/>
                  </a:cubicBezTo>
                  <a:cubicBezTo>
                    <a:pt x="178" y="310"/>
                    <a:pt x="195" y="266"/>
                    <a:pt x="204" y="231"/>
                  </a:cubicBezTo>
                  <a:cubicBezTo>
                    <a:pt x="186" y="204"/>
                    <a:pt x="204" y="151"/>
                    <a:pt x="240" y="169"/>
                  </a:cubicBezTo>
                  <a:cubicBezTo>
                    <a:pt x="275" y="178"/>
                    <a:pt x="204" y="257"/>
                    <a:pt x="249" y="266"/>
                  </a:cubicBezTo>
                  <a:cubicBezTo>
                    <a:pt x="302" y="275"/>
                    <a:pt x="319" y="178"/>
                    <a:pt x="284" y="151"/>
                  </a:cubicBezTo>
                  <a:cubicBezTo>
                    <a:pt x="249" y="107"/>
                    <a:pt x="159" y="151"/>
                    <a:pt x="169" y="213"/>
                  </a:cubicBezTo>
                  <a:cubicBezTo>
                    <a:pt x="178" y="231"/>
                    <a:pt x="186" y="231"/>
                    <a:pt x="178" y="257"/>
                  </a:cubicBezTo>
                  <a:cubicBezTo>
                    <a:pt x="151" y="248"/>
                    <a:pt x="142" y="222"/>
                    <a:pt x="142" y="195"/>
                  </a:cubicBezTo>
                  <a:cubicBezTo>
                    <a:pt x="142" y="151"/>
                    <a:pt x="186" y="116"/>
                    <a:pt x="231" y="107"/>
                  </a:cubicBezTo>
                  <a:cubicBezTo>
                    <a:pt x="284" y="107"/>
                    <a:pt x="328" y="134"/>
                    <a:pt x="337" y="178"/>
                  </a:cubicBezTo>
                  <a:cubicBezTo>
                    <a:pt x="346" y="231"/>
                    <a:pt x="310" y="293"/>
                    <a:pt x="257" y="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1899" tIns="60949" rIns="121899" bIns="60949" anchor="ctr"/>
            <a:lstStyle/>
            <a:p>
              <a:endParaRPr lang="id-ID" sz="2400"/>
            </a:p>
          </p:txBody>
        </p:sp>
        <p:sp>
          <p:nvSpPr>
            <p:cNvPr id="25" name="Freeform 79">
              <a:extLst>
                <a:ext uri="{FF2B5EF4-FFF2-40B4-BE49-F238E27FC236}">
                  <a16:creationId xmlns:a16="http://schemas.microsoft.com/office/drawing/2014/main" id="{8D10CDB3-8989-4D32-9D4A-579E7A39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829" y="4593113"/>
              <a:ext cx="255965" cy="253035"/>
            </a:xfrm>
            <a:custGeom>
              <a:avLst/>
              <a:gdLst>
                <a:gd name="T0" fmla="*/ 347593 w 479"/>
                <a:gd name="T1" fmla="*/ 0 h 471"/>
                <a:gd name="T2" fmla="*/ 347593 w 479"/>
                <a:gd name="T3" fmla="*/ 0 h 471"/>
                <a:gd name="T4" fmla="*/ 0 w 479"/>
                <a:gd name="T5" fmla="*/ 336348 h 471"/>
                <a:gd name="T6" fmla="*/ 347593 w 479"/>
                <a:gd name="T7" fmla="*/ 684344 h 471"/>
                <a:gd name="T8" fmla="*/ 692290 w 479"/>
                <a:gd name="T9" fmla="*/ 336348 h 471"/>
                <a:gd name="T10" fmla="*/ 347593 w 479"/>
                <a:gd name="T11" fmla="*/ 0 h 471"/>
                <a:gd name="T12" fmla="*/ 424353 w 479"/>
                <a:gd name="T13" fmla="*/ 232968 h 471"/>
                <a:gd name="T14" fmla="*/ 424353 w 479"/>
                <a:gd name="T15" fmla="*/ 232968 h 471"/>
                <a:gd name="T16" fmla="*/ 372214 w 479"/>
                <a:gd name="T17" fmla="*/ 232968 h 471"/>
                <a:gd name="T18" fmla="*/ 360628 w 479"/>
                <a:gd name="T19" fmla="*/ 259177 h 471"/>
                <a:gd name="T20" fmla="*/ 360628 w 479"/>
                <a:gd name="T21" fmla="*/ 283930 h 471"/>
                <a:gd name="T22" fmla="*/ 424353 w 479"/>
                <a:gd name="T23" fmla="*/ 283930 h 471"/>
                <a:gd name="T24" fmla="*/ 424353 w 479"/>
                <a:gd name="T25" fmla="*/ 349452 h 471"/>
                <a:gd name="T26" fmla="*/ 360628 w 479"/>
                <a:gd name="T27" fmla="*/ 349452 h 471"/>
                <a:gd name="T28" fmla="*/ 360628 w 479"/>
                <a:gd name="T29" fmla="*/ 503794 h 471"/>
                <a:gd name="T30" fmla="*/ 308489 w 479"/>
                <a:gd name="T31" fmla="*/ 503794 h 471"/>
                <a:gd name="T32" fmla="*/ 308489 w 479"/>
                <a:gd name="T33" fmla="*/ 349452 h 471"/>
                <a:gd name="T34" fmla="*/ 244764 w 479"/>
                <a:gd name="T35" fmla="*/ 349452 h 471"/>
                <a:gd name="T36" fmla="*/ 244764 w 479"/>
                <a:gd name="T37" fmla="*/ 283930 h 471"/>
                <a:gd name="T38" fmla="*/ 308489 w 479"/>
                <a:gd name="T39" fmla="*/ 283930 h 471"/>
                <a:gd name="T40" fmla="*/ 308489 w 479"/>
                <a:gd name="T41" fmla="*/ 259177 h 471"/>
                <a:gd name="T42" fmla="*/ 372214 w 479"/>
                <a:gd name="T43" fmla="*/ 182006 h 471"/>
                <a:gd name="T44" fmla="*/ 424353 w 479"/>
                <a:gd name="T45" fmla="*/ 182006 h 471"/>
                <a:gd name="T46" fmla="*/ 424353 w 479"/>
                <a:gd name="T47" fmla="*/ 232968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1899" tIns="60949" rIns="121899" bIns="60949" anchor="ctr"/>
            <a:lstStyle/>
            <a:p>
              <a:endParaRPr lang="id-ID" sz="2400"/>
            </a:p>
          </p:txBody>
        </p:sp>
        <p:sp>
          <p:nvSpPr>
            <p:cNvPr id="26" name="Freeform 86">
              <a:extLst>
                <a:ext uri="{FF2B5EF4-FFF2-40B4-BE49-F238E27FC236}">
                  <a16:creationId xmlns:a16="http://schemas.microsoft.com/office/drawing/2014/main" id="{42F323E7-895C-4DEA-9804-3F287079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5075" y="4593113"/>
              <a:ext cx="257720" cy="253035"/>
            </a:xfrm>
            <a:custGeom>
              <a:avLst/>
              <a:gdLst>
                <a:gd name="T0" fmla="*/ 347795 w 480"/>
                <a:gd name="T1" fmla="*/ 0 h 471"/>
                <a:gd name="T2" fmla="*/ 347795 w 480"/>
                <a:gd name="T3" fmla="*/ 0 h 471"/>
                <a:gd name="T4" fmla="*/ 0 w 480"/>
                <a:gd name="T5" fmla="*/ 336348 h 471"/>
                <a:gd name="T6" fmla="*/ 347795 w 480"/>
                <a:gd name="T7" fmla="*/ 684344 h 471"/>
                <a:gd name="T8" fmla="*/ 697045 w 480"/>
                <a:gd name="T9" fmla="*/ 336348 h 471"/>
                <a:gd name="T10" fmla="*/ 347795 w 480"/>
                <a:gd name="T11" fmla="*/ 0 h 471"/>
                <a:gd name="T12" fmla="*/ 490405 w 480"/>
                <a:gd name="T13" fmla="*/ 283930 h 471"/>
                <a:gd name="T14" fmla="*/ 490405 w 480"/>
                <a:gd name="T15" fmla="*/ 283930 h 471"/>
                <a:gd name="T16" fmla="*/ 490405 w 480"/>
                <a:gd name="T17" fmla="*/ 283930 h 471"/>
                <a:gd name="T18" fmla="*/ 296863 w 480"/>
                <a:gd name="T19" fmla="*/ 477585 h 471"/>
                <a:gd name="T20" fmla="*/ 193543 w 480"/>
                <a:gd name="T21" fmla="*/ 451376 h 471"/>
                <a:gd name="T22" fmla="*/ 206640 w 480"/>
                <a:gd name="T23" fmla="*/ 451376 h 471"/>
                <a:gd name="T24" fmla="*/ 296863 w 480"/>
                <a:gd name="T25" fmla="*/ 426623 h 471"/>
                <a:gd name="T26" fmla="*/ 232833 w 480"/>
                <a:gd name="T27" fmla="*/ 374205 h 471"/>
                <a:gd name="T28" fmla="*/ 245930 w 480"/>
                <a:gd name="T29" fmla="*/ 374205 h 471"/>
                <a:gd name="T30" fmla="*/ 259027 w 480"/>
                <a:gd name="T31" fmla="*/ 374205 h 471"/>
                <a:gd name="T32" fmla="*/ 206640 w 480"/>
                <a:gd name="T33" fmla="*/ 310139 h 471"/>
                <a:gd name="T34" fmla="*/ 206640 w 480"/>
                <a:gd name="T35" fmla="*/ 310139 h 471"/>
                <a:gd name="T36" fmla="*/ 232833 w 480"/>
                <a:gd name="T37" fmla="*/ 310139 h 471"/>
                <a:gd name="T38" fmla="*/ 206640 w 480"/>
                <a:gd name="T39" fmla="*/ 259177 h 471"/>
                <a:gd name="T40" fmla="*/ 219736 w 480"/>
                <a:gd name="T41" fmla="*/ 219864 h 471"/>
                <a:gd name="T42" fmla="*/ 347795 w 480"/>
                <a:gd name="T43" fmla="*/ 297034 h 471"/>
                <a:gd name="T44" fmla="*/ 347795 w 480"/>
                <a:gd name="T45" fmla="*/ 283930 h 471"/>
                <a:gd name="T46" fmla="*/ 424921 w 480"/>
                <a:gd name="T47" fmla="*/ 206759 h 471"/>
                <a:gd name="T48" fmla="*/ 464211 w 480"/>
                <a:gd name="T49" fmla="*/ 232968 h 471"/>
                <a:gd name="T50" fmla="*/ 516599 w 480"/>
                <a:gd name="T51" fmla="*/ 219864 h 471"/>
                <a:gd name="T52" fmla="*/ 490405 w 480"/>
                <a:gd name="T53" fmla="*/ 259177 h 471"/>
                <a:gd name="T54" fmla="*/ 529696 w 480"/>
                <a:gd name="T55" fmla="*/ 246073 h 471"/>
                <a:gd name="T56" fmla="*/ 490405 w 480"/>
                <a:gd name="T57" fmla="*/ 283930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1899" tIns="60949" rIns="121899" bIns="60949" anchor="ctr"/>
            <a:lstStyle/>
            <a:p>
              <a:endParaRPr lang="id-ID" sz="24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28" name="Group 27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30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33" name="Rectangle 32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838033" y="1859122"/>
            <a:ext cx="654132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Lorem ipsum dolor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sit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do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787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/>
      <p:bldP spid="10" grpId="0"/>
      <p:bldP spid="11" grpId="0"/>
      <p:bldP spid="15" grpId="0"/>
      <p:bldP spid="16" grpId="0"/>
      <p:bldP spid="21" grpId="0"/>
      <p:bldP spid="22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C0681609-5576-40F0-8536-64C7BAE53B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6" r="26836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5194300" y="4330700"/>
            <a:ext cx="2755900" cy="185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19558" y="1598568"/>
            <a:ext cx="3304842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Our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Leader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Profile</a:t>
            </a:r>
            <a:endParaRPr lang="id-ID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9558" y="3001960"/>
            <a:ext cx="395254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2870" y="5202032"/>
            <a:ext cx="1412542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Education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2258" y="5500883"/>
            <a:ext cx="1853533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 University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2258" y="5889451"/>
            <a:ext cx="1853533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1990 - 1994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72075" y="4750963"/>
            <a:ext cx="16157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Martin Doe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72075" y="5200211"/>
            <a:ext cx="22302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President Of Director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71920" y="5568422"/>
            <a:ext cx="682625" cy="167094"/>
            <a:chOff x="8855075" y="4593113"/>
            <a:chExt cx="1033718" cy="253035"/>
          </a:xfrm>
          <a:solidFill>
            <a:schemeClr val="bg1"/>
          </a:solidFill>
        </p:grpSpPr>
        <p:sp>
          <p:nvSpPr>
            <p:cNvPr id="13" name="Freeform 52">
              <a:extLst>
                <a:ext uri="{FF2B5EF4-FFF2-40B4-BE49-F238E27FC236}">
                  <a16:creationId xmlns:a16="http://schemas.microsoft.com/office/drawing/2014/main" id="{DDBA1831-1400-447B-A01A-17AFE1CB3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2828" y="4593113"/>
              <a:ext cx="255965" cy="253035"/>
            </a:xfrm>
            <a:custGeom>
              <a:avLst/>
              <a:gdLst>
                <a:gd name="T0" fmla="*/ 347593 w 479"/>
                <a:gd name="T1" fmla="*/ 0 h 471"/>
                <a:gd name="T2" fmla="*/ 347593 w 479"/>
                <a:gd name="T3" fmla="*/ 0 h 471"/>
                <a:gd name="T4" fmla="*/ 0 w 479"/>
                <a:gd name="T5" fmla="*/ 336348 h 471"/>
                <a:gd name="T6" fmla="*/ 347593 w 479"/>
                <a:gd name="T7" fmla="*/ 684344 h 471"/>
                <a:gd name="T8" fmla="*/ 692290 w 479"/>
                <a:gd name="T9" fmla="*/ 336348 h 471"/>
                <a:gd name="T10" fmla="*/ 347593 w 479"/>
                <a:gd name="T11" fmla="*/ 0 h 471"/>
                <a:gd name="T12" fmla="*/ 372214 w 479"/>
                <a:gd name="T13" fmla="*/ 426623 h 471"/>
                <a:gd name="T14" fmla="*/ 372214 w 479"/>
                <a:gd name="T15" fmla="*/ 426623 h 471"/>
                <a:gd name="T16" fmla="*/ 321524 w 479"/>
                <a:gd name="T17" fmla="*/ 400414 h 471"/>
                <a:gd name="T18" fmla="*/ 269385 w 479"/>
                <a:gd name="T19" fmla="*/ 528546 h 471"/>
                <a:gd name="T20" fmla="*/ 295454 w 479"/>
                <a:gd name="T21" fmla="*/ 336348 h 471"/>
                <a:gd name="T22" fmla="*/ 347593 w 479"/>
                <a:gd name="T23" fmla="*/ 246073 h 471"/>
                <a:gd name="T24" fmla="*/ 360628 w 479"/>
                <a:gd name="T25" fmla="*/ 387310 h 471"/>
                <a:gd name="T26" fmla="*/ 411319 w 479"/>
                <a:gd name="T27" fmla="*/ 219864 h 471"/>
                <a:gd name="T28" fmla="*/ 244764 w 479"/>
                <a:gd name="T29" fmla="*/ 310139 h 471"/>
                <a:gd name="T30" fmla="*/ 257798 w 479"/>
                <a:gd name="T31" fmla="*/ 374205 h 471"/>
                <a:gd name="T32" fmla="*/ 205659 w 479"/>
                <a:gd name="T33" fmla="*/ 283930 h 471"/>
                <a:gd name="T34" fmla="*/ 334558 w 479"/>
                <a:gd name="T35" fmla="*/ 155797 h 471"/>
                <a:gd name="T36" fmla="*/ 488079 w 479"/>
                <a:gd name="T37" fmla="*/ 259177 h 471"/>
                <a:gd name="T38" fmla="*/ 372214 w 479"/>
                <a:gd name="T39" fmla="*/ 426623 h 4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57" y="293"/>
                  </a:moveTo>
                  <a:lnTo>
                    <a:pt x="257" y="293"/>
                  </a:lnTo>
                  <a:cubicBezTo>
                    <a:pt x="240" y="293"/>
                    <a:pt x="231" y="284"/>
                    <a:pt x="222" y="275"/>
                  </a:cubicBezTo>
                  <a:cubicBezTo>
                    <a:pt x="213" y="310"/>
                    <a:pt x="204" y="346"/>
                    <a:pt x="186" y="363"/>
                  </a:cubicBezTo>
                  <a:cubicBezTo>
                    <a:pt x="178" y="310"/>
                    <a:pt x="195" y="266"/>
                    <a:pt x="204" y="231"/>
                  </a:cubicBezTo>
                  <a:cubicBezTo>
                    <a:pt x="186" y="204"/>
                    <a:pt x="204" y="151"/>
                    <a:pt x="240" y="169"/>
                  </a:cubicBezTo>
                  <a:cubicBezTo>
                    <a:pt x="275" y="178"/>
                    <a:pt x="204" y="257"/>
                    <a:pt x="249" y="266"/>
                  </a:cubicBezTo>
                  <a:cubicBezTo>
                    <a:pt x="302" y="275"/>
                    <a:pt x="319" y="178"/>
                    <a:pt x="284" y="151"/>
                  </a:cubicBezTo>
                  <a:cubicBezTo>
                    <a:pt x="249" y="107"/>
                    <a:pt x="159" y="151"/>
                    <a:pt x="169" y="213"/>
                  </a:cubicBezTo>
                  <a:cubicBezTo>
                    <a:pt x="178" y="231"/>
                    <a:pt x="186" y="231"/>
                    <a:pt x="178" y="257"/>
                  </a:cubicBezTo>
                  <a:cubicBezTo>
                    <a:pt x="151" y="248"/>
                    <a:pt x="142" y="222"/>
                    <a:pt x="142" y="195"/>
                  </a:cubicBezTo>
                  <a:cubicBezTo>
                    <a:pt x="142" y="151"/>
                    <a:pt x="186" y="116"/>
                    <a:pt x="231" y="107"/>
                  </a:cubicBezTo>
                  <a:cubicBezTo>
                    <a:pt x="284" y="107"/>
                    <a:pt x="328" y="134"/>
                    <a:pt x="337" y="178"/>
                  </a:cubicBezTo>
                  <a:cubicBezTo>
                    <a:pt x="346" y="231"/>
                    <a:pt x="310" y="293"/>
                    <a:pt x="257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1899" tIns="60949" rIns="121899" bIns="60949" anchor="ctr"/>
            <a:lstStyle/>
            <a:p>
              <a:endParaRPr lang="id-ID" sz="2400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8D10CDB3-8989-4D32-9D4A-579E7A39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829" y="4593113"/>
              <a:ext cx="255965" cy="253035"/>
            </a:xfrm>
            <a:custGeom>
              <a:avLst/>
              <a:gdLst>
                <a:gd name="T0" fmla="*/ 347593 w 479"/>
                <a:gd name="T1" fmla="*/ 0 h 471"/>
                <a:gd name="T2" fmla="*/ 347593 w 479"/>
                <a:gd name="T3" fmla="*/ 0 h 471"/>
                <a:gd name="T4" fmla="*/ 0 w 479"/>
                <a:gd name="T5" fmla="*/ 336348 h 471"/>
                <a:gd name="T6" fmla="*/ 347593 w 479"/>
                <a:gd name="T7" fmla="*/ 684344 h 471"/>
                <a:gd name="T8" fmla="*/ 692290 w 479"/>
                <a:gd name="T9" fmla="*/ 336348 h 471"/>
                <a:gd name="T10" fmla="*/ 347593 w 479"/>
                <a:gd name="T11" fmla="*/ 0 h 471"/>
                <a:gd name="T12" fmla="*/ 424353 w 479"/>
                <a:gd name="T13" fmla="*/ 232968 h 471"/>
                <a:gd name="T14" fmla="*/ 424353 w 479"/>
                <a:gd name="T15" fmla="*/ 232968 h 471"/>
                <a:gd name="T16" fmla="*/ 372214 w 479"/>
                <a:gd name="T17" fmla="*/ 232968 h 471"/>
                <a:gd name="T18" fmla="*/ 360628 w 479"/>
                <a:gd name="T19" fmla="*/ 259177 h 471"/>
                <a:gd name="T20" fmla="*/ 360628 w 479"/>
                <a:gd name="T21" fmla="*/ 283930 h 471"/>
                <a:gd name="T22" fmla="*/ 424353 w 479"/>
                <a:gd name="T23" fmla="*/ 283930 h 471"/>
                <a:gd name="T24" fmla="*/ 424353 w 479"/>
                <a:gd name="T25" fmla="*/ 349452 h 471"/>
                <a:gd name="T26" fmla="*/ 360628 w 479"/>
                <a:gd name="T27" fmla="*/ 349452 h 471"/>
                <a:gd name="T28" fmla="*/ 360628 w 479"/>
                <a:gd name="T29" fmla="*/ 503794 h 471"/>
                <a:gd name="T30" fmla="*/ 308489 w 479"/>
                <a:gd name="T31" fmla="*/ 503794 h 471"/>
                <a:gd name="T32" fmla="*/ 308489 w 479"/>
                <a:gd name="T33" fmla="*/ 349452 h 471"/>
                <a:gd name="T34" fmla="*/ 244764 w 479"/>
                <a:gd name="T35" fmla="*/ 349452 h 471"/>
                <a:gd name="T36" fmla="*/ 244764 w 479"/>
                <a:gd name="T37" fmla="*/ 283930 h 471"/>
                <a:gd name="T38" fmla="*/ 308489 w 479"/>
                <a:gd name="T39" fmla="*/ 283930 h 471"/>
                <a:gd name="T40" fmla="*/ 308489 w 479"/>
                <a:gd name="T41" fmla="*/ 259177 h 471"/>
                <a:gd name="T42" fmla="*/ 372214 w 479"/>
                <a:gd name="T43" fmla="*/ 182006 h 471"/>
                <a:gd name="T44" fmla="*/ 424353 w 479"/>
                <a:gd name="T45" fmla="*/ 182006 h 471"/>
                <a:gd name="T46" fmla="*/ 424353 w 479"/>
                <a:gd name="T47" fmla="*/ 232968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1899" tIns="60949" rIns="121899" bIns="60949" anchor="ctr"/>
            <a:lstStyle/>
            <a:p>
              <a:endParaRPr lang="id-ID" sz="2400"/>
            </a:p>
          </p:txBody>
        </p:sp>
        <p:sp>
          <p:nvSpPr>
            <p:cNvPr id="15" name="Freeform 86">
              <a:extLst>
                <a:ext uri="{FF2B5EF4-FFF2-40B4-BE49-F238E27FC236}">
                  <a16:creationId xmlns:a16="http://schemas.microsoft.com/office/drawing/2014/main" id="{42F323E7-895C-4DEA-9804-3F287079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5075" y="4593113"/>
              <a:ext cx="257720" cy="253035"/>
            </a:xfrm>
            <a:custGeom>
              <a:avLst/>
              <a:gdLst>
                <a:gd name="T0" fmla="*/ 347795 w 480"/>
                <a:gd name="T1" fmla="*/ 0 h 471"/>
                <a:gd name="T2" fmla="*/ 347795 w 480"/>
                <a:gd name="T3" fmla="*/ 0 h 471"/>
                <a:gd name="T4" fmla="*/ 0 w 480"/>
                <a:gd name="T5" fmla="*/ 336348 h 471"/>
                <a:gd name="T6" fmla="*/ 347795 w 480"/>
                <a:gd name="T7" fmla="*/ 684344 h 471"/>
                <a:gd name="T8" fmla="*/ 697045 w 480"/>
                <a:gd name="T9" fmla="*/ 336348 h 471"/>
                <a:gd name="T10" fmla="*/ 347795 w 480"/>
                <a:gd name="T11" fmla="*/ 0 h 471"/>
                <a:gd name="T12" fmla="*/ 490405 w 480"/>
                <a:gd name="T13" fmla="*/ 283930 h 471"/>
                <a:gd name="T14" fmla="*/ 490405 w 480"/>
                <a:gd name="T15" fmla="*/ 283930 h 471"/>
                <a:gd name="T16" fmla="*/ 490405 w 480"/>
                <a:gd name="T17" fmla="*/ 283930 h 471"/>
                <a:gd name="T18" fmla="*/ 296863 w 480"/>
                <a:gd name="T19" fmla="*/ 477585 h 471"/>
                <a:gd name="T20" fmla="*/ 193543 w 480"/>
                <a:gd name="T21" fmla="*/ 451376 h 471"/>
                <a:gd name="T22" fmla="*/ 206640 w 480"/>
                <a:gd name="T23" fmla="*/ 451376 h 471"/>
                <a:gd name="T24" fmla="*/ 296863 w 480"/>
                <a:gd name="T25" fmla="*/ 426623 h 471"/>
                <a:gd name="T26" fmla="*/ 232833 w 480"/>
                <a:gd name="T27" fmla="*/ 374205 h 471"/>
                <a:gd name="T28" fmla="*/ 245930 w 480"/>
                <a:gd name="T29" fmla="*/ 374205 h 471"/>
                <a:gd name="T30" fmla="*/ 259027 w 480"/>
                <a:gd name="T31" fmla="*/ 374205 h 471"/>
                <a:gd name="T32" fmla="*/ 206640 w 480"/>
                <a:gd name="T33" fmla="*/ 310139 h 471"/>
                <a:gd name="T34" fmla="*/ 206640 w 480"/>
                <a:gd name="T35" fmla="*/ 310139 h 471"/>
                <a:gd name="T36" fmla="*/ 232833 w 480"/>
                <a:gd name="T37" fmla="*/ 310139 h 471"/>
                <a:gd name="T38" fmla="*/ 206640 w 480"/>
                <a:gd name="T39" fmla="*/ 259177 h 471"/>
                <a:gd name="T40" fmla="*/ 219736 w 480"/>
                <a:gd name="T41" fmla="*/ 219864 h 471"/>
                <a:gd name="T42" fmla="*/ 347795 w 480"/>
                <a:gd name="T43" fmla="*/ 297034 h 471"/>
                <a:gd name="T44" fmla="*/ 347795 w 480"/>
                <a:gd name="T45" fmla="*/ 283930 h 471"/>
                <a:gd name="T46" fmla="*/ 424921 w 480"/>
                <a:gd name="T47" fmla="*/ 206759 h 471"/>
                <a:gd name="T48" fmla="*/ 464211 w 480"/>
                <a:gd name="T49" fmla="*/ 232968 h 471"/>
                <a:gd name="T50" fmla="*/ 516599 w 480"/>
                <a:gd name="T51" fmla="*/ 219864 h 471"/>
                <a:gd name="T52" fmla="*/ 490405 w 480"/>
                <a:gd name="T53" fmla="*/ 259177 h 471"/>
                <a:gd name="T54" fmla="*/ 529696 w 480"/>
                <a:gd name="T55" fmla="*/ 246073 h 471"/>
                <a:gd name="T56" fmla="*/ 490405 w 480"/>
                <a:gd name="T57" fmla="*/ 283930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1899" tIns="60949" rIns="121899" bIns="60949" anchor="ctr"/>
            <a:lstStyle/>
            <a:p>
              <a:endParaRPr lang="id-ID" sz="24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17" name="Group 16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2" name="Rectangle 21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393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6DF97FB-93A5-4089-A27D-62A6CA4805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346200" y="831711"/>
            <a:ext cx="9499600" cy="519457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7F5BB0-9E70-4E2E-BDCB-CD2C9F304200}"/>
              </a:ext>
            </a:extLst>
          </p:cNvPr>
          <p:cNvSpPr txBox="1"/>
          <p:nvPr/>
        </p:nvSpPr>
        <p:spPr>
          <a:xfrm>
            <a:off x="2794737" y="2875002"/>
            <a:ext cx="66025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  <a:cs typeface="Lato" charset="0"/>
              </a:rPr>
              <a:t>Break Slide</a:t>
            </a:r>
          </a:p>
        </p:txBody>
      </p:sp>
      <p:sp>
        <p:nvSpPr>
          <p:cNvPr id="2" name="Rectangle 1"/>
          <p:cNvSpPr/>
          <p:nvPr/>
        </p:nvSpPr>
        <p:spPr>
          <a:xfrm>
            <a:off x="5740400" y="2400300"/>
            <a:ext cx="711200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71979" y="4969317"/>
            <a:ext cx="6048042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 typesetting</a:t>
            </a:r>
          </a:p>
        </p:txBody>
      </p:sp>
    </p:spTree>
    <p:extLst>
      <p:ext uri="{BB962C8B-B14F-4D97-AF65-F5344CB8AC3E}">
        <p14:creationId xmlns:p14="http://schemas.microsoft.com/office/powerpoint/2010/main" val="27740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FDF7329B-66B8-4645-BEFA-756563CDA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7010401" y="1612900"/>
            <a:ext cx="2743200" cy="27432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255000" y="5283200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4" idx="4"/>
          </p:cNvCxnSpPr>
          <p:nvPr/>
        </p:nvCxnSpPr>
        <p:spPr>
          <a:xfrm>
            <a:off x="8382000" y="5537200"/>
            <a:ext cx="0" cy="13208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32258" y="1598568"/>
            <a:ext cx="2771442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Project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Timeline</a:t>
            </a:r>
            <a:endParaRPr lang="id-ID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9558" y="3346450"/>
            <a:ext cx="37239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9" name="Rectangle 8"/>
          <p:cNvSpPr/>
          <p:nvPr/>
        </p:nvSpPr>
        <p:spPr>
          <a:xfrm>
            <a:off x="1533260" y="4978400"/>
            <a:ext cx="895879" cy="280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More</a:t>
            </a:r>
            <a:r>
              <a:rPr lang="en-US" sz="900" baseline="0" dirty="0"/>
              <a:t> Info</a:t>
            </a:r>
            <a:endParaRPr lang="en-US" sz="900" dirty="0"/>
          </a:p>
        </p:txBody>
      </p:sp>
      <p:sp>
        <p:nvSpPr>
          <p:cNvPr id="10" name="Rectangle 9"/>
          <p:cNvSpPr/>
          <p:nvPr/>
        </p:nvSpPr>
        <p:spPr>
          <a:xfrm>
            <a:off x="7455232" y="3725797"/>
            <a:ext cx="1853533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Finding Idea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13" name="Group 12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508164" y="4643562"/>
            <a:ext cx="1747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January 20 - 28</a:t>
            </a:r>
          </a:p>
        </p:txBody>
      </p:sp>
    </p:spTree>
    <p:extLst>
      <p:ext uri="{BB962C8B-B14F-4D97-AF65-F5344CB8AC3E}">
        <p14:creationId xmlns:p14="http://schemas.microsoft.com/office/powerpoint/2010/main" val="7921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/>
      <p:bldP spid="8" grpId="0"/>
      <p:bldP spid="9" grpId="0" animBg="1"/>
      <p:bldP spid="1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51D071F5-B8A8-432A-9A9B-EFF7FFF16C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 flipV="1">
            <a:off x="7010400" y="2501900"/>
            <a:ext cx="2743200" cy="27432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255000" y="1346200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endCxn id="4" idx="0"/>
          </p:cNvCxnSpPr>
          <p:nvPr/>
        </p:nvCxnSpPr>
        <p:spPr>
          <a:xfrm>
            <a:off x="8382000" y="0"/>
            <a:ext cx="0" cy="13462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82000" y="5245100"/>
            <a:ext cx="0" cy="16129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32258" y="1598568"/>
            <a:ext cx="2771442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Project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Timeline</a:t>
            </a:r>
            <a:endParaRPr lang="id-ID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9558" y="3346450"/>
            <a:ext cx="37239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33260" y="4978400"/>
            <a:ext cx="895879" cy="280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More</a:t>
            </a:r>
            <a:r>
              <a:rPr lang="en-US" sz="900" baseline="0" dirty="0"/>
              <a:t> Info</a:t>
            </a:r>
            <a:endParaRPr lang="en-US" sz="900" dirty="0"/>
          </a:p>
        </p:txBody>
      </p:sp>
      <p:sp>
        <p:nvSpPr>
          <p:cNvPr id="13" name="Rectangle 12"/>
          <p:cNvSpPr/>
          <p:nvPr/>
        </p:nvSpPr>
        <p:spPr>
          <a:xfrm>
            <a:off x="7455233" y="2628900"/>
            <a:ext cx="1853533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Planning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08163" y="1898153"/>
            <a:ext cx="1747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February 02 -07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16" name="Group 15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496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/>
      <p:bldP spid="9" grpId="0"/>
      <p:bldP spid="10" grpId="0" animBg="1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98113DDE-3508-4AF7-80EC-0C13C1A984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 flipV="1">
            <a:off x="7010400" y="2501900"/>
            <a:ext cx="2743200" cy="27432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255000" y="1346200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endCxn id="4" idx="0"/>
          </p:cNvCxnSpPr>
          <p:nvPr/>
        </p:nvCxnSpPr>
        <p:spPr>
          <a:xfrm>
            <a:off x="8382000" y="0"/>
            <a:ext cx="0" cy="13462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32258" y="1598568"/>
            <a:ext cx="2771442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Project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Timeline</a:t>
            </a:r>
            <a:endParaRPr lang="id-ID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9558" y="3346450"/>
            <a:ext cx="37239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9" name="Rectangle 8"/>
          <p:cNvSpPr/>
          <p:nvPr/>
        </p:nvSpPr>
        <p:spPr>
          <a:xfrm>
            <a:off x="1533260" y="4978400"/>
            <a:ext cx="895879" cy="280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More</a:t>
            </a:r>
            <a:r>
              <a:rPr lang="en-US" sz="900" baseline="0" dirty="0"/>
              <a:t> Info</a:t>
            </a:r>
            <a:endParaRPr lang="en-US" sz="900" dirty="0"/>
          </a:p>
        </p:txBody>
      </p:sp>
      <p:sp>
        <p:nvSpPr>
          <p:cNvPr id="10" name="Rectangle 9"/>
          <p:cNvSpPr/>
          <p:nvPr/>
        </p:nvSpPr>
        <p:spPr>
          <a:xfrm>
            <a:off x="7455233" y="2628900"/>
            <a:ext cx="1853533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Executing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08163" y="1898153"/>
            <a:ext cx="1747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March 03 - Finish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13" name="Group 12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956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/>
      <p:bldP spid="8" grpId="0"/>
      <p:bldP spid="9" grpId="0" animBg="1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6918658" y="1573168"/>
            <a:ext cx="2771442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Further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Information</a:t>
            </a:r>
            <a:endParaRPr lang="id-ID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18658" y="2875002"/>
            <a:ext cx="40414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</a:t>
            </a:r>
          </a:p>
        </p:txBody>
      </p:sp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6994858" y="4122003"/>
            <a:ext cx="1275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109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" panose="00000500000000000000" pitchFamily="2" charset="0"/>
              </a:rPr>
              <a:t>Phone</a:t>
            </a:r>
          </a:p>
        </p:txBody>
      </p:sp>
      <p:sp>
        <p:nvSpPr>
          <p:cNvPr id="7" name="130+…">
            <a:extLst>
              <a:ext uri="{FF2B5EF4-FFF2-40B4-BE49-F238E27FC236}">
                <a16:creationId xmlns:a16="http://schemas.microsoft.com/office/drawing/2014/main" id="{DEB64CF3-CC5D-40E8-A186-C953A70BE853}"/>
              </a:ext>
            </a:extLst>
          </p:cNvPr>
          <p:cNvSpPr txBox="1"/>
          <p:nvPr/>
        </p:nvSpPr>
        <p:spPr>
          <a:xfrm>
            <a:off x="8393075" y="4126214"/>
            <a:ext cx="1355343" cy="221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defRPr sz="1600" b="0">
                <a:solidFill>
                  <a:srgbClr val="677180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+1-800-000</a:t>
            </a: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6994858" y="4590793"/>
            <a:ext cx="1275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109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" panose="00000500000000000000" pitchFamily="2" charset="0"/>
              </a:rPr>
              <a:t>Address</a:t>
            </a:r>
          </a:p>
        </p:txBody>
      </p:sp>
      <p:sp>
        <p:nvSpPr>
          <p:cNvPr id="9" name="130+…">
            <a:extLst>
              <a:ext uri="{FF2B5EF4-FFF2-40B4-BE49-F238E27FC236}">
                <a16:creationId xmlns:a16="http://schemas.microsoft.com/office/drawing/2014/main" id="{DEB64CF3-CC5D-40E8-A186-C953A70BE853}"/>
              </a:ext>
            </a:extLst>
          </p:cNvPr>
          <p:cNvSpPr txBox="1"/>
          <p:nvPr/>
        </p:nvSpPr>
        <p:spPr>
          <a:xfrm>
            <a:off x="8393075" y="4595004"/>
            <a:ext cx="1355343" cy="221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defRPr sz="1600" b="0">
                <a:solidFill>
                  <a:srgbClr val="677180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West Lost Angeles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6994858" y="5069950"/>
            <a:ext cx="1275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109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" panose="00000500000000000000" pitchFamily="2" charset="0"/>
              </a:rPr>
              <a:t>Email</a:t>
            </a:r>
          </a:p>
        </p:txBody>
      </p:sp>
      <p:sp>
        <p:nvSpPr>
          <p:cNvPr id="11" name="130+…">
            <a:extLst>
              <a:ext uri="{FF2B5EF4-FFF2-40B4-BE49-F238E27FC236}">
                <a16:creationId xmlns:a16="http://schemas.microsoft.com/office/drawing/2014/main" id="{DEB64CF3-CC5D-40E8-A186-C953A70BE853}"/>
              </a:ext>
            </a:extLst>
          </p:cNvPr>
          <p:cNvSpPr txBox="1"/>
          <p:nvPr/>
        </p:nvSpPr>
        <p:spPr>
          <a:xfrm>
            <a:off x="8393075" y="5034149"/>
            <a:ext cx="1355343" cy="20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defRPr sz="1600" b="0">
                <a:solidFill>
                  <a:srgbClr val="677180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Info@realestate.gov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4858" y="5353843"/>
            <a:ext cx="262890" cy="50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hape 2628"/>
          <p:cNvSpPr/>
          <p:nvPr/>
        </p:nvSpPr>
        <p:spPr>
          <a:xfrm>
            <a:off x="637842" y="4069468"/>
            <a:ext cx="382279" cy="382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4" name="Freeform 622"/>
          <p:cNvSpPr>
            <a:spLocks noEditPoints="1"/>
          </p:cNvSpPr>
          <p:nvPr/>
        </p:nvSpPr>
        <p:spPr bwMode="auto">
          <a:xfrm>
            <a:off x="637841" y="4908668"/>
            <a:ext cx="382279" cy="383304"/>
          </a:xfrm>
          <a:custGeom>
            <a:avLst/>
            <a:gdLst>
              <a:gd name="T0" fmla="*/ 1370 w 3359"/>
              <a:gd name="T1" fmla="*/ 1982 h 3362"/>
              <a:gd name="T2" fmla="*/ 1342 w 3359"/>
              <a:gd name="T3" fmla="*/ 2001 h 3362"/>
              <a:gd name="T4" fmla="*/ 1332 w 3359"/>
              <a:gd name="T5" fmla="*/ 2034 h 3362"/>
              <a:gd name="T6" fmla="*/ 2027 w 3359"/>
              <a:gd name="T7" fmla="*/ 3247 h 3362"/>
              <a:gd name="T8" fmla="*/ 2025 w 3359"/>
              <a:gd name="T9" fmla="*/ 2017 h 3362"/>
              <a:gd name="T10" fmla="*/ 2005 w 3359"/>
              <a:gd name="T11" fmla="*/ 1990 h 3362"/>
              <a:gd name="T12" fmla="*/ 1973 w 3359"/>
              <a:gd name="T13" fmla="*/ 1979 h 3362"/>
              <a:gd name="T14" fmla="*/ 2374 w 3359"/>
              <a:gd name="T15" fmla="*/ 424 h 3362"/>
              <a:gd name="T16" fmla="*/ 2722 w 3359"/>
              <a:gd name="T17" fmla="*/ 962 h 3362"/>
              <a:gd name="T18" fmla="*/ 2374 w 3359"/>
              <a:gd name="T19" fmla="*/ 424 h 3362"/>
              <a:gd name="T20" fmla="*/ 405 w 3359"/>
              <a:gd name="T21" fmla="*/ 1334 h 3362"/>
              <a:gd name="T22" fmla="*/ 1216 w 3359"/>
              <a:gd name="T23" fmla="*/ 3247 h 3362"/>
              <a:gd name="T24" fmla="*/ 1219 w 3359"/>
              <a:gd name="T25" fmla="*/ 2003 h 3362"/>
              <a:gd name="T26" fmla="*/ 1239 w 3359"/>
              <a:gd name="T27" fmla="*/ 1948 h 3362"/>
              <a:gd name="T28" fmla="*/ 1277 w 3359"/>
              <a:gd name="T29" fmla="*/ 1904 h 3362"/>
              <a:gd name="T30" fmla="*/ 1328 w 3359"/>
              <a:gd name="T31" fmla="*/ 1875 h 3362"/>
              <a:gd name="T32" fmla="*/ 1387 w 3359"/>
              <a:gd name="T33" fmla="*/ 1864 h 3362"/>
              <a:gd name="T34" fmla="*/ 2004 w 3359"/>
              <a:gd name="T35" fmla="*/ 1867 h 3362"/>
              <a:gd name="T36" fmla="*/ 2058 w 3359"/>
              <a:gd name="T37" fmla="*/ 1887 h 3362"/>
              <a:gd name="T38" fmla="*/ 2103 w 3359"/>
              <a:gd name="T39" fmla="*/ 1925 h 3362"/>
              <a:gd name="T40" fmla="*/ 2132 w 3359"/>
              <a:gd name="T41" fmla="*/ 1974 h 3362"/>
              <a:gd name="T42" fmla="*/ 2143 w 3359"/>
              <a:gd name="T43" fmla="*/ 2034 h 3362"/>
              <a:gd name="T44" fmla="*/ 2953 w 3359"/>
              <a:gd name="T45" fmla="*/ 3247 h 3362"/>
              <a:gd name="T46" fmla="*/ 2838 w 3359"/>
              <a:gd name="T47" fmla="*/ 1227 h 3362"/>
              <a:gd name="T48" fmla="*/ 1679 w 3359"/>
              <a:gd name="T49" fmla="*/ 157 h 3362"/>
              <a:gd name="T50" fmla="*/ 2258 w 3359"/>
              <a:gd name="T51" fmla="*/ 535 h 3362"/>
              <a:gd name="T52" fmla="*/ 2838 w 3359"/>
              <a:gd name="T53" fmla="*/ 309 h 3362"/>
              <a:gd name="T54" fmla="*/ 3341 w 3359"/>
              <a:gd name="T55" fmla="*/ 1534 h 3362"/>
              <a:gd name="T56" fmla="*/ 3357 w 3359"/>
              <a:gd name="T57" fmla="*/ 1559 h 3362"/>
              <a:gd name="T58" fmla="*/ 3358 w 3359"/>
              <a:gd name="T59" fmla="*/ 1589 h 3362"/>
              <a:gd name="T60" fmla="*/ 3344 w 3359"/>
              <a:gd name="T61" fmla="*/ 1616 h 3362"/>
              <a:gd name="T62" fmla="*/ 3317 w 3359"/>
              <a:gd name="T63" fmla="*/ 1632 h 3362"/>
              <a:gd name="T64" fmla="*/ 3287 w 3359"/>
              <a:gd name="T65" fmla="*/ 1633 h 3362"/>
              <a:gd name="T66" fmla="*/ 3262 w 3359"/>
              <a:gd name="T67" fmla="*/ 1618 h 3362"/>
              <a:gd name="T68" fmla="*/ 3069 w 3359"/>
              <a:gd name="T69" fmla="*/ 3362 h 3362"/>
              <a:gd name="T70" fmla="*/ 290 w 3359"/>
              <a:gd name="T71" fmla="*/ 1441 h 3362"/>
              <a:gd name="T72" fmla="*/ 85 w 3359"/>
              <a:gd name="T73" fmla="*/ 1627 h 3362"/>
              <a:gd name="T74" fmla="*/ 56 w 3359"/>
              <a:gd name="T75" fmla="*/ 1634 h 3362"/>
              <a:gd name="T76" fmla="*/ 28 w 3359"/>
              <a:gd name="T77" fmla="*/ 1625 h 3362"/>
              <a:gd name="T78" fmla="*/ 7 w 3359"/>
              <a:gd name="T79" fmla="*/ 1603 h 3362"/>
              <a:gd name="T80" fmla="*/ 0 w 3359"/>
              <a:gd name="T81" fmla="*/ 1574 h 3362"/>
              <a:gd name="T82" fmla="*/ 9 w 3359"/>
              <a:gd name="T83" fmla="*/ 1546 h 3362"/>
              <a:gd name="T84" fmla="*/ 1679 w 3359"/>
              <a:gd name="T85" fmla="*/ 0 h 3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59" h="3362">
                <a:moveTo>
                  <a:pt x="1387" y="1979"/>
                </a:moveTo>
                <a:lnTo>
                  <a:pt x="1370" y="1982"/>
                </a:lnTo>
                <a:lnTo>
                  <a:pt x="1354" y="1990"/>
                </a:lnTo>
                <a:lnTo>
                  <a:pt x="1342" y="2001"/>
                </a:lnTo>
                <a:lnTo>
                  <a:pt x="1335" y="2017"/>
                </a:lnTo>
                <a:lnTo>
                  <a:pt x="1332" y="2034"/>
                </a:lnTo>
                <a:lnTo>
                  <a:pt x="1332" y="3247"/>
                </a:lnTo>
                <a:lnTo>
                  <a:pt x="2027" y="3247"/>
                </a:lnTo>
                <a:lnTo>
                  <a:pt x="2027" y="2034"/>
                </a:lnTo>
                <a:lnTo>
                  <a:pt x="2025" y="2017"/>
                </a:lnTo>
                <a:lnTo>
                  <a:pt x="2016" y="2001"/>
                </a:lnTo>
                <a:lnTo>
                  <a:pt x="2005" y="1990"/>
                </a:lnTo>
                <a:lnTo>
                  <a:pt x="1990" y="1982"/>
                </a:lnTo>
                <a:lnTo>
                  <a:pt x="1973" y="1979"/>
                </a:lnTo>
                <a:lnTo>
                  <a:pt x="1387" y="1979"/>
                </a:lnTo>
                <a:close/>
                <a:moveTo>
                  <a:pt x="2374" y="424"/>
                </a:moveTo>
                <a:lnTo>
                  <a:pt x="2374" y="642"/>
                </a:lnTo>
                <a:lnTo>
                  <a:pt x="2722" y="962"/>
                </a:lnTo>
                <a:lnTo>
                  <a:pt x="2722" y="424"/>
                </a:lnTo>
                <a:lnTo>
                  <a:pt x="2374" y="424"/>
                </a:lnTo>
                <a:close/>
                <a:moveTo>
                  <a:pt x="1679" y="157"/>
                </a:moveTo>
                <a:lnTo>
                  <a:pt x="405" y="1334"/>
                </a:lnTo>
                <a:lnTo>
                  <a:pt x="405" y="3247"/>
                </a:lnTo>
                <a:lnTo>
                  <a:pt x="1216" y="3247"/>
                </a:lnTo>
                <a:lnTo>
                  <a:pt x="1216" y="2034"/>
                </a:lnTo>
                <a:lnTo>
                  <a:pt x="1219" y="2003"/>
                </a:lnTo>
                <a:lnTo>
                  <a:pt x="1228" y="1974"/>
                </a:lnTo>
                <a:lnTo>
                  <a:pt x="1239" y="1948"/>
                </a:lnTo>
                <a:lnTo>
                  <a:pt x="1256" y="1925"/>
                </a:lnTo>
                <a:lnTo>
                  <a:pt x="1277" y="1904"/>
                </a:lnTo>
                <a:lnTo>
                  <a:pt x="1300" y="1887"/>
                </a:lnTo>
                <a:lnTo>
                  <a:pt x="1328" y="1875"/>
                </a:lnTo>
                <a:lnTo>
                  <a:pt x="1356" y="1867"/>
                </a:lnTo>
                <a:lnTo>
                  <a:pt x="1387" y="1864"/>
                </a:lnTo>
                <a:lnTo>
                  <a:pt x="1973" y="1864"/>
                </a:lnTo>
                <a:lnTo>
                  <a:pt x="2004" y="1867"/>
                </a:lnTo>
                <a:lnTo>
                  <a:pt x="2032" y="1875"/>
                </a:lnTo>
                <a:lnTo>
                  <a:pt x="2058" y="1887"/>
                </a:lnTo>
                <a:lnTo>
                  <a:pt x="2083" y="1904"/>
                </a:lnTo>
                <a:lnTo>
                  <a:pt x="2103" y="1925"/>
                </a:lnTo>
                <a:lnTo>
                  <a:pt x="2119" y="1948"/>
                </a:lnTo>
                <a:lnTo>
                  <a:pt x="2132" y="1974"/>
                </a:lnTo>
                <a:lnTo>
                  <a:pt x="2141" y="2003"/>
                </a:lnTo>
                <a:lnTo>
                  <a:pt x="2143" y="2034"/>
                </a:lnTo>
                <a:lnTo>
                  <a:pt x="2143" y="3247"/>
                </a:lnTo>
                <a:lnTo>
                  <a:pt x="2953" y="3247"/>
                </a:lnTo>
                <a:lnTo>
                  <a:pt x="2953" y="1334"/>
                </a:lnTo>
                <a:lnTo>
                  <a:pt x="2838" y="1227"/>
                </a:lnTo>
                <a:lnTo>
                  <a:pt x="2507" y="922"/>
                </a:lnTo>
                <a:lnTo>
                  <a:pt x="1679" y="157"/>
                </a:lnTo>
                <a:close/>
                <a:moveTo>
                  <a:pt x="1679" y="0"/>
                </a:moveTo>
                <a:lnTo>
                  <a:pt x="2258" y="535"/>
                </a:lnTo>
                <a:lnTo>
                  <a:pt x="2258" y="309"/>
                </a:lnTo>
                <a:lnTo>
                  <a:pt x="2838" y="309"/>
                </a:lnTo>
                <a:lnTo>
                  <a:pt x="2838" y="1069"/>
                </a:lnTo>
                <a:lnTo>
                  <a:pt x="3341" y="1534"/>
                </a:lnTo>
                <a:lnTo>
                  <a:pt x="3350" y="1546"/>
                </a:lnTo>
                <a:lnTo>
                  <a:pt x="3357" y="1559"/>
                </a:lnTo>
                <a:lnTo>
                  <a:pt x="3359" y="1574"/>
                </a:lnTo>
                <a:lnTo>
                  <a:pt x="3358" y="1589"/>
                </a:lnTo>
                <a:lnTo>
                  <a:pt x="3352" y="1603"/>
                </a:lnTo>
                <a:lnTo>
                  <a:pt x="3344" y="1616"/>
                </a:lnTo>
                <a:lnTo>
                  <a:pt x="3331" y="1625"/>
                </a:lnTo>
                <a:lnTo>
                  <a:pt x="3317" y="1632"/>
                </a:lnTo>
                <a:lnTo>
                  <a:pt x="3302" y="1634"/>
                </a:lnTo>
                <a:lnTo>
                  <a:pt x="3287" y="1633"/>
                </a:lnTo>
                <a:lnTo>
                  <a:pt x="3273" y="1627"/>
                </a:lnTo>
                <a:lnTo>
                  <a:pt x="3262" y="1618"/>
                </a:lnTo>
                <a:lnTo>
                  <a:pt x="3069" y="1441"/>
                </a:lnTo>
                <a:lnTo>
                  <a:pt x="3069" y="3362"/>
                </a:lnTo>
                <a:lnTo>
                  <a:pt x="290" y="3362"/>
                </a:lnTo>
                <a:lnTo>
                  <a:pt x="290" y="1441"/>
                </a:lnTo>
                <a:lnTo>
                  <a:pt x="98" y="1618"/>
                </a:lnTo>
                <a:lnTo>
                  <a:pt x="85" y="1627"/>
                </a:lnTo>
                <a:lnTo>
                  <a:pt x="70" y="1633"/>
                </a:lnTo>
                <a:lnTo>
                  <a:pt x="56" y="1634"/>
                </a:lnTo>
                <a:lnTo>
                  <a:pt x="42" y="1632"/>
                </a:lnTo>
                <a:lnTo>
                  <a:pt x="28" y="1625"/>
                </a:lnTo>
                <a:lnTo>
                  <a:pt x="16" y="1616"/>
                </a:lnTo>
                <a:lnTo>
                  <a:pt x="7" y="1603"/>
                </a:lnTo>
                <a:lnTo>
                  <a:pt x="2" y="1589"/>
                </a:lnTo>
                <a:lnTo>
                  <a:pt x="0" y="1574"/>
                </a:lnTo>
                <a:lnTo>
                  <a:pt x="3" y="1559"/>
                </a:lnTo>
                <a:lnTo>
                  <a:pt x="9" y="1546"/>
                </a:lnTo>
                <a:lnTo>
                  <a:pt x="19" y="1534"/>
                </a:lnTo>
                <a:lnTo>
                  <a:pt x="1679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34740" y="5744106"/>
            <a:ext cx="385380" cy="397866"/>
            <a:chOff x="-3343275" y="-307975"/>
            <a:chExt cx="735013" cy="758826"/>
          </a:xfrm>
          <a:solidFill>
            <a:schemeClr val="bg1"/>
          </a:solidFill>
        </p:grpSpPr>
        <p:sp>
          <p:nvSpPr>
            <p:cNvPr id="16" name="Freeform 659"/>
            <p:cNvSpPr>
              <a:spLocks noEditPoints="1"/>
            </p:cNvSpPr>
            <p:nvPr/>
          </p:nvSpPr>
          <p:spPr bwMode="auto">
            <a:xfrm>
              <a:off x="-3343275" y="-307975"/>
              <a:ext cx="735013" cy="758826"/>
            </a:xfrm>
            <a:custGeom>
              <a:avLst/>
              <a:gdLst>
                <a:gd name="T0" fmla="*/ 1152 w 3243"/>
                <a:gd name="T1" fmla="*/ 325 h 3345"/>
                <a:gd name="T2" fmla="*/ 831 w 3243"/>
                <a:gd name="T3" fmla="*/ 666 h 3345"/>
                <a:gd name="T4" fmla="*/ 1152 w 3243"/>
                <a:gd name="T5" fmla="*/ 666 h 3345"/>
                <a:gd name="T6" fmla="*/ 1152 w 3243"/>
                <a:gd name="T7" fmla="*/ 325 h 3345"/>
                <a:gd name="T8" fmla="*/ 1327 w 3243"/>
                <a:gd name="T9" fmla="*/ 177 h 3345"/>
                <a:gd name="T10" fmla="*/ 1327 w 3243"/>
                <a:gd name="T11" fmla="*/ 843 h 3345"/>
                <a:gd name="T12" fmla="*/ 666 w 3243"/>
                <a:gd name="T13" fmla="*/ 843 h 3345"/>
                <a:gd name="T14" fmla="*/ 666 w 3243"/>
                <a:gd name="T15" fmla="*/ 2095 h 3345"/>
                <a:gd name="T16" fmla="*/ 1622 w 3243"/>
                <a:gd name="T17" fmla="*/ 3020 h 3345"/>
                <a:gd name="T18" fmla="*/ 2578 w 3243"/>
                <a:gd name="T19" fmla="*/ 2095 h 3345"/>
                <a:gd name="T20" fmla="*/ 2578 w 3243"/>
                <a:gd name="T21" fmla="*/ 177 h 3345"/>
                <a:gd name="T22" fmla="*/ 1327 w 3243"/>
                <a:gd name="T23" fmla="*/ 177 h 3345"/>
                <a:gd name="T24" fmla="*/ 1216 w 3243"/>
                <a:gd name="T25" fmla="*/ 0 h 3345"/>
                <a:gd name="T26" fmla="*/ 2752 w 3243"/>
                <a:gd name="T27" fmla="*/ 0 h 3345"/>
                <a:gd name="T28" fmla="*/ 2752 w 3243"/>
                <a:gd name="T29" fmla="*/ 963 h 3345"/>
                <a:gd name="T30" fmla="*/ 3138 w 3243"/>
                <a:gd name="T31" fmla="*/ 1336 h 3345"/>
                <a:gd name="T32" fmla="*/ 2752 w 3243"/>
                <a:gd name="T33" fmla="*/ 1336 h 3345"/>
                <a:gd name="T34" fmla="*/ 2752 w 3243"/>
                <a:gd name="T35" fmla="*/ 1926 h 3345"/>
                <a:gd name="T36" fmla="*/ 3243 w 3243"/>
                <a:gd name="T37" fmla="*/ 1452 h 3345"/>
                <a:gd name="T38" fmla="*/ 3243 w 3243"/>
                <a:gd name="T39" fmla="*/ 3345 h 3345"/>
                <a:gd name="T40" fmla="*/ 0 w 3243"/>
                <a:gd name="T41" fmla="*/ 3345 h 3345"/>
                <a:gd name="T42" fmla="*/ 0 w 3243"/>
                <a:gd name="T43" fmla="*/ 1452 h 3345"/>
                <a:gd name="T44" fmla="*/ 491 w 3243"/>
                <a:gd name="T45" fmla="*/ 1926 h 3345"/>
                <a:gd name="T46" fmla="*/ 491 w 3243"/>
                <a:gd name="T47" fmla="*/ 1336 h 3345"/>
                <a:gd name="T48" fmla="*/ 106 w 3243"/>
                <a:gd name="T49" fmla="*/ 1336 h 3345"/>
                <a:gd name="T50" fmla="*/ 491 w 3243"/>
                <a:gd name="T51" fmla="*/ 963 h 3345"/>
                <a:gd name="T52" fmla="*/ 491 w 3243"/>
                <a:gd name="T53" fmla="*/ 772 h 3345"/>
                <a:gd name="T54" fmla="*/ 1216 w 3243"/>
                <a:gd name="T55" fmla="*/ 0 h 3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43" h="3345">
                  <a:moveTo>
                    <a:pt x="1152" y="325"/>
                  </a:moveTo>
                  <a:lnTo>
                    <a:pt x="831" y="666"/>
                  </a:lnTo>
                  <a:lnTo>
                    <a:pt x="1152" y="666"/>
                  </a:lnTo>
                  <a:lnTo>
                    <a:pt x="1152" y="325"/>
                  </a:lnTo>
                  <a:close/>
                  <a:moveTo>
                    <a:pt x="1327" y="177"/>
                  </a:moveTo>
                  <a:lnTo>
                    <a:pt x="1327" y="843"/>
                  </a:lnTo>
                  <a:lnTo>
                    <a:pt x="666" y="843"/>
                  </a:lnTo>
                  <a:lnTo>
                    <a:pt x="666" y="2095"/>
                  </a:lnTo>
                  <a:lnTo>
                    <a:pt x="1622" y="3020"/>
                  </a:lnTo>
                  <a:lnTo>
                    <a:pt x="2578" y="2095"/>
                  </a:lnTo>
                  <a:lnTo>
                    <a:pt x="2578" y="177"/>
                  </a:lnTo>
                  <a:lnTo>
                    <a:pt x="1327" y="177"/>
                  </a:lnTo>
                  <a:close/>
                  <a:moveTo>
                    <a:pt x="1216" y="0"/>
                  </a:moveTo>
                  <a:lnTo>
                    <a:pt x="2752" y="0"/>
                  </a:lnTo>
                  <a:lnTo>
                    <a:pt x="2752" y="963"/>
                  </a:lnTo>
                  <a:lnTo>
                    <a:pt x="3138" y="1336"/>
                  </a:lnTo>
                  <a:lnTo>
                    <a:pt x="2752" y="1336"/>
                  </a:lnTo>
                  <a:lnTo>
                    <a:pt x="2752" y="1926"/>
                  </a:lnTo>
                  <a:lnTo>
                    <a:pt x="3243" y="1452"/>
                  </a:lnTo>
                  <a:lnTo>
                    <a:pt x="3243" y="3345"/>
                  </a:lnTo>
                  <a:lnTo>
                    <a:pt x="0" y="3345"/>
                  </a:lnTo>
                  <a:lnTo>
                    <a:pt x="0" y="1452"/>
                  </a:lnTo>
                  <a:lnTo>
                    <a:pt x="491" y="1926"/>
                  </a:lnTo>
                  <a:lnTo>
                    <a:pt x="491" y="1336"/>
                  </a:lnTo>
                  <a:lnTo>
                    <a:pt x="106" y="1336"/>
                  </a:lnTo>
                  <a:lnTo>
                    <a:pt x="491" y="963"/>
                  </a:lnTo>
                  <a:lnTo>
                    <a:pt x="491" y="772"/>
                  </a:lnTo>
                  <a:lnTo>
                    <a:pt x="1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660"/>
            <p:cNvSpPr>
              <a:spLocks noChangeArrowheads="1"/>
            </p:cNvSpPr>
            <p:nvPr/>
          </p:nvSpPr>
          <p:spPr bwMode="auto">
            <a:xfrm>
              <a:off x="-3105150" y="-53975"/>
              <a:ext cx="261938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661"/>
            <p:cNvSpPr>
              <a:spLocks noChangeArrowheads="1"/>
            </p:cNvSpPr>
            <p:nvPr/>
          </p:nvSpPr>
          <p:spPr bwMode="auto">
            <a:xfrm>
              <a:off x="-3105150" y="57150"/>
              <a:ext cx="261938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0" name="Rectangle 19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03A9027F-EB0D-4D9F-988B-2EF96B72D4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6" r="27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793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06858" y="1587500"/>
            <a:ext cx="284764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About Our Company</a:t>
            </a:r>
            <a:endParaRPr lang="id-ID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6858" y="3332202"/>
            <a:ext cx="36323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6859" y="4677747"/>
            <a:ext cx="141254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Est In 2000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6858" y="4994262"/>
            <a:ext cx="363232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10" name="Group 9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Royal Estate</a:t>
              </a:r>
              <a:endParaRPr lang="vi-VN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D02F3751-0F0E-4904-B7BD-EACA7C300F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7" r="237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351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2E9C4F9-B2CE-4103-8032-6B9CE3B3D8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281553" y="3410980"/>
            <a:ext cx="194144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5B14335-71AD-4F2E-87E5-F1A5313D604D}"/>
              </a:ext>
            </a:extLst>
          </p:cNvPr>
          <p:cNvSpPr txBox="1"/>
          <p:nvPr/>
        </p:nvSpPr>
        <p:spPr>
          <a:xfrm>
            <a:off x="6313553" y="2856982"/>
            <a:ext cx="443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Thank You</a:t>
            </a:r>
            <a:endParaRPr lang="vi-VN" sz="6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14335-71AD-4F2E-87E5-F1A5313D604D}"/>
              </a:ext>
            </a:extLst>
          </p:cNvPr>
          <p:cNvSpPr txBox="1"/>
          <p:nvPr/>
        </p:nvSpPr>
        <p:spPr>
          <a:xfrm>
            <a:off x="6440553" y="3964978"/>
            <a:ext cx="222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Real Estate Presentation</a:t>
            </a:r>
            <a:endParaRPr lang="vi-VN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6029658" y="1587500"/>
            <a:ext cx="2847642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Our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Vision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&amp; Missions</a:t>
            </a:r>
            <a:endParaRPr lang="id-ID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9658" y="3600450"/>
            <a:ext cx="463834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6" name="Rectangle 5"/>
          <p:cNvSpPr/>
          <p:nvPr/>
        </p:nvSpPr>
        <p:spPr>
          <a:xfrm>
            <a:off x="6029659" y="4869232"/>
            <a:ext cx="141254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Missions 01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9659" y="5185747"/>
            <a:ext cx="17681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</a:t>
            </a:r>
          </a:p>
        </p:txBody>
      </p:sp>
      <p:sp>
        <p:nvSpPr>
          <p:cNvPr id="8" name="Rectangle 7"/>
          <p:cNvSpPr/>
          <p:nvPr/>
        </p:nvSpPr>
        <p:spPr>
          <a:xfrm>
            <a:off x="8788401" y="4869232"/>
            <a:ext cx="141254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Missions 02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8401" y="5185747"/>
            <a:ext cx="17681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11" name="Group 10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54EFB96D-2B80-4ADE-B918-FF10FCB815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1" r="24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15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44958" y="1587500"/>
            <a:ext cx="2847642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Our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Purpose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&amp; Goals</a:t>
            </a:r>
            <a:endParaRPr lang="id-ID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7658" y="4248150"/>
            <a:ext cx="37239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6" name="Rectangle 5"/>
          <p:cNvSpPr/>
          <p:nvPr/>
        </p:nvSpPr>
        <p:spPr>
          <a:xfrm>
            <a:off x="9690100" y="2084028"/>
            <a:ext cx="14125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Goals 01</a:t>
            </a:r>
          </a:p>
        </p:txBody>
      </p:sp>
      <p:sp>
        <p:nvSpPr>
          <p:cNvPr id="7" name="Rectangle 6"/>
          <p:cNvSpPr/>
          <p:nvPr/>
        </p:nvSpPr>
        <p:spPr>
          <a:xfrm>
            <a:off x="9690100" y="2400543"/>
            <a:ext cx="17681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90100" y="3931635"/>
            <a:ext cx="141254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accent2"/>
                </a:solidFill>
              </a:rPr>
              <a:t>Goals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02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90100" y="4248150"/>
            <a:ext cx="17681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13" name="Group 12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7CCC6BE6-D1DD-4942-B0CC-9659E40425F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1" r="24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38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0130C8B-0564-45DE-866C-11EA4C30B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3" b="29063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3454400"/>
            <a:ext cx="12192000" cy="3403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F5BB0-9E70-4E2E-BDCB-CD2C9F304200}"/>
              </a:ext>
            </a:extLst>
          </p:cNvPr>
          <p:cNvSpPr txBox="1"/>
          <p:nvPr/>
        </p:nvSpPr>
        <p:spPr>
          <a:xfrm>
            <a:off x="3711346" y="1150779"/>
            <a:ext cx="479470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+mj-lt"/>
                <a:ea typeface="Roboto Slab" pitchFamily="2" charset="0"/>
                <a:cs typeface="Lato" charset="0"/>
              </a:rPr>
              <a:t>Our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Slab" pitchFamily="2" charset="0"/>
                <a:cs typeface="Lato" charset="0"/>
              </a:rPr>
              <a:t>Services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9400" y="2082800"/>
            <a:ext cx="2868617" cy="3187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74391" y="2082800"/>
            <a:ext cx="2868617" cy="318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99383" y="2082800"/>
            <a:ext cx="2868617" cy="318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68572" y="2599323"/>
            <a:ext cx="2230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 Loan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91686" y="3014822"/>
            <a:ext cx="1984042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03150" y="4580272"/>
            <a:ext cx="1361114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Learn More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93562" y="2599323"/>
            <a:ext cx="2230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Research Suburb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03979" y="3014822"/>
            <a:ext cx="1984042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 typesetting industry. Lorem Ipsum has been the industry's standard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28140" y="4580272"/>
            <a:ext cx="1361114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Learn More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18555" y="2603957"/>
            <a:ext cx="2230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Property Tracking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41669" y="3014822"/>
            <a:ext cx="1984042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 typesetting industry. Lorem Ipsum has been the industry's standard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553133" y="4580272"/>
            <a:ext cx="1361114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Learn More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26" name="Group 25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37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BBC64A2-8A54-4026-BA10-B9A5280933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r="115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425701" y="3429000"/>
            <a:ext cx="27559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57651" y="3054350"/>
            <a:ext cx="749300" cy="749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6029658" y="1587500"/>
            <a:ext cx="357154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Why You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Should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Choose us?</a:t>
            </a:r>
            <a:endParaRPr lang="id-ID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9658" y="2936628"/>
            <a:ext cx="46383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67359" y="4030423"/>
            <a:ext cx="14125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Reasons 01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67359" y="4405073"/>
            <a:ext cx="20475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29658" y="4030423"/>
            <a:ext cx="14125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accent2"/>
                </a:solidFill>
              </a:rPr>
              <a:t>Reasons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02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29658" y="4405073"/>
            <a:ext cx="20475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90257" y="4030423"/>
            <a:ext cx="141254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Reasons 03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90257" y="4405073"/>
            <a:ext cx="20475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21" name="Group 20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6" name="Rectangle 25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99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36699" y="3076387"/>
            <a:ext cx="2907239" cy="726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55080" y="3076386"/>
            <a:ext cx="2907239" cy="726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73459" y="3076385"/>
            <a:ext cx="2907239" cy="726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36698" y="5446080"/>
            <a:ext cx="2907239" cy="726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55079" y="5446079"/>
            <a:ext cx="2907239" cy="726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773458" y="5446078"/>
            <a:ext cx="2907239" cy="726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11260" y="3267716"/>
            <a:ext cx="895879" cy="379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More</a:t>
            </a:r>
            <a:r>
              <a:rPr lang="en-US" sz="900" baseline="0" dirty="0"/>
              <a:t> Info</a:t>
            </a:r>
            <a:endParaRPr lang="en-US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7F5BB0-9E70-4E2E-BDCB-CD2C9F304200}"/>
              </a:ext>
            </a:extLst>
          </p:cNvPr>
          <p:cNvSpPr txBox="1"/>
          <p:nvPr/>
        </p:nvSpPr>
        <p:spPr>
          <a:xfrm>
            <a:off x="3711346" y="934879"/>
            <a:ext cx="479470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+mj-lt"/>
                <a:ea typeface="Roboto Slab" pitchFamily="2" charset="0"/>
                <a:cs typeface="Lato" charset="0"/>
              </a:rPr>
              <a:t>Property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Slab" pitchFamily="2" charset="0"/>
                <a:cs typeface="Lato" charset="0"/>
              </a:rPr>
              <a:t>Listing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17647" y="3260294"/>
            <a:ext cx="173004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Royal Premium 01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41847" y="3260294"/>
            <a:ext cx="1730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Royal Premium 02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64176" y="3267716"/>
            <a:ext cx="895879" cy="379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More</a:t>
            </a:r>
            <a:r>
              <a:rPr lang="en-US" sz="900" baseline="0" dirty="0"/>
              <a:t> Info</a:t>
            </a:r>
            <a:endParaRPr lang="en-US" sz="900" dirty="0"/>
          </a:p>
        </p:txBody>
      </p:sp>
      <p:sp>
        <p:nvSpPr>
          <p:cNvPr id="27" name="Rectangle 26"/>
          <p:cNvSpPr/>
          <p:nvPr/>
        </p:nvSpPr>
        <p:spPr>
          <a:xfrm>
            <a:off x="7966047" y="3260293"/>
            <a:ext cx="1730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Royal Premium 03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588376" y="3267716"/>
            <a:ext cx="895879" cy="379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More</a:t>
            </a:r>
            <a:r>
              <a:rPr lang="en-US" sz="900" baseline="0" dirty="0"/>
              <a:t> Info</a:t>
            </a:r>
            <a:endParaRPr lang="en-US" sz="900" dirty="0"/>
          </a:p>
        </p:txBody>
      </p:sp>
      <p:sp>
        <p:nvSpPr>
          <p:cNvPr id="29" name="Rectangle 28"/>
          <p:cNvSpPr/>
          <p:nvPr/>
        </p:nvSpPr>
        <p:spPr>
          <a:xfrm>
            <a:off x="3311260" y="5602845"/>
            <a:ext cx="895879" cy="379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More</a:t>
            </a:r>
            <a:r>
              <a:rPr lang="en-US" sz="900" baseline="0" dirty="0"/>
              <a:t> Info</a:t>
            </a:r>
            <a:endParaRPr lang="en-US" sz="900" dirty="0"/>
          </a:p>
        </p:txBody>
      </p:sp>
      <p:sp>
        <p:nvSpPr>
          <p:cNvPr id="30" name="Rectangle 29"/>
          <p:cNvSpPr/>
          <p:nvPr/>
        </p:nvSpPr>
        <p:spPr>
          <a:xfrm>
            <a:off x="1717647" y="5595423"/>
            <a:ext cx="1730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Royal Premium 04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41847" y="5595423"/>
            <a:ext cx="1730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Royal Premium 05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64176" y="5602845"/>
            <a:ext cx="895879" cy="379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More</a:t>
            </a:r>
            <a:r>
              <a:rPr lang="en-US" sz="900" baseline="0" dirty="0"/>
              <a:t> Info</a:t>
            </a:r>
            <a:endParaRPr lang="en-US" sz="900" dirty="0"/>
          </a:p>
        </p:txBody>
      </p:sp>
      <p:sp>
        <p:nvSpPr>
          <p:cNvPr id="33" name="Rectangle 32"/>
          <p:cNvSpPr/>
          <p:nvPr/>
        </p:nvSpPr>
        <p:spPr>
          <a:xfrm>
            <a:off x="7966047" y="5595422"/>
            <a:ext cx="1730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Royal Premium 06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588376" y="5602845"/>
            <a:ext cx="895879" cy="379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More</a:t>
            </a:r>
            <a:r>
              <a:rPr lang="en-US" sz="900" baseline="0" dirty="0"/>
              <a:t> Info</a:t>
            </a:r>
            <a:endParaRPr lang="en-US" sz="9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36" name="Group 35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41" name="Rectangle 40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Placeholder 48">
            <a:extLst>
              <a:ext uri="{FF2B5EF4-FFF2-40B4-BE49-F238E27FC236}">
                <a16:creationId xmlns:a16="http://schemas.microsoft.com/office/drawing/2014/main" id="{10B2DABC-267E-49A3-8A43-B184FB5C16B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0" b="12520"/>
          <a:stretch>
            <a:fillRect/>
          </a:stretch>
        </p:blipFill>
        <p:spPr/>
      </p:pic>
      <p:pic>
        <p:nvPicPr>
          <p:cNvPr id="51" name="Picture Placeholder 50">
            <a:extLst>
              <a:ext uri="{FF2B5EF4-FFF2-40B4-BE49-F238E27FC236}">
                <a16:creationId xmlns:a16="http://schemas.microsoft.com/office/drawing/2014/main" id="{4BCF7819-DD72-42B9-8B94-863DB47053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1" b="12541"/>
          <a:stretch>
            <a:fillRect/>
          </a:stretch>
        </p:blipFill>
        <p:spPr/>
      </p:pic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8FBC512A-7289-447D-974C-0B8A5B2FC9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0" b="12520"/>
          <a:stretch>
            <a:fillRect/>
          </a:stretch>
        </p:blipFill>
        <p:spPr/>
      </p:pic>
      <p:pic>
        <p:nvPicPr>
          <p:cNvPr id="59" name="Picture Placeholder 58">
            <a:extLst>
              <a:ext uri="{FF2B5EF4-FFF2-40B4-BE49-F238E27FC236}">
                <a16:creationId xmlns:a16="http://schemas.microsoft.com/office/drawing/2014/main" id="{9108DE2D-2DC4-4067-9D3C-B01A90532C9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0" b="12520"/>
          <a:stretch>
            <a:fillRect/>
          </a:stretch>
        </p:blipFill>
        <p:spPr/>
      </p:pic>
      <p:pic>
        <p:nvPicPr>
          <p:cNvPr id="57" name="Picture Placeholder 56">
            <a:extLst>
              <a:ext uri="{FF2B5EF4-FFF2-40B4-BE49-F238E27FC236}">
                <a16:creationId xmlns:a16="http://schemas.microsoft.com/office/drawing/2014/main" id="{9BFC5CED-F7C2-4366-A58F-06474BAD25A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1" b="12541"/>
          <a:stretch>
            <a:fillRect/>
          </a:stretch>
        </p:blipFill>
        <p:spPr/>
      </p:pic>
      <p:pic>
        <p:nvPicPr>
          <p:cNvPr id="55" name="Picture Placeholder 54">
            <a:extLst>
              <a:ext uri="{FF2B5EF4-FFF2-40B4-BE49-F238E27FC236}">
                <a16:creationId xmlns:a16="http://schemas.microsoft.com/office/drawing/2014/main" id="{31E0C7DB-35E0-4414-94EF-64610296BE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0" b="12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795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419558" y="1865268"/>
            <a:ext cx="327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Land </a:t>
            </a:r>
            <a:r>
              <a:rPr lang="en-US" sz="32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For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Sale</a:t>
            </a:r>
            <a:endParaRPr lang="id-ID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9558" y="3346450"/>
            <a:ext cx="37239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3260" y="4978400"/>
            <a:ext cx="895879" cy="280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More</a:t>
            </a:r>
            <a:r>
              <a:rPr lang="en-US" sz="900" baseline="0" dirty="0"/>
              <a:t> Info</a:t>
            </a:r>
            <a:endParaRPr lang="en-US" sz="900" dirty="0"/>
          </a:p>
        </p:txBody>
      </p:sp>
      <p:sp>
        <p:nvSpPr>
          <p:cNvPr id="7" name="Rectangle 6"/>
          <p:cNvSpPr/>
          <p:nvPr/>
        </p:nvSpPr>
        <p:spPr>
          <a:xfrm>
            <a:off x="7096459" y="4730264"/>
            <a:ext cx="1730041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High </a:t>
            </a:r>
            <a:r>
              <a:rPr lang="en-US" b="1" dirty="0" err="1">
                <a:solidFill>
                  <a:schemeClr val="bg1"/>
                </a:solidFill>
              </a:rPr>
              <a:t>Landia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6459" y="5118832"/>
            <a:ext cx="20475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Cleveland, Texas, 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96458" y="5534330"/>
            <a:ext cx="44351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Lorem Ipsum is simply dummy text of the printing and typesetting industry. Lorem Ipsum has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49157" y="1476700"/>
            <a:ext cx="141254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Price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49156" y="1865268"/>
            <a:ext cx="1882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$90.000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49157" y="2562399"/>
            <a:ext cx="1412542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Off 27%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79439" y="401752"/>
            <a:ext cx="1543718" cy="311830"/>
            <a:chOff x="579439" y="401752"/>
            <a:chExt cx="1543718" cy="311830"/>
          </a:xfrm>
        </p:grpSpPr>
        <p:grpSp>
          <p:nvGrpSpPr>
            <p:cNvPr id="15" name="Group 14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4705" y="447858"/>
            <a:ext cx="296745" cy="254447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0" name="Rectangle 19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96E2962C-D1AB-4F4D-8F9E-BB4806301EA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9" r="29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587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01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415A80"/>
      </a:accent1>
      <a:accent2>
        <a:srgbClr val="A5D4DC"/>
      </a:accent2>
      <a:accent3>
        <a:srgbClr val="F2F4F8"/>
      </a:accent3>
      <a:accent4>
        <a:srgbClr val="D7E2E9"/>
      </a:accent4>
      <a:accent5>
        <a:srgbClr val="5B9BD5"/>
      </a:accent5>
      <a:accent6>
        <a:srgbClr val="0094C8"/>
      </a:accent6>
      <a:hlink>
        <a:srgbClr val="0088B8"/>
      </a:hlink>
      <a:folHlink>
        <a:srgbClr val="954F72"/>
      </a:folHlink>
    </a:clrScheme>
    <a:fontScheme name="01">
      <a:majorFont>
        <a:latin typeface="Nunito Sans"/>
        <a:ea typeface=""/>
        <a:cs typeface=""/>
      </a:majorFont>
      <a:minorFont>
        <a:latin typeface="Nuni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1465</Words>
  <PresentationFormat>Widescreen</PresentationFormat>
  <Paragraphs>233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Gill Sans</vt:lpstr>
      <vt:lpstr>Nunito</vt:lpstr>
      <vt:lpstr>Nunito Sans</vt:lpstr>
      <vt:lpstr>Questrial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2019-12-16T17:31:02Z</dcterms:created>
  <dcterms:modified xsi:type="dcterms:W3CDTF">2021-06-08T09:13:17Z</dcterms:modified>
</cp:coreProperties>
</file>