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344" r:id="rId5"/>
    <p:sldId id="345" r:id="rId6"/>
    <p:sldId id="343" r:id="rId7"/>
    <p:sldId id="346" r:id="rId8"/>
    <p:sldId id="347" r:id="rId9"/>
    <p:sldId id="348" r:id="rId10"/>
    <p:sldId id="349" r:id="rId11"/>
    <p:sldId id="336" r:id="rId12"/>
    <p:sldId id="337" r:id="rId13"/>
    <p:sldId id="350" r:id="rId14"/>
    <p:sldId id="351" r:id="rId15"/>
    <p:sldId id="328" r:id="rId16"/>
    <p:sldId id="352" r:id="rId17"/>
  </p:sldIdLst>
  <p:sldSz cx="12192000" cy="6858000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  <a:srgbClr val="FCFAF8"/>
    <a:srgbClr val="D89E68"/>
    <a:srgbClr val="BED88C"/>
    <a:srgbClr val="88A8D8"/>
    <a:srgbClr val="B9CDE5"/>
    <a:srgbClr val="96A3C2"/>
    <a:srgbClr val="82CDD8"/>
    <a:srgbClr val="AE9ACD"/>
    <a:srgbClr val="DEA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>
        <p:scale>
          <a:sx n="66" d="100"/>
          <a:sy n="66" d="100"/>
        </p:scale>
        <p:origin x="6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5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73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TẬP ĐO LƯỜNG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49876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526122" cy="523220"/>
            <a:chOff x="4975091" y="695644"/>
            <a:chExt cx="7526122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0888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ở      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. </a:t>
              </a:r>
              <a:endParaRPr lang="vi-VN" sz="2800" dirty="0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74F76B01-341E-4F1F-8367-F256474AA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5192" y="1335733"/>
            <a:ext cx="8383129" cy="4958442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CE38CB7-A762-4248-9DBF-04F2896C1AA8}"/>
              </a:ext>
            </a:extLst>
          </p:cNvPr>
          <p:cNvSpPr/>
          <p:nvPr/>
        </p:nvSpPr>
        <p:spPr>
          <a:xfrm>
            <a:off x="5020177" y="57705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665AA42-B11E-48C8-B573-99691D33FE46}"/>
              </a:ext>
            </a:extLst>
          </p:cNvPr>
          <p:cNvCxnSpPr>
            <a:cxnSpLocks/>
          </p:cNvCxnSpPr>
          <p:nvPr/>
        </p:nvCxnSpPr>
        <p:spPr>
          <a:xfrm flipH="1">
            <a:off x="3147060" y="3055620"/>
            <a:ext cx="4290060" cy="3733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4668449-4044-4BE3-8D26-285BE747AF3E}"/>
              </a:ext>
            </a:extLst>
          </p:cNvPr>
          <p:cNvCxnSpPr>
            <a:cxnSpLocks/>
          </p:cNvCxnSpPr>
          <p:nvPr/>
        </p:nvCxnSpPr>
        <p:spPr>
          <a:xfrm flipH="1">
            <a:off x="5510183" y="3898900"/>
            <a:ext cx="3068667" cy="409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71584B-F50A-44C0-8F0E-0A89BBF8A41D}"/>
              </a:ext>
            </a:extLst>
          </p:cNvPr>
          <p:cNvCxnSpPr>
            <a:cxnSpLocks/>
          </p:cNvCxnSpPr>
          <p:nvPr/>
        </p:nvCxnSpPr>
        <p:spPr>
          <a:xfrm flipH="1" flipV="1">
            <a:off x="5296096" y="3975739"/>
            <a:ext cx="1996244" cy="33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943768" y="656976"/>
            <a:ext cx="1441123" cy="523220"/>
            <a:chOff x="4975091" y="695644"/>
            <a:chExt cx="1441123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5A015C5-7965-47DF-B6BD-8D14DC81A693}"/>
              </a:ext>
            </a:extLst>
          </p:cNvPr>
          <p:cNvSpPr/>
          <p:nvPr/>
        </p:nvSpPr>
        <p:spPr>
          <a:xfrm>
            <a:off x="943768" y="1467514"/>
            <a:ext cx="3787885" cy="23098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ysClr val="windowText" lastClr="000000"/>
                </a:solidFill>
              </a:rPr>
              <a:t>35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</a:rPr>
              <a:t>+ 18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53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– 35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53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– 18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= 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47C1B65-5063-4070-9373-CCB65F02CB84}"/>
              </a:ext>
            </a:extLst>
          </p:cNvPr>
          <p:cNvSpPr/>
          <p:nvPr/>
        </p:nvSpPr>
        <p:spPr>
          <a:xfrm>
            <a:off x="7098149" y="1337798"/>
            <a:ext cx="3787885" cy="23098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b)  5 kg x 2 =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10 kg : 2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10 kg : 5 = 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ADE693A-E3DD-4263-9690-23523A3E8BDA}"/>
              </a:ext>
            </a:extLst>
          </p:cNvPr>
          <p:cNvSpPr/>
          <p:nvPr/>
        </p:nvSpPr>
        <p:spPr>
          <a:xfrm>
            <a:off x="4369145" y="4064660"/>
            <a:ext cx="4063652" cy="23098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c)  40 m + 20 m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60 m – 20 m =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60 m – 40 m 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0B5CE0B-14BF-463F-B97B-9F27FB921D58}"/>
              </a:ext>
            </a:extLst>
          </p:cNvPr>
          <p:cNvSpPr txBox="1"/>
          <p:nvPr/>
        </p:nvSpPr>
        <p:spPr>
          <a:xfrm>
            <a:off x="3577769" y="1646680"/>
            <a:ext cx="904415" cy="196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50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18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35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9624E15-BBCF-4841-A24C-4CB63E2D8DB6}"/>
              </a:ext>
            </a:extLst>
          </p:cNvPr>
          <p:cNvSpPr txBox="1"/>
          <p:nvPr/>
        </p:nvSpPr>
        <p:spPr>
          <a:xfrm>
            <a:off x="9521369" y="1509686"/>
            <a:ext cx="1064715" cy="196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10 kg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5 kg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2 kg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AF0A891-33E7-43DC-805F-FDC2E7D04799}"/>
              </a:ext>
            </a:extLst>
          </p:cNvPr>
          <p:cNvSpPr txBox="1"/>
          <p:nvPr/>
        </p:nvSpPr>
        <p:spPr>
          <a:xfrm>
            <a:off x="7368728" y="4250835"/>
            <a:ext cx="984565" cy="195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60 m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40 m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20 m</a:t>
            </a:r>
          </a:p>
        </p:txBody>
      </p:sp>
      <p:pic>
        <p:nvPicPr>
          <p:cNvPr id="56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4311CD50-0F52-48BA-9CC9-82145F9FB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2269796" y="3737176"/>
            <a:ext cx="1135828" cy="26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  <p:bldP spid="54" grpId="0" build="p"/>
      <p:bldP spid="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8E2CA-1D03-42CB-A68A-C0F2340A1DA0}"/>
              </a:ext>
            </a:extLst>
          </p:cNvPr>
          <p:cNvGrpSpPr/>
          <p:nvPr/>
        </p:nvGrpSpPr>
        <p:grpSpPr>
          <a:xfrm>
            <a:off x="796461" y="583170"/>
            <a:ext cx="10599078" cy="523220"/>
            <a:chOff x="4975091" y="695644"/>
            <a:chExt cx="10599078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8D36011-C6A7-40C6-B5FF-70C5505F78EF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F6308F-E6BF-467C-81B5-530DB0FDD3D5}"/>
                </a:ext>
              </a:extLst>
            </p:cNvPr>
            <p:cNvSpPr txBox="1"/>
            <p:nvPr/>
          </p:nvSpPr>
          <p:spPr>
            <a:xfrm>
              <a:off x="5412413" y="695644"/>
              <a:ext cx="101617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buổi</a:t>
              </a:r>
              <a:r>
                <a:rPr lang="en-US" sz="2800" dirty="0"/>
                <a:t> </a:t>
              </a:r>
              <a:r>
                <a:rPr lang="en-US" sz="2800" dirty="0" err="1"/>
                <a:t>chiều</a:t>
              </a:r>
              <a:r>
                <a:rPr lang="en-US" sz="2800" dirty="0"/>
                <a:t>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dirty="0" err="1"/>
                <a:t>buổi</a:t>
              </a:r>
              <a:r>
                <a:rPr lang="en-US" sz="2800" dirty="0"/>
                <a:t> </a:t>
              </a:r>
              <a:r>
                <a:rPr lang="en-US" sz="2800" dirty="0" err="1"/>
                <a:t>tối</a:t>
              </a:r>
              <a:r>
                <a:rPr lang="en-US" sz="2800" dirty="0"/>
                <a:t>,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r>
                <a:rPr lang="en-US" sz="2800" dirty="0"/>
                <a:t> </a:t>
              </a:r>
              <a:r>
                <a:rPr lang="en-US" sz="2800" dirty="0" err="1"/>
                <a:t>cùng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447083E-0142-4BE0-9240-BCDB9DEDCC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5081" y="1592916"/>
            <a:ext cx="8441281" cy="1854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9F26BC-3176-46A0-90DD-218730489A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5916" y="4244591"/>
            <a:ext cx="8330446" cy="125966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C2C1FF-8809-4544-96A1-6EF42E89CD8A}"/>
              </a:ext>
            </a:extLst>
          </p:cNvPr>
          <p:cNvCxnSpPr>
            <a:cxnSpLocks/>
          </p:cNvCxnSpPr>
          <p:nvPr/>
        </p:nvCxnSpPr>
        <p:spPr>
          <a:xfrm flipH="1" flipV="1">
            <a:off x="2872211" y="3385172"/>
            <a:ext cx="2106189" cy="1109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6EA116-17EF-4CE4-A5ED-C367F5CDA5F7}"/>
              </a:ext>
            </a:extLst>
          </p:cNvPr>
          <p:cNvCxnSpPr>
            <a:cxnSpLocks/>
          </p:cNvCxnSpPr>
          <p:nvPr/>
        </p:nvCxnSpPr>
        <p:spPr>
          <a:xfrm flipH="1" flipV="1">
            <a:off x="5031601" y="3371871"/>
            <a:ext cx="4170456" cy="11226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346A6D-E80F-4A2C-AF98-0B7DBE57F7F5}"/>
              </a:ext>
            </a:extLst>
          </p:cNvPr>
          <p:cNvCxnSpPr>
            <a:cxnSpLocks/>
          </p:cNvCxnSpPr>
          <p:nvPr/>
        </p:nvCxnSpPr>
        <p:spPr>
          <a:xfrm flipV="1">
            <a:off x="2819010" y="3389857"/>
            <a:ext cx="4330060" cy="1104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8C6593-69FE-4132-B902-0F6B8ECFBFCF}"/>
              </a:ext>
            </a:extLst>
          </p:cNvPr>
          <p:cNvCxnSpPr>
            <a:cxnSpLocks/>
          </p:cNvCxnSpPr>
          <p:nvPr/>
        </p:nvCxnSpPr>
        <p:spPr>
          <a:xfrm flipV="1">
            <a:off x="7116829" y="3382044"/>
            <a:ext cx="2191631" cy="1112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939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0569EF-0920-45F1-BE06-A8F189BD37E7}"/>
              </a:ext>
            </a:extLst>
          </p:cNvPr>
          <p:cNvSpPr txBox="1"/>
          <p:nvPr/>
        </p:nvSpPr>
        <p:spPr>
          <a:xfrm>
            <a:off x="1233783" y="411222"/>
            <a:ext cx="9385056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Hôm</a:t>
            </a:r>
            <a:r>
              <a:rPr lang="en-US" sz="2600" dirty="0"/>
              <a:t> nay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Tư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15 </a:t>
            </a:r>
            <a:r>
              <a:rPr lang="en-US" sz="2600" dirty="0" err="1"/>
              <a:t>tháng</a:t>
            </a:r>
            <a:r>
              <a:rPr lang="en-US" sz="2600" dirty="0"/>
              <a:t> 3.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Tư</a:t>
            </a:r>
            <a:r>
              <a:rPr lang="en-US" sz="2600" dirty="0"/>
              <a:t> </a:t>
            </a:r>
            <a:r>
              <a:rPr lang="en-US" sz="2600" dirty="0" err="1"/>
              <a:t>tuần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,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Núi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E09034-8EE8-49A7-81FC-5A9E64D29D76}"/>
              </a:ext>
            </a:extLst>
          </p:cNvPr>
          <p:cNvSpPr/>
          <p:nvPr/>
        </p:nvSpPr>
        <p:spPr>
          <a:xfrm>
            <a:off x="796461" y="58317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CA2084-6345-4A5D-8618-B9E838FAA6C0}"/>
              </a:ext>
            </a:extLst>
          </p:cNvPr>
          <p:cNvGrpSpPr/>
          <p:nvPr/>
        </p:nvGrpSpPr>
        <p:grpSpPr>
          <a:xfrm>
            <a:off x="1072533" y="1886277"/>
            <a:ext cx="3028501" cy="2981033"/>
            <a:chOff x="1233783" y="2087761"/>
            <a:chExt cx="3028501" cy="2981033"/>
          </a:xfrm>
        </p:grpSpPr>
        <p:pic>
          <p:nvPicPr>
            <p:cNvPr id="15362" name="Picture 2" descr="Calendar Cartoon Icon Png - Free Transparent PNG Clipart Images Download">
              <a:extLst>
                <a:ext uri="{FF2B5EF4-FFF2-40B4-BE49-F238E27FC236}">
                  <a16:creationId xmlns:a16="http://schemas.microsoft.com/office/drawing/2014/main" id="{892013A9-8FBE-44D4-94FB-AAC3A21491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14" b="94107" l="20714" r="7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92" t="5336" r="21093" b="5564"/>
            <a:stretch/>
          </p:blipFill>
          <p:spPr bwMode="auto">
            <a:xfrm>
              <a:off x="1233783" y="2087761"/>
              <a:ext cx="3028501" cy="298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36D173-B8D5-467F-9955-8FA834DE6E00}"/>
                </a:ext>
              </a:extLst>
            </p:cNvPr>
            <p:cNvSpPr txBox="1"/>
            <p:nvPr/>
          </p:nvSpPr>
          <p:spPr>
            <a:xfrm rot="20724964">
              <a:off x="1934935" y="3062759"/>
              <a:ext cx="196720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+mj-lt"/>
                </a:rPr>
                <a:t>Tháng</a:t>
              </a:r>
              <a:r>
                <a:rPr lang="en-US" sz="3600" dirty="0">
                  <a:latin typeface="+mj-lt"/>
                </a:rPr>
                <a:t> 3</a:t>
              </a:r>
            </a:p>
            <a:p>
              <a:pPr algn="ctr"/>
              <a:r>
                <a:rPr lang="en-US" sz="4800" dirty="0">
                  <a:solidFill>
                    <a:srgbClr val="FF0000"/>
                  </a:solidFill>
                  <a:latin typeface="+mj-lt"/>
                </a:rPr>
                <a:t>15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9709997-EA67-41FF-A263-03C1C93775C0}"/>
              </a:ext>
            </a:extLst>
          </p:cNvPr>
          <p:cNvGrpSpPr/>
          <p:nvPr/>
        </p:nvGrpSpPr>
        <p:grpSpPr>
          <a:xfrm>
            <a:off x="7751588" y="1886277"/>
            <a:ext cx="3028501" cy="2981033"/>
            <a:chOff x="1233783" y="2087761"/>
            <a:chExt cx="3028501" cy="2981033"/>
          </a:xfrm>
        </p:grpSpPr>
        <p:pic>
          <p:nvPicPr>
            <p:cNvPr id="8" name="Picture 2" descr="Calendar Cartoon Icon Png - Free Transparent PNG Clipart Images Download">
              <a:extLst>
                <a:ext uri="{FF2B5EF4-FFF2-40B4-BE49-F238E27FC236}">
                  <a16:creationId xmlns:a16="http://schemas.microsoft.com/office/drawing/2014/main" id="{680A17BA-22E8-448A-8E18-D731FD26B4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14" b="94107" l="20714" r="7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92" t="5336" r="21093" b="5564"/>
            <a:stretch/>
          </p:blipFill>
          <p:spPr bwMode="auto">
            <a:xfrm>
              <a:off x="1233783" y="2087761"/>
              <a:ext cx="3028501" cy="298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3F0A6F-3CED-4A42-A925-1A1BADEACED1}"/>
                </a:ext>
              </a:extLst>
            </p:cNvPr>
            <p:cNvSpPr txBox="1"/>
            <p:nvPr/>
          </p:nvSpPr>
          <p:spPr>
            <a:xfrm rot="20724964">
              <a:off x="1934935" y="3062759"/>
              <a:ext cx="196720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+mj-lt"/>
                </a:rPr>
                <a:t>Tháng</a:t>
              </a:r>
              <a:r>
                <a:rPr lang="en-US" sz="3600" dirty="0">
                  <a:latin typeface="+mj-lt"/>
                </a:rPr>
                <a:t> 3</a:t>
              </a:r>
            </a:p>
            <a:p>
              <a:pPr algn="ctr"/>
              <a:r>
                <a:rPr lang="en-US" sz="4800" dirty="0">
                  <a:solidFill>
                    <a:srgbClr val="FF0000"/>
                  </a:solidFill>
                  <a:latin typeface="+mj-lt"/>
                </a:rPr>
                <a:t>22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A6A404-BCAF-45E8-AAA5-97F51C67C068}"/>
              </a:ext>
            </a:extLst>
          </p:cNvPr>
          <p:cNvSpPr txBox="1"/>
          <p:nvPr/>
        </p:nvSpPr>
        <p:spPr>
          <a:xfrm>
            <a:off x="1746331" y="5359970"/>
            <a:ext cx="83599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FF0000"/>
                </a:solidFill>
              </a:rPr>
              <a:t>Thứ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Tư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tuần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sau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dirty="0" err="1">
                <a:solidFill>
                  <a:srgbClr val="FF0000"/>
                </a:solidFill>
              </a:rPr>
              <a:t>sinh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nhật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bạn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Núi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là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ngày</a:t>
            </a:r>
            <a:r>
              <a:rPr lang="en-US" sz="2600" dirty="0">
                <a:solidFill>
                  <a:srgbClr val="FF0000"/>
                </a:solidFill>
              </a:rPr>
              <a:t> 22 </a:t>
            </a:r>
            <a:r>
              <a:rPr lang="en-US" sz="2600" dirty="0" err="1">
                <a:solidFill>
                  <a:srgbClr val="FF0000"/>
                </a:solidFill>
              </a:rPr>
              <a:t>tháng</a:t>
            </a:r>
            <a:r>
              <a:rPr lang="en-US" sz="2600" dirty="0">
                <a:solidFill>
                  <a:srgbClr val="FF0000"/>
                </a:solidFill>
              </a:rPr>
              <a:t> 3.</a:t>
            </a:r>
            <a:endParaRPr lang="vi-VN" sz="2600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AD0B50-0B49-4AF4-8D18-FF9937714079}"/>
              </a:ext>
            </a:extLst>
          </p:cNvPr>
          <p:cNvGrpSpPr/>
          <p:nvPr/>
        </p:nvGrpSpPr>
        <p:grpSpPr>
          <a:xfrm>
            <a:off x="4380271" y="2378937"/>
            <a:ext cx="3097161" cy="737684"/>
            <a:chOff x="4380271" y="2378937"/>
            <a:chExt cx="3097161" cy="73768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1F97F6F-E51B-491E-880C-F333E15825FC}"/>
                </a:ext>
              </a:extLst>
            </p:cNvPr>
            <p:cNvCxnSpPr/>
            <p:nvPr/>
          </p:nvCxnSpPr>
          <p:spPr>
            <a:xfrm>
              <a:off x="4380271" y="3116621"/>
              <a:ext cx="309716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4C206F-42F3-423E-9B5A-17408C2FED76}"/>
                </a:ext>
              </a:extLst>
            </p:cNvPr>
            <p:cNvSpPr txBox="1"/>
            <p:nvPr/>
          </p:nvSpPr>
          <p:spPr>
            <a:xfrm>
              <a:off x="5291495" y="2378937"/>
              <a:ext cx="126963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 dirty="0">
                  <a:solidFill>
                    <a:srgbClr val="FF0000"/>
                  </a:solidFill>
                </a:rPr>
                <a:t>7 </a:t>
              </a:r>
              <a:r>
                <a:rPr lang="en-US" sz="2600" dirty="0" err="1">
                  <a:solidFill>
                    <a:srgbClr val="FF0000"/>
                  </a:solidFill>
                </a:rPr>
                <a:t>ngày</a:t>
              </a:r>
              <a:endParaRPr lang="vi-VN" sz="26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69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800101" y="63520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65867" y="252230"/>
            <a:ext cx="9835985" cy="188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Ba </a:t>
            </a:r>
            <a:r>
              <a:rPr lang="en-US" sz="2700" dirty="0" err="1"/>
              <a:t>bạn</a:t>
            </a:r>
            <a:r>
              <a:rPr lang="en-US" sz="2700" dirty="0"/>
              <a:t> </a:t>
            </a:r>
            <a:r>
              <a:rPr lang="en-US" sz="2700" dirty="0" err="1"/>
              <a:t>sóc</a:t>
            </a:r>
            <a:r>
              <a:rPr lang="en-US" sz="2700" dirty="0"/>
              <a:t>,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học</a:t>
            </a:r>
            <a:r>
              <a:rPr lang="en-US" sz="2700" dirty="0"/>
              <a:t> </a:t>
            </a:r>
            <a:r>
              <a:rPr lang="en-US" sz="2700" dirty="0" err="1"/>
              <a:t>hát</a:t>
            </a:r>
            <a:r>
              <a:rPr lang="en-US" sz="2700" dirty="0"/>
              <a:t>.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chào</a:t>
            </a:r>
            <a:r>
              <a:rPr lang="en-US" sz="2700" dirty="0"/>
              <a:t> </a:t>
            </a:r>
            <a:r>
              <a:rPr lang="en-US" sz="2700" dirty="0" err="1"/>
              <a:t>mào</a:t>
            </a:r>
            <a:r>
              <a:rPr lang="en-US" sz="2700" dirty="0"/>
              <a:t> </a:t>
            </a:r>
            <a:r>
              <a:rPr lang="en-US" sz="2700" dirty="0" err="1"/>
              <a:t>hẹn</a:t>
            </a:r>
            <a:r>
              <a:rPr lang="en-US" sz="2700" dirty="0"/>
              <a:t> </a:t>
            </a:r>
            <a:r>
              <a:rPr lang="en-US" sz="2700" dirty="0" err="1"/>
              <a:t>giờ</a:t>
            </a:r>
            <a:r>
              <a:rPr lang="en-US" sz="2700" dirty="0"/>
              <a:t> </a:t>
            </a:r>
            <a:r>
              <a:rPr lang="en-US" sz="2700" dirty="0" err="1"/>
              <a:t>vào</a:t>
            </a:r>
            <a:r>
              <a:rPr lang="en-US" sz="2700" dirty="0"/>
              <a:t> </a:t>
            </a:r>
            <a:r>
              <a:rPr lang="en-US" sz="2700" dirty="0" err="1"/>
              <a:t>học</a:t>
            </a:r>
            <a:r>
              <a:rPr lang="en-US" sz="2700" dirty="0"/>
              <a:t> </a:t>
            </a:r>
            <a:r>
              <a:rPr lang="en-US" sz="2700" dirty="0" err="1"/>
              <a:t>là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 15 </a:t>
            </a:r>
            <a:r>
              <a:rPr lang="en-US" sz="2700" dirty="0" err="1"/>
              <a:t>phút</a:t>
            </a:r>
            <a:r>
              <a:rPr lang="en-US" sz="2700" dirty="0"/>
              <a:t>. </a:t>
            </a:r>
            <a:r>
              <a:rPr lang="en-US" sz="2700" dirty="0" err="1"/>
              <a:t>Hôm</a:t>
            </a:r>
            <a:r>
              <a:rPr lang="en-US" sz="2700" dirty="0"/>
              <a:t> </a:t>
            </a:r>
            <a:r>
              <a:rPr lang="en-US" sz="2700" dirty="0" err="1"/>
              <a:t>đó</a:t>
            </a:r>
            <a:r>
              <a:rPr lang="en-US" sz="2700" dirty="0"/>
              <a:t>, </a:t>
            </a:r>
            <a:r>
              <a:rPr lang="en-US" sz="2700" dirty="0" err="1"/>
              <a:t>sóc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,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 15 </a:t>
            </a:r>
            <a:r>
              <a:rPr lang="en-US" sz="2700" dirty="0" err="1"/>
              <a:t>phút</a:t>
            </a:r>
            <a:r>
              <a:rPr lang="en-US" sz="2700" dirty="0"/>
              <a:t>,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 30 </a:t>
            </a:r>
            <a:r>
              <a:rPr lang="en-US" sz="2700" dirty="0" err="1"/>
              <a:t>phút</a:t>
            </a:r>
            <a:r>
              <a:rPr lang="en-US" sz="2700" dirty="0"/>
              <a:t>.</a:t>
            </a:r>
            <a:endParaRPr lang="vi-VN" sz="27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A1928A-545F-4A23-8879-820BF2B7F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1" y="2571181"/>
            <a:ext cx="7834312" cy="3624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69FEDE-A876-4697-B830-3D6031E87E22}"/>
              </a:ext>
            </a:extLst>
          </p:cNvPr>
          <p:cNvSpPr txBox="1"/>
          <p:nvPr/>
        </p:nvSpPr>
        <p:spPr>
          <a:xfrm>
            <a:off x="4700178" y="238806"/>
            <a:ext cx="6796044" cy="556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600" b="1" i="1" dirty="0" err="1"/>
              <a:t>Chọn</a:t>
            </a:r>
            <a:r>
              <a:rPr lang="en-US" sz="2600" b="1" i="1" dirty="0"/>
              <a:t> </a:t>
            </a:r>
            <a:r>
              <a:rPr lang="en-US" sz="2600" b="1" i="1" dirty="0" err="1"/>
              <a:t>câu</a:t>
            </a:r>
            <a:r>
              <a:rPr lang="en-US" sz="2600" b="1" i="1" dirty="0"/>
              <a:t> </a:t>
            </a:r>
            <a:r>
              <a:rPr lang="en-US" sz="2600" b="1" i="1" dirty="0" err="1"/>
              <a:t>trả</a:t>
            </a:r>
            <a:r>
              <a:rPr lang="en-US" sz="2600" b="1" i="1" dirty="0"/>
              <a:t> </a:t>
            </a:r>
            <a:r>
              <a:rPr lang="en-US" sz="2600" b="1" i="1" dirty="0" err="1"/>
              <a:t>lời</a:t>
            </a:r>
            <a:r>
              <a:rPr lang="en-US" sz="2600" b="1" i="1" dirty="0"/>
              <a:t> </a:t>
            </a:r>
            <a:r>
              <a:rPr lang="en-US" sz="2600" b="1" i="1" dirty="0" err="1"/>
              <a:t>đúng</a:t>
            </a:r>
            <a:r>
              <a:rPr lang="en-US" sz="2600" b="1" i="1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muộn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 </a:t>
            </a:r>
            <a:r>
              <a:rPr lang="en-US" sz="2600" dirty="0" err="1"/>
              <a:t>giờ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Thỏ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Rùa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Sóc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sớm</a:t>
            </a:r>
            <a:r>
              <a:rPr lang="en-US" sz="2600" dirty="0"/>
              <a:t> </a:t>
            </a:r>
            <a:r>
              <a:rPr lang="en-US" sz="2600" dirty="0" err="1"/>
              <a:t>trước</a:t>
            </a:r>
            <a:r>
              <a:rPr lang="en-US" sz="2600" dirty="0"/>
              <a:t> </a:t>
            </a:r>
            <a:r>
              <a:rPr lang="en-US" sz="2600" dirty="0" err="1"/>
              <a:t>giờ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Thỏ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Rùa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Sóc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r>
              <a:rPr lang="en-US" sz="2600" dirty="0"/>
              <a:t> </a:t>
            </a:r>
            <a:r>
              <a:rPr lang="en-US" sz="2600" dirty="0" err="1"/>
              <a:t>giờ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Thỏ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Rùa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Sóc</a:t>
            </a:r>
            <a:endParaRPr lang="en-US" sz="2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07E49A-83D3-4935-974D-FD2B68E2F5E7}"/>
              </a:ext>
            </a:extLst>
          </p:cNvPr>
          <p:cNvSpPr/>
          <p:nvPr/>
        </p:nvSpPr>
        <p:spPr>
          <a:xfrm>
            <a:off x="4611815" y="2065715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00294-F734-4AF4-BB2D-E1B9D78C4B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83" b="80352" l="1764" r="20353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5092" r="77146" b="16558"/>
          <a:stretch/>
        </p:blipFill>
        <p:spPr>
          <a:xfrm>
            <a:off x="620478" y="4687359"/>
            <a:ext cx="1790452" cy="175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497CA5-4191-4743-B0F2-8E0CA52718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57" b="80352" l="28901" r="48711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160" t="32394" r="48986" b="19256"/>
          <a:stretch/>
        </p:blipFill>
        <p:spPr>
          <a:xfrm>
            <a:off x="513567" y="2552700"/>
            <a:ext cx="1790452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6D3DE4-E1FD-4834-9249-CF5B91BFA2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49" b="74487" l="60923" r="76798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506" t="41693" r="23255" b="24745"/>
          <a:stretch/>
        </p:blipFill>
        <p:spPr>
          <a:xfrm>
            <a:off x="918804" y="920720"/>
            <a:ext cx="1193800" cy="121657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AC1C6B-6D4E-4447-A0A2-4082BBF7419C}"/>
              </a:ext>
            </a:extLst>
          </p:cNvPr>
          <p:cNvSpPr/>
          <p:nvPr/>
        </p:nvSpPr>
        <p:spPr>
          <a:xfrm>
            <a:off x="2201836" y="1171720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 </a:t>
            </a:r>
            <a:r>
              <a:rPr lang="en-US" sz="2800" dirty="0" err="1">
                <a:solidFill>
                  <a:srgbClr val="FF0000"/>
                </a:solidFill>
              </a:rPr>
              <a:t>giờ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CAB41C-6185-4796-89F7-6A870BCC9493}"/>
              </a:ext>
            </a:extLst>
          </p:cNvPr>
          <p:cNvSpPr/>
          <p:nvPr/>
        </p:nvSpPr>
        <p:spPr>
          <a:xfrm>
            <a:off x="2201835" y="3271839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 </a:t>
            </a:r>
            <a:r>
              <a:rPr lang="en-US" sz="2400" dirty="0" err="1">
                <a:solidFill>
                  <a:srgbClr val="FF0000"/>
                </a:solidFill>
              </a:rPr>
              <a:t>giờ</a:t>
            </a:r>
            <a:r>
              <a:rPr lang="en-US" sz="2400" dirty="0">
                <a:solidFill>
                  <a:srgbClr val="FF0000"/>
                </a:solidFill>
              </a:rPr>
              <a:t> 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3F15744-FD39-4CE1-9A2A-422CFDFDE6DF}"/>
              </a:ext>
            </a:extLst>
          </p:cNvPr>
          <p:cNvSpPr/>
          <p:nvPr/>
        </p:nvSpPr>
        <p:spPr>
          <a:xfrm>
            <a:off x="2201834" y="5408244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 </a:t>
            </a:r>
            <a:r>
              <a:rPr lang="en-US" sz="2400" dirty="0" err="1">
                <a:solidFill>
                  <a:srgbClr val="FF0000"/>
                </a:solidFill>
              </a:rPr>
              <a:t>giờ</a:t>
            </a:r>
            <a:r>
              <a:rPr lang="en-US" sz="2400" dirty="0">
                <a:solidFill>
                  <a:srgbClr val="FF0000"/>
                </a:solidFill>
              </a:rPr>
              <a:t> 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B8F19B-A795-4CC1-A825-8AD6F608B1BF}"/>
              </a:ext>
            </a:extLst>
          </p:cNvPr>
          <p:cNvSpPr/>
          <p:nvPr/>
        </p:nvSpPr>
        <p:spPr>
          <a:xfrm>
            <a:off x="8305700" y="3627437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070522-774C-4BB7-8F5B-1D445F7B5DC2}"/>
              </a:ext>
            </a:extLst>
          </p:cNvPr>
          <p:cNvSpPr/>
          <p:nvPr/>
        </p:nvSpPr>
        <p:spPr>
          <a:xfrm>
            <a:off x="6436850" y="5248981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6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1084116" y="169428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35kg + 28kg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5371820" y="540969"/>
            <a:ext cx="2782277" cy="1247488"/>
            <a:chOff x="254685" y="2084792"/>
            <a:chExt cx="2782277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632963" y="2436381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72kg – 15kg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8076252" y="2710118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15kg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3829387" y="3957606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43876" y="2399349"/>
              <a:ext cx="166179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2kg x 10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859231" y="2745566"/>
            <a:ext cx="3232046" cy="1031955"/>
            <a:chOff x="859231" y="2745566"/>
            <a:chExt cx="3232046" cy="1031955"/>
          </a:xfrm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solidFill>
              <a:srgbClr val="D88886"/>
            </a:solidFill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1030788" y="3227882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35kg + 28kg = 63kg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5093563" y="1575766"/>
            <a:ext cx="3232046" cy="1031955"/>
            <a:chOff x="5093563" y="1575766"/>
            <a:chExt cx="3232046" cy="1031955"/>
          </a:xfrm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solidFill>
              <a:srgbClr val="DEA36B"/>
            </a:solidFill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276565" y="2033988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72kg – 15kg = 57kg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3604502" y="5032974"/>
            <a:ext cx="3232046" cy="1031955"/>
            <a:chOff x="4134075" y="5218482"/>
            <a:chExt cx="3232046" cy="1031955"/>
          </a:xfrm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solidFill>
              <a:srgbClr val="AE9ACD"/>
            </a:solidFill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AE9ACD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651648" y="5705584"/>
              <a:ext cx="2454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2kg x 10 = 20kg</a:t>
              </a: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7916766" y="3792022"/>
            <a:ext cx="3232046" cy="1031955"/>
            <a:chOff x="7916766" y="3792022"/>
            <a:chExt cx="3232046" cy="1031955"/>
          </a:xfrm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solidFill>
              <a:srgbClr val="82CDD8"/>
            </a:solidFill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2CD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502805" y="4274362"/>
              <a:ext cx="2120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15kg : 5 = 3kg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3051255" y="81963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76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+ 15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8027864" y="1147277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400" dirty="0"/>
                <a:t>– 27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5933034" y="4112841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1299383" y="3480121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x 8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2826370" y="1870916"/>
            <a:ext cx="3232046" cy="1031955"/>
            <a:chOff x="859231" y="2745566"/>
            <a:chExt cx="3232046" cy="1031955"/>
          </a:xfrm>
          <a:solidFill>
            <a:srgbClr val="D89E68"/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1070601" y="3197624"/>
              <a:ext cx="2903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+ 15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= 91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7749607" y="2182074"/>
            <a:ext cx="3232046" cy="1031955"/>
            <a:chOff x="5093563" y="1575766"/>
            <a:chExt cx="3232046" cy="1031955"/>
          </a:xfrm>
          <a:solidFill>
            <a:srgbClr val="96A3C2"/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96A3C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solidFill>
                <a:srgbClr val="96A3C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– 27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= 58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1074498" y="4555489"/>
            <a:ext cx="3232046" cy="1031955"/>
            <a:chOff x="4134075" y="5218482"/>
            <a:chExt cx="3232046" cy="1031955"/>
          </a:xfrm>
          <a:solidFill>
            <a:srgbClr val="BED88C"/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BED88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658549" y="5674130"/>
              <a:ext cx="2454795" cy="523220"/>
            </a:xfrm>
            <a:prstGeom prst="rect">
              <a:avLst/>
            </a:prstGeom>
            <a:grpFill/>
            <a:ln>
              <a:solidFill>
                <a:srgbClr val="BED88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x 8 = 16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5773548" y="5194745"/>
            <a:ext cx="3232046" cy="1031955"/>
            <a:chOff x="7916766" y="3792022"/>
            <a:chExt cx="3232046" cy="1031955"/>
          </a:xfrm>
          <a:solidFill>
            <a:srgbClr val="88A8D8"/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8A8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472422" y="4228980"/>
              <a:ext cx="2120733" cy="523220"/>
            </a:xfrm>
            <a:prstGeom prst="rect">
              <a:avLst/>
            </a:prstGeom>
            <a:grpFill/>
            <a:ln>
              <a:solidFill>
                <a:srgbClr val="88A8D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30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: 5 = 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76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3694520" y="5276424"/>
            <a:ext cx="3232046" cy="1031955"/>
            <a:chOff x="7916766" y="3792022"/>
            <a:chExt cx="3232046" cy="1031955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076252" y="4211454"/>
              <a:ext cx="29343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20 dm : 5 = 4 dm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8021860" y="4022400"/>
            <a:ext cx="3232046" cy="1031955"/>
            <a:chOff x="4134075" y="5218482"/>
            <a:chExt cx="3232046" cy="1031955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408379" y="5624095"/>
              <a:ext cx="2782276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5cm x 4 = 20cm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c)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938094" y="1810616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 km + 3 km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5523402" y="407518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 m – 8 m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3854006" y="4194520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781706" y="2441849"/>
              <a:ext cx="187313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 dm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8246745" y="2947032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 cm x 4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713209" y="2861901"/>
            <a:ext cx="3232046" cy="1031955"/>
            <a:chOff x="859231" y="2745566"/>
            <a:chExt cx="3232046" cy="10319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984662" y="3225604"/>
              <a:ext cx="2903482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</a:rPr>
                <a:t>7km + 3km = 10km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5245145" y="1442315"/>
            <a:ext cx="3232046" cy="1031955"/>
            <a:chOff x="5093563" y="1575766"/>
            <a:chExt cx="3232046" cy="1031955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35m – 8m = 27m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29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E973BF3-0203-4E9C-8833-E578E88AB284}"/>
              </a:ext>
            </a:extLst>
          </p:cNvPr>
          <p:cNvGrpSpPr/>
          <p:nvPr/>
        </p:nvGrpSpPr>
        <p:grpSpPr>
          <a:xfrm>
            <a:off x="838640" y="250962"/>
            <a:ext cx="6785797" cy="1951496"/>
            <a:chOff x="4975091" y="382781"/>
            <a:chExt cx="6785797" cy="19514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69D8FC0-0EC4-4351-9B17-CC1FB8418DC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335C47-CB55-4622-AF94-4CD818D2150A}"/>
                </a:ext>
              </a:extLst>
            </p:cNvPr>
            <p:cNvSpPr txBox="1"/>
            <p:nvPr/>
          </p:nvSpPr>
          <p:spPr>
            <a:xfrm>
              <a:off x="5455957" y="382781"/>
              <a:ext cx="6304931" cy="195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.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/>
                <a:t>Con </a:t>
              </a:r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dưa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027D311-AD06-429C-B11C-1DC46BDEB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6" t="3979"/>
          <a:stretch/>
        </p:blipFill>
        <p:spPr>
          <a:xfrm>
            <a:off x="1973077" y="2307772"/>
            <a:ext cx="8245846" cy="29171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3F32EB-82C0-4226-B2C1-560AF54D2FEA}"/>
              </a:ext>
            </a:extLst>
          </p:cNvPr>
          <p:cNvSpPr txBox="1"/>
          <p:nvPr/>
        </p:nvSpPr>
        <p:spPr>
          <a:xfrm>
            <a:off x="1221667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mèo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4 kg.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61C29-CB4C-430E-BED7-1998786D8790}"/>
              </a:ext>
            </a:extLst>
          </p:cNvPr>
          <p:cNvSpPr txBox="1"/>
          <p:nvPr/>
        </p:nvSpPr>
        <p:spPr>
          <a:xfrm>
            <a:off x="6236353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Quả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dưa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2 kg.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4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99712A-1118-48BB-97BF-77E4ECD5A9F7}"/>
              </a:ext>
            </a:extLst>
          </p:cNvPr>
          <p:cNvGrpSpPr/>
          <p:nvPr/>
        </p:nvGrpSpPr>
        <p:grpSpPr>
          <a:xfrm>
            <a:off x="838640" y="387906"/>
            <a:ext cx="6516230" cy="658835"/>
            <a:chOff x="4975091" y="519725"/>
            <a:chExt cx="6516230" cy="658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0AA84C-B66C-402C-8845-6300F7CB6573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1ACD8A-716D-4E1E-A4C8-C1DAE7C548C2}"/>
                </a:ext>
              </a:extLst>
            </p:cNvPr>
            <p:cNvSpPr txBox="1"/>
            <p:nvPr/>
          </p:nvSpPr>
          <p:spPr>
            <a:xfrm>
              <a:off x="5412413" y="519725"/>
              <a:ext cx="6078908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can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176B121-B0D6-4A14-BAA0-E57F8B479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20027" b="30899"/>
          <a:stretch/>
        </p:blipFill>
        <p:spPr>
          <a:xfrm>
            <a:off x="2684557" y="1107005"/>
            <a:ext cx="6590071" cy="24769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D65924-0AEC-48BF-B854-FD95D15C0EBC}"/>
              </a:ext>
            </a:extLst>
          </p:cNvPr>
          <p:cNvSpPr txBox="1"/>
          <p:nvPr/>
        </p:nvSpPr>
        <p:spPr>
          <a:xfrm>
            <a:off x="633639" y="3583963"/>
            <a:ext cx="10323660" cy="677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Bạn</a:t>
            </a:r>
            <a:r>
              <a:rPr lang="en-US" sz="2600" dirty="0"/>
              <a:t> Mai </a:t>
            </a:r>
            <a:r>
              <a:rPr lang="en-US" sz="2600" dirty="0" err="1"/>
              <a:t>muốn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12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thì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nào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2D6BD-F3EC-4E3C-B8BF-2E095B3162C0}"/>
              </a:ext>
            </a:extLst>
          </p:cNvPr>
          <p:cNvSpPr txBox="1"/>
          <p:nvPr/>
        </p:nvSpPr>
        <p:spPr>
          <a:xfrm>
            <a:off x="613601" y="3588195"/>
            <a:ext cx="10964797" cy="673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10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88613A-B51C-40BE-9EB4-106E339B4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47425" b="30899"/>
          <a:stretch/>
        </p:blipFill>
        <p:spPr>
          <a:xfrm>
            <a:off x="4315416" y="4202337"/>
            <a:ext cx="2815772" cy="2234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80656B-C3B1-4666-88BE-F62C6153F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4034" t="22049" r="20028" b="30899"/>
          <a:stretch/>
        </p:blipFill>
        <p:spPr>
          <a:xfrm>
            <a:off x="3236686" y="3959982"/>
            <a:ext cx="4550228" cy="24769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9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4D7DC03-A535-4DAC-B411-1E3979347EC3}"/>
              </a:ext>
            </a:extLst>
          </p:cNvPr>
          <p:cNvGrpSpPr/>
          <p:nvPr/>
        </p:nvGrpSpPr>
        <p:grpSpPr>
          <a:xfrm>
            <a:off x="969926" y="446900"/>
            <a:ext cx="10252147" cy="4455835"/>
            <a:chOff x="4975091" y="519725"/>
            <a:chExt cx="10252147" cy="4455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6C9C281-279A-48C1-820D-73D58CEE7C0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1B54A3-91AB-45EB-B983-69E792D95D90}"/>
                </a:ext>
              </a:extLst>
            </p:cNvPr>
            <p:cNvSpPr txBox="1"/>
            <p:nvPr/>
          </p:nvSpPr>
          <p:spPr>
            <a:xfrm>
              <a:off x="5412413" y="519725"/>
              <a:ext cx="9814825" cy="445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i="1" dirty="0" err="1"/>
                <a:t>Toán</a:t>
              </a:r>
              <a:r>
                <a:rPr lang="en-US" sz="2400" b="1" i="1" dirty="0"/>
                <a:t> </a:t>
              </a:r>
              <a:r>
                <a:rPr lang="en-US" sz="2400" b="1" i="1" dirty="0" err="1"/>
                <a:t>vui</a:t>
              </a:r>
              <a:r>
                <a:rPr lang="en-US" sz="2400" b="1" i="1" dirty="0"/>
                <a:t>: </a:t>
              </a:r>
              <a:r>
                <a:rPr lang="en-US" sz="2400" dirty="0" err="1"/>
                <a:t>Ngày</a:t>
              </a:r>
              <a:r>
                <a:rPr lang="en-US" sz="2400" dirty="0"/>
                <a:t> </a:t>
              </a:r>
              <a:r>
                <a:rPr lang="en-US" sz="2400" dirty="0" err="1"/>
                <a:t>xưa</a:t>
              </a:r>
              <a:r>
                <a:rPr lang="en-US" sz="2400" dirty="0"/>
                <a:t>, </a:t>
              </a:r>
              <a:r>
                <a:rPr lang="en-US" sz="2400" dirty="0" err="1"/>
                <a:t>muốn</a:t>
              </a:r>
              <a:r>
                <a:rPr lang="en-US" sz="2400" dirty="0"/>
                <a:t> </a:t>
              </a:r>
              <a:r>
                <a:rPr lang="en-US" sz="2400" dirty="0" err="1"/>
                <a:t>biết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: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ở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rồi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bờ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xếp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cho</a:t>
              </a:r>
              <a:r>
                <a:rPr lang="en-US" sz="2400" dirty="0"/>
                <a:t> </a:t>
              </a:r>
              <a:r>
                <a:rPr lang="en-US" sz="2400" dirty="0" err="1"/>
                <a:t>đến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vừa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ở </a:t>
              </a:r>
              <a:r>
                <a:rPr lang="en-US" sz="2400" dirty="0" err="1"/>
                <a:t>thuyền</a:t>
              </a:r>
              <a:r>
                <a:rPr lang="en-US" sz="2400" dirty="0"/>
                <a:t>.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thì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bấy</a:t>
              </a:r>
              <a:r>
                <a:rPr lang="en-US" sz="2400" dirty="0"/>
                <a:t> </a:t>
              </a:r>
              <a:r>
                <a:rPr lang="en-US" sz="2400" dirty="0" err="1"/>
                <a:t>nhiêu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09364C2-4B5F-4940-8734-C8CFD6AA76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230" t="16853" r="2540" b="12306"/>
          <a:stretch/>
        </p:blipFill>
        <p:spPr>
          <a:xfrm>
            <a:off x="6916993" y="4346325"/>
            <a:ext cx="4026310" cy="206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15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59F082-A548-477D-8993-741C46B6D5F5}"/>
              </a:ext>
            </a:extLst>
          </p:cNvPr>
          <p:cNvGrpSpPr/>
          <p:nvPr/>
        </p:nvGrpSpPr>
        <p:grpSpPr>
          <a:xfrm>
            <a:off x="1161503" y="472887"/>
            <a:ext cx="987089" cy="523220"/>
            <a:chOff x="1931814" y="1440654"/>
            <a:chExt cx="987089" cy="5232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F565770-FB79-450E-B5EE-0EE4629C957E}"/>
                </a:ext>
              </a:extLst>
            </p:cNvPr>
            <p:cNvGrpSpPr/>
            <p:nvPr/>
          </p:nvGrpSpPr>
          <p:grpSpPr>
            <a:xfrm>
              <a:off x="1931814" y="1440654"/>
              <a:ext cx="714922" cy="523220"/>
              <a:chOff x="1931814" y="1440654"/>
              <a:chExt cx="714922" cy="52322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E1B60AF-5CA5-483D-8102-B52D1B299DBB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71492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6D2F2F-DA26-4889-A78B-D4291A7EE96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3EEA0D-14EA-446E-9AFE-FA0A916622B8}"/>
                </a:ext>
              </a:extLst>
            </p:cNvPr>
            <p:cNvSpPr txBox="1"/>
            <p:nvPr/>
          </p:nvSpPr>
          <p:spPr>
            <a:xfrm>
              <a:off x="259291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1481584-646D-44AA-822C-A2EC7F70F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571" y="3553576"/>
            <a:ext cx="5368019" cy="272362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046A0F1-D751-47D7-878D-4C056D612B39}"/>
              </a:ext>
            </a:extLst>
          </p:cNvPr>
          <p:cNvGrpSpPr/>
          <p:nvPr/>
        </p:nvGrpSpPr>
        <p:grpSpPr>
          <a:xfrm>
            <a:off x="787240" y="996106"/>
            <a:ext cx="9746662" cy="2932341"/>
            <a:chOff x="787240" y="996106"/>
            <a:chExt cx="9746662" cy="29323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65F76A-D38D-4812-911B-E613226C2EFE}"/>
                </a:ext>
              </a:extLst>
            </p:cNvPr>
            <p:cNvSpPr txBox="1"/>
            <p:nvPr/>
          </p:nvSpPr>
          <p:spPr>
            <a:xfrm>
              <a:off x="787240" y="996106"/>
              <a:ext cx="9746662" cy="2932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theo</a:t>
              </a:r>
              <a:r>
                <a:rPr lang="en-US" sz="2400" dirty="0"/>
                <a:t> </a:t>
              </a:r>
              <a:r>
                <a:rPr lang="en-US" sz="2400" dirty="0" err="1"/>
                <a:t>cách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.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nhất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800 kg,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hai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200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/>
                <a:t>800 kg + 200 kg =            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             kg.</a:t>
              </a:r>
              <a:endParaRPr lang="vi-VN" sz="240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5B547FA-D9A0-4445-A8CA-5B630A38C891}"/>
                </a:ext>
              </a:extLst>
            </p:cNvPr>
            <p:cNvSpPr/>
            <p:nvPr/>
          </p:nvSpPr>
          <p:spPr>
            <a:xfrm>
              <a:off x="4073878" y="2683434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752EB3E-97B3-48E3-A605-CD0A0063BB8F}"/>
                </a:ext>
              </a:extLst>
            </p:cNvPr>
            <p:cNvSpPr/>
            <p:nvPr/>
          </p:nvSpPr>
          <p:spPr>
            <a:xfrm>
              <a:off x="4859967" y="3466783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3AF5C4-E477-4D5A-A7AC-70D4C2F39791}"/>
              </a:ext>
            </a:extLst>
          </p:cNvPr>
          <p:cNvSpPr/>
          <p:nvPr/>
        </p:nvSpPr>
        <p:spPr>
          <a:xfrm>
            <a:off x="3777794" y="2622112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B35280-0391-4BC9-BFBC-8C6CA438B5D9}"/>
              </a:ext>
            </a:extLst>
          </p:cNvPr>
          <p:cNvSpPr/>
          <p:nvPr/>
        </p:nvSpPr>
        <p:spPr>
          <a:xfrm>
            <a:off x="4318880" y="3385994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1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684</Words>
  <Application>Microsoft Office PowerPoint</Application>
  <PresentationFormat>Widescreen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Book Antiqua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421</cp:revision>
  <dcterms:created xsi:type="dcterms:W3CDTF">2021-06-02T01:34:28Z</dcterms:created>
  <dcterms:modified xsi:type="dcterms:W3CDTF">2021-06-17T03:53:16Z</dcterms:modified>
</cp:coreProperties>
</file>