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302" r:id="rId4"/>
    <p:sldId id="279" r:id="rId5"/>
    <p:sldId id="316" r:id="rId6"/>
    <p:sldId id="347" r:id="rId7"/>
    <p:sldId id="283" r:id="rId8"/>
    <p:sldId id="276" r:id="rId9"/>
    <p:sldId id="298" r:id="rId10"/>
    <p:sldId id="327" r:id="rId11"/>
    <p:sldId id="348" r:id="rId12"/>
    <p:sldId id="313" r:id="rId13"/>
    <p:sldId id="314" r:id="rId14"/>
    <p:sldId id="330" r:id="rId15"/>
    <p:sldId id="3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F26648"/>
    <a:srgbClr val="6D9FB1"/>
    <a:srgbClr val="F7931D"/>
    <a:srgbClr val="FBC864"/>
    <a:srgbClr val="F8B417"/>
    <a:srgbClr val="FEE3AF"/>
    <a:srgbClr val="77ADC0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7304049" y="2559645"/>
            <a:ext cx="27591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1. d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2. e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3. a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4. c	</a:t>
            </a:r>
          </a:p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5.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20" y="1634132"/>
            <a:ext cx="5453831" cy="500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150887" y="1809767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2532" y="1761302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840851" y="2394542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996433" y="3478648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422973" y="4526863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108267" y="516010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06988"/>
            <a:ext cx="51901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GAME: What is </a:t>
            </a:r>
            <a:r>
              <a:rPr lang="en-US" sz="2400" b="1"/>
              <a:t>the place?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-1172" y="2182904"/>
            <a:ext cx="3307300" cy="310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3047071" y="2269262"/>
            <a:ext cx="862825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3. Parents take their children there so that they can have fun.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local community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12233" y="2724050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26649"/>
                </a:solidFill>
              </a:rPr>
              <a:t>I really love where I live now.</a:t>
            </a:r>
            <a:endParaRPr lang="en-US" sz="3600" b="1" dirty="0">
              <a:solidFill>
                <a:srgbClr val="F2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229396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the conversation again. Fill in each blank with no more than TWO words from the conversation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Match each word or phrase with its definition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omplete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each sentence with a word or phrase from 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Quiz.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2320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Game: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 someone who …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26304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734059" y="5391062"/>
            <a:ext cx="865175" cy="53524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846448" y="811317"/>
            <a:ext cx="5877727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What can you see in this photo?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" y="3665910"/>
            <a:ext cx="5378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496F5A1-8F14-6E51-8E46-5CB36C9E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24" y="1899696"/>
            <a:ext cx="6056819" cy="45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suburb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516503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874205" y="3761137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928" y="1857444"/>
            <a:ext cx="4880222" cy="376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4316" y="1312813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facilities</a:t>
            </a:r>
            <a:r>
              <a:rPr lang="en-US" sz="66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20322" y="44170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cơ</a:t>
            </a:r>
            <a:r>
              <a:rPr lang="en-US" sz="4800" dirty="0"/>
              <a:t> </a:t>
            </a:r>
            <a:r>
              <a:rPr lang="en-US" sz="4800" dirty="0" err="1"/>
              <a:t>sở</a:t>
            </a:r>
            <a:r>
              <a:rPr lang="en-US" sz="4800" dirty="0"/>
              <a:t> </a:t>
            </a:r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chất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56497" y="3130480"/>
            <a:ext cx="2892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76867"/>
            <a:ext cx="5213342" cy="390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307724"/>
              </p:ext>
            </p:extLst>
          </p:nvPr>
        </p:nvGraphicFramePr>
        <p:xfrm>
          <a:off x="1333486" y="1988181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27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5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32799" y="11324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182978" y="1632611"/>
            <a:ext cx="11925300" cy="5238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20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latin typeface="ChronicaProMediumIt"/>
              </a:rPr>
              <a:t>Mi: </a:t>
            </a:r>
            <a:r>
              <a:rPr lang="en-US" sz="20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8" y="1217916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66603" y="1933518"/>
            <a:ext cx="12019353" cy="457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Mi’s family moved to a new house in a suburb 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2.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______.</a:t>
            </a: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 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______ 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6947210" y="2261778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8770434" y="3136612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B54A515-3C5D-CA75-EF8F-CBDEB99FA9E0}"/>
              </a:ext>
            </a:extLst>
          </p:cNvPr>
          <p:cNvSpPr txBox="1"/>
          <p:nvPr/>
        </p:nvSpPr>
        <p:spPr>
          <a:xfrm>
            <a:off x="1544444" y="4084466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5C5C576-223F-480E-D710-9767554D9E99}"/>
              </a:ext>
            </a:extLst>
          </p:cNvPr>
          <p:cNvSpPr txBox="1"/>
          <p:nvPr/>
        </p:nvSpPr>
        <p:spPr>
          <a:xfrm>
            <a:off x="5804210" y="4924481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ECCF060-0518-7DBD-3C92-19894E77E9B8}"/>
              </a:ext>
            </a:extLst>
          </p:cNvPr>
          <p:cNvSpPr txBox="1"/>
          <p:nvPr/>
        </p:nvSpPr>
        <p:spPr>
          <a:xfrm>
            <a:off x="6176279" y="6218517"/>
            <a:ext cx="3646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3641</TotalTime>
  <Words>803</Words>
  <PresentationFormat>Widescreen</PresentationFormat>
  <Paragraphs>129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Adobe Gothic Std B</vt:lpstr>
      <vt:lpstr>Arial</vt:lpstr>
      <vt:lpstr>Calibri</vt:lpstr>
      <vt:lpstr>Calibri Light</vt:lpstr>
      <vt:lpstr>ChronicaProMediumIt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2024-01-13T04:02:59Z</dcterms:modified>
</cp:coreProperties>
</file>