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6" r:id="rId3"/>
    <p:sldId id="258" r:id="rId4"/>
    <p:sldId id="267" r:id="rId5"/>
    <p:sldId id="268" r:id="rId6"/>
    <p:sldId id="269" r:id="rId7"/>
    <p:sldId id="270" r:id="rId8"/>
    <p:sldId id="266" r:id="rId9"/>
  </p:sldIdLst>
  <p:sldSz cx="12192000" cy="6858000"/>
  <p:notesSz cx="6858000" cy="9144000"/>
  <p:embeddedFontLst>
    <p:embeddedFont>
      <p:font typeface="Tahoma" panose="020B0604030504040204" pitchFamily="34" charset="0"/>
      <p:regular r:id="rId1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Britannic Bold" panose="020B0903060703020204" pitchFamily="3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3.gif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slide" Target="slide8.xml"/><Relationship Id="rId2" Type="http://schemas.microsoft.com/office/2007/relationships/media" Target="../media/media2.wav"/><Relationship Id="rId16" Type="http://schemas.openxmlformats.org/officeDocument/2006/relationships/image" Target="../media/image12.gif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7.xml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44302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/>
              <a:t>Bài thơ về tiểu đội xe không kính sáng tác trong hoàn cảnh nào?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9600" y="2375362"/>
            <a:ext cx="8077200" cy="206210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3200" b="1" dirty="0"/>
              <a:t>A.</a:t>
            </a:r>
            <a:r>
              <a:rPr lang="vi-VN" sz="3200" dirty="0"/>
              <a:t> Trước Cách mạng tháng Tám năm 1945</a:t>
            </a:r>
          </a:p>
          <a:p>
            <a:r>
              <a:rPr lang="vi-VN" sz="3200" b="1" dirty="0" smtClean="0"/>
              <a:t>B</a:t>
            </a:r>
            <a:r>
              <a:rPr lang="vi-VN" sz="3200" b="1" dirty="0"/>
              <a:t>.</a:t>
            </a:r>
            <a:r>
              <a:rPr lang="vi-VN" sz="3200" dirty="0"/>
              <a:t> Trong kháng chiến chống Pháp</a:t>
            </a:r>
          </a:p>
          <a:p>
            <a:r>
              <a:rPr lang="vi-VN" sz="3200" b="1" dirty="0" smtClean="0"/>
              <a:t>C</a:t>
            </a:r>
            <a:r>
              <a:rPr lang="vi-VN" sz="3200" b="1" dirty="0"/>
              <a:t>.</a:t>
            </a:r>
            <a:r>
              <a:rPr lang="vi-VN" sz="3200" dirty="0"/>
              <a:t> Trong kháng chiến chống Mĩ</a:t>
            </a:r>
          </a:p>
          <a:p>
            <a:r>
              <a:rPr lang="vi-VN" sz="3200" b="1" dirty="0" smtClean="0"/>
              <a:t>D</a:t>
            </a:r>
            <a:r>
              <a:rPr lang="vi-VN" sz="3200" b="1" dirty="0"/>
              <a:t>.</a:t>
            </a:r>
            <a:r>
              <a:rPr lang="vi-VN" sz="3200" dirty="0"/>
              <a:t> Sau đại thắng mùa xuân 1975</a:t>
            </a:r>
          </a:p>
        </p:txBody>
      </p:sp>
      <p:sp>
        <p:nvSpPr>
          <p:cNvPr id="2" name="Oval 1"/>
          <p:cNvSpPr/>
          <p:nvPr/>
        </p:nvSpPr>
        <p:spPr>
          <a:xfrm>
            <a:off x="3789600" y="3322960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134455"/>
            <a:ext cx="8829073" cy="151404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Hai câu thơ “Không có kính, rồi xe không có đèn- Không có mui xe, thùng xe có xước” sử dụng biện pháp nghệ thuật?</a:t>
            </a:r>
            <a:endParaRPr lang="en-US" sz="32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7295" y="1962194"/>
            <a:ext cx="9067800" cy="28007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4400" b="1" dirty="0" smtClean="0"/>
              <a:t>   A</a:t>
            </a:r>
            <a:r>
              <a:rPr lang="en-US" sz="4400" b="1" dirty="0"/>
              <a:t>.</a:t>
            </a:r>
            <a:r>
              <a:rPr lang="en-US" sz="4400" dirty="0"/>
              <a:t> So </a:t>
            </a:r>
            <a:r>
              <a:rPr lang="en-US" sz="4400" dirty="0" err="1"/>
              <a:t>sánh</a:t>
            </a:r>
            <a:endParaRPr lang="en-US" sz="4400" dirty="0"/>
          </a:p>
          <a:p>
            <a:r>
              <a:rPr lang="en-US" sz="4400" dirty="0"/>
              <a:t>   </a:t>
            </a:r>
            <a:r>
              <a:rPr lang="en-US" sz="4400" b="1" dirty="0"/>
              <a:t>B.</a:t>
            </a:r>
            <a:r>
              <a:rPr lang="en-US" sz="4400" dirty="0"/>
              <a:t> </a:t>
            </a:r>
            <a:r>
              <a:rPr lang="en-US" sz="4400" dirty="0" err="1"/>
              <a:t>Nhân</a:t>
            </a:r>
            <a:r>
              <a:rPr lang="en-US" sz="4400" dirty="0"/>
              <a:t> </a:t>
            </a:r>
            <a:r>
              <a:rPr lang="en-US" sz="4400" dirty="0" err="1"/>
              <a:t>hóa</a:t>
            </a:r>
            <a:endParaRPr lang="en-US" sz="4400" dirty="0"/>
          </a:p>
          <a:p>
            <a:r>
              <a:rPr lang="en-US" sz="4400" dirty="0"/>
              <a:t>   </a:t>
            </a:r>
            <a:r>
              <a:rPr lang="en-US" sz="4400" b="1" dirty="0"/>
              <a:t>C.</a:t>
            </a:r>
            <a:r>
              <a:rPr lang="en-US" sz="4400" dirty="0"/>
              <a:t> </a:t>
            </a:r>
            <a:r>
              <a:rPr lang="en-US" sz="4400" dirty="0" err="1"/>
              <a:t>Liệt</a:t>
            </a:r>
            <a:r>
              <a:rPr lang="en-US" sz="4400" dirty="0"/>
              <a:t> </a:t>
            </a:r>
            <a:r>
              <a:rPr lang="en-US" sz="4400" dirty="0" err="1"/>
              <a:t>kê</a:t>
            </a:r>
            <a:endParaRPr lang="en-US" sz="4400" dirty="0"/>
          </a:p>
          <a:p>
            <a:r>
              <a:rPr lang="en-US" sz="4400" dirty="0"/>
              <a:t>   </a:t>
            </a:r>
            <a:r>
              <a:rPr lang="en-US" sz="4400" b="1" dirty="0"/>
              <a:t>D.</a:t>
            </a:r>
            <a:r>
              <a:rPr lang="en-US" sz="4400" dirty="0"/>
              <a:t> </a:t>
            </a:r>
            <a:r>
              <a:rPr lang="en-US" sz="4400" dirty="0" err="1"/>
              <a:t>Nói</a:t>
            </a:r>
            <a:r>
              <a:rPr lang="en-US" sz="4400" dirty="0"/>
              <a:t> </a:t>
            </a:r>
            <a:r>
              <a:rPr lang="en-US" sz="4400" dirty="0" err="1"/>
              <a:t>quá</a:t>
            </a:r>
            <a:endParaRPr lang="en-US" sz="4400" dirty="0"/>
          </a:p>
        </p:txBody>
      </p:sp>
      <p:sp>
        <p:nvSpPr>
          <p:cNvPr id="6" name="Oval 5"/>
          <p:cNvSpPr/>
          <p:nvPr/>
        </p:nvSpPr>
        <p:spPr>
          <a:xfrm>
            <a:off x="3390355" y="3477299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7181"/>
            <a:ext cx="8829073" cy="151404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Tác</a:t>
            </a:r>
            <a:r>
              <a:rPr lang="en-US" sz="3200" b="1" dirty="0"/>
              <a:t> </a:t>
            </a:r>
            <a:r>
              <a:rPr lang="en-US" sz="3200" b="1" dirty="0" err="1"/>
              <a:t>giả</a:t>
            </a:r>
            <a:r>
              <a:rPr lang="en-US" sz="3200" b="1" dirty="0"/>
              <a:t> </a:t>
            </a:r>
            <a:r>
              <a:rPr lang="en-US" sz="3200" b="1" dirty="0" err="1"/>
              <a:t>sáng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ảnh</a:t>
            </a:r>
            <a:r>
              <a:rPr lang="en-US" sz="3200" b="1" dirty="0"/>
              <a:t> </a:t>
            </a:r>
            <a:r>
              <a:rPr lang="en-US" sz="3200" b="1" dirty="0" err="1"/>
              <a:t>độc</a:t>
            </a:r>
            <a:r>
              <a:rPr lang="en-US" sz="3200" b="1" dirty="0"/>
              <a:t> </a:t>
            </a:r>
            <a:r>
              <a:rPr lang="en-US" sz="3200" b="1" dirty="0" err="1"/>
              <a:t>đáo</a:t>
            </a:r>
            <a:r>
              <a:rPr lang="en-US" sz="3200" b="1" dirty="0"/>
              <a:t>-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chiếc</a:t>
            </a:r>
            <a:r>
              <a:rPr lang="en-US" sz="3200" b="1" dirty="0"/>
              <a:t> </a:t>
            </a:r>
            <a:r>
              <a:rPr lang="en-US" sz="3200" b="1" dirty="0" err="1"/>
              <a:t>xe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kính</a:t>
            </a:r>
            <a:r>
              <a:rPr lang="en-US" sz="3200" b="1" dirty="0"/>
              <a:t>, </a:t>
            </a:r>
            <a:r>
              <a:rPr lang="en-US" sz="3200" b="1" dirty="0" err="1"/>
              <a:t>nhằm</a:t>
            </a:r>
            <a:r>
              <a:rPr lang="en-US" sz="3200" b="1" dirty="0"/>
              <a:t> </a:t>
            </a:r>
            <a:r>
              <a:rPr lang="en-US" sz="3200" b="1" dirty="0" err="1"/>
              <a:t>mục</a:t>
            </a:r>
            <a:r>
              <a:rPr lang="en-US" sz="3200" b="1" dirty="0"/>
              <a:t> </a:t>
            </a:r>
            <a:r>
              <a:rPr lang="en-US" sz="3200" b="1" dirty="0" err="1"/>
              <a:t>đích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?</a:t>
            </a:r>
            <a:endParaRPr lang="en-US" sz="3200" b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95566" y="1824299"/>
            <a:ext cx="8766219" cy="35394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A. Làm nổi bật hình ảnh những người lính lái xe hiên ngang dũng cảm, sôi nổi, trẻ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 Làm nổi bật những khó khăn, thiếu thốn về điều kiện vật chất, vũ khí của những người lính trong cuộc kháng chiến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 Nhấn mạnh tội ác của giặc Mĩ trong việc tàn phá đất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. Làm nổi bật sự vất vả, gian lao của những người lính lái xe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41020" y="2646522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1" y="121581"/>
            <a:ext cx="8829073" cy="238979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/>
              <a:t>Biện pháp tu từ nào được sử dụng trong những câu sau:</a:t>
            </a:r>
          </a:p>
          <a:p>
            <a:r>
              <a:rPr lang="vi-VN" sz="2400" b="1" i="1" dirty="0"/>
              <a:t>Thấy sao trời và đột ngột cánh chim</a:t>
            </a:r>
          </a:p>
          <a:p>
            <a:r>
              <a:rPr lang="vi-VN" sz="2400" b="1" i="1" dirty="0"/>
              <a:t>Như sa như ùa vào buồng lái</a:t>
            </a:r>
          </a:p>
          <a:p>
            <a:r>
              <a:rPr lang="vi-VN" sz="2400" b="1" i="1" dirty="0"/>
              <a:t>- Bụi phun tóc trắng như người già</a:t>
            </a:r>
          </a:p>
          <a:p>
            <a:r>
              <a:rPr lang="vi-VN" sz="2400" b="1" i="1" dirty="0"/>
              <a:t>- Mưa tuôn mưa xối như ngoài trời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86200" y="2511380"/>
            <a:ext cx="8305800" cy="255454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dirty="0"/>
              <a:t> </a:t>
            </a:r>
            <a:r>
              <a:rPr lang="en-US" sz="2800" dirty="0" smtClean="0"/>
              <a:t>   </a:t>
            </a:r>
            <a:r>
              <a:rPr lang="en-US" sz="4000" b="1" dirty="0" smtClean="0"/>
              <a:t>A</a:t>
            </a:r>
            <a:r>
              <a:rPr lang="en-US" sz="4000" b="1" dirty="0"/>
              <a:t>.</a:t>
            </a:r>
            <a:r>
              <a:rPr lang="en-US" sz="4000" dirty="0"/>
              <a:t> So </a:t>
            </a:r>
            <a:r>
              <a:rPr lang="en-US" sz="4000" dirty="0" err="1"/>
              <a:t>sánh</a:t>
            </a:r>
            <a:endParaRPr lang="en-US" sz="4000" dirty="0"/>
          </a:p>
          <a:p>
            <a:r>
              <a:rPr lang="en-US" sz="4000" dirty="0"/>
              <a:t>   </a:t>
            </a:r>
            <a:r>
              <a:rPr lang="en-US" sz="4000" b="1" dirty="0"/>
              <a:t>B.</a:t>
            </a:r>
            <a:r>
              <a:rPr lang="en-US" sz="4000" dirty="0"/>
              <a:t> </a:t>
            </a:r>
            <a:r>
              <a:rPr lang="en-US" sz="4000" dirty="0" err="1"/>
              <a:t>Liệt</a:t>
            </a:r>
            <a:r>
              <a:rPr lang="en-US" sz="4000" dirty="0"/>
              <a:t> </a:t>
            </a:r>
            <a:r>
              <a:rPr lang="en-US" sz="4000" dirty="0" err="1"/>
              <a:t>kê</a:t>
            </a:r>
            <a:endParaRPr lang="en-US" sz="4000" dirty="0"/>
          </a:p>
          <a:p>
            <a:r>
              <a:rPr lang="en-US" sz="4000" dirty="0"/>
              <a:t>   </a:t>
            </a:r>
            <a:r>
              <a:rPr lang="en-US" sz="4000" b="1" dirty="0"/>
              <a:t>C.</a:t>
            </a:r>
            <a:r>
              <a:rPr lang="en-US" sz="4000" dirty="0"/>
              <a:t> 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hóa</a:t>
            </a:r>
            <a:endParaRPr lang="en-US" sz="4000" dirty="0"/>
          </a:p>
          <a:p>
            <a:r>
              <a:rPr lang="en-US" sz="4000" dirty="0"/>
              <a:t>   </a:t>
            </a:r>
            <a:r>
              <a:rPr lang="en-US" sz="4000" b="1" dirty="0"/>
              <a:t>D.</a:t>
            </a:r>
            <a:r>
              <a:rPr lang="en-US" sz="4000" dirty="0"/>
              <a:t> 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endParaRPr lang="en-US" sz="4000" dirty="0"/>
          </a:p>
        </p:txBody>
      </p:sp>
      <p:sp>
        <p:nvSpPr>
          <p:cNvPr id="6" name="Oval 5"/>
          <p:cNvSpPr/>
          <p:nvPr/>
        </p:nvSpPr>
        <p:spPr>
          <a:xfrm>
            <a:off x="4147855" y="2620956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51512"/>
            <a:ext cx="8829073" cy="1455313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Nhận định nào nói đúng nhất vẻ đẹp của hình ảnh những người lính lái xe trong bài thơ này?</a:t>
            </a:r>
            <a:endParaRPr lang="en-US" sz="3200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5590" y="1690688"/>
            <a:ext cx="8305800" cy="224676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800" b="1" dirty="0" smtClean="0"/>
              <a:t>   </a:t>
            </a:r>
            <a:r>
              <a:rPr lang="vi-VN" sz="2800" b="1" dirty="0" smtClean="0"/>
              <a:t>A</a:t>
            </a:r>
            <a:r>
              <a:rPr lang="vi-VN" sz="2800" b="1" dirty="0"/>
              <a:t>.</a:t>
            </a:r>
            <a:r>
              <a:rPr lang="vi-VN" sz="2800" dirty="0"/>
              <a:t> Có tư thế hiên ngang và tinh thần dũng cảm</a:t>
            </a:r>
          </a:p>
          <a:p>
            <a:r>
              <a:rPr lang="vi-VN" sz="2800" dirty="0"/>
              <a:t>   </a:t>
            </a:r>
            <a:r>
              <a:rPr lang="vi-VN" sz="2800" b="1" dirty="0"/>
              <a:t>B.</a:t>
            </a:r>
            <a:r>
              <a:rPr lang="vi-VN" sz="2800" dirty="0"/>
              <a:t> Có những niềm vui sôi nổi của tuổi trẻ trong tình đồng đội</a:t>
            </a:r>
          </a:p>
          <a:p>
            <a:r>
              <a:rPr lang="vi-VN" sz="2800" dirty="0"/>
              <a:t>   </a:t>
            </a:r>
            <a:r>
              <a:rPr lang="vi-VN" sz="2800" b="1" dirty="0"/>
              <a:t>C.</a:t>
            </a:r>
            <a:r>
              <a:rPr lang="vi-VN" sz="2800" dirty="0"/>
              <a:t> Có ý chí chiến đấu vì miền Nam ruột thịt</a:t>
            </a:r>
          </a:p>
          <a:p>
            <a:r>
              <a:rPr lang="vi-VN" sz="2800" dirty="0"/>
              <a:t>   </a:t>
            </a:r>
            <a:r>
              <a:rPr lang="vi-VN" sz="2800" b="1" dirty="0"/>
              <a:t>D.</a:t>
            </a:r>
            <a:r>
              <a:rPr lang="vi-VN" sz="2800" dirty="0"/>
              <a:t> Cả A, B, C đều đúng</a:t>
            </a:r>
          </a:p>
        </p:txBody>
      </p:sp>
      <p:sp>
        <p:nvSpPr>
          <p:cNvPr id="6" name="Oval 5"/>
          <p:cNvSpPr/>
          <p:nvPr/>
        </p:nvSpPr>
        <p:spPr>
          <a:xfrm>
            <a:off x="3235060" y="3370787"/>
            <a:ext cx="589217" cy="5924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949006" y="2714171"/>
            <a:ext cx="871899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2760106" y="3223828"/>
            <a:ext cx="6657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PHẦN TIẾP THEO CỦA BÀI HỌC</a:t>
            </a:r>
            <a:endParaRPr 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</TotalTime>
  <Words>253</Words>
  <PresentationFormat>Widescreen</PresentationFormat>
  <Paragraphs>43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Tahoma</vt:lpstr>
      <vt:lpstr>Calibri</vt:lpstr>
      <vt:lpstr>Champion Script</vt:lpstr>
      <vt:lpstr>Times New Roman</vt:lpstr>
      <vt:lpstr>Calibri Light</vt:lpstr>
      <vt:lpstr>Britannic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2018-01-17T20:15:41Z</dcterms:created>
  <dcterms:modified xsi:type="dcterms:W3CDTF">2021-08-08T09:02:35Z</dcterms:modified>
</cp:coreProperties>
</file>