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27" r:id="rId2"/>
    <p:sldId id="407" r:id="rId3"/>
    <p:sldId id="427" r:id="rId4"/>
    <p:sldId id="440" r:id="rId5"/>
    <p:sldId id="441" r:id="rId6"/>
    <p:sldId id="444" r:id="rId7"/>
    <p:sldId id="445" r:id="rId8"/>
    <p:sldId id="340" r:id="rId9"/>
  </p:sldIdLst>
  <p:sldSz cx="16276638" cy="9144000"/>
  <p:notesSz cx="6858000" cy="9144000"/>
  <p:custDataLst>
    <p:tags r:id="rId11"/>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17550" indent="-260350" algn="l" rtl="0" eaLnBrk="0" fontAlgn="base" hangingPunct="0">
      <a:spcBef>
        <a:spcPct val="0"/>
      </a:spcBef>
      <a:spcAft>
        <a:spcPct val="0"/>
      </a:spcAft>
      <a:defRPr kern="1200">
        <a:solidFill>
          <a:schemeClr val="tx1"/>
        </a:solidFill>
        <a:latin typeface="Arial" charset="0"/>
        <a:ea typeface="+mn-ea"/>
        <a:cs typeface="+mn-cs"/>
      </a:defRPr>
    </a:lvl2pPr>
    <a:lvl3pPr marL="1436688" indent="-522288" algn="l" rtl="0" eaLnBrk="0" fontAlgn="base" hangingPunct="0">
      <a:spcBef>
        <a:spcPct val="0"/>
      </a:spcBef>
      <a:spcAft>
        <a:spcPct val="0"/>
      </a:spcAft>
      <a:defRPr kern="1200">
        <a:solidFill>
          <a:schemeClr val="tx1"/>
        </a:solidFill>
        <a:latin typeface="Arial" charset="0"/>
        <a:ea typeface="+mn-ea"/>
        <a:cs typeface="+mn-cs"/>
      </a:defRPr>
    </a:lvl3pPr>
    <a:lvl4pPr marL="2154238" indent="-782638" algn="l" rtl="0" eaLnBrk="0" fontAlgn="base" hangingPunct="0">
      <a:spcBef>
        <a:spcPct val="0"/>
      </a:spcBef>
      <a:spcAft>
        <a:spcPct val="0"/>
      </a:spcAft>
      <a:defRPr kern="1200">
        <a:solidFill>
          <a:schemeClr val="tx1"/>
        </a:solidFill>
        <a:latin typeface="Arial" charset="0"/>
        <a:ea typeface="+mn-ea"/>
        <a:cs typeface="+mn-cs"/>
      </a:defRPr>
    </a:lvl4pPr>
    <a:lvl5pPr marL="2873375" indent="-1044575"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FF6600"/>
    <a:srgbClr val="FF0066"/>
    <a:srgbClr val="FF7C80"/>
    <a:srgbClr val="6600CC"/>
    <a:srgbClr val="3333FF"/>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B611D3-6A84-4CAE-A7D9-18B966B721D1}" v="339" dt="2022-07-06T10:42:45.06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76" autoAdjust="0"/>
    <p:restoredTop sz="94660"/>
  </p:normalViewPr>
  <p:slideViewPr>
    <p:cSldViewPr>
      <p:cViewPr>
        <p:scale>
          <a:sx n="50" d="100"/>
          <a:sy n="50" d="100"/>
        </p:scale>
        <p:origin x="-581" y="-466"/>
      </p:cViewPr>
      <p:guideLst>
        <p:guide orient="horz" pos="2880"/>
        <p:guide pos="5127"/>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ang Ha" userId="270efafb50020bd6" providerId="LiveId" clId="{C1B611D3-6A84-4CAE-A7D9-18B966B721D1}"/>
    <pc:docChg chg="undo custSel addSld modSld">
      <pc:chgData name="Trang Ha" userId="270efafb50020bd6" providerId="LiveId" clId="{C1B611D3-6A84-4CAE-A7D9-18B966B721D1}" dt="2022-07-06T10:42:45.068" v="1232"/>
      <pc:docMkLst>
        <pc:docMk/>
      </pc:docMkLst>
      <pc:sldChg chg="modSp mod">
        <pc:chgData name="Trang Ha" userId="270efafb50020bd6" providerId="LiveId" clId="{C1B611D3-6A84-4CAE-A7D9-18B966B721D1}" dt="2022-07-06T10:41:57.728" v="1204" actId="20577"/>
        <pc:sldMkLst>
          <pc:docMk/>
          <pc:sldMk cId="0" sldId="327"/>
        </pc:sldMkLst>
        <pc:spChg chg="mod">
          <ac:chgData name="Trang Ha" userId="270efafb50020bd6" providerId="LiveId" clId="{C1B611D3-6A84-4CAE-A7D9-18B966B721D1}" dt="2022-07-06T10:41:57.728" v="1204" actId="20577"/>
          <ac:spMkLst>
            <pc:docMk/>
            <pc:sldMk cId="0" sldId="327"/>
            <ac:spMk id="2057" creationId="{00000000-0000-0000-0000-000000000000}"/>
          </ac:spMkLst>
        </pc:spChg>
        <pc:picChg chg="mod">
          <ac:chgData name="Trang Ha" userId="270efafb50020bd6" providerId="LiveId" clId="{C1B611D3-6A84-4CAE-A7D9-18B966B721D1}" dt="2022-07-05T23:22:01.772" v="23" actId="14100"/>
          <ac:picMkLst>
            <pc:docMk/>
            <pc:sldMk cId="0" sldId="327"/>
            <ac:picMk id="13" creationId="{00000000-0000-0000-0000-000000000000}"/>
          </ac:picMkLst>
        </pc:picChg>
        <pc:picChg chg="mod">
          <ac:chgData name="Trang Ha" userId="270efafb50020bd6" providerId="LiveId" clId="{C1B611D3-6A84-4CAE-A7D9-18B966B721D1}" dt="2022-07-05T23:22:17.745" v="24" actId="14100"/>
          <ac:picMkLst>
            <pc:docMk/>
            <pc:sldMk cId="0" sldId="327"/>
            <ac:picMk id="2051" creationId="{00000000-0000-0000-0000-000000000000}"/>
          </ac:picMkLst>
        </pc:picChg>
      </pc:sldChg>
      <pc:sldChg chg="addSp delSp mod addAnim delAnim">
        <pc:chgData name="Trang Ha" userId="270efafb50020bd6" providerId="LiveId" clId="{C1B611D3-6A84-4CAE-A7D9-18B966B721D1}" dt="2022-07-06T05:54:59.920" v="1032" actId="478"/>
        <pc:sldMkLst>
          <pc:docMk/>
          <pc:sldMk cId="0" sldId="407"/>
        </pc:sldMkLst>
        <pc:spChg chg="add del">
          <ac:chgData name="Trang Ha" userId="270efafb50020bd6" providerId="LiveId" clId="{C1B611D3-6A84-4CAE-A7D9-18B966B721D1}" dt="2022-07-06T05:54:59.920" v="1032" actId="478"/>
          <ac:spMkLst>
            <pc:docMk/>
            <pc:sldMk cId="0" sldId="407"/>
            <ac:spMk id="69" creationId="{00000000-0000-0000-0000-000000000000}"/>
          </ac:spMkLst>
        </pc:spChg>
      </pc:sldChg>
      <pc:sldChg chg="addSp delSp modSp mod delAnim modAnim">
        <pc:chgData name="Trang Ha" userId="270efafb50020bd6" providerId="LiveId" clId="{C1B611D3-6A84-4CAE-A7D9-18B966B721D1}" dt="2022-07-06T10:42:09.856" v="1212" actId="20577"/>
        <pc:sldMkLst>
          <pc:docMk/>
          <pc:sldMk cId="4184934910" sldId="427"/>
        </pc:sldMkLst>
        <pc:spChg chg="del mod">
          <ac:chgData name="Trang Ha" userId="270efafb50020bd6" providerId="LiveId" clId="{C1B611D3-6A84-4CAE-A7D9-18B966B721D1}" dt="2022-07-06T01:54:47.210" v="60" actId="478"/>
          <ac:spMkLst>
            <pc:docMk/>
            <pc:sldMk cId="4184934910" sldId="427"/>
            <ac:spMk id="2" creationId="{00000000-0000-0000-0000-000000000000}"/>
          </ac:spMkLst>
        </pc:spChg>
        <pc:spChg chg="mod">
          <ac:chgData name="Trang Ha" userId="270efafb50020bd6" providerId="LiveId" clId="{C1B611D3-6A84-4CAE-A7D9-18B966B721D1}" dt="2022-07-06T10:42:09.856" v="1212" actId="20577"/>
          <ac:spMkLst>
            <pc:docMk/>
            <pc:sldMk cId="4184934910" sldId="427"/>
            <ac:spMk id="19" creationId="{00000000-0000-0000-0000-000000000000}"/>
          </ac:spMkLst>
        </pc:spChg>
        <pc:spChg chg="mod">
          <ac:chgData name="Trang Ha" userId="270efafb50020bd6" providerId="LiveId" clId="{C1B611D3-6A84-4CAE-A7D9-18B966B721D1}" dt="2022-07-06T01:38:58.912" v="58" actId="20577"/>
          <ac:spMkLst>
            <pc:docMk/>
            <pc:sldMk cId="4184934910" sldId="427"/>
            <ac:spMk id="20" creationId="{00000000-0000-0000-0000-000000000000}"/>
          </ac:spMkLst>
        </pc:spChg>
        <pc:spChg chg="add del mod">
          <ac:chgData name="Trang Ha" userId="270efafb50020bd6" providerId="LiveId" clId="{C1B611D3-6A84-4CAE-A7D9-18B966B721D1}" dt="2022-07-06T01:55:20.477" v="62" actId="478"/>
          <ac:spMkLst>
            <pc:docMk/>
            <pc:sldMk cId="4184934910" sldId="427"/>
            <ac:spMk id="22" creationId="{3BEDB812-CED7-5147-D400-7BADA62219D7}"/>
          </ac:spMkLst>
        </pc:spChg>
        <pc:spChg chg="add mod">
          <ac:chgData name="Trang Ha" userId="270efafb50020bd6" providerId="LiveId" clId="{C1B611D3-6A84-4CAE-A7D9-18B966B721D1}" dt="2022-07-06T01:55:24.498" v="64"/>
          <ac:spMkLst>
            <pc:docMk/>
            <pc:sldMk cId="4184934910" sldId="427"/>
            <ac:spMk id="23" creationId="{B5CF9A18-1D52-8F53-CEDF-CDA843059055}"/>
          </ac:spMkLst>
        </pc:spChg>
        <pc:spChg chg="add mod">
          <ac:chgData name="Trang Ha" userId="270efafb50020bd6" providerId="LiveId" clId="{C1B611D3-6A84-4CAE-A7D9-18B966B721D1}" dt="2022-07-06T01:55:24.498" v="64"/>
          <ac:spMkLst>
            <pc:docMk/>
            <pc:sldMk cId="4184934910" sldId="427"/>
            <ac:spMk id="24" creationId="{0A7860A0-B4A6-60DB-E462-50429684EF37}"/>
          </ac:spMkLst>
        </pc:spChg>
        <pc:spChg chg="del">
          <ac:chgData name="Trang Ha" userId="270efafb50020bd6" providerId="LiveId" clId="{C1B611D3-6A84-4CAE-A7D9-18B966B721D1}" dt="2022-07-06T01:55:22.555" v="63" actId="478"/>
          <ac:spMkLst>
            <pc:docMk/>
            <pc:sldMk cId="4184934910" sldId="427"/>
            <ac:spMk id="25" creationId="{00000000-0000-0000-0000-000000000000}"/>
          </ac:spMkLst>
        </pc:spChg>
        <pc:spChg chg="add mod">
          <ac:chgData name="Trang Ha" userId="270efafb50020bd6" providerId="LiveId" clId="{C1B611D3-6A84-4CAE-A7D9-18B966B721D1}" dt="2022-07-06T01:55:24.498" v="64"/>
          <ac:spMkLst>
            <pc:docMk/>
            <pc:sldMk cId="4184934910" sldId="427"/>
            <ac:spMk id="26" creationId="{284D44E2-B8BC-1645-BE55-C07DE24BB8AF}"/>
          </ac:spMkLst>
        </pc:spChg>
        <pc:spChg chg="add mod">
          <ac:chgData name="Trang Ha" userId="270efafb50020bd6" providerId="LiveId" clId="{C1B611D3-6A84-4CAE-A7D9-18B966B721D1}" dt="2022-07-06T01:55:24.498" v="64"/>
          <ac:spMkLst>
            <pc:docMk/>
            <pc:sldMk cId="4184934910" sldId="427"/>
            <ac:spMk id="27" creationId="{6E1E2A1C-FCBF-0324-11E8-E6C3CA6E6C4E}"/>
          </ac:spMkLst>
        </pc:spChg>
        <pc:spChg chg="add mod">
          <ac:chgData name="Trang Ha" userId="270efafb50020bd6" providerId="LiveId" clId="{C1B611D3-6A84-4CAE-A7D9-18B966B721D1}" dt="2022-07-06T01:55:24.498" v="64"/>
          <ac:spMkLst>
            <pc:docMk/>
            <pc:sldMk cId="4184934910" sldId="427"/>
            <ac:spMk id="28" creationId="{0B4330DA-99FC-0CFA-69E6-F57F6F9F90C6}"/>
          </ac:spMkLst>
        </pc:spChg>
        <pc:spChg chg="add mod">
          <ac:chgData name="Trang Ha" userId="270efafb50020bd6" providerId="LiveId" clId="{C1B611D3-6A84-4CAE-A7D9-18B966B721D1}" dt="2022-07-06T01:55:24.498" v="64"/>
          <ac:spMkLst>
            <pc:docMk/>
            <pc:sldMk cId="4184934910" sldId="427"/>
            <ac:spMk id="29" creationId="{49EE6A67-A1C2-EB16-3B8A-6419AADA1AE7}"/>
          </ac:spMkLst>
        </pc:spChg>
      </pc:sldChg>
      <pc:sldChg chg="addSp delSp modSp">
        <pc:chgData name="Trang Ha" userId="270efafb50020bd6" providerId="LiveId" clId="{C1B611D3-6A84-4CAE-A7D9-18B966B721D1}" dt="2022-07-06T05:13:30.860" v="232" actId="14100"/>
        <pc:sldMkLst>
          <pc:docMk/>
          <pc:sldMk cId="4012843973" sldId="439"/>
        </pc:sldMkLst>
        <pc:picChg chg="del mod">
          <ac:chgData name="Trang Ha" userId="270efafb50020bd6" providerId="LiveId" clId="{C1B611D3-6A84-4CAE-A7D9-18B966B721D1}" dt="2022-07-06T05:13:07.272" v="226" actId="478"/>
          <ac:picMkLst>
            <pc:docMk/>
            <pc:sldMk cId="4012843973" sldId="439"/>
            <ac:picMk id="1026" creationId="{00000000-0000-0000-0000-000000000000}"/>
          </ac:picMkLst>
        </pc:picChg>
        <pc:picChg chg="add mod">
          <ac:chgData name="Trang Ha" userId="270efafb50020bd6" providerId="LiveId" clId="{C1B611D3-6A84-4CAE-A7D9-18B966B721D1}" dt="2022-07-06T05:13:30.860" v="232" actId="14100"/>
          <ac:picMkLst>
            <pc:docMk/>
            <pc:sldMk cId="4012843973" sldId="439"/>
            <ac:picMk id="2050" creationId="{690D705F-73CF-9C9A-601E-3E7ADC0438D5}"/>
          </ac:picMkLst>
        </pc:picChg>
      </pc:sldChg>
      <pc:sldChg chg="addSp delSp modSp mod">
        <pc:chgData name="Trang Ha" userId="270efafb50020bd6" providerId="LiveId" clId="{C1B611D3-6A84-4CAE-A7D9-18B966B721D1}" dt="2022-07-06T10:42:17.262" v="1220" actId="20577"/>
        <pc:sldMkLst>
          <pc:docMk/>
          <pc:sldMk cId="1853818042" sldId="440"/>
        </pc:sldMkLst>
        <pc:spChg chg="mod">
          <ac:chgData name="Trang Ha" userId="270efafb50020bd6" providerId="LiveId" clId="{C1B611D3-6A84-4CAE-A7D9-18B966B721D1}" dt="2022-07-06T02:00:48.811" v="80" actId="1036"/>
          <ac:spMkLst>
            <pc:docMk/>
            <pc:sldMk cId="1853818042" sldId="440"/>
            <ac:spMk id="2" creationId="{00000000-0000-0000-0000-000000000000}"/>
          </ac:spMkLst>
        </pc:spChg>
        <pc:spChg chg="del">
          <ac:chgData name="Trang Ha" userId="270efafb50020bd6" providerId="LiveId" clId="{C1B611D3-6A84-4CAE-A7D9-18B966B721D1}" dt="2022-07-06T05:11:52.919" v="222" actId="478"/>
          <ac:spMkLst>
            <pc:docMk/>
            <pc:sldMk cId="1853818042" sldId="440"/>
            <ac:spMk id="19" creationId="{00000000-0000-0000-0000-000000000000}"/>
          </ac:spMkLst>
        </pc:spChg>
        <pc:spChg chg="add del mod">
          <ac:chgData name="Trang Ha" userId="270efafb50020bd6" providerId="LiveId" clId="{C1B611D3-6A84-4CAE-A7D9-18B966B721D1}" dt="2022-07-06T05:14:27.820" v="240" actId="478"/>
          <ac:spMkLst>
            <pc:docMk/>
            <pc:sldMk cId="1853818042" sldId="440"/>
            <ac:spMk id="25" creationId="{3BF251CA-1004-2B31-8FDA-109043E0A15C}"/>
          </ac:spMkLst>
        </pc:spChg>
        <pc:spChg chg="add mod">
          <ac:chgData name="Trang Ha" userId="270efafb50020bd6" providerId="LiveId" clId="{C1B611D3-6A84-4CAE-A7D9-18B966B721D1}" dt="2022-07-06T10:42:17.262" v="1220" actId="20577"/>
          <ac:spMkLst>
            <pc:docMk/>
            <pc:sldMk cId="1853818042" sldId="440"/>
            <ac:spMk id="27" creationId="{E46BEFA0-ED37-0E11-CD9B-592802F5255E}"/>
          </ac:spMkLst>
        </pc:spChg>
      </pc:sldChg>
      <pc:sldChg chg="addSp delSp modSp mod addAnim delAnim modAnim">
        <pc:chgData name="Trang Ha" userId="270efafb50020bd6" providerId="LiveId" clId="{C1B611D3-6A84-4CAE-A7D9-18B966B721D1}" dt="2022-07-06T10:42:23.099" v="1228" actId="20577"/>
        <pc:sldMkLst>
          <pc:docMk/>
          <pc:sldMk cId="2807543708" sldId="441"/>
        </pc:sldMkLst>
        <pc:spChg chg="mod">
          <ac:chgData name="Trang Ha" userId="270efafb50020bd6" providerId="LiveId" clId="{C1B611D3-6A84-4CAE-A7D9-18B966B721D1}" dt="2022-07-06T05:15:36.844" v="249" actId="20577"/>
          <ac:spMkLst>
            <pc:docMk/>
            <pc:sldMk cId="2807543708" sldId="441"/>
            <ac:spMk id="2" creationId="{00000000-0000-0000-0000-000000000000}"/>
          </ac:spMkLst>
        </pc:spChg>
        <pc:spChg chg="add">
          <ac:chgData name="Trang Ha" userId="270efafb50020bd6" providerId="LiveId" clId="{C1B611D3-6A84-4CAE-A7D9-18B966B721D1}" dt="2022-07-06T05:08:31.508" v="206"/>
          <ac:spMkLst>
            <pc:docMk/>
            <pc:sldMk cId="2807543708" sldId="441"/>
            <ac:spMk id="5" creationId="{CE84C94D-3FFD-FB2C-3387-725477014128}"/>
          </ac:spMkLst>
        </pc:spChg>
        <pc:spChg chg="del">
          <ac:chgData name="Trang Ha" userId="270efafb50020bd6" providerId="LiveId" clId="{C1B611D3-6A84-4CAE-A7D9-18B966B721D1}" dt="2022-07-06T05:13:45.430" v="233" actId="478"/>
          <ac:spMkLst>
            <pc:docMk/>
            <pc:sldMk cId="2807543708" sldId="441"/>
            <ac:spMk id="19" creationId="{00000000-0000-0000-0000-000000000000}"/>
          </ac:spMkLst>
        </pc:spChg>
        <pc:spChg chg="add mod">
          <ac:chgData name="Trang Ha" userId="270efafb50020bd6" providerId="LiveId" clId="{C1B611D3-6A84-4CAE-A7D9-18B966B721D1}" dt="2022-07-06T02:03:14.413" v="87" actId="571"/>
          <ac:spMkLst>
            <pc:docMk/>
            <pc:sldMk cId="2807543708" sldId="441"/>
            <ac:spMk id="22" creationId="{8942A082-2912-29C3-E978-7B3510B7DFC7}"/>
          </ac:spMkLst>
        </pc:spChg>
        <pc:spChg chg="add mod">
          <ac:chgData name="Trang Ha" userId="270efafb50020bd6" providerId="LiveId" clId="{C1B611D3-6A84-4CAE-A7D9-18B966B721D1}" dt="2022-07-06T02:03:14.413" v="87" actId="571"/>
          <ac:spMkLst>
            <pc:docMk/>
            <pc:sldMk cId="2807543708" sldId="441"/>
            <ac:spMk id="23" creationId="{A4F74334-3BD1-C97E-A5D1-1C846FB5B746}"/>
          </ac:spMkLst>
        </pc:spChg>
        <pc:spChg chg="add mod">
          <ac:chgData name="Trang Ha" userId="270efafb50020bd6" providerId="LiveId" clId="{C1B611D3-6A84-4CAE-A7D9-18B966B721D1}" dt="2022-07-06T02:03:14.413" v="87" actId="571"/>
          <ac:spMkLst>
            <pc:docMk/>
            <pc:sldMk cId="2807543708" sldId="441"/>
            <ac:spMk id="24" creationId="{1F6C09D6-9C8A-F861-3A29-17846FDC9694}"/>
          </ac:spMkLst>
        </pc:spChg>
        <pc:spChg chg="add del mod">
          <ac:chgData name="Trang Ha" userId="270efafb50020bd6" providerId="LiveId" clId="{C1B611D3-6A84-4CAE-A7D9-18B966B721D1}" dt="2022-07-06T02:03:13.359" v="86" actId="571"/>
          <ac:spMkLst>
            <pc:docMk/>
            <pc:sldMk cId="2807543708" sldId="441"/>
            <ac:spMk id="25" creationId="{A58A7ED9-17C6-331E-BCDA-3437AE146421}"/>
          </ac:spMkLst>
        </pc:spChg>
        <pc:spChg chg="add del mod">
          <ac:chgData name="Trang Ha" userId="270efafb50020bd6" providerId="LiveId" clId="{C1B611D3-6A84-4CAE-A7D9-18B966B721D1}" dt="2022-07-06T02:03:13.359" v="86" actId="571"/>
          <ac:spMkLst>
            <pc:docMk/>
            <pc:sldMk cId="2807543708" sldId="441"/>
            <ac:spMk id="26" creationId="{CE812AA1-6899-B79B-D963-ED3E2A48E436}"/>
          </ac:spMkLst>
        </pc:spChg>
        <pc:spChg chg="add del mod">
          <ac:chgData name="Trang Ha" userId="270efafb50020bd6" providerId="LiveId" clId="{C1B611D3-6A84-4CAE-A7D9-18B966B721D1}" dt="2022-07-06T02:03:13.359" v="86" actId="571"/>
          <ac:spMkLst>
            <pc:docMk/>
            <pc:sldMk cId="2807543708" sldId="441"/>
            <ac:spMk id="27" creationId="{6E0357BF-4B64-8A11-771D-93EBD9521D72}"/>
          </ac:spMkLst>
        </pc:spChg>
        <pc:spChg chg="del">
          <ac:chgData name="Trang Ha" userId="270efafb50020bd6" providerId="LiveId" clId="{C1B611D3-6A84-4CAE-A7D9-18B966B721D1}" dt="2022-07-06T02:03:15.909" v="88" actId="478"/>
          <ac:spMkLst>
            <pc:docMk/>
            <pc:sldMk cId="2807543708" sldId="441"/>
            <ac:spMk id="29" creationId="{00000000-0000-0000-0000-000000000000}"/>
          </ac:spMkLst>
        </pc:spChg>
        <pc:spChg chg="del">
          <ac:chgData name="Trang Ha" userId="270efafb50020bd6" providerId="LiveId" clId="{C1B611D3-6A84-4CAE-A7D9-18B966B721D1}" dt="2022-07-06T02:03:15.909" v="88" actId="478"/>
          <ac:spMkLst>
            <pc:docMk/>
            <pc:sldMk cId="2807543708" sldId="441"/>
            <ac:spMk id="30" creationId="{00000000-0000-0000-0000-000000000000}"/>
          </ac:spMkLst>
        </pc:spChg>
        <pc:spChg chg="del">
          <ac:chgData name="Trang Ha" userId="270efafb50020bd6" providerId="LiveId" clId="{C1B611D3-6A84-4CAE-A7D9-18B966B721D1}" dt="2022-07-06T02:03:15.909" v="88" actId="478"/>
          <ac:spMkLst>
            <pc:docMk/>
            <pc:sldMk cId="2807543708" sldId="441"/>
            <ac:spMk id="31" creationId="{00000000-0000-0000-0000-000000000000}"/>
          </ac:spMkLst>
        </pc:spChg>
        <pc:spChg chg="del">
          <ac:chgData name="Trang Ha" userId="270efafb50020bd6" providerId="LiveId" clId="{C1B611D3-6A84-4CAE-A7D9-18B966B721D1}" dt="2022-07-06T02:03:31.398" v="91" actId="478"/>
          <ac:spMkLst>
            <pc:docMk/>
            <pc:sldMk cId="2807543708" sldId="441"/>
            <ac:spMk id="32" creationId="{00000000-0000-0000-0000-000000000000}"/>
          </ac:spMkLst>
        </pc:spChg>
        <pc:spChg chg="add del">
          <ac:chgData name="Trang Ha" userId="270efafb50020bd6" providerId="LiveId" clId="{C1B611D3-6A84-4CAE-A7D9-18B966B721D1}" dt="2022-07-06T02:03:25.837" v="90" actId="478"/>
          <ac:spMkLst>
            <pc:docMk/>
            <pc:sldMk cId="2807543708" sldId="441"/>
            <ac:spMk id="33" creationId="{00000000-0000-0000-0000-000000000000}"/>
          </ac:spMkLst>
        </pc:spChg>
        <pc:spChg chg="del">
          <ac:chgData name="Trang Ha" userId="270efafb50020bd6" providerId="LiveId" clId="{C1B611D3-6A84-4CAE-A7D9-18B966B721D1}" dt="2022-07-06T02:03:25.837" v="90" actId="478"/>
          <ac:spMkLst>
            <pc:docMk/>
            <pc:sldMk cId="2807543708" sldId="441"/>
            <ac:spMk id="34" creationId="{00000000-0000-0000-0000-000000000000}"/>
          </ac:spMkLst>
        </pc:spChg>
        <pc:spChg chg="del">
          <ac:chgData name="Trang Ha" userId="270efafb50020bd6" providerId="LiveId" clId="{C1B611D3-6A84-4CAE-A7D9-18B966B721D1}" dt="2022-07-06T02:03:35.112" v="93" actId="478"/>
          <ac:spMkLst>
            <pc:docMk/>
            <pc:sldMk cId="2807543708" sldId="441"/>
            <ac:spMk id="35" creationId="{00000000-0000-0000-0000-000000000000}"/>
          </ac:spMkLst>
        </pc:spChg>
        <pc:spChg chg="add del">
          <ac:chgData name="Trang Ha" userId="270efafb50020bd6" providerId="LiveId" clId="{C1B611D3-6A84-4CAE-A7D9-18B966B721D1}" dt="2022-07-06T02:03:33.108" v="92" actId="478"/>
          <ac:spMkLst>
            <pc:docMk/>
            <pc:sldMk cId="2807543708" sldId="441"/>
            <ac:spMk id="36" creationId="{00000000-0000-0000-0000-000000000000}"/>
          </ac:spMkLst>
        </pc:spChg>
        <pc:spChg chg="add del mod">
          <ac:chgData name="Trang Ha" userId="270efafb50020bd6" providerId="LiveId" clId="{C1B611D3-6A84-4CAE-A7D9-18B966B721D1}" dt="2022-07-06T02:03:13.359" v="86" actId="571"/>
          <ac:spMkLst>
            <pc:docMk/>
            <pc:sldMk cId="2807543708" sldId="441"/>
            <ac:spMk id="37" creationId="{01BBD969-7AA7-F3AF-0C49-2EBC5F565194}"/>
          </ac:spMkLst>
        </pc:spChg>
        <pc:spChg chg="add del mod">
          <ac:chgData name="Trang Ha" userId="270efafb50020bd6" providerId="LiveId" clId="{C1B611D3-6A84-4CAE-A7D9-18B966B721D1}" dt="2022-07-06T02:03:13.359" v="86" actId="571"/>
          <ac:spMkLst>
            <pc:docMk/>
            <pc:sldMk cId="2807543708" sldId="441"/>
            <ac:spMk id="38" creationId="{7BACCDFF-4A5E-4425-4B36-A18AB38ECB68}"/>
          </ac:spMkLst>
        </pc:spChg>
        <pc:spChg chg="add del mod">
          <ac:chgData name="Trang Ha" userId="270efafb50020bd6" providerId="LiveId" clId="{C1B611D3-6A84-4CAE-A7D9-18B966B721D1}" dt="2022-07-06T02:03:13.359" v="86" actId="571"/>
          <ac:spMkLst>
            <pc:docMk/>
            <pc:sldMk cId="2807543708" sldId="441"/>
            <ac:spMk id="39" creationId="{51AA7CCD-AD5E-8359-A9BF-3D3466EE7D8B}"/>
          </ac:spMkLst>
        </pc:spChg>
        <pc:spChg chg="add del mod">
          <ac:chgData name="Trang Ha" userId="270efafb50020bd6" providerId="LiveId" clId="{C1B611D3-6A84-4CAE-A7D9-18B966B721D1}" dt="2022-07-06T02:03:25.837" v="90" actId="478"/>
          <ac:spMkLst>
            <pc:docMk/>
            <pc:sldMk cId="2807543708" sldId="441"/>
            <ac:spMk id="40" creationId="{CD136BD3-BA6E-3A47-E9EB-3421EDAAA1A3}"/>
          </ac:spMkLst>
        </pc:spChg>
        <pc:spChg chg="add del mod">
          <ac:chgData name="Trang Ha" userId="270efafb50020bd6" providerId="LiveId" clId="{C1B611D3-6A84-4CAE-A7D9-18B966B721D1}" dt="2022-07-06T02:03:25.837" v="90" actId="478"/>
          <ac:spMkLst>
            <pc:docMk/>
            <pc:sldMk cId="2807543708" sldId="441"/>
            <ac:spMk id="41" creationId="{2B193A9B-1047-D140-DAE2-B524D55E382E}"/>
          </ac:spMkLst>
        </pc:spChg>
        <pc:spChg chg="add del mod">
          <ac:chgData name="Trang Ha" userId="270efafb50020bd6" providerId="LiveId" clId="{C1B611D3-6A84-4CAE-A7D9-18B966B721D1}" dt="2022-07-06T02:03:25.837" v="90" actId="478"/>
          <ac:spMkLst>
            <pc:docMk/>
            <pc:sldMk cId="2807543708" sldId="441"/>
            <ac:spMk id="42" creationId="{3FC17F8E-A8B0-CFB2-A5D9-20E17DFD24B8}"/>
          </ac:spMkLst>
        </pc:spChg>
        <pc:spChg chg="add mod">
          <ac:chgData name="Trang Ha" userId="270efafb50020bd6" providerId="LiveId" clId="{C1B611D3-6A84-4CAE-A7D9-18B966B721D1}" dt="2022-07-06T10:42:23.099" v="1228" actId="20577"/>
          <ac:spMkLst>
            <pc:docMk/>
            <pc:sldMk cId="2807543708" sldId="441"/>
            <ac:spMk id="43" creationId="{04CDC7CB-7E89-6F75-1862-8B089DC380E1}"/>
          </ac:spMkLst>
        </pc:spChg>
        <pc:graphicFrameChg chg="add del mod">
          <ac:chgData name="Trang Ha" userId="270efafb50020bd6" providerId="LiveId" clId="{C1B611D3-6A84-4CAE-A7D9-18B966B721D1}" dt="2022-07-06T05:10:04.810" v="212" actId="478"/>
          <ac:graphicFrameMkLst>
            <pc:docMk/>
            <pc:sldMk cId="2807543708" sldId="441"/>
            <ac:graphicFrameMk id="6" creationId="{D8CDEC65-B181-1AAE-4E32-2934E0DBAFEC}"/>
          </ac:graphicFrameMkLst>
        </pc:graphicFrameChg>
        <pc:picChg chg="add del mod">
          <ac:chgData name="Trang Ha" userId="270efafb50020bd6" providerId="LiveId" clId="{C1B611D3-6A84-4CAE-A7D9-18B966B721D1}" dt="2022-07-06T05:14:42.552" v="244" actId="21"/>
          <ac:picMkLst>
            <pc:docMk/>
            <pc:sldMk cId="2807543708" sldId="441"/>
            <ac:picMk id="4" creationId="{A4B1020F-9770-D685-403D-D6D29DE534A2}"/>
          </ac:picMkLst>
        </pc:picChg>
        <pc:picChg chg="add mod modCrop">
          <ac:chgData name="Trang Ha" userId="270efafb50020bd6" providerId="LiveId" clId="{C1B611D3-6A84-4CAE-A7D9-18B966B721D1}" dt="2022-07-06T05:10:41.954" v="221" actId="1036"/>
          <ac:picMkLst>
            <pc:docMk/>
            <pc:sldMk cId="2807543708" sldId="441"/>
            <ac:picMk id="8" creationId="{C542292A-6CE2-A2BB-2AAE-0CB0EE0ED865}"/>
          </ac:picMkLst>
        </pc:picChg>
        <pc:picChg chg="del">
          <ac:chgData name="Trang Ha" userId="270efafb50020bd6" providerId="LiveId" clId="{C1B611D3-6A84-4CAE-A7D9-18B966B721D1}" dt="2022-07-06T02:02:50.398" v="81" actId="478"/>
          <ac:picMkLst>
            <pc:docMk/>
            <pc:sldMk cId="2807543708" sldId="441"/>
            <ac:picMk id="28" creationId="{00000000-0000-0000-0000-000000000000}"/>
          </ac:picMkLst>
        </pc:picChg>
      </pc:sldChg>
      <pc:sldChg chg="addSp delSp modSp mod delAnim modAnim">
        <pc:chgData name="Trang Ha" userId="270efafb50020bd6" providerId="LiveId" clId="{C1B611D3-6A84-4CAE-A7D9-18B966B721D1}" dt="2022-07-06T10:42:45.068" v="1232"/>
        <pc:sldMkLst>
          <pc:docMk/>
          <pc:sldMk cId="235930862" sldId="442"/>
        </pc:sldMkLst>
        <pc:spChg chg="mod">
          <ac:chgData name="Trang Ha" userId="270efafb50020bd6" providerId="LiveId" clId="{C1B611D3-6A84-4CAE-A7D9-18B966B721D1}" dt="2022-07-06T05:37:30.459" v="860" actId="1076"/>
          <ac:spMkLst>
            <pc:docMk/>
            <pc:sldMk cId="235930862" sldId="442"/>
            <ac:spMk id="2" creationId="{00000000-0000-0000-0000-000000000000}"/>
          </ac:spMkLst>
        </pc:spChg>
        <pc:spChg chg="add del mod">
          <ac:chgData name="Trang Ha" userId="270efafb50020bd6" providerId="LiveId" clId="{C1B611D3-6A84-4CAE-A7D9-18B966B721D1}" dt="2022-07-06T05:37:31.576" v="861" actId="47"/>
          <ac:spMkLst>
            <pc:docMk/>
            <pc:sldMk cId="235930862" sldId="442"/>
            <ac:spMk id="5" creationId="{38F773E7-8E32-1BA6-7B28-9C536D0E3031}"/>
          </ac:spMkLst>
        </pc:spChg>
        <pc:spChg chg="add del mod">
          <ac:chgData name="Trang Ha" userId="270efafb50020bd6" providerId="LiveId" clId="{C1B611D3-6A84-4CAE-A7D9-18B966B721D1}" dt="2022-07-06T05:46:33.556" v="974" actId="478"/>
          <ac:spMkLst>
            <pc:docMk/>
            <pc:sldMk cId="235930862" sldId="442"/>
            <ac:spMk id="6" creationId="{F4660F50-5229-93F7-36F4-CB06E5BB474B}"/>
          </ac:spMkLst>
        </pc:spChg>
        <pc:spChg chg="del mod">
          <ac:chgData name="Trang Ha" userId="270efafb50020bd6" providerId="LiveId" clId="{C1B611D3-6A84-4CAE-A7D9-18B966B721D1}" dt="2022-07-06T10:42:44.586" v="1231" actId="478"/>
          <ac:spMkLst>
            <pc:docMk/>
            <pc:sldMk cId="235930862" sldId="442"/>
            <ac:spMk id="19" creationId="{00000000-0000-0000-0000-000000000000}"/>
          </ac:spMkLst>
        </pc:spChg>
        <pc:spChg chg="mod">
          <ac:chgData name="Trang Ha" userId="270efafb50020bd6" providerId="LiveId" clId="{C1B611D3-6A84-4CAE-A7D9-18B966B721D1}" dt="2022-07-06T05:33:37.883" v="642" actId="1076"/>
          <ac:spMkLst>
            <pc:docMk/>
            <pc:sldMk cId="235930862" sldId="442"/>
            <ac:spMk id="23" creationId="{00000000-0000-0000-0000-000000000000}"/>
          </ac:spMkLst>
        </pc:spChg>
        <pc:spChg chg="mod">
          <ac:chgData name="Trang Ha" userId="270efafb50020bd6" providerId="LiveId" clId="{C1B611D3-6A84-4CAE-A7D9-18B966B721D1}" dt="2022-07-06T05:33:41.978" v="644" actId="1076"/>
          <ac:spMkLst>
            <pc:docMk/>
            <pc:sldMk cId="235930862" sldId="442"/>
            <ac:spMk id="24" creationId="{00000000-0000-0000-0000-000000000000}"/>
          </ac:spMkLst>
        </pc:spChg>
        <pc:spChg chg="mod">
          <ac:chgData name="Trang Ha" userId="270efafb50020bd6" providerId="LiveId" clId="{C1B611D3-6A84-4CAE-A7D9-18B966B721D1}" dt="2022-07-06T05:33:47.225" v="645" actId="1076"/>
          <ac:spMkLst>
            <pc:docMk/>
            <pc:sldMk cId="235930862" sldId="442"/>
            <ac:spMk id="25" creationId="{00000000-0000-0000-0000-000000000000}"/>
          </ac:spMkLst>
        </pc:spChg>
        <pc:spChg chg="mod">
          <ac:chgData name="Trang Ha" userId="270efafb50020bd6" providerId="LiveId" clId="{C1B611D3-6A84-4CAE-A7D9-18B966B721D1}" dt="2022-07-06T05:33:51.110" v="646" actId="1076"/>
          <ac:spMkLst>
            <pc:docMk/>
            <pc:sldMk cId="235930862" sldId="442"/>
            <ac:spMk id="26" creationId="{00000000-0000-0000-0000-000000000000}"/>
          </ac:spMkLst>
        </pc:spChg>
        <pc:spChg chg="add del mod">
          <ac:chgData name="Trang Ha" userId="270efafb50020bd6" providerId="LiveId" clId="{C1B611D3-6A84-4CAE-A7D9-18B966B721D1}" dt="2022-07-06T05:21:27.568" v="257" actId="478"/>
          <ac:spMkLst>
            <pc:docMk/>
            <pc:sldMk cId="235930862" sldId="442"/>
            <ac:spMk id="27" creationId="{51211862-392F-739C-DA68-BC8CF0B43A1E}"/>
          </ac:spMkLst>
        </pc:spChg>
        <pc:spChg chg="add mod">
          <ac:chgData name="Trang Ha" userId="270efafb50020bd6" providerId="LiveId" clId="{C1B611D3-6A84-4CAE-A7D9-18B966B721D1}" dt="2022-07-06T10:42:45.068" v="1232"/>
          <ac:spMkLst>
            <pc:docMk/>
            <pc:sldMk cId="235930862" sldId="442"/>
            <ac:spMk id="27" creationId="{55ED2621-4E0B-324C-1DCC-0DEE3190EB8C}"/>
          </ac:spMkLst>
        </pc:spChg>
        <pc:spChg chg="add mod">
          <ac:chgData name="Trang Ha" userId="270efafb50020bd6" providerId="LiveId" clId="{C1B611D3-6A84-4CAE-A7D9-18B966B721D1}" dt="2022-07-06T05:37:39.221" v="862" actId="255"/>
          <ac:spMkLst>
            <pc:docMk/>
            <pc:sldMk cId="235930862" sldId="442"/>
            <ac:spMk id="28" creationId="{5F3B9F5E-5F95-CF14-F433-191C809234B7}"/>
          </ac:spMkLst>
        </pc:spChg>
        <pc:spChg chg="add mod">
          <ac:chgData name="Trang Ha" userId="270efafb50020bd6" providerId="LiveId" clId="{C1B611D3-6A84-4CAE-A7D9-18B966B721D1}" dt="2022-07-06T05:51:56.536" v="1023" actId="20577"/>
          <ac:spMkLst>
            <pc:docMk/>
            <pc:sldMk cId="235930862" sldId="442"/>
            <ac:spMk id="29" creationId="{4D3B0E82-10E4-17E6-2021-95920FCF30AB}"/>
          </ac:spMkLst>
        </pc:spChg>
        <pc:spChg chg="add del mod">
          <ac:chgData name="Trang Ha" userId="270efafb50020bd6" providerId="LiveId" clId="{C1B611D3-6A84-4CAE-A7D9-18B966B721D1}" dt="2022-07-06T05:47:07.735" v="979" actId="478"/>
          <ac:spMkLst>
            <pc:docMk/>
            <pc:sldMk cId="235930862" sldId="442"/>
            <ac:spMk id="30" creationId="{B4A80066-552F-EA41-9C10-164536A4BE3A}"/>
          </ac:spMkLst>
        </pc:spChg>
        <pc:spChg chg="add del mod">
          <ac:chgData name="Trang Ha" userId="270efafb50020bd6" providerId="LiveId" clId="{C1B611D3-6A84-4CAE-A7D9-18B966B721D1}" dt="2022-07-06T05:51:21.233" v="1008" actId="478"/>
          <ac:spMkLst>
            <pc:docMk/>
            <pc:sldMk cId="235930862" sldId="442"/>
            <ac:spMk id="31" creationId="{036E4B1F-7F74-2B9F-4628-95901394ED0D}"/>
          </ac:spMkLst>
        </pc:spChg>
        <pc:spChg chg="add mod">
          <ac:chgData name="Trang Ha" userId="270efafb50020bd6" providerId="LiveId" clId="{C1B611D3-6A84-4CAE-A7D9-18B966B721D1}" dt="2022-07-06T05:53:09.368" v="1025" actId="1076"/>
          <ac:spMkLst>
            <pc:docMk/>
            <pc:sldMk cId="235930862" sldId="442"/>
            <ac:spMk id="32" creationId="{1A832F71-AE1F-18AD-A802-7DE47AF8BCB4}"/>
          </ac:spMkLst>
        </pc:spChg>
        <pc:spChg chg="add mod">
          <ac:chgData name="Trang Ha" userId="270efafb50020bd6" providerId="LiveId" clId="{C1B611D3-6A84-4CAE-A7D9-18B966B721D1}" dt="2022-07-06T05:47:13.131" v="980" actId="1076"/>
          <ac:spMkLst>
            <pc:docMk/>
            <pc:sldMk cId="235930862" sldId="442"/>
            <ac:spMk id="33" creationId="{5E1BB7AC-9395-871A-3F16-5A632E5C54ED}"/>
          </ac:spMkLst>
        </pc:spChg>
        <pc:spChg chg="add mod">
          <ac:chgData name="Trang Ha" userId="270efafb50020bd6" providerId="LiveId" clId="{C1B611D3-6A84-4CAE-A7D9-18B966B721D1}" dt="2022-07-06T05:51:53.296" v="1021" actId="1076"/>
          <ac:spMkLst>
            <pc:docMk/>
            <pc:sldMk cId="235930862" sldId="442"/>
            <ac:spMk id="34" creationId="{9600FD53-4782-7013-684A-DCE70B374FA0}"/>
          </ac:spMkLst>
        </pc:spChg>
        <pc:grpChg chg="mod">
          <ac:chgData name="Trang Ha" userId="270efafb50020bd6" providerId="LiveId" clId="{C1B611D3-6A84-4CAE-A7D9-18B966B721D1}" dt="2022-07-06T05:33:27.874" v="639" actId="1076"/>
          <ac:grpSpMkLst>
            <pc:docMk/>
            <pc:sldMk cId="235930862" sldId="442"/>
            <ac:grpSpMk id="13" creationId="{00000000-0000-0000-0000-000000000000}"/>
          </ac:grpSpMkLst>
        </pc:grpChg>
        <pc:graphicFrameChg chg="mod modGraphic">
          <ac:chgData name="Trang Ha" userId="270efafb50020bd6" providerId="LiveId" clId="{C1B611D3-6A84-4CAE-A7D9-18B966B721D1}" dt="2022-07-06T05:33:53.688" v="647" actId="14734"/>
          <ac:graphicFrameMkLst>
            <pc:docMk/>
            <pc:sldMk cId="235930862" sldId="442"/>
            <ac:graphicFrameMk id="3" creationId="{00000000-0000-0000-0000-000000000000}"/>
          </ac:graphicFrameMkLst>
        </pc:graphicFrameChg>
        <pc:picChg chg="add del">
          <ac:chgData name="Trang Ha" userId="270efafb50020bd6" providerId="LiveId" clId="{C1B611D3-6A84-4CAE-A7D9-18B966B721D1}" dt="2022-07-06T06:48:58.168" v="1034" actId="22"/>
          <ac:picMkLst>
            <pc:docMk/>
            <pc:sldMk cId="235930862" sldId="442"/>
            <ac:picMk id="6" creationId="{5125612A-9F71-F99B-60FB-B02DF30918D7}"/>
          </ac:picMkLst>
        </pc:picChg>
        <pc:picChg chg="add del mod">
          <ac:chgData name="Trang Ha" userId="270efafb50020bd6" providerId="LiveId" clId="{C1B611D3-6A84-4CAE-A7D9-18B966B721D1}" dt="2022-07-06T05:32:20.891" v="625" actId="478"/>
          <ac:picMkLst>
            <pc:docMk/>
            <pc:sldMk cId="235930862" sldId="442"/>
            <ac:picMk id="22" creationId="{AEC661EB-38F5-E326-4BC0-C41C8A782261}"/>
          </ac:picMkLst>
        </pc:picChg>
      </pc:sldChg>
      <pc:sldChg chg="addSp delSp modSp add mod delAnim modAnim">
        <pc:chgData name="Trang Ha" userId="270efafb50020bd6" providerId="LiveId" clId="{C1B611D3-6A84-4CAE-A7D9-18B966B721D1}" dt="2022-07-06T10:42:39.859" v="1230"/>
        <pc:sldMkLst>
          <pc:docMk/>
          <pc:sldMk cId="4004236631" sldId="443"/>
        </pc:sldMkLst>
        <pc:spChg chg="add mod">
          <ac:chgData name="Trang Ha" userId="270efafb50020bd6" providerId="LiveId" clId="{C1B611D3-6A84-4CAE-A7D9-18B966B721D1}" dt="2022-07-06T07:22:04.333" v="1190" actId="20577"/>
          <ac:spMkLst>
            <pc:docMk/>
            <pc:sldMk cId="4004236631" sldId="443"/>
            <ac:spMk id="4" creationId="{7A7F227E-8A70-A141-D22A-AE4AF3C42D49}"/>
          </ac:spMkLst>
        </pc:spChg>
        <pc:spChg chg="del">
          <ac:chgData name="Trang Ha" userId="270efafb50020bd6" providerId="LiveId" clId="{C1B611D3-6A84-4CAE-A7D9-18B966B721D1}" dt="2022-07-06T06:53:22.200" v="1107" actId="478"/>
          <ac:spMkLst>
            <pc:docMk/>
            <pc:sldMk cId="4004236631" sldId="443"/>
            <ac:spMk id="5" creationId="{38F773E7-8E32-1BA6-7B28-9C536D0E3031}"/>
          </ac:spMkLst>
        </pc:spChg>
        <pc:spChg chg="add mod">
          <ac:chgData name="Trang Ha" userId="270efafb50020bd6" providerId="LiveId" clId="{C1B611D3-6A84-4CAE-A7D9-18B966B721D1}" dt="2022-07-06T07:20:58.833" v="1171" actId="207"/>
          <ac:spMkLst>
            <pc:docMk/>
            <pc:sldMk cId="4004236631" sldId="443"/>
            <ac:spMk id="6" creationId="{0CB03AA6-977A-1DCB-DF8A-420AB5607270}"/>
          </ac:spMkLst>
        </pc:spChg>
        <pc:spChg chg="add mod">
          <ac:chgData name="Trang Ha" userId="270efafb50020bd6" providerId="LiveId" clId="{C1B611D3-6A84-4CAE-A7D9-18B966B721D1}" dt="2022-07-06T07:21:22.230" v="1176" actId="1076"/>
          <ac:spMkLst>
            <pc:docMk/>
            <pc:sldMk cId="4004236631" sldId="443"/>
            <ac:spMk id="7" creationId="{7E1DD05B-8DEA-52D1-3C45-E308CC164E2D}"/>
          </ac:spMkLst>
        </pc:spChg>
        <pc:spChg chg="add mod">
          <ac:chgData name="Trang Ha" userId="270efafb50020bd6" providerId="LiveId" clId="{C1B611D3-6A84-4CAE-A7D9-18B966B721D1}" dt="2022-07-06T07:21:47.794" v="1185" actId="14100"/>
          <ac:spMkLst>
            <pc:docMk/>
            <pc:sldMk cId="4004236631" sldId="443"/>
            <ac:spMk id="8" creationId="{8FE7181B-323C-CA46-28FC-C3F3CBEB601C}"/>
          </ac:spMkLst>
        </pc:spChg>
        <pc:spChg chg="del mod">
          <ac:chgData name="Trang Ha" userId="270efafb50020bd6" providerId="LiveId" clId="{C1B611D3-6A84-4CAE-A7D9-18B966B721D1}" dt="2022-07-06T10:42:39.437" v="1229" actId="478"/>
          <ac:spMkLst>
            <pc:docMk/>
            <pc:sldMk cId="4004236631" sldId="443"/>
            <ac:spMk id="19" creationId="{00000000-0000-0000-0000-000000000000}"/>
          </ac:spMkLst>
        </pc:spChg>
        <pc:spChg chg="add mod">
          <ac:chgData name="Trang Ha" userId="270efafb50020bd6" providerId="LiveId" clId="{C1B611D3-6A84-4CAE-A7D9-18B966B721D1}" dt="2022-07-06T10:42:39.859" v="1230"/>
          <ac:spMkLst>
            <pc:docMk/>
            <pc:sldMk cId="4004236631" sldId="443"/>
            <ac:spMk id="22" creationId="{B984D6EC-4758-F0DD-238E-0B0439AACA66}"/>
          </ac:spMkLst>
        </pc:spChg>
        <pc:spChg chg="del">
          <ac:chgData name="Trang Ha" userId="270efafb50020bd6" providerId="LiveId" clId="{C1B611D3-6A84-4CAE-A7D9-18B966B721D1}" dt="2022-07-06T06:50:04.540" v="1043" actId="478"/>
          <ac:spMkLst>
            <pc:docMk/>
            <pc:sldMk cId="4004236631" sldId="443"/>
            <ac:spMk id="23" creationId="{00000000-0000-0000-0000-000000000000}"/>
          </ac:spMkLst>
        </pc:spChg>
        <pc:spChg chg="del mod">
          <ac:chgData name="Trang Ha" userId="270efafb50020bd6" providerId="LiveId" clId="{C1B611D3-6A84-4CAE-A7D9-18B966B721D1}" dt="2022-07-06T07:16:18.922" v="1145"/>
          <ac:spMkLst>
            <pc:docMk/>
            <pc:sldMk cId="4004236631" sldId="443"/>
            <ac:spMk id="24" creationId="{00000000-0000-0000-0000-000000000000}"/>
          </ac:spMkLst>
        </pc:spChg>
        <pc:spChg chg="del">
          <ac:chgData name="Trang Ha" userId="270efafb50020bd6" providerId="LiveId" clId="{C1B611D3-6A84-4CAE-A7D9-18B966B721D1}" dt="2022-07-06T06:50:06.896" v="1044" actId="478"/>
          <ac:spMkLst>
            <pc:docMk/>
            <pc:sldMk cId="4004236631" sldId="443"/>
            <ac:spMk id="25" creationId="{00000000-0000-0000-0000-000000000000}"/>
          </ac:spMkLst>
        </pc:spChg>
        <pc:spChg chg="del mod">
          <ac:chgData name="Trang Ha" userId="270efafb50020bd6" providerId="LiveId" clId="{C1B611D3-6A84-4CAE-A7D9-18B966B721D1}" dt="2022-07-06T07:16:18.918" v="1143" actId="478"/>
          <ac:spMkLst>
            <pc:docMk/>
            <pc:sldMk cId="4004236631" sldId="443"/>
            <ac:spMk id="26" creationId="{00000000-0000-0000-0000-000000000000}"/>
          </ac:spMkLst>
        </pc:spChg>
        <pc:spChg chg="del">
          <ac:chgData name="Trang Ha" userId="270efafb50020bd6" providerId="LiveId" clId="{C1B611D3-6A84-4CAE-A7D9-18B966B721D1}" dt="2022-07-06T06:49:12.429" v="1036" actId="478"/>
          <ac:spMkLst>
            <pc:docMk/>
            <pc:sldMk cId="4004236631" sldId="443"/>
            <ac:spMk id="28" creationId="{5F3B9F5E-5F95-CF14-F433-191C809234B7}"/>
          </ac:spMkLst>
        </pc:spChg>
        <pc:spChg chg="mod">
          <ac:chgData name="Trang Ha" userId="270efafb50020bd6" providerId="LiveId" clId="{C1B611D3-6A84-4CAE-A7D9-18B966B721D1}" dt="2022-07-06T06:49:18.122" v="1037" actId="1076"/>
          <ac:spMkLst>
            <pc:docMk/>
            <pc:sldMk cId="4004236631" sldId="443"/>
            <ac:spMk id="29" creationId="{4D3B0E82-10E4-17E6-2021-95920FCF30AB}"/>
          </ac:spMkLst>
        </pc:spChg>
        <pc:spChg chg="mod">
          <ac:chgData name="Trang Ha" userId="270efafb50020bd6" providerId="LiveId" clId="{C1B611D3-6A84-4CAE-A7D9-18B966B721D1}" dt="2022-07-06T06:49:31.033" v="1039" actId="1076"/>
          <ac:spMkLst>
            <pc:docMk/>
            <pc:sldMk cId="4004236631" sldId="443"/>
            <ac:spMk id="32" creationId="{1A832F71-AE1F-18AD-A802-7DE47AF8BCB4}"/>
          </ac:spMkLst>
        </pc:spChg>
        <pc:spChg chg="mod">
          <ac:chgData name="Trang Ha" userId="270efafb50020bd6" providerId="LiveId" clId="{C1B611D3-6A84-4CAE-A7D9-18B966B721D1}" dt="2022-07-06T06:49:42.698" v="1041" actId="1076"/>
          <ac:spMkLst>
            <pc:docMk/>
            <pc:sldMk cId="4004236631" sldId="443"/>
            <ac:spMk id="33" creationId="{5E1BB7AC-9395-871A-3F16-5A632E5C54ED}"/>
          </ac:spMkLst>
        </pc:spChg>
        <pc:spChg chg="mod">
          <ac:chgData name="Trang Ha" userId="270efafb50020bd6" providerId="LiveId" clId="{C1B611D3-6A84-4CAE-A7D9-18B966B721D1}" dt="2022-07-06T06:49:23.520" v="1038" actId="1076"/>
          <ac:spMkLst>
            <pc:docMk/>
            <pc:sldMk cId="4004236631" sldId="443"/>
            <ac:spMk id="34" creationId="{9600FD53-4782-7013-684A-DCE70B374FA0}"/>
          </ac:spMkLst>
        </pc:spChg>
        <pc:graphicFrameChg chg="mod modGraphic">
          <ac:chgData name="Trang Ha" userId="270efafb50020bd6" providerId="LiveId" clId="{C1B611D3-6A84-4CAE-A7D9-18B966B721D1}" dt="2022-07-06T07:21:52.837" v="1186" actId="14734"/>
          <ac:graphicFrameMkLst>
            <pc:docMk/>
            <pc:sldMk cId="4004236631" sldId="443"/>
            <ac:graphicFrameMk id="3"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377825" y="685800"/>
            <a:ext cx="61023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1C4FA25-5DD5-485C-BCD2-EF739D2A7194}" type="slidenum">
              <a:rPr lang="en-US" altLang="en-US"/>
              <a:pPr>
                <a:defRPr/>
              </a:pPr>
              <a:t>‹#›</a:t>
            </a:fld>
            <a:endParaRPr lang="en-US" altLang="en-US"/>
          </a:p>
        </p:txBody>
      </p:sp>
    </p:spTree>
    <p:extLst>
      <p:ext uri="{BB962C8B-B14F-4D97-AF65-F5344CB8AC3E}">
        <p14:creationId xmlns:p14="http://schemas.microsoft.com/office/powerpoint/2010/main" val="2213868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900" kern="1200">
        <a:solidFill>
          <a:schemeClr val="tx1"/>
        </a:solidFill>
        <a:latin typeface="Arial" charset="0"/>
        <a:ea typeface="+mn-ea"/>
        <a:cs typeface="+mn-cs"/>
      </a:defRPr>
    </a:lvl1pPr>
    <a:lvl2pPr marL="717550" algn="l" rtl="0" eaLnBrk="0" fontAlgn="base" hangingPunct="0">
      <a:spcBef>
        <a:spcPct val="30000"/>
      </a:spcBef>
      <a:spcAft>
        <a:spcPct val="0"/>
      </a:spcAft>
      <a:defRPr sz="1900" kern="1200">
        <a:solidFill>
          <a:schemeClr val="tx1"/>
        </a:solidFill>
        <a:latin typeface="Arial" charset="0"/>
        <a:ea typeface="+mn-ea"/>
        <a:cs typeface="+mn-cs"/>
      </a:defRPr>
    </a:lvl2pPr>
    <a:lvl3pPr marL="1436688" algn="l" rtl="0" eaLnBrk="0" fontAlgn="base" hangingPunct="0">
      <a:spcBef>
        <a:spcPct val="30000"/>
      </a:spcBef>
      <a:spcAft>
        <a:spcPct val="0"/>
      </a:spcAft>
      <a:defRPr sz="1900" kern="1200">
        <a:solidFill>
          <a:schemeClr val="tx1"/>
        </a:solidFill>
        <a:latin typeface="Arial" charset="0"/>
        <a:ea typeface="+mn-ea"/>
        <a:cs typeface="+mn-cs"/>
      </a:defRPr>
    </a:lvl3pPr>
    <a:lvl4pPr marL="2154238" algn="l" rtl="0" eaLnBrk="0" fontAlgn="base" hangingPunct="0">
      <a:spcBef>
        <a:spcPct val="30000"/>
      </a:spcBef>
      <a:spcAft>
        <a:spcPct val="0"/>
      </a:spcAft>
      <a:defRPr sz="1900" kern="1200">
        <a:solidFill>
          <a:schemeClr val="tx1"/>
        </a:solidFill>
        <a:latin typeface="Arial" charset="0"/>
        <a:ea typeface="+mn-ea"/>
        <a:cs typeface="+mn-cs"/>
      </a:defRPr>
    </a:lvl4pPr>
    <a:lvl5pPr marL="2873375" algn="l" rtl="0" eaLnBrk="0" fontAlgn="base" hangingPunct="0">
      <a:spcBef>
        <a:spcPct val="30000"/>
      </a:spcBef>
      <a:spcAft>
        <a:spcPct val="0"/>
      </a:spcAft>
      <a:defRPr sz="1900" kern="1200">
        <a:solidFill>
          <a:schemeClr val="tx1"/>
        </a:solidFill>
        <a:latin typeface="Arial" charset="0"/>
        <a:ea typeface="+mn-ea"/>
        <a:cs typeface="+mn-cs"/>
      </a:defRPr>
    </a:lvl5pPr>
    <a:lvl6pPr marL="3592220" algn="l" defTabSz="1436888" rtl="0" eaLnBrk="1" latinLnBrk="0" hangingPunct="1">
      <a:defRPr sz="1900" kern="1200">
        <a:solidFill>
          <a:schemeClr val="tx1"/>
        </a:solidFill>
        <a:latin typeface="+mn-lt"/>
        <a:ea typeface="+mn-ea"/>
        <a:cs typeface="+mn-cs"/>
      </a:defRPr>
    </a:lvl6pPr>
    <a:lvl7pPr marL="4310664" algn="l" defTabSz="1436888" rtl="0" eaLnBrk="1" latinLnBrk="0" hangingPunct="1">
      <a:defRPr sz="1900" kern="1200">
        <a:solidFill>
          <a:schemeClr val="tx1"/>
        </a:solidFill>
        <a:latin typeface="+mn-lt"/>
        <a:ea typeface="+mn-ea"/>
        <a:cs typeface="+mn-cs"/>
      </a:defRPr>
    </a:lvl7pPr>
    <a:lvl8pPr marL="5029109" algn="l" defTabSz="1436888" rtl="0" eaLnBrk="1" latinLnBrk="0" hangingPunct="1">
      <a:defRPr sz="1900" kern="1200">
        <a:solidFill>
          <a:schemeClr val="tx1"/>
        </a:solidFill>
        <a:latin typeface="+mn-lt"/>
        <a:ea typeface="+mn-ea"/>
        <a:cs typeface="+mn-cs"/>
      </a:defRPr>
    </a:lvl8pPr>
    <a:lvl9pPr marL="5747553" algn="l" defTabSz="1436888"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EB5B8007-F28A-4C3E-A48D-DDE012D8153F}" type="slidenum">
              <a:rPr lang="en-US" altLang="en-US" sz="1200">
                <a:cs typeface="Arial" charset="0"/>
              </a:rPr>
              <a:pPr algn="r" eaLnBrk="1" hangingPunct="1"/>
              <a:t>8</a:t>
            </a:fld>
            <a:endParaRPr lang="en-US" altLang="en-US" sz="1200">
              <a:cs typeface="Arial" charset="0"/>
            </a:endParaRPr>
          </a:p>
        </p:txBody>
      </p:sp>
      <p:sp>
        <p:nvSpPr>
          <p:cNvPr id="15363" name="Rectangle 2"/>
          <p:cNvSpPr>
            <a:spLocks noGrp="1" noRot="1" noChangeAspect="1" noChangeArrowheads="1" noTextEdit="1"/>
          </p:cNvSpPr>
          <p:nvPr>
            <p:ph type="sldImg"/>
          </p:nvPr>
        </p:nvSpPr>
        <p:spPr>
          <a:xfrm>
            <a:off x="377825" y="685800"/>
            <a:ext cx="6102350" cy="3429000"/>
          </a:xfrm>
          <a:ln/>
        </p:spPr>
      </p:sp>
      <p:sp>
        <p:nvSpPr>
          <p:cNvPr id="15364" name="Rectangle 3"/>
          <p:cNvSpPr>
            <a:spLocks noGrp="1" noChangeArrowheads="1"/>
          </p:cNvSpPr>
          <p:nvPr>
            <p:ph type="body" idx="1"/>
          </p:nvPr>
        </p:nvSpPr>
        <p:spPr>
          <a:noFill/>
        </p:spPr>
        <p:txBody>
          <a:bodyPr/>
          <a:lstStyle/>
          <a:p>
            <a:pPr eaLnBrk="1" hangingPunct="1"/>
            <a:endParaRPr lang="vi-VN" alt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9"/>
            <a:ext cx="13835142" cy="1960033"/>
          </a:xfrm>
        </p:spPr>
        <p:txBody>
          <a:bodyPr/>
          <a:lstStyle/>
          <a:p>
            <a:r>
              <a:rPr lang="en-US"/>
              <a:t>Click to edit Master title style</a:t>
            </a:r>
            <a:endParaRPr lang="vi-VN"/>
          </a:p>
        </p:txBody>
      </p:sp>
      <p:sp>
        <p:nvSpPr>
          <p:cNvPr id="3" name="Subtitle 2"/>
          <p:cNvSpPr>
            <a:spLocks noGrp="1"/>
          </p:cNvSpPr>
          <p:nvPr>
            <p:ph type="subTitle" idx="1"/>
          </p:nvPr>
        </p:nvSpPr>
        <p:spPr>
          <a:xfrm>
            <a:off x="2441496" y="5181600"/>
            <a:ext cx="11393647" cy="2336800"/>
          </a:xfrm>
        </p:spPr>
        <p:txBody>
          <a:bodyPr/>
          <a:lstStyle>
            <a:lvl1pPr marL="0" indent="0" algn="ctr">
              <a:buNone/>
              <a:defRPr/>
            </a:lvl1pPr>
            <a:lvl2pPr marL="718444" indent="0" algn="ctr">
              <a:buNone/>
              <a:defRPr/>
            </a:lvl2pPr>
            <a:lvl3pPr marL="1436888" indent="0" algn="ctr">
              <a:buNone/>
              <a:defRPr/>
            </a:lvl3pPr>
            <a:lvl4pPr marL="2155332" indent="0" algn="ctr">
              <a:buNone/>
              <a:defRPr/>
            </a:lvl4pPr>
            <a:lvl5pPr marL="2873776" indent="0" algn="ctr">
              <a:buNone/>
              <a:defRPr/>
            </a:lvl5pPr>
            <a:lvl6pPr marL="3592220" indent="0" algn="ctr">
              <a:buNone/>
              <a:defRPr/>
            </a:lvl6pPr>
            <a:lvl7pPr marL="4310664" indent="0" algn="ctr">
              <a:buNone/>
              <a:defRPr/>
            </a:lvl7pPr>
            <a:lvl8pPr marL="5029109" indent="0" algn="ctr">
              <a:buNone/>
              <a:defRPr/>
            </a:lvl8pPr>
            <a:lvl9pPr marL="5747553" indent="0" algn="ctr">
              <a:buNone/>
              <a:defRPr/>
            </a:lvl9pPr>
          </a:lstStyle>
          <a:p>
            <a:r>
              <a:rPr lang="en-US"/>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B01423-D198-4896-B996-AF6CD71AA325}" type="slidenum">
              <a:rPr lang="en-US" altLang="en-US"/>
              <a:pPr>
                <a:defRPr/>
              </a:pPr>
              <a:t>‹#›</a:t>
            </a:fld>
            <a:endParaRPr lang="en-US" altLang="en-US"/>
          </a:p>
        </p:txBody>
      </p:sp>
    </p:spTree>
    <p:extLst>
      <p:ext uri="{BB962C8B-B14F-4D97-AF65-F5344CB8AC3E}">
        <p14:creationId xmlns:p14="http://schemas.microsoft.com/office/powerpoint/2010/main" val="39722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D28DD1-89CB-4A9B-8160-1008CEEB8C29}" type="slidenum">
              <a:rPr lang="en-US" altLang="en-US"/>
              <a:pPr>
                <a:defRPr/>
              </a:pPr>
              <a:t>‹#›</a:t>
            </a:fld>
            <a:endParaRPr lang="en-US" altLang="en-US"/>
          </a:p>
        </p:txBody>
      </p:sp>
    </p:spTree>
    <p:extLst>
      <p:ext uri="{BB962C8B-B14F-4D97-AF65-F5344CB8AC3E}">
        <p14:creationId xmlns:p14="http://schemas.microsoft.com/office/powerpoint/2010/main" val="139209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800562" y="366186"/>
            <a:ext cx="3662244" cy="7802033"/>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13832" y="366186"/>
            <a:ext cx="10715453"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4A9502-423E-4957-ACD4-EFEAFA456813}" type="slidenum">
              <a:rPr lang="en-US" altLang="en-US"/>
              <a:pPr>
                <a:defRPr/>
              </a:pPr>
              <a:t>‹#›</a:t>
            </a:fld>
            <a:endParaRPr lang="en-US" altLang="en-US"/>
          </a:p>
        </p:txBody>
      </p:sp>
    </p:spTree>
    <p:extLst>
      <p:ext uri="{BB962C8B-B14F-4D97-AF65-F5344CB8AC3E}">
        <p14:creationId xmlns:p14="http://schemas.microsoft.com/office/powerpoint/2010/main" val="181383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00BA3F-51CF-473C-BBC7-9F80CB3FD932}" type="slidenum">
              <a:rPr lang="en-US" altLang="en-US"/>
              <a:pPr>
                <a:defRPr/>
              </a:pPr>
              <a:t>‹#›</a:t>
            </a:fld>
            <a:endParaRPr lang="en-US" altLang="en-US"/>
          </a:p>
        </p:txBody>
      </p:sp>
    </p:spTree>
    <p:extLst>
      <p:ext uri="{BB962C8B-B14F-4D97-AF65-F5344CB8AC3E}">
        <p14:creationId xmlns:p14="http://schemas.microsoft.com/office/powerpoint/2010/main" val="1260669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3" y="5875867"/>
            <a:ext cx="13835142" cy="1816100"/>
          </a:xfrm>
        </p:spPr>
        <p:txBody>
          <a:bodyPr anchor="t"/>
          <a:lstStyle>
            <a:lvl1pPr algn="l">
              <a:defRPr sz="6300" b="1" cap="all"/>
            </a:lvl1pPr>
          </a:lstStyle>
          <a:p>
            <a:r>
              <a:rPr lang="en-US"/>
              <a:t>Click to edit Master title style</a:t>
            </a:r>
            <a:endParaRPr lang="vi-VN"/>
          </a:p>
        </p:txBody>
      </p:sp>
      <p:sp>
        <p:nvSpPr>
          <p:cNvPr id="3" name="Text Placeholder 2"/>
          <p:cNvSpPr>
            <a:spLocks noGrp="1"/>
          </p:cNvSpPr>
          <p:nvPr>
            <p:ph type="body" idx="1"/>
          </p:nvPr>
        </p:nvSpPr>
        <p:spPr>
          <a:xfrm>
            <a:off x="1285743" y="3875619"/>
            <a:ext cx="13835142" cy="2000249"/>
          </a:xfrm>
        </p:spPr>
        <p:txBody>
          <a:bodyPr anchor="b"/>
          <a:lstStyle>
            <a:lvl1pPr marL="0" indent="0">
              <a:buNone/>
              <a:defRPr sz="3100"/>
            </a:lvl1pPr>
            <a:lvl2pPr marL="718444" indent="0">
              <a:buNone/>
              <a:defRPr sz="2800"/>
            </a:lvl2pPr>
            <a:lvl3pPr marL="1436888" indent="0">
              <a:buNone/>
              <a:defRPr sz="2500"/>
            </a:lvl3pPr>
            <a:lvl4pPr marL="2155332" indent="0">
              <a:buNone/>
              <a:defRPr sz="2200"/>
            </a:lvl4pPr>
            <a:lvl5pPr marL="2873776" indent="0">
              <a:buNone/>
              <a:defRPr sz="2200"/>
            </a:lvl5pPr>
            <a:lvl6pPr marL="3592220" indent="0">
              <a:buNone/>
              <a:defRPr sz="2200"/>
            </a:lvl6pPr>
            <a:lvl7pPr marL="4310664" indent="0">
              <a:buNone/>
              <a:defRPr sz="2200"/>
            </a:lvl7pPr>
            <a:lvl8pPr marL="5029109" indent="0">
              <a:buNone/>
              <a:defRPr sz="2200"/>
            </a:lvl8pPr>
            <a:lvl9pPr marL="5747553" indent="0">
              <a:buNone/>
              <a:defRPr sz="2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E9DFC9-E0D6-4E70-95EC-EE956DA6257B}" type="slidenum">
              <a:rPr lang="en-US" altLang="en-US"/>
              <a:pPr>
                <a:defRPr/>
              </a:pPr>
              <a:t>‹#›</a:t>
            </a:fld>
            <a:endParaRPr lang="en-US" altLang="en-US"/>
          </a:p>
        </p:txBody>
      </p:sp>
    </p:spTree>
    <p:extLst>
      <p:ext uri="{BB962C8B-B14F-4D97-AF65-F5344CB8AC3E}">
        <p14:creationId xmlns:p14="http://schemas.microsoft.com/office/powerpoint/2010/main" val="154592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13832"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8273958"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EE0E17-1536-48C6-87E3-A861F0C00F04}" type="slidenum">
              <a:rPr lang="en-US" altLang="en-US"/>
              <a:pPr>
                <a:defRPr/>
              </a:pPr>
              <a:t>‹#›</a:t>
            </a:fld>
            <a:endParaRPr lang="en-US" altLang="en-US"/>
          </a:p>
        </p:txBody>
      </p:sp>
    </p:spTree>
    <p:extLst>
      <p:ext uri="{BB962C8B-B14F-4D97-AF65-F5344CB8AC3E}">
        <p14:creationId xmlns:p14="http://schemas.microsoft.com/office/powerpoint/2010/main" val="193175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30A47B-B3AA-4408-B89E-78641CC5715A}" type="slidenum">
              <a:rPr lang="en-US" altLang="en-US"/>
              <a:pPr>
                <a:defRPr/>
              </a:pPr>
              <a:t>‹#›</a:t>
            </a:fld>
            <a:endParaRPr lang="en-US" altLang="en-US"/>
          </a:p>
        </p:txBody>
      </p:sp>
    </p:spTree>
    <p:extLst>
      <p:ext uri="{BB962C8B-B14F-4D97-AF65-F5344CB8AC3E}">
        <p14:creationId xmlns:p14="http://schemas.microsoft.com/office/powerpoint/2010/main" val="323128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D8FA65-B14B-4883-88C7-F7A3A55E9A2F}" type="slidenum">
              <a:rPr lang="en-US" altLang="en-US"/>
              <a:pPr>
                <a:defRPr/>
              </a:pPr>
              <a:t>‹#›</a:t>
            </a:fld>
            <a:endParaRPr lang="en-US" altLang="en-US"/>
          </a:p>
        </p:txBody>
      </p:sp>
    </p:spTree>
    <p:extLst>
      <p:ext uri="{BB962C8B-B14F-4D97-AF65-F5344CB8AC3E}">
        <p14:creationId xmlns:p14="http://schemas.microsoft.com/office/powerpoint/2010/main" val="163149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8BE4F5-A3A4-4A0F-A638-D990D725B4CA}" type="slidenum">
              <a:rPr lang="en-US" altLang="en-US"/>
              <a:pPr>
                <a:defRPr/>
              </a:pPr>
              <a:t>‹#›</a:t>
            </a:fld>
            <a:endParaRPr lang="en-US" altLang="en-US"/>
          </a:p>
        </p:txBody>
      </p:sp>
    </p:spTree>
    <p:extLst>
      <p:ext uri="{BB962C8B-B14F-4D97-AF65-F5344CB8AC3E}">
        <p14:creationId xmlns:p14="http://schemas.microsoft.com/office/powerpoint/2010/main" val="76872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100" b="1"/>
            </a:lvl1pPr>
          </a:lstStyle>
          <a:p>
            <a:r>
              <a:rPr lang="en-US"/>
              <a:t>Click to edit Master title style</a:t>
            </a:r>
            <a:endParaRPr lang="vi-VN"/>
          </a:p>
        </p:txBody>
      </p:sp>
      <p:sp>
        <p:nvSpPr>
          <p:cNvPr id="3" name="Content Placeholder 2"/>
          <p:cNvSpPr>
            <a:spLocks noGrp="1"/>
          </p:cNvSpPr>
          <p:nvPr>
            <p:ph idx="1"/>
          </p:nvPr>
        </p:nvSpPr>
        <p:spPr>
          <a:xfrm>
            <a:off x="6363713" y="364068"/>
            <a:ext cx="9099093" cy="7804151"/>
          </a:xfrm>
        </p:spPr>
        <p:txBody>
          <a:bodyPr/>
          <a:lstStyle>
            <a:lvl1pPr>
              <a:defRPr sz="5000"/>
            </a:lvl1pPr>
            <a:lvl2pPr>
              <a:defRPr sz="4400"/>
            </a:lvl2pPr>
            <a:lvl3pPr>
              <a:defRPr sz="3800"/>
            </a:lvl3pPr>
            <a:lvl4pPr>
              <a:defRPr sz="3100"/>
            </a:lvl4pPr>
            <a:lvl5pPr>
              <a:defRPr sz="3100"/>
            </a:lvl5pPr>
            <a:lvl6pPr>
              <a:defRPr sz="3100"/>
            </a:lvl6pPr>
            <a:lvl7pPr>
              <a:defRPr sz="3100"/>
            </a:lvl7pPr>
            <a:lvl8pPr>
              <a:defRPr sz="3100"/>
            </a:lvl8pPr>
            <a:lvl9pPr>
              <a:defRPr sz="3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13833" y="1913468"/>
            <a:ext cx="5354902" cy="6254751"/>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99C05A-73D7-488D-87AE-9FA1D515BA90}" type="slidenum">
              <a:rPr lang="en-US" altLang="en-US"/>
              <a:pPr>
                <a:defRPr/>
              </a:pPr>
              <a:t>‹#›</a:t>
            </a:fld>
            <a:endParaRPr lang="en-US" altLang="en-US"/>
          </a:p>
        </p:txBody>
      </p:sp>
    </p:spTree>
    <p:extLst>
      <p:ext uri="{BB962C8B-B14F-4D97-AF65-F5344CB8AC3E}">
        <p14:creationId xmlns:p14="http://schemas.microsoft.com/office/powerpoint/2010/main" val="183941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1"/>
            <a:ext cx="9765983" cy="755651"/>
          </a:xfrm>
        </p:spPr>
        <p:txBody>
          <a:bodyPr anchor="b"/>
          <a:lstStyle>
            <a:lvl1pPr algn="l">
              <a:defRPr sz="3100" b="1"/>
            </a:lvl1pPr>
          </a:lstStyle>
          <a:p>
            <a:r>
              <a:rPr lang="en-US"/>
              <a:t>Click to edit Master title style</a:t>
            </a:r>
            <a:endParaRPr lang="vi-VN"/>
          </a:p>
        </p:txBody>
      </p:sp>
      <p:sp>
        <p:nvSpPr>
          <p:cNvPr id="3" name="Picture Placeholder 2"/>
          <p:cNvSpPr>
            <a:spLocks noGrp="1"/>
          </p:cNvSpPr>
          <p:nvPr>
            <p:ph type="pic" idx="1"/>
          </p:nvPr>
        </p:nvSpPr>
        <p:spPr>
          <a:xfrm>
            <a:off x="3190335" y="817033"/>
            <a:ext cx="9765983" cy="5486400"/>
          </a:xfrm>
        </p:spPr>
        <p:txBody>
          <a:bodyPr/>
          <a:lstStyle>
            <a:lvl1pPr marL="0" indent="0">
              <a:buNone/>
              <a:defRPr sz="5000"/>
            </a:lvl1pPr>
            <a:lvl2pPr marL="718444" indent="0">
              <a:buNone/>
              <a:defRPr sz="4400"/>
            </a:lvl2pPr>
            <a:lvl3pPr marL="1436888" indent="0">
              <a:buNone/>
              <a:defRPr sz="3800"/>
            </a:lvl3pPr>
            <a:lvl4pPr marL="2155332" indent="0">
              <a:buNone/>
              <a:defRPr sz="3100"/>
            </a:lvl4pPr>
            <a:lvl5pPr marL="2873776" indent="0">
              <a:buNone/>
              <a:defRPr sz="3100"/>
            </a:lvl5pPr>
            <a:lvl6pPr marL="3592220" indent="0">
              <a:buNone/>
              <a:defRPr sz="3100"/>
            </a:lvl6pPr>
            <a:lvl7pPr marL="4310664" indent="0">
              <a:buNone/>
              <a:defRPr sz="3100"/>
            </a:lvl7pPr>
            <a:lvl8pPr marL="5029109" indent="0">
              <a:buNone/>
              <a:defRPr sz="3100"/>
            </a:lvl8pPr>
            <a:lvl9pPr marL="5747553" indent="0">
              <a:buNone/>
              <a:defRPr sz="3100"/>
            </a:lvl9pPr>
          </a:lstStyle>
          <a:p>
            <a:pPr lvl="0"/>
            <a:endParaRPr lang="vi-VN" noProof="0"/>
          </a:p>
        </p:txBody>
      </p:sp>
      <p:sp>
        <p:nvSpPr>
          <p:cNvPr id="4" name="Text Placeholder 3"/>
          <p:cNvSpPr>
            <a:spLocks noGrp="1"/>
          </p:cNvSpPr>
          <p:nvPr>
            <p:ph type="body" sz="half" idx="2"/>
          </p:nvPr>
        </p:nvSpPr>
        <p:spPr>
          <a:xfrm>
            <a:off x="3190335" y="7156452"/>
            <a:ext cx="9765983" cy="1073149"/>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090DF4-68DF-4AAF-98F9-EB3836BAB8B4}" type="slidenum">
              <a:rPr lang="en-US" altLang="en-US"/>
              <a:pPr>
                <a:defRPr/>
              </a:pPr>
              <a:t>‹#›</a:t>
            </a:fld>
            <a:endParaRPr lang="en-US" altLang="en-US"/>
          </a:p>
        </p:txBody>
      </p:sp>
    </p:spTree>
    <p:extLst>
      <p:ext uri="{BB962C8B-B14F-4D97-AF65-F5344CB8AC3E}">
        <p14:creationId xmlns:p14="http://schemas.microsoft.com/office/powerpoint/2010/main" val="125883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3832" y="366713"/>
            <a:ext cx="1464897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813832" y="2133600"/>
            <a:ext cx="14648974"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813832"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eaLnBrk="1" hangingPunct="1">
              <a:defRPr sz="22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5561185" y="8326438"/>
            <a:ext cx="5154269"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ctr" eaLnBrk="1" hangingPunct="1">
              <a:defRPr sz="22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11664924"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r" eaLnBrk="1" hangingPunct="1">
              <a:defRPr sz="2200"/>
            </a:lvl1pPr>
          </a:lstStyle>
          <a:p>
            <a:pPr>
              <a:defRPr/>
            </a:pPr>
            <a:fld id="{F4264759-E7CE-4A8C-955C-20DA2A50E45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6900">
          <a:solidFill>
            <a:schemeClr val="tx2"/>
          </a:solidFill>
          <a:latin typeface="+mj-lt"/>
          <a:ea typeface="+mj-ea"/>
          <a:cs typeface="+mj-cs"/>
        </a:defRPr>
      </a:lvl1pPr>
      <a:lvl2pPr algn="ctr" rtl="0" eaLnBrk="0" fontAlgn="base" hangingPunct="0">
        <a:spcBef>
          <a:spcPct val="0"/>
        </a:spcBef>
        <a:spcAft>
          <a:spcPct val="0"/>
        </a:spcAft>
        <a:defRPr sz="6900">
          <a:solidFill>
            <a:schemeClr val="tx2"/>
          </a:solidFill>
          <a:latin typeface="Arial" charset="0"/>
        </a:defRPr>
      </a:lvl2pPr>
      <a:lvl3pPr algn="ctr" rtl="0" eaLnBrk="0" fontAlgn="base" hangingPunct="0">
        <a:spcBef>
          <a:spcPct val="0"/>
        </a:spcBef>
        <a:spcAft>
          <a:spcPct val="0"/>
        </a:spcAft>
        <a:defRPr sz="6900">
          <a:solidFill>
            <a:schemeClr val="tx2"/>
          </a:solidFill>
          <a:latin typeface="Arial" charset="0"/>
        </a:defRPr>
      </a:lvl3pPr>
      <a:lvl4pPr algn="ctr" rtl="0" eaLnBrk="0" fontAlgn="base" hangingPunct="0">
        <a:spcBef>
          <a:spcPct val="0"/>
        </a:spcBef>
        <a:spcAft>
          <a:spcPct val="0"/>
        </a:spcAft>
        <a:defRPr sz="6900">
          <a:solidFill>
            <a:schemeClr val="tx2"/>
          </a:solidFill>
          <a:latin typeface="Arial" charset="0"/>
        </a:defRPr>
      </a:lvl4pPr>
      <a:lvl5pPr algn="ctr" rtl="0" eaLnBrk="0" fontAlgn="base" hangingPunct="0">
        <a:spcBef>
          <a:spcPct val="0"/>
        </a:spcBef>
        <a:spcAft>
          <a:spcPct val="0"/>
        </a:spcAft>
        <a:defRPr sz="6900">
          <a:solidFill>
            <a:schemeClr val="tx2"/>
          </a:solidFill>
          <a:latin typeface="Arial" charset="0"/>
        </a:defRPr>
      </a:lvl5pPr>
      <a:lvl6pPr marL="718444" algn="ctr" rtl="0" fontAlgn="base">
        <a:spcBef>
          <a:spcPct val="0"/>
        </a:spcBef>
        <a:spcAft>
          <a:spcPct val="0"/>
        </a:spcAft>
        <a:defRPr sz="6900">
          <a:solidFill>
            <a:schemeClr val="tx2"/>
          </a:solidFill>
          <a:latin typeface="Arial" charset="0"/>
        </a:defRPr>
      </a:lvl6pPr>
      <a:lvl7pPr marL="1436888" algn="ctr" rtl="0" fontAlgn="base">
        <a:spcBef>
          <a:spcPct val="0"/>
        </a:spcBef>
        <a:spcAft>
          <a:spcPct val="0"/>
        </a:spcAft>
        <a:defRPr sz="6900">
          <a:solidFill>
            <a:schemeClr val="tx2"/>
          </a:solidFill>
          <a:latin typeface="Arial" charset="0"/>
        </a:defRPr>
      </a:lvl7pPr>
      <a:lvl8pPr marL="2155332" algn="ctr" rtl="0" fontAlgn="base">
        <a:spcBef>
          <a:spcPct val="0"/>
        </a:spcBef>
        <a:spcAft>
          <a:spcPct val="0"/>
        </a:spcAft>
        <a:defRPr sz="6900">
          <a:solidFill>
            <a:schemeClr val="tx2"/>
          </a:solidFill>
          <a:latin typeface="Arial" charset="0"/>
        </a:defRPr>
      </a:lvl8pPr>
      <a:lvl9pPr marL="2873776" algn="ctr" rtl="0" fontAlgn="base">
        <a:spcBef>
          <a:spcPct val="0"/>
        </a:spcBef>
        <a:spcAft>
          <a:spcPct val="0"/>
        </a:spcAft>
        <a:defRPr sz="6900">
          <a:solidFill>
            <a:schemeClr val="tx2"/>
          </a:solidFill>
          <a:latin typeface="Arial" charset="0"/>
        </a:defRPr>
      </a:lvl9pPr>
    </p:titleStyle>
    <p:bodyStyle>
      <a:lvl1pPr marL="538163" indent="-538163" algn="l" rtl="0" eaLnBrk="0" fontAlgn="base" hangingPunct="0">
        <a:spcBef>
          <a:spcPct val="20000"/>
        </a:spcBef>
        <a:spcAft>
          <a:spcPct val="0"/>
        </a:spcAft>
        <a:buChar char="•"/>
        <a:defRPr sz="5000">
          <a:solidFill>
            <a:schemeClr val="tx1"/>
          </a:solidFill>
          <a:latin typeface="+mn-lt"/>
          <a:ea typeface="+mn-ea"/>
          <a:cs typeface="+mn-cs"/>
        </a:defRPr>
      </a:lvl1pPr>
      <a:lvl2pPr marL="1166813" indent="-447675" algn="l" rtl="0" eaLnBrk="0" fontAlgn="base" hangingPunct="0">
        <a:spcBef>
          <a:spcPct val="20000"/>
        </a:spcBef>
        <a:spcAft>
          <a:spcPct val="0"/>
        </a:spcAft>
        <a:buChar char="–"/>
        <a:defRPr sz="4400">
          <a:solidFill>
            <a:schemeClr val="tx1"/>
          </a:solidFill>
          <a:latin typeface="+mn-lt"/>
        </a:defRPr>
      </a:lvl2pPr>
      <a:lvl3pPr marL="1795463" indent="-358775" algn="l" rtl="0" eaLnBrk="0" fontAlgn="base" hangingPunct="0">
        <a:spcBef>
          <a:spcPct val="20000"/>
        </a:spcBef>
        <a:spcAft>
          <a:spcPct val="0"/>
        </a:spcAft>
        <a:buChar char="•"/>
        <a:defRPr sz="3800">
          <a:solidFill>
            <a:schemeClr val="tx1"/>
          </a:solidFill>
          <a:latin typeface="+mn-lt"/>
        </a:defRPr>
      </a:lvl3pPr>
      <a:lvl4pPr marL="2513013" indent="-358775" algn="l" rtl="0" eaLnBrk="0" fontAlgn="base" hangingPunct="0">
        <a:spcBef>
          <a:spcPct val="20000"/>
        </a:spcBef>
        <a:spcAft>
          <a:spcPct val="0"/>
        </a:spcAft>
        <a:buChar char="–"/>
        <a:defRPr sz="3100">
          <a:solidFill>
            <a:schemeClr val="tx1"/>
          </a:solidFill>
          <a:latin typeface="+mn-lt"/>
        </a:defRPr>
      </a:lvl4pPr>
      <a:lvl5pPr marL="3232150" indent="-358775" algn="l" rtl="0" eaLnBrk="0" fontAlgn="base" hangingPunct="0">
        <a:spcBef>
          <a:spcPct val="20000"/>
        </a:spcBef>
        <a:spcAft>
          <a:spcPct val="0"/>
        </a:spcAft>
        <a:buChar char="»"/>
        <a:defRPr sz="3100">
          <a:solidFill>
            <a:schemeClr val="tx1"/>
          </a:solidFill>
          <a:latin typeface="+mn-lt"/>
        </a:defRPr>
      </a:lvl5pPr>
      <a:lvl6pPr marL="3951442" indent="-359222" algn="l" rtl="0" fontAlgn="base">
        <a:spcBef>
          <a:spcPct val="20000"/>
        </a:spcBef>
        <a:spcAft>
          <a:spcPct val="0"/>
        </a:spcAft>
        <a:buChar char="»"/>
        <a:defRPr sz="3100">
          <a:solidFill>
            <a:schemeClr val="tx1"/>
          </a:solidFill>
          <a:latin typeface="+mn-lt"/>
        </a:defRPr>
      </a:lvl6pPr>
      <a:lvl7pPr marL="4669887" indent="-359222" algn="l" rtl="0" fontAlgn="base">
        <a:spcBef>
          <a:spcPct val="20000"/>
        </a:spcBef>
        <a:spcAft>
          <a:spcPct val="0"/>
        </a:spcAft>
        <a:buChar char="»"/>
        <a:defRPr sz="3100">
          <a:solidFill>
            <a:schemeClr val="tx1"/>
          </a:solidFill>
          <a:latin typeface="+mn-lt"/>
        </a:defRPr>
      </a:lvl7pPr>
      <a:lvl8pPr marL="5388331" indent="-359222" algn="l" rtl="0" fontAlgn="base">
        <a:spcBef>
          <a:spcPct val="20000"/>
        </a:spcBef>
        <a:spcAft>
          <a:spcPct val="0"/>
        </a:spcAft>
        <a:buChar char="»"/>
        <a:defRPr sz="3100">
          <a:solidFill>
            <a:schemeClr val="tx1"/>
          </a:solidFill>
          <a:latin typeface="+mn-lt"/>
        </a:defRPr>
      </a:lvl8pPr>
      <a:lvl9pPr marL="6106775" indent="-359222" algn="l" rtl="0" fontAlgn="base">
        <a:spcBef>
          <a:spcPct val="20000"/>
        </a:spcBef>
        <a:spcAft>
          <a:spcPct val="0"/>
        </a:spcAft>
        <a:buChar char="»"/>
        <a:defRPr sz="3100">
          <a:solidFill>
            <a:schemeClr val="tx1"/>
          </a:solidFill>
          <a:latin typeface="+mn-lt"/>
        </a:defRPr>
      </a:lvl9pPr>
    </p:bodyStyle>
    <p:otherStyle>
      <a:defPPr>
        <a:defRPr lang="vi-VN"/>
      </a:defPPr>
      <a:lvl1pPr marL="0" algn="l" defTabSz="1436888" rtl="0" eaLnBrk="1" latinLnBrk="0" hangingPunct="1">
        <a:defRPr sz="2800" kern="1200">
          <a:solidFill>
            <a:schemeClr val="tx1"/>
          </a:solidFill>
          <a:latin typeface="+mn-lt"/>
          <a:ea typeface="+mn-ea"/>
          <a:cs typeface="+mn-cs"/>
        </a:defRPr>
      </a:lvl1pPr>
      <a:lvl2pPr marL="718444" algn="l" defTabSz="1436888" rtl="0" eaLnBrk="1" latinLnBrk="0" hangingPunct="1">
        <a:defRPr sz="2800" kern="1200">
          <a:solidFill>
            <a:schemeClr val="tx1"/>
          </a:solidFill>
          <a:latin typeface="+mn-lt"/>
          <a:ea typeface="+mn-ea"/>
          <a:cs typeface="+mn-cs"/>
        </a:defRPr>
      </a:lvl2pPr>
      <a:lvl3pPr marL="1436888" algn="l" defTabSz="1436888" rtl="0" eaLnBrk="1" latinLnBrk="0" hangingPunct="1">
        <a:defRPr sz="2800" kern="1200">
          <a:solidFill>
            <a:schemeClr val="tx1"/>
          </a:solidFill>
          <a:latin typeface="+mn-lt"/>
          <a:ea typeface="+mn-ea"/>
          <a:cs typeface="+mn-cs"/>
        </a:defRPr>
      </a:lvl3pPr>
      <a:lvl4pPr marL="2155332" algn="l" defTabSz="1436888" rtl="0" eaLnBrk="1" latinLnBrk="0" hangingPunct="1">
        <a:defRPr sz="2800" kern="1200">
          <a:solidFill>
            <a:schemeClr val="tx1"/>
          </a:solidFill>
          <a:latin typeface="+mn-lt"/>
          <a:ea typeface="+mn-ea"/>
          <a:cs typeface="+mn-cs"/>
        </a:defRPr>
      </a:lvl4pPr>
      <a:lvl5pPr marL="2873776" algn="l" defTabSz="1436888" rtl="0" eaLnBrk="1" latinLnBrk="0" hangingPunct="1">
        <a:defRPr sz="2800" kern="1200">
          <a:solidFill>
            <a:schemeClr val="tx1"/>
          </a:solidFill>
          <a:latin typeface="+mn-lt"/>
          <a:ea typeface="+mn-ea"/>
          <a:cs typeface="+mn-cs"/>
        </a:defRPr>
      </a:lvl5pPr>
      <a:lvl6pPr marL="3592220" algn="l" defTabSz="1436888" rtl="0" eaLnBrk="1" latinLnBrk="0" hangingPunct="1">
        <a:defRPr sz="2800" kern="1200">
          <a:solidFill>
            <a:schemeClr val="tx1"/>
          </a:solidFill>
          <a:latin typeface="+mn-lt"/>
          <a:ea typeface="+mn-ea"/>
          <a:cs typeface="+mn-cs"/>
        </a:defRPr>
      </a:lvl6pPr>
      <a:lvl7pPr marL="4310664" algn="l" defTabSz="1436888" rtl="0" eaLnBrk="1" latinLnBrk="0" hangingPunct="1">
        <a:defRPr sz="2800" kern="1200">
          <a:solidFill>
            <a:schemeClr val="tx1"/>
          </a:solidFill>
          <a:latin typeface="+mn-lt"/>
          <a:ea typeface="+mn-ea"/>
          <a:cs typeface="+mn-cs"/>
        </a:defRPr>
      </a:lvl7pPr>
      <a:lvl8pPr marL="5029109" algn="l" defTabSz="1436888" rtl="0" eaLnBrk="1" latinLnBrk="0" hangingPunct="1">
        <a:defRPr sz="2800" kern="1200">
          <a:solidFill>
            <a:schemeClr val="tx1"/>
          </a:solidFill>
          <a:latin typeface="+mn-lt"/>
          <a:ea typeface="+mn-ea"/>
          <a:cs typeface="+mn-cs"/>
        </a:defRPr>
      </a:lvl8pPr>
      <a:lvl9pPr marL="5747553" algn="l" defTabSz="1436888"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png"/><Relationship Id="rId7" Type="http://schemas.openxmlformats.org/officeDocument/2006/relationships/image" Target="../media/image7.gif"/><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gif"/><Relationship Id="rId5" Type="http://schemas.openxmlformats.org/officeDocument/2006/relationships/image" Target="../media/image5.wmf"/><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Text Box 3"/>
          <p:cNvSpPr txBox="1">
            <a:spLocks noChangeArrowheads="1"/>
          </p:cNvSpPr>
          <p:nvPr/>
        </p:nvSpPr>
        <p:spPr bwMode="auto">
          <a:xfrm>
            <a:off x="3197197" y="723901"/>
            <a:ext cx="10037260"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500" b="1">
                <a:solidFill>
                  <a:srgbClr val="FF0066"/>
                </a:solidFill>
                <a:latin typeface="Times New Roman" pitchFamily="18" charset="0"/>
              </a:rPr>
              <a:t>TRƯỜNG TIỂU HỌC ……</a:t>
            </a:r>
          </a:p>
        </p:txBody>
      </p:sp>
      <p:pic>
        <p:nvPicPr>
          <p:cNvPr id="2051"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677" y="5533688"/>
            <a:ext cx="1965145" cy="2551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7" name="Text Box 14"/>
          <p:cNvSpPr txBox="1">
            <a:spLocks noChangeArrowheads="1"/>
          </p:cNvSpPr>
          <p:nvPr/>
        </p:nvSpPr>
        <p:spPr bwMode="auto">
          <a:xfrm>
            <a:off x="2783822" y="4343401"/>
            <a:ext cx="10928600" cy="1822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1800"/>
              </a:spcBef>
              <a:defRPr/>
            </a:pPr>
            <a:r>
              <a:rPr lang="en-US" sz="4000" b="1" dirty="0"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Môn</a:t>
            </a:r>
            <a:r>
              <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Tiếng</a:t>
            </a:r>
            <a:r>
              <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Việt</a:t>
            </a:r>
            <a:r>
              <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lớp</a:t>
            </a:r>
            <a:r>
              <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3</a:t>
            </a:r>
          </a:p>
          <a:p>
            <a:pPr algn="ctr" eaLnBrk="1" hangingPunct="1">
              <a:spcBef>
                <a:spcPts val="1800"/>
              </a:spcBef>
              <a:defRPr/>
            </a:pPr>
            <a:r>
              <a:rPr lang="en-US" sz="5400" b="1"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BÀI</a:t>
            </a:r>
            <a:r>
              <a:rPr lang="en-US" sz="5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5400" b="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3: NHỚ VIẾT: THẢ DIỀU</a:t>
            </a:r>
            <a:endParaRPr lang="en-US" sz="5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059" name="Text Box 17"/>
          <p:cNvSpPr txBox="1">
            <a:spLocks noChangeArrowheads="1"/>
          </p:cNvSpPr>
          <p:nvPr/>
        </p:nvSpPr>
        <p:spPr bwMode="auto">
          <a:xfrm>
            <a:off x="2480250" y="2057400"/>
            <a:ext cx="11471154" cy="199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CHÀO MỪNG QUÝ THẦY CÔ</a:t>
            </a:r>
          </a:p>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VỀ DỰ GIỜ THĂM LỚP</a:t>
            </a:r>
          </a:p>
        </p:txBody>
      </p:sp>
      <p:sp>
        <p:nvSpPr>
          <p:cNvPr id="2054" name="Text Box 18"/>
          <p:cNvSpPr txBox="1">
            <a:spLocks noChangeArrowheads="1"/>
          </p:cNvSpPr>
          <p:nvPr/>
        </p:nvSpPr>
        <p:spPr bwMode="auto">
          <a:xfrm>
            <a:off x="2557757" y="7200900"/>
            <a:ext cx="5974560"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i="1">
                <a:solidFill>
                  <a:srgbClr val="FF0066"/>
                </a:solidFill>
                <a:latin typeface="Times New Roman" pitchFamily="18" charset="0"/>
              </a:rPr>
              <a:t>Giáo viên:</a:t>
            </a:r>
          </a:p>
          <a:p>
            <a:pPr eaLnBrk="1" hangingPunct="1"/>
            <a:r>
              <a:rPr lang="en-US" altLang="en-US" sz="2400" b="1" i="1">
                <a:solidFill>
                  <a:srgbClr val="FF0066"/>
                </a:solidFill>
                <a:latin typeface="Times New Roman" pitchFamily="18" charset="0"/>
              </a:rPr>
              <a:t>Lớp:  3</a:t>
            </a:r>
          </a:p>
        </p:txBody>
      </p:sp>
      <p:pic>
        <p:nvPicPr>
          <p:cNvPr id="2055" name="Picture 22" descr="bd2131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40079" y="6229986"/>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flipV="1">
            <a:off x="1112658" y="331495"/>
            <a:ext cx="2081213" cy="2669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a:off x="13122398" y="413107"/>
            <a:ext cx="2089150" cy="249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p:nvCxnSpPr>
        <p:spPr>
          <a:xfrm flipV="1">
            <a:off x="5407784" y="1447800"/>
            <a:ext cx="5985862"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pic>
        <p:nvPicPr>
          <p:cNvPr id="3" name="Picture 7" descr="BƯỚM 58"/>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9961410">
            <a:off x="13131113" y="984250"/>
            <a:ext cx="1474263" cy="192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Picture 8" descr="animal-14[1]"/>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rot="417220" flipH="1">
            <a:off x="2549684" y="5964239"/>
            <a:ext cx="1416132" cy="1030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5" descr="POINSET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870442" y="5562601"/>
            <a:ext cx="3702935" cy="264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2" repeatCount="1000000" accel="36000" decel="20000" fill="hold" grpId="0" nodeType="withEffect">
                                  <p:stCondLst>
                                    <p:cond delay="0"/>
                                  </p:stCondLst>
                                  <p:childTnLst>
                                    <p:animClr clrSpc="rgb" dir="cw">
                                      <p:cBhvr override="childStyle">
                                        <p:cTn id="6" dur="4750" fill="hold"/>
                                        <p:tgtEl>
                                          <p:spTgt spid="2059"/>
                                        </p:tgtEl>
                                        <p:attrNameLst>
                                          <p:attrName>style.color</p:attrName>
                                        </p:attrNameLst>
                                      </p:cBhvr>
                                      <p:to>
                                        <a:srgbClr val="0000FF"/>
                                      </p:to>
                                    </p:animClr>
                                  </p:childTnLst>
                                </p:cTn>
                              </p:par>
                              <p:par>
                                <p:cTn id="7" presetID="21" presetClass="emph" presetSubtype="0" repeatCount="200000" fill="hold" grpId="1" nodeType="withEffect">
                                  <p:stCondLst>
                                    <p:cond delay="0"/>
                                  </p:stCondLst>
                                  <p:childTnLst>
                                    <p:animClr clrSpc="hsl" dir="cw">
                                      <p:cBhvr override="childStyle">
                                        <p:cTn id="8" dur="2000" fill="hold"/>
                                        <p:tgtEl>
                                          <p:spTgt spid="2059"/>
                                        </p:tgtEl>
                                        <p:attrNameLst>
                                          <p:attrName>style.color</p:attrName>
                                        </p:attrNameLst>
                                      </p:cBhvr>
                                      <p:by>
                                        <p:hsl h="7200000" s="0" l="0"/>
                                      </p:by>
                                    </p:animClr>
                                    <p:animClr clrSpc="hsl" dir="cw">
                                      <p:cBhvr>
                                        <p:cTn id="9" dur="2000" fill="hold"/>
                                        <p:tgtEl>
                                          <p:spTgt spid="2059"/>
                                        </p:tgtEl>
                                        <p:attrNameLst>
                                          <p:attrName>fillcolor</p:attrName>
                                        </p:attrNameLst>
                                      </p:cBhvr>
                                      <p:by>
                                        <p:hsl h="7200000" s="0" l="0"/>
                                      </p:by>
                                    </p:animClr>
                                    <p:animClr clrSpc="hsl" dir="cw">
                                      <p:cBhvr>
                                        <p:cTn id="10" dur="2000" fill="hold"/>
                                        <p:tgtEl>
                                          <p:spTgt spid="2059"/>
                                        </p:tgtEl>
                                        <p:attrNameLst>
                                          <p:attrName>stroke.color</p:attrName>
                                        </p:attrNameLst>
                                      </p:cBhvr>
                                      <p:by>
                                        <p:hsl h="7200000" s="0" l="0"/>
                                      </p:by>
                                    </p:animClr>
                                    <p:set>
                                      <p:cBhvr>
                                        <p:cTn id="11" dur="2000" fill="hold"/>
                                        <p:tgtEl>
                                          <p:spTgt spid="205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9" grpId="0"/>
      <p:bldP spid="2059"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p:cNvGrpSpPr/>
          <p:nvPr/>
        </p:nvGrpSpPr>
        <p:grpSpPr>
          <a:xfrm>
            <a:off x="4617134" y="149573"/>
            <a:ext cx="7013458" cy="1117345"/>
            <a:chOff x="4539228" y="210532"/>
            <a:chExt cx="6895119" cy="1117345"/>
          </a:xfrm>
        </p:grpSpPr>
        <p:grpSp>
          <p:nvGrpSpPr>
            <p:cNvPr id="20" name="Group 19"/>
            <p:cNvGrpSpPr/>
            <p:nvPr/>
          </p:nvGrpSpPr>
          <p:grpSpPr>
            <a:xfrm>
              <a:off x="4539228" y="210532"/>
              <a:ext cx="6895119" cy="1117345"/>
              <a:chOff x="4539228" y="210532"/>
              <a:chExt cx="6895119" cy="1117345"/>
            </a:xfrm>
          </p:grpSpPr>
          <p:sp>
            <p:nvSpPr>
              <p:cNvPr id="22" name="TextBox 21"/>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23" name="TextBox 22"/>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21" name="Straight Connector 20"/>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24" name="TextBox 23"/>
          <p:cNvSpPr txBox="1"/>
          <p:nvPr/>
        </p:nvSpPr>
        <p:spPr>
          <a:xfrm>
            <a:off x="1391939" y="3354020"/>
            <a:ext cx="3249609" cy="1323439"/>
          </a:xfrm>
          <a:prstGeom prst="rect">
            <a:avLst/>
          </a:prstGeom>
          <a:noFill/>
        </p:spPr>
        <p:txBody>
          <a:bodyPr wrap="none" rtlCol="0">
            <a:spAutoFit/>
          </a:bodyPr>
          <a:lstStyle/>
          <a:p>
            <a:pPr algn="ctr"/>
            <a:r>
              <a:rPr lang="en-US" sz="4000" b="1" smtClean="0">
                <a:solidFill>
                  <a:srgbClr val="0000CC"/>
                </a:solidFill>
                <a:latin typeface="Times New Roman" pitchFamily="18" charset="0"/>
                <a:cs typeface="Times New Roman" pitchFamily="18" charset="0"/>
              </a:rPr>
              <a:t>Điền </a:t>
            </a:r>
            <a:r>
              <a:rPr lang="en-US" sz="4000" b="1">
                <a:solidFill>
                  <a:srgbClr val="0000CC"/>
                </a:solidFill>
                <a:latin typeface="Times New Roman" pitchFamily="18" charset="0"/>
                <a:cs typeface="Times New Roman" pitchFamily="18" charset="0"/>
              </a:rPr>
              <a:t>d</a:t>
            </a:r>
            <a:r>
              <a:rPr lang="en-US" sz="4000" b="1" smtClean="0">
                <a:solidFill>
                  <a:srgbClr val="0000CC"/>
                </a:solidFill>
                <a:latin typeface="Times New Roman" pitchFamily="18" charset="0"/>
                <a:cs typeface="Times New Roman" pitchFamily="18" charset="0"/>
              </a:rPr>
              <a:t> </a:t>
            </a:r>
            <a:r>
              <a:rPr lang="en-US" sz="4000" b="1" smtClean="0">
                <a:solidFill>
                  <a:srgbClr val="0000CC"/>
                </a:solidFill>
                <a:latin typeface="Times New Roman" pitchFamily="18" charset="0"/>
                <a:cs typeface="Times New Roman" pitchFamily="18" charset="0"/>
              </a:rPr>
              <a:t>hay </a:t>
            </a:r>
            <a:r>
              <a:rPr lang="en-US" sz="4000" b="1" smtClean="0">
                <a:solidFill>
                  <a:srgbClr val="0000CC"/>
                </a:solidFill>
                <a:latin typeface="Times New Roman" pitchFamily="18" charset="0"/>
                <a:cs typeface="Times New Roman" pitchFamily="18" charset="0"/>
              </a:rPr>
              <a:t>gi:</a:t>
            </a:r>
            <a:endParaRPr lang="en-US" sz="4000" b="1" smtClean="0">
              <a:solidFill>
                <a:srgbClr val="0000CC"/>
              </a:solidFill>
              <a:latin typeface="Times New Roman" pitchFamily="18" charset="0"/>
              <a:cs typeface="Times New Roman" pitchFamily="18" charset="0"/>
            </a:endParaRPr>
          </a:p>
          <a:p>
            <a:pPr algn="ctr"/>
            <a:r>
              <a:rPr lang="en-US" sz="4000" b="1" smtClean="0">
                <a:solidFill>
                  <a:srgbClr val="0000CC"/>
                </a:solidFill>
                <a:latin typeface="Times New Roman" pitchFamily="18" charset="0"/>
                <a:cs typeface="Times New Roman" pitchFamily="18" charset="0"/>
              </a:rPr>
              <a:t>no</a:t>
            </a:r>
            <a:r>
              <a:rPr lang="en-US" sz="4000" smtClean="0">
                <a:solidFill>
                  <a:srgbClr val="0000CC"/>
                </a:solidFill>
                <a:latin typeface="Times New Roman" pitchFamily="18" charset="0"/>
                <a:cs typeface="Times New Roman" pitchFamily="18" charset="0"/>
              </a:rPr>
              <a:t> </a:t>
            </a:r>
            <a:r>
              <a:rPr lang="en-US" sz="4000" smtClean="0">
                <a:solidFill>
                  <a:srgbClr val="0000CC"/>
                </a:solidFill>
                <a:latin typeface="Times New Roman" pitchFamily="18" charset="0"/>
                <a:cs typeface="Times New Roman" pitchFamily="18" charset="0"/>
              </a:rPr>
              <a:t>….</a:t>
            </a:r>
            <a:r>
              <a:rPr lang="en-US" sz="4000" b="1" smtClean="0">
                <a:solidFill>
                  <a:srgbClr val="0000CC"/>
                </a:solidFill>
                <a:latin typeface="Times New Roman" pitchFamily="18" charset="0"/>
                <a:cs typeface="Times New Roman" pitchFamily="18" charset="0"/>
              </a:rPr>
              <a:t>ó</a:t>
            </a:r>
            <a:endParaRPr lang="en-US" sz="4000" b="1">
              <a:solidFill>
                <a:srgbClr val="0000CC"/>
              </a:solidFill>
              <a:latin typeface="Times New Roman" pitchFamily="18" charset="0"/>
              <a:cs typeface="Times New Roman" pitchFamily="18" charset="0"/>
            </a:endParaRPr>
          </a:p>
        </p:txBody>
      </p:sp>
      <p:sp>
        <p:nvSpPr>
          <p:cNvPr id="70" name="TextBox 69"/>
          <p:cNvSpPr txBox="1"/>
          <p:nvPr/>
        </p:nvSpPr>
        <p:spPr>
          <a:xfrm>
            <a:off x="2997478" y="3954291"/>
            <a:ext cx="583814" cy="707886"/>
          </a:xfrm>
          <a:prstGeom prst="rect">
            <a:avLst/>
          </a:prstGeom>
          <a:noFill/>
        </p:spPr>
        <p:txBody>
          <a:bodyPr wrap="none" rtlCol="0">
            <a:spAutoFit/>
          </a:bodyPr>
          <a:lstStyle/>
          <a:p>
            <a:r>
              <a:rPr lang="en-US" sz="4000" b="1" smtClean="0">
                <a:solidFill>
                  <a:srgbClr val="FF0000"/>
                </a:solidFill>
                <a:latin typeface="Times New Roman" pitchFamily="18" charset="0"/>
                <a:cs typeface="Times New Roman" pitchFamily="18" charset="0"/>
              </a:rPr>
              <a:t>gi</a:t>
            </a:r>
            <a:endParaRPr lang="en-US" sz="4000" b="1">
              <a:solidFill>
                <a:srgbClr val="FF0000"/>
              </a:solidFill>
              <a:latin typeface="Times New Roman" pitchFamily="18" charset="0"/>
              <a:cs typeface="Times New Roman" pitchFamily="18" charset="0"/>
            </a:endParaRPr>
          </a:p>
        </p:txBody>
      </p:sp>
      <p:sp>
        <p:nvSpPr>
          <p:cNvPr id="34" name="Text Box 14"/>
          <p:cNvSpPr txBox="1">
            <a:spLocks noChangeArrowheads="1"/>
          </p:cNvSpPr>
          <p:nvPr/>
        </p:nvSpPr>
        <p:spPr bwMode="auto">
          <a:xfrm>
            <a:off x="4107913" y="1236986"/>
            <a:ext cx="8138319" cy="637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3200" b="1" smtClean="0">
                <a:solidFill>
                  <a:srgbClr val="0000CC"/>
                </a:solidFill>
                <a:effectLst>
                  <a:outerShdw blurRad="38100" dist="38100" dir="2700000" algn="tl">
                    <a:srgbClr val="000000">
                      <a:alpha val="43137"/>
                    </a:srgbClr>
                  </a:outerShdw>
                </a:effectLst>
                <a:latin typeface="Times New Roman" pitchFamily="18" charset="0"/>
              </a:rPr>
              <a:t>TRÒ CHƠI: VIỆT NAM THÂN YÊU</a:t>
            </a:r>
          </a:p>
        </p:txBody>
      </p:sp>
      <p:pic>
        <p:nvPicPr>
          <p:cNvPr id="35" name="Picture 34"/>
          <p:cNvPicPr>
            <a:picLocks noChangeAspect="1"/>
          </p:cNvPicPr>
          <p:nvPr/>
        </p:nvPicPr>
        <p:blipFill rotWithShape="1">
          <a:blip r:embed="rId2">
            <a:extLst>
              <a:ext uri="{28A0092B-C50C-407E-A947-70E740481C1C}">
                <a14:useLocalDpi xmlns:a14="http://schemas.microsoft.com/office/drawing/2010/main" val="0"/>
              </a:ext>
            </a:extLst>
          </a:blip>
          <a:srcRect l="40401" r="1650"/>
          <a:stretch/>
        </p:blipFill>
        <p:spPr>
          <a:xfrm>
            <a:off x="9998507" y="1743396"/>
            <a:ext cx="5576774" cy="7095805"/>
          </a:xfrm>
          <a:prstGeom prst="rect">
            <a:avLst/>
          </a:prstGeom>
        </p:spPr>
      </p:pic>
      <p:sp>
        <p:nvSpPr>
          <p:cNvPr id="38" name="Rounded Rectangle 37"/>
          <p:cNvSpPr/>
          <p:nvPr/>
        </p:nvSpPr>
        <p:spPr>
          <a:xfrm>
            <a:off x="1006616" y="3203035"/>
            <a:ext cx="3853851" cy="1630680"/>
          </a:xfrm>
          <a:prstGeom prst="round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smtClean="0"/>
              <a:t>41. Gia Lai</a:t>
            </a:r>
            <a:endParaRPr lang="en-US" sz="3600" b="1"/>
          </a:p>
        </p:txBody>
      </p:sp>
      <p:sp>
        <p:nvSpPr>
          <p:cNvPr id="40" name="TextBox 39"/>
          <p:cNvSpPr txBox="1"/>
          <p:nvPr/>
        </p:nvSpPr>
        <p:spPr>
          <a:xfrm>
            <a:off x="5557575" y="3341862"/>
            <a:ext cx="3477235" cy="1323439"/>
          </a:xfrm>
          <a:prstGeom prst="rect">
            <a:avLst/>
          </a:prstGeom>
          <a:noFill/>
        </p:spPr>
        <p:txBody>
          <a:bodyPr wrap="none" rtlCol="0">
            <a:spAutoFit/>
          </a:bodyPr>
          <a:lstStyle/>
          <a:p>
            <a:pPr algn="ctr"/>
            <a:r>
              <a:rPr lang="en-US" sz="4000" b="1" smtClean="0">
                <a:solidFill>
                  <a:srgbClr val="0000CC"/>
                </a:solidFill>
                <a:latin typeface="Times New Roman" pitchFamily="18" charset="0"/>
                <a:cs typeface="Times New Roman" pitchFamily="18" charset="0"/>
              </a:rPr>
              <a:t>Điền </a:t>
            </a:r>
            <a:r>
              <a:rPr lang="en-US" sz="4000" b="1" smtClean="0">
                <a:solidFill>
                  <a:srgbClr val="0000CC"/>
                </a:solidFill>
                <a:latin typeface="Times New Roman" pitchFamily="18" charset="0"/>
                <a:cs typeface="Times New Roman" pitchFamily="18" charset="0"/>
              </a:rPr>
              <a:t>ch </a:t>
            </a:r>
            <a:r>
              <a:rPr lang="en-US" sz="4000" b="1" smtClean="0">
                <a:solidFill>
                  <a:srgbClr val="0000CC"/>
                </a:solidFill>
                <a:latin typeface="Times New Roman" pitchFamily="18" charset="0"/>
                <a:cs typeface="Times New Roman" pitchFamily="18" charset="0"/>
              </a:rPr>
              <a:t>hay </a:t>
            </a:r>
            <a:r>
              <a:rPr lang="en-US" sz="4000" b="1" smtClean="0">
                <a:solidFill>
                  <a:srgbClr val="0000CC"/>
                </a:solidFill>
                <a:latin typeface="Times New Roman" pitchFamily="18" charset="0"/>
                <a:cs typeface="Times New Roman" pitchFamily="18" charset="0"/>
              </a:rPr>
              <a:t>tr:</a:t>
            </a:r>
            <a:endParaRPr lang="en-US" sz="4000" b="1" smtClean="0">
              <a:solidFill>
                <a:srgbClr val="0000CC"/>
              </a:solidFill>
              <a:latin typeface="Times New Roman" pitchFamily="18" charset="0"/>
              <a:cs typeface="Times New Roman" pitchFamily="18" charset="0"/>
            </a:endParaRPr>
          </a:p>
          <a:p>
            <a:pPr algn="ctr"/>
            <a:r>
              <a:rPr lang="en-US" sz="4000" smtClean="0">
                <a:solidFill>
                  <a:srgbClr val="0000CC"/>
                </a:solidFill>
                <a:latin typeface="Times New Roman" pitchFamily="18" charset="0"/>
                <a:cs typeface="Times New Roman" pitchFamily="18" charset="0"/>
              </a:rPr>
              <a:t>…..</a:t>
            </a:r>
            <a:r>
              <a:rPr lang="en-US" sz="4000" b="1" smtClean="0">
                <a:solidFill>
                  <a:srgbClr val="0000CC"/>
                </a:solidFill>
                <a:latin typeface="Times New Roman" pitchFamily="18" charset="0"/>
                <a:cs typeface="Times New Roman" pitchFamily="18" charset="0"/>
              </a:rPr>
              <a:t>ơ</a:t>
            </a:r>
            <a:r>
              <a:rPr lang="en-US" sz="4000" b="1" smtClean="0">
                <a:solidFill>
                  <a:srgbClr val="0000CC"/>
                </a:solidFill>
                <a:latin typeface="Times New Roman" pitchFamily="18" charset="0"/>
                <a:cs typeface="Times New Roman" pitchFamily="18" charset="0"/>
              </a:rPr>
              <a:t>i vơi</a:t>
            </a:r>
            <a:endParaRPr lang="en-US" sz="4000" b="1">
              <a:solidFill>
                <a:srgbClr val="0000CC"/>
              </a:solidFill>
              <a:latin typeface="Times New Roman" pitchFamily="18" charset="0"/>
              <a:cs typeface="Times New Roman" pitchFamily="18" charset="0"/>
            </a:endParaRPr>
          </a:p>
        </p:txBody>
      </p:sp>
      <p:sp>
        <p:nvSpPr>
          <p:cNvPr id="41" name="TextBox 40"/>
          <p:cNvSpPr txBox="1"/>
          <p:nvPr/>
        </p:nvSpPr>
        <p:spPr>
          <a:xfrm>
            <a:off x="6431694" y="3933822"/>
            <a:ext cx="697627" cy="707886"/>
          </a:xfrm>
          <a:prstGeom prst="rect">
            <a:avLst/>
          </a:prstGeom>
          <a:noFill/>
        </p:spPr>
        <p:txBody>
          <a:bodyPr wrap="none" rtlCol="0">
            <a:spAutoFit/>
          </a:bodyPr>
          <a:lstStyle/>
          <a:p>
            <a:r>
              <a:rPr lang="en-US" sz="4000" b="1" smtClean="0">
                <a:solidFill>
                  <a:srgbClr val="FF0000"/>
                </a:solidFill>
                <a:latin typeface="Times New Roman" pitchFamily="18" charset="0"/>
                <a:cs typeface="Times New Roman" pitchFamily="18" charset="0"/>
              </a:rPr>
              <a:t>ch</a:t>
            </a:r>
            <a:endParaRPr lang="en-US" sz="4000" b="1">
              <a:solidFill>
                <a:srgbClr val="FF0000"/>
              </a:solidFill>
              <a:latin typeface="Times New Roman" pitchFamily="18" charset="0"/>
              <a:cs typeface="Times New Roman" pitchFamily="18" charset="0"/>
            </a:endParaRPr>
          </a:p>
        </p:txBody>
      </p:sp>
      <p:sp>
        <p:nvSpPr>
          <p:cNvPr id="39" name="Rounded Rectangle 38"/>
          <p:cNvSpPr/>
          <p:nvPr/>
        </p:nvSpPr>
        <p:spPr>
          <a:xfrm>
            <a:off x="5382365" y="3172555"/>
            <a:ext cx="3897542" cy="1630680"/>
          </a:xfrm>
          <a:prstGeom prst="round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smtClean="0"/>
              <a:t>42. Kon Tum</a:t>
            </a:r>
            <a:endParaRPr lang="en-US" sz="3600" b="1"/>
          </a:p>
        </p:txBody>
      </p:sp>
      <p:sp>
        <p:nvSpPr>
          <p:cNvPr id="42" name="TextBox 41"/>
          <p:cNvSpPr txBox="1"/>
          <p:nvPr/>
        </p:nvSpPr>
        <p:spPr>
          <a:xfrm>
            <a:off x="1089559" y="5990540"/>
            <a:ext cx="3905236" cy="1323439"/>
          </a:xfrm>
          <a:prstGeom prst="rect">
            <a:avLst/>
          </a:prstGeom>
          <a:noFill/>
        </p:spPr>
        <p:txBody>
          <a:bodyPr wrap="none" rtlCol="0">
            <a:spAutoFit/>
          </a:bodyPr>
          <a:lstStyle/>
          <a:p>
            <a:pPr algn="ctr"/>
            <a:r>
              <a:rPr lang="en-US" sz="4000" b="1" smtClean="0">
                <a:solidFill>
                  <a:srgbClr val="0000CC"/>
                </a:solidFill>
                <a:latin typeface="Times New Roman" pitchFamily="18" charset="0"/>
                <a:cs typeface="Times New Roman" pitchFamily="18" charset="0"/>
              </a:rPr>
              <a:t>Điền </a:t>
            </a:r>
            <a:r>
              <a:rPr lang="en-US" sz="4000" b="1" smtClean="0">
                <a:solidFill>
                  <a:srgbClr val="0000CC"/>
                </a:solidFill>
                <a:latin typeface="Times New Roman" pitchFamily="18" charset="0"/>
                <a:cs typeface="Times New Roman" pitchFamily="18" charset="0"/>
              </a:rPr>
              <a:t>ân </a:t>
            </a:r>
            <a:r>
              <a:rPr lang="en-US" sz="4000" b="1" smtClean="0">
                <a:solidFill>
                  <a:srgbClr val="0000CC"/>
                </a:solidFill>
                <a:latin typeface="Times New Roman" pitchFamily="18" charset="0"/>
                <a:cs typeface="Times New Roman" pitchFamily="18" charset="0"/>
              </a:rPr>
              <a:t>hay âng:</a:t>
            </a:r>
            <a:endParaRPr lang="en-US" sz="4000" b="1" smtClean="0">
              <a:solidFill>
                <a:srgbClr val="0000CC"/>
              </a:solidFill>
              <a:latin typeface="Times New Roman" pitchFamily="18" charset="0"/>
              <a:cs typeface="Times New Roman" pitchFamily="18" charset="0"/>
            </a:endParaRPr>
          </a:p>
          <a:p>
            <a:pPr algn="ctr"/>
            <a:r>
              <a:rPr lang="en-US" sz="4000" b="1" smtClean="0">
                <a:solidFill>
                  <a:srgbClr val="0000CC"/>
                </a:solidFill>
                <a:latin typeface="Times New Roman" pitchFamily="18" charset="0"/>
                <a:cs typeface="Times New Roman" pitchFamily="18" charset="0"/>
              </a:rPr>
              <a:t>Trong ng</a:t>
            </a:r>
            <a:r>
              <a:rPr lang="en-US" sz="4000" smtClean="0">
                <a:solidFill>
                  <a:srgbClr val="0000CC"/>
                </a:solidFill>
                <a:latin typeface="Times New Roman" pitchFamily="18" charset="0"/>
                <a:cs typeface="Times New Roman" pitchFamily="18" charset="0"/>
              </a:rPr>
              <a:t>……</a:t>
            </a:r>
            <a:endParaRPr lang="en-US" sz="4000">
              <a:solidFill>
                <a:srgbClr val="0000CC"/>
              </a:solidFill>
              <a:latin typeface="Times New Roman" pitchFamily="18" charset="0"/>
              <a:cs typeface="Times New Roman" pitchFamily="18" charset="0"/>
            </a:endParaRPr>
          </a:p>
        </p:txBody>
      </p:sp>
      <p:sp>
        <p:nvSpPr>
          <p:cNvPr id="43" name="TextBox 42"/>
          <p:cNvSpPr txBox="1"/>
          <p:nvPr/>
        </p:nvSpPr>
        <p:spPr>
          <a:xfrm>
            <a:off x="3505092" y="6593935"/>
            <a:ext cx="726481" cy="707886"/>
          </a:xfrm>
          <a:prstGeom prst="rect">
            <a:avLst/>
          </a:prstGeom>
          <a:noFill/>
        </p:spPr>
        <p:txBody>
          <a:bodyPr wrap="none" rtlCol="0">
            <a:spAutoFit/>
          </a:bodyPr>
          <a:lstStyle/>
          <a:p>
            <a:r>
              <a:rPr lang="en-US" sz="4000" b="1" smtClean="0">
                <a:solidFill>
                  <a:srgbClr val="FF0000"/>
                </a:solidFill>
                <a:latin typeface="Times New Roman" pitchFamily="18" charset="0"/>
                <a:cs typeface="Times New Roman" pitchFamily="18" charset="0"/>
              </a:rPr>
              <a:t>ần</a:t>
            </a:r>
            <a:endParaRPr lang="en-US" sz="4000" b="1">
              <a:solidFill>
                <a:srgbClr val="FF0000"/>
              </a:solidFill>
              <a:latin typeface="Times New Roman" pitchFamily="18" charset="0"/>
              <a:cs typeface="Times New Roman" pitchFamily="18" charset="0"/>
            </a:endParaRPr>
          </a:p>
        </p:txBody>
      </p:sp>
      <p:sp>
        <p:nvSpPr>
          <p:cNvPr id="36" name="Rounded Rectangle 35"/>
          <p:cNvSpPr/>
          <p:nvPr/>
        </p:nvSpPr>
        <p:spPr>
          <a:xfrm>
            <a:off x="1235216" y="5809075"/>
            <a:ext cx="3625251" cy="1630680"/>
          </a:xfrm>
          <a:prstGeom prst="round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smtClean="0"/>
              <a:t>43. Đăk Lăk</a:t>
            </a:r>
            <a:endParaRPr lang="en-US" sz="3600" b="1"/>
          </a:p>
        </p:txBody>
      </p:sp>
      <p:sp>
        <p:nvSpPr>
          <p:cNvPr id="44" name="TextBox 43"/>
          <p:cNvSpPr txBox="1"/>
          <p:nvPr/>
        </p:nvSpPr>
        <p:spPr>
          <a:xfrm>
            <a:off x="5834573" y="5980220"/>
            <a:ext cx="2993127" cy="1323439"/>
          </a:xfrm>
          <a:prstGeom prst="rect">
            <a:avLst/>
          </a:prstGeom>
          <a:noFill/>
        </p:spPr>
        <p:txBody>
          <a:bodyPr wrap="none" rtlCol="0">
            <a:spAutoFit/>
          </a:bodyPr>
          <a:lstStyle/>
          <a:p>
            <a:pPr algn="ctr"/>
            <a:r>
              <a:rPr lang="en-US" sz="4000" b="1" smtClean="0">
                <a:solidFill>
                  <a:srgbClr val="0000CC"/>
                </a:solidFill>
                <a:latin typeface="Times New Roman" pitchFamily="18" charset="0"/>
                <a:cs typeface="Times New Roman" pitchFamily="18" charset="0"/>
              </a:rPr>
              <a:t>Điền </a:t>
            </a:r>
            <a:r>
              <a:rPr lang="en-US" sz="4000" b="1" smtClean="0">
                <a:solidFill>
                  <a:srgbClr val="0000CC"/>
                </a:solidFill>
                <a:latin typeface="Times New Roman" pitchFamily="18" charset="0"/>
                <a:cs typeface="Times New Roman" pitchFamily="18" charset="0"/>
              </a:rPr>
              <a:t>n </a:t>
            </a:r>
            <a:r>
              <a:rPr lang="en-US" sz="4000" b="1" smtClean="0">
                <a:solidFill>
                  <a:srgbClr val="0000CC"/>
                </a:solidFill>
                <a:latin typeface="Times New Roman" pitchFamily="18" charset="0"/>
                <a:cs typeface="Times New Roman" pitchFamily="18" charset="0"/>
              </a:rPr>
              <a:t>hay </a:t>
            </a:r>
            <a:r>
              <a:rPr lang="en-US" sz="4000" b="1" smtClean="0">
                <a:solidFill>
                  <a:srgbClr val="0000CC"/>
                </a:solidFill>
                <a:latin typeface="Times New Roman" pitchFamily="18" charset="0"/>
                <a:cs typeface="Times New Roman" pitchFamily="18" charset="0"/>
              </a:rPr>
              <a:t>l:</a:t>
            </a:r>
            <a:endParaRPr lang="en-US" sz="4000" b="1" smtClean="0">
              <a:solidFill>
                <a:srgbClr val="0000CC"/>
              </a:solidFill>
              <a:latin typeface="Times New Roman" pitchFamily="18" charset="0"/>
              <a:cs typeface="Times New Roman" pitchFamily="18" charset="0"/>
            </a:endParaRPr>
          </a:p>
          <a:p>
            <a:pPr algn="ctr"/>
            <a:r>
              <a:rPr lang="en-US" sz="4000" smtClean="0">
                <a:solidFill>
                  <a:srgbClr val="0000CC"/>
                </a:solidFill>
                <a:latin typeface="Times New Roman" pitchFamily="18" charset="0"/>
                <a:cs typeface="Times New Roman" pitchFamily="18" charset="0"/>
              </a:rPr>
              <a:t>….</a:t>
            </a:r>
            <a:r>
              <a:rPr lang="en-US" sz="4000" b="1" smtClean="0">
                <a:solidFill>
                  <a:srgbClr val="0000CC"/>
                </a:solidFill>
                <a:latin typeface="Times New Roman" pitchFamily="18" charset="0"/>
                <a:cs typeface="Times New Roman" pitchFamily="18" charset="0"/>
              </a:rPr>
              <a:t>ong trời</a:t>
            </a:r>
            <a:endParaRPr lang="en-US" sz="4000" b="1">
              <a:solidFill>
                <a:srgbClr val="0000CC"/>
              </a:solidFill>
              <a:latin typeface="Times New Roman" pitchFamily="18" charset="0"/>
              <a:cs typeface="Times New Roman" pitchFamily="18" charset="0"/>
            </a:endParaRPr>
          </a:p>
        </p:txBody>
      </p:sp>
      <p:sp>
        <p:nvSpPr>
          <p:cNvPr id="45" name="TextBox 44"/>
          <p:cNvSpPr txBox="1"/>
          <p:nvPr/>
        </p:nvSpPr>
        <p:spPr>
          <a:xfrm>
            <a:off x="6371468" y="6598145"/>
            <a:ext cx="470000" cy="707886"/>
          </a:xfrm>
          <a:prstGeom prst="rect">
            <a:avLst/>
          </a:prstGeom>
          <a:noFill/>
        </p:spPr>
        <p:txBody>
          <a:bodyPr wrap="none" rtlCol="0">
            <a:spAutoFit/>
          </a:bodyPr>
          <a:lstStyle/>
          <a:p>
            <a:r>
              <a:rPr lang="en-US" sz="4000" b="1" smtClean="0">
                <a:solidFill>
                  <a:srgbClr val="FF0000"/>
                </a:solidFill>
                <a:latin typeface="Times New Roman" pitchFamily="18" charset="0"/>
                <a:cs typeface="Times New Roman" pitchFamily="18" charset="0"/>
              </a:rPr>
              <a:t>n</a:t>
            </a:r>
            <a:endParaRPr lang="en-US" sz="4000" b="1">
              <a:solidFill>
                <a:srgbClr val="FF0000"/>
              </a:solidFill>
              <a:latin typeface="Times New Roman" pitchFamily="18" charset="0"/>
              <a:cs typeface="Times New Roman" pitchFamily="18" charset="0"/>
            </a:endParaRPr>
          </a:p>
        </p:txBody>
      </p:sp>
      <p:sp>
        <p:nvSpPr>
          <p:cNvPr id="37" name="Rounded Rectangle 36"/>
          <p:cNvSpPr/>
          <p:nvPr/>
        </p:nvSpPr>
        <p:spPr>
          <a:xfrm>
            <a:off x="5382365" y="5778595"/>
            <a:ext cx="3897542" cy="1630680"/>
          </a:xfrm>
          <a:prstGeom prst="round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smtClean="0"/>
              <a:t>44. Lâm Đồng</a:t>
            </a:r>
            <a:endParaRPr lang="en-US" sz="3600" b="1"/>
          </a:p>
        </p:txBody>
      </p:sp>
    </p:spTree>
  </p:cSld>
  <p:clrMapOvr>
    <a:masterClrMapping/>
  </p:clrMapOvr>
  <p:transition spd="slow">
    <p:split orient="vert"/>
  </p:transition>
  <p:timing>
    <p:tnLst>
      <p:par>
        <p:cTn id="1" dur="indefinite" restart="never" nodeType="tmRoot">
          <p:childTnLst>
            <p:seq concurrent="1" nextAc="seek">
              <p:cTn id="2" restart="whenNotActive" fill="hold" evtFilter="cancelBubble" nodeType="interactiveSeq">
                <p:stCondLst>
                  <p:cond evt="onClick" delay="0">
                    <p:tgtEl>
                      <p:spTgt spid="36"/>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6"/>
                                        </p:tgtEl>
                                      </p:cBhvr>
                                    </p:animEffect>
                                    <p:set>
                                      <p:cBhvr>
                                        <p:cTn id="7" dur="1" fill="hold">
                                          <p:stCondLst>
                                            <p:cond delay="499"/>
                                          </p:stCondLst>
                                        </p:cTn>
                                        <p:tgtEl>
                                          <p:spTgt spid="36"/>
                                        </p:tgtEl>
                                        <p:attrNameLst>
                                          <p:attrName>style.visibility</p:attrName>
                                        </p:attrNameLst>
                                      </p:cBhvr>
                                      <p:to>
                                        <p:strVal val="hidden"/>
                                      </p:to>
                                    </p:set>
                                  </p:childTnLst>
                                </p:cTn>
                              </p:par>
                            </p:childTnLst>
                          </p:cTn>
                        </p:par>
                      </p:childTnLst>
                    </p:cTn>
                  </p:par>
                </p:childTnLst>
              </p:cTn>
              <p:nextCondLst>
                <p:cond evt="onClick" delay="0">
                  <p:tgtEl>
                    <p:spTgt spid="36"/>
                  </p:tgtEl>
                </p:cond>
              </p:nextCondLst>
            </p:seq>
            <p:seq concurrent="1" nextAc="seek">
              <p:cTn id="8" restart="whenNotActive" fill="hold" evtFilter="cancelBubble" nodeType="interactiveSeq">
                <p:stCondLst>
                  <p:cond evt="onClick" delay="0">
                    <p:tgtEl>
                      <p:spTgt spid="37"/>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37"/>
                                        </p:tgtEl>
                                      </p:cBhvr>
                                    </p:animEffect>
                                    <p:set>
                                      <p:cBhvr>
                                        <p:cTn id="13" dur="1" fill="hold">
                                          <p:stCondLst>
                                            <p:cond delay="499"/>
                                          </p:stCondLst>
                                        </p:cTn>
                                        <p:tgtEl>
                                          <p:spTgt spid="37"/>
                                        </p:tgtEl>
                                        <p:attrNameLst>
                                          <p:attrName>style.visibility</p:attrName>
                                        </p:attrNameLst>
                                      </p:cBhvr>
                                      <p:to>
                                        <p:strVal val="hidden"/>
                                      </p:to>
                                    </p:set>
                                  </p:childTnLst>
                                </p:cTn>
                              </p:par>
                            </p:childTnLst>
                          </p:cTn>
                        </p:par>
                      </p:childTnLst>
                    </p:cTn>
                  </p:par>
                </p:childTnLst>
              </p:cTn>
              <p:nextCondLst>
                <p:cond evt="onClick" delay="0">
                  <p:tgtEl>
                    <p:spTgt spid="37"/>
                  </p:tgtEl>
                </p:cond>
              </p:nextCondLst>
            </p:seq>
            <p:seq concurrent="1" nextAc="seek">
              <p:cTn id="14" restart="whenNotActive" fill="hold" evtFilter="cancelBubble" nodeType="interactiveSeq">
                <p:stCondLst>
                  <p:cond evt="onClick" delay="0">
                    <p:tgtEl>
                      <p:spTgt spid="38"/>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38"/>
                                        </p:tgtEl>
                                      </p:cBhvr>
                                    </p:animEffect>
                                    <p:set>
                                      <p:cBhvr>
                                        <p:cTn id="19" dur="1" fill="hold">
                                          <p:stCondLst>
                                            <p:cond delay="499"/>
                                          </p:stCondLst>
                                        </p:cTn>
                                        <p:tgtEl>
                                          <p:spTgt spid="38"/>
                                        </p:tgtEl>
                                        <p:attrNameLst>
                                          <p:attrName>style.visibility</p:attrName>
                                        </p:attrNameLst>
                                      </p:cBhvr>
                                      <p:to>
                                        <p:strVal val="hidden"/>
                                      </p:to>
                                    </p:set>
                                  </p:childTnLst>
                                </p:cTn>
                              </p:par>
                            </p:childTnLst>
                          </p:cTn>
                        </p:par>
                      </p:childTnLst>
                    </p:cTn>
                  </p:par>
                </p:childTnLst>
              </p:cTn>
              <p:nextCondLst>
                <p:cond evt="onClick" delay="0">
                  <p:tgtEl>
                    <p:spTgt spid="38"/>
                  </p:tgtEl>
                </p:cond>
              </p:nextCondLst>
            </p:seq>
            <p:seq concurrent="1" nextAc="seek">
              <p:cTn id="20" restart="whenNotActive" fill="hold" evtFilter="cancelBubble" nodeType="interactiveSeq">
                <p:stCondLst>
                  <p:cond evt="onClick" delay="0">
                    <p:tgtEl>
                      <p:spTgt spid="39"/>
                    </p:tgtEl>
                  </p:cond>
                </p:stCondLst>
                <p:endSync evt="end" delay="0">
                  <p:rtn val="all"/>
                </p:endSync>
                <p:childTnLst>
                  <p:par>
                    <p:cTn id="21" fill="hold">
                      <p:stCondLst>
                        <p:cond delay="0"/>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39"/>
                                        </p:tgtEl>
                                      </p:cBhvr>
                                    </p:animEffect>
                                    <p:set>
                                      <p:cBhvr>
                                        <p:cTn id="25" dur="1" fill="hold">
                                          <p:stCondLst>
                                            <p:cond delay="499"/>
                                          </p:stCondLst>
                                        </p:cTn>
                                        <p:tgtEl>
                                          <p:spTgt spid="39"/>
                                        </p:tgtEl>
                                        <p:attrNameLst>
                                          <p:attrName>style.visibility</p:attrName>
                                        </p:attrNameLst>
                                      </p:cBhvr>
                                      <p:to>
                                        <p:strVal val="hidden"/>
                                      </p:to>
                                    </p:set>
                                  </p:childTnLst>
                                </p:cTn>
                              </p:par>
                            </p:childTnLst>
                          </p:cTn>
                        </p:par>
                      </p:childTnLst>
                    </p:cTn>
                  </p:par>
                </p:childTnLst>
              </p:cTn>
              <p:nextCondLst>
                <p:cond evt="onClick" delay="0">
                  <p:tgtEl>
                    <p:spTgt spid="39"/>
                  </p:tgtEl>
                </p:cond>
              </p:nextCondLst>
            </p:seq>
            <p:seq concurrent="1" nextAc="seek">
              <p:cTn id="26" restart="whenNotActive" fill="hold" evtFilter="cancelBubble" nodeType="interactiveSeq">
                <p:stCondLst>
                  <p:cond evt="onClick" delay="0">
                    <p:tgtEl>
                      <p:spTgt spid="24"/>
                    </p:tgtEl>
                  </p:cond>
                </p:stCondLst>
                <p:endSync evt="end" delay="0">
                  <p:rtn val="all"/>
                </p:endSync>
                <p:childTnLst>
                  <p:par>
                    <p:cTn id="27" fill="hold">
                      <p:stCondLst>
                        <p:cond delay="0"/>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70"/>
                                        </p:tgtEl>
                                        <p:attrNameLst>
                                          <p:attrName>style.visibility</p:attrName>
                                        </p:attrNameLst>
                                      </p:cBhvr>
                                      <p:to>
                                        <p:strVal val="visible"/>
                                      </p:to>
                                    </p:set>
                                    <p:animEffect transition="in" filter="fade">
                                      <p:cBhvr>
                                        <p:cTn id="31" dur="500"/>
                                        <p:tgtEl>
                                          <p:spTgt spid="70"/>
                                        </p:tgtEl>
                                      </p:cBhvr>
                                    </p:animEffect>
                                  </p:childTnLst>
                                </p:cTn>
                              </p:par>
                            </p:childTnLst>
                          </p:cTn>
                        </p:par>
                      </p:childTnLst>
                    </p:cTn>
                  </p:par>
                </p:childTnLst>
              </p:cTn>
              <p:nextCondLst>
                <p:cond evt="onClick" delay="0">
                  <p:tgtEl>
                    <p:spTgt spid="24"/>
                  </p:tgtEl>
                </p:cond>
              </p:nextCondLst>
            </p:seq>
            <p:seq concurrent="1" nextAc="seek">
              <p:cTn id="32" restart="whenNotActive" fill="hold" evtFilter="cancelBubble" nodeType="interactiveSeq">
                <p:stCondLst>
                  <p:cond evt="onClick" delay="0">
                    <p:tgtEl>
                      <p:spTgt spid="40"/>
                    </p:tgtEl>
                  </p:cond>
                </p:stCondLst>
                <p:endSync evt="end" delay="0">
                  <p:rtn val="all"/>
                </p:endSync>
                <p:childTnLst>
                  <p:par>
                    <p:cTn id="33" fill="hold">
                      <p:stCondLst>
                        <p:cond delay="0"/>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1"/>
                                        </p:tgtEl>
                                        <p:attrNameLst>
                                          <p:attrName>style.visibility</p:attrName>
                                        </p:attrNameLst>
                                      </p:cBhvr>
                                      <p:to>
                                        <p:strVal val="visible"/>
                                      </p:to>
                                    </p:set>
                                    <p:animEffect transition="in" filter="fade">
                                      <p:cBhvr>
                                        <p:cTn id="37" dur="500"/>
                                        <p:tgtEl>
                                          <p:spTgt spid="41"/>
                                        </p:tgtEl>
                                      </p:cBhvr>
                                    </p:animEffect>
                                  </p:childTnLst>
                                </p:cTn>
                              </p:par>
                            </p:childTnLst>
                          </p:cTn>
                        </p:par>
                      </p:childTnLst>
                    </p:cTn>
                  </p:par>
                </p:childTnLst>
              </p:cTn>
              <p:nextCondLst>
                <p:cond evt="onClick" delay="0">
                  <p:tgtEl>
                    <p:spTgt spid="40"/>
                  </p:tgtEl>
                </p:cond>
              </p:nextCondLst>
            </p:seq>
            <p:seq concurrent="1" nextAc="seek">
              <p:cTn id="38" restart="whenNotActive" fill="hold" evtFilter="cancelBubble" nodeType="interactiveSeq">
                <p:stCondLst>
                  <p:cond evt="onClick" delay="0">
                    <p:tgtEl>
                      <p:spTgt spid="42"/>
                    </p:tgtEl>
                  </p:cond>
                </p:stCondLst>
                <p:endSync evt="end" delay="0">
                  <p:rtn val="all"/>
                </p:endSync>
                <p:childTnLst>
                  <p:par>
                    <p:cTn id="39" fill="hold">
                      <p:stCondLst>
                        <p:cond delay="0"/>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43"/>
                                        </p:tgtEl>
                                        <p:attrNameLst>
                                          <p:attrName>style.visibility</p:attrName>
                                        </p:attrNameLst>
                                      </p:cBhvr>
                                      <p:to>
                                        <p:strVal val="visible"/>
                                      </p:to>
                                    </p:set>
                                    <p:animEffect transition="in" filter="fade">
                                      <p:cBhvr>
                                        <p:cTn id="43" dur="500"/>
                                        <p:tgtEl>
                                          <p:spTgt spid="43"/>
                                        </p:tgtEl>
                                      </p:cBhvr>
                                    </p:animEffect>
                                  </p:childTnLst>
                                </p:cTn>
                              </p:par>
                            </p:childTnLst>
                          </p:cTn>
                        </p:par>
                      </p:childTnLst>
                    </p:cTn>
                  </p:par>
                </p:childTnLst>
              </p:cTn>
              <p:nextCondLst>
                <p:cond evt="onClick" delay="0">
                  <p:tgtEl>
                    <p:spTgt spid="42"/>
                  </p:tgtEl>
                </p:cond>
              </p:nextCondLst>
            </p:seq>
            <p:seq concurrent="1" nextAc="seek">
              <p:cTn id="44" restart="whenNotActive" fill="hold" evtFilter="cancelBubble" nodeType="interactiveSeq">
                <p:stCondLst>
                  <p:cond evt="onClick" delay="0">
                    <p:tgtEl>
                      <p:spTgt spid="44"/>
                    </p:tgtEl>
                  </p:cond>
                </p:stCondLst>
                <p:endSync evt="end" delay="0">
                  <p:rtn val="all"/>
                </p:endSync>
                <p:childTnLst>
                  <p:par>
                    <p:cTn id="45" fill="hold">
                      <p:stCondLst>
                        <p:cond delay="0"/>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45"/>
                                        </p:tgtEl>
                                        <p:attrNameLst>
                                          <p:attrName>style.visibility</p:attrName>
                                        </p:attrNameLst>
                                      </p:cBhvr>
                                      <p:to>
                                        <p:strVal val="visible"/>
                                      </p:to>
                                    </p:set>
                                    <p:animEffect transition="in" filter="fade">
                                      <p:cBhvr>
                                        <p:cTn id="49" dur="500"/>
                                        <p:tgtEl>
                                          <p:spTgt spid="45"/>
                                        </p:tgtEl>
                                      </p:cBhvr>
                                    </p:animEffect>
                                  </p:childTnLst>
                                </p:cTn>
                              </p:par>
                            </p:childTnLst>
                          </p:cTn>
                        </p:par>
                      </p:childTnLst>
                    </p:cTn>
                  </p:par>
                </p:childTnLst>
              </p:cTn>
              <p:nextCondLst>
                <p:cond evt="onClick" delay="0">
                  <p:tgtEl>
                    <p:spTgt spid="44"/>
                  </p:tgtEl>
                </p:cond>
              </p:nextCondLst>
            </p:seq>
          </p:childTnLst>
        </p:cTn>
      </p:par>
    </p:tnLst>
    <p:bldLst>
      <p:bldP spid="70" grpId="0"/>
      <p:bldP spid="38" grpId="0" animBg="1"/>
      <p:bldP spid="41" grpId="0"/>
      <p:bldP spid="39" grpId="0" animBg="1"/>
      <p:bldP spid="43" grpId="0"/>
      <p:bldP spid="36" grpId="0" animBg="1"/>
      <p:bldP spid="45" grpId="0"/>
      <p:bldP spid="3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861719" y="1219200"/>
            <a:ext cx="6553200" cy="6990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3600" b="1" err="1">
                <a:solidFill>
                  <a:srgbClr val="0000CC"/>
                </a:solidFill>
                <a:effectLst>
                  <a:outerShdw blurRad="38100" dist="38100" dir="2700000" algn="tl">
                    <a:srgbClr val="000000">
                      <a:alpha val="43137"/>
                    </a:srgbClr>
                  </a:outerShdw>
                </a:effectLst>
                <a:latin typeface="Times New Roman" pitchFamily="18" charset="0"/>
              </a:rPr>
              <a:t>Bài</a:t>
            </a:r>
            <a:r>
              <a:rPr lang="en-US" sz="3600" b="1">
                <a:solidFill>
                  <a:srgbClr val="0000CC"/>
                </a:solidFill>
                <a:effectLst>
                  <a:outerShdw blurRad="38100" dist="38100" dir="2700000" algn="tl">
                    <a:srgbClr val="000000">
                      <a:alpha val="43137"/>
                    </a:srgbClr>
                  </a:outerShdw>
                </a:effectLst>
                <a:latin typeface="Times New Roman" pitchFamily="18" charset="0"/>
              </a:rPr>
              <a:t> </a:t>
            </a:r>
            <a:r>
              <a:rPr lang="en-US" sz="3600" b="1" smtClean="0">
                <a:solidFill>
                  <a:srgbClr val="0000CC"/>
                </a:solidFill>
                <a:effectLst>
                  <a:outerShdw blurRad="38100" dist="38100" dir="2700000" algn="tl">
                    <a:srgbClr val="000000">
                      <a:alpha val="43137"/>
                    </a:srgbClr>
                  </a:outerShdw>
                </a:effectLst>
                <a:latin typeface="Times New Roman" pitchFamily="18" charset="0"/>
              </a:rPr>
              <a:t>3: CÁNH DIỀU</a:t>
            </a:r>
            <a:endParaRPr lang="en-US" sz="3600" b="1" dirty="0">
              <a:solidFill>
                <a:srgbClr val="0000CC"/>
              </a:solidFill>
              <a:effectLst>
                <a:outerShdw blurRad="38100" dist="38100" dir="2700000" algn="tl">
                  <a:srgbClr val="000000">
                    <a:alpha val="43137"/>
                  </a:srgbClr>
                </a:outerShdw>
              </a:effectLst>
              <a:latin typeface="Times New Roman" pitchFamily="18" charset="0"/>
            </a:endParaRPr>
          </a:p>
        </p:txBody>
      </p:sp>
      <p:grpSp>
        <p:nvGrpSpPr>
          <p:cNvPr id="13" name="Group 12"/>
          <p:cNvGrpSpPr/>
          <p:nvPr/>
        </p:nvGrpSpPr>
        <p:grpSpPr>
          <a:xfrm>
            <a:off x="1661319" y="1981200"/>
            <a:ext cx="4191000" cy="677108"/>
            <a:chOff x="1508919" y="1888664"/>
            <a:chExt cx="3733800" cy="677108"/>
          </a:xfrm>
        </p:grpSpPr>
        <p:sp>
          <p:nvSpPr>
            <p:cNvPr id="20" name="Rectangle 19"/>
            <p:cNvSpPr/>
            <p:nvPr/>
          </p:nvSpPr>
          <p:spPr>
            <a:xfrm>
              <a:off x="1508919" y="1888664"/>
              <a:ext cx="3733800" cy="677108"/>
            </a:xfrm>
            <a:prstGeom prst="rect">
              <a:avLst/>
            </a:prstGeom>
          </p:spPr>
          <p:txBody>
            <a:bodyPr wrap="square">
              <a:spAutoFit/>
            </a:bodyPr>
            <a:lstStyle/>
            <a:p>
              <a:r>
                <a:rPr lang="en-US" sz="3800" b="1" dirty="0">
                  <a:solidFill>
                    <a:srgbClr val="FF0066"/>
                  </a:solidFill>
                  <a:latin typeface="Times New Roman" pitchFamily="18" charset="0"/>
                  <a:cs typeface="Times New Roman" pitchFamily="18" charset="0"/>
                </a:rPr>
                <a:t>1. </a:t>
              </a:r>
              <a:r>
                <a:rPr lang="en-US" sz="3800" b="1" dirty="0" err="1">
                  <a:solidFill>
                    <a:srgbClr val="FF0066"/>
                  </a:solidFill>
                  <a:latin typeface="Times New Roman" pitchFamily="18" charset="0"/>
                  <a:cs typeface="Times New Roman" pitchFamily="18" charset="0"/>
                </a:rPr>
                <a:t>Nhớ</a:t>
              </a:r>
              <a:r>
                <a:rPr lang="en-US" sz="3800" b="1" dirty="0">
                  <a:solidFill>
                    <a:srgbClr val="FF0066"/>
                  </a:solidFill>
                  <a:latin typeface="Times New Roman" pitchFamily="18" charset="0"/>
                  <a:cs typeface="Times New Roman" pitchFamily="18" charset="0"/>
                </a:rPr>
                <a:t> – </a:t>
              </a:r>
              <a:r>
                <a:rPr lang="en-US" sz="3800" b="1" dirty="0" err="1">
                  <a:solidFill>
                    <a:srgbClr val="FF0066"/>
                  </a:solidFill>
                  <a:latin typeface="Times New Roman" pitchFamily="18" charset="0"/>
                  <a:cs typeface="Times New Roman" pitchFamily="18" charset="0"/>
                </a:rPr>
                <a:t>Viết</a:t>
              </a:r>
              <a:r>
                <a:rPr lang="en-US" sz="3800" b="1" dirty="0">
                  <a:solidFill>
                    <a:srgbClr val="FF0066"/>
                  </a:solidFill>
                  <a:latin typeface="Times New Roman" pitchFamily="18" charset="0"/>
                  <a:cs typeface="Times New Roman" pitchFamily="18" charset="0"/>
                </a:rPr>
                <a:t>.</a:t>
              </a:r>
            </a:p>
          </p:txBody>
        </p:sp>
        <p:cxnSp>
          <p:nvCxnSpPr>
            <p:cNvPr id="21" name="Straight Connector 20"/>
            <p:cNvCxnSpPr/>
            <p:nvPr/>
          </p:nvCxnSpPr>
          <p:spPr>
            <a:xfrm>
              <a:off x="1673234" y="2519755"/>
              <a:ext cx="2606871"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2" name="Rectangle 1"/>
          <p:cNvSpPr/>
          <p:nvPr/>
        </p:nvSpPr>
        <p:spPr>
          <a:xfrm>
            <a:off x="1693354" y="2819400"/>
            <a:ext cx="6063965" cy="6149376"/>
          </a:xfrm>
          <a:prstGeom prst="rect">
            <a:avLst/>
          </a:prstGeom>
        </p:spPr>
        <p:txBody>
          <a:bodyPr wrap="square">
            <a:spAutoFit/>
          </a:bodyPr>
          <a:lstStyle/>
          <a:p>
            <a:pPr>
              <a:lnSpc>
                <a:spcPct val="120000"/>
              </a:lnSpc>
            </a:pPr>
            <a:r>
              <a:rPr lang="vi-VN" sz="3800" b="1">
                <a:solidFill>
                  <a:srgbClr val="0000CC"/>
                </a:solidFill>
                <a:latin typeface="Times New Roman" pitchFamily="18" charset="0"/>
                <a:cs typeface="Times New Roman" pitchFamily="18" charset="0"/>
              </a:rPr>
              <a:t>Cánh diều no gió</a:t>
            </a:r>
          </a:p>
          <a:p>
            <a:pPr>
              <a:lnSpc>
                <a:spcPct val="120000"/>
              </a:lnSpc>
            </a:pPr>
            <a:r>
              <a:rPr lang="vi-VN" sz="3800" b="1">
                <a:solidFill>
                  <a:srgbClr val="0000CC"/>
                </a:solidFill>
                <a:latin typeface="Times New Roman" pitchFamily="18" charset="0"/>
                <a:cs typeface="Times New Roman" pitchFamily="18" charset="0"/>
              </a:rPr>
              <a:t>Sao nó thổi vang</a:t>
            </a:r>
          </a:p>
          <a:p>
            <a:pPr>
              <a:lnSpc>
                <a:spcPct val="120000"/>
              </a:lnSpc>
            </a:pPr>
            <a:r>
              <a:rPr lang="vi-VN" sz="3800" b="1">
                <a:solidFill>
                  <a:srgbClr val="0000CC"/>
                </a:solidFill>
                <a:latin typeface="Times New Roman" pitchFamily="18" charset="0"/>
                <a:cs typeface="Times New Roman" pitchFamily="18" charset="0"/>
              </a:rPr>
              <a:t>Sao trời trôi qua</a:t>
            </a:r>
          </a:p>
          <a:p>
            <a:pPr>
              <a:lnSpc>
                <a:spcPct val="120000"/>
              </a:lnSpc>
            </a:pPr>
            <a:r>
              <a:rPr lang="vi-VN" sz="3800" b="1">
                <a:solidFill>
                  <a:srgbClr val="0000CC"/>
                </a:solidFill>
                <a:latin typeface="Times New Roman" pitchFamily="18" charset="0"/>
                <a:cs typeface="Times New Roman" pitchFamily="18" charset="0"/>
              </a:rPr>
              <a:t>Diều thành trăng </a:t>
            </a:r>
            <a:r>
              <a:rPr lang="vi-VN" sz="3800" b="1">
                <a:solidFill>
                  <a:srgbClr val="0000CC"/>
                </a:solidFill>
                <a:latin typeface="Times New Roman" pitchFamily="18" charset="0"/>
                <a:cs typeface="Times New Roman" pitchFamily="18" charset="0"/>
              </a:rPr>
              <a:t>vàng</a:t>
            </a:r>
            <a:r>
              <a:rPr lang="vi-VN" sz="3800" b="1" smtClean="0">
                <a:solidFill>
                  <a:srgbClr val="0000CC"/>
                </a:solidFill>
                <a:latin typeface="Times New Roman" pitchFamily="18" charset="0"/>
                <a:cs typeface="Times New Roman" pitchFamily="18" charset="0"/>
              </a:rPr>
              <a:t>.</a:t>
            </a:r>
            <a:endParaRPr lang="en-US" sz="3800" b="1" smtClean="0">
              <a:solidFill>
                <a:srgbClr val="0000CC"/>
              </a:solidFill>
              <a:latin typeface="Times New Roman" pitchFamily="18" charset="0"/>
              <a:cs typeface="Times New Roman" pitchFamily="18" charset="0"/>
            </a:endParaRPr>
          </a:p>
          <a:p>
            <a:pPr>
              <a:lnSpc>
                <a:spcPct val="120000"/>
              </a:lnSpc>
            </a:pPr>
            <a:endParaRPr lang="vi-VN" sz="2400" b="1">
              <a:solidFill>
                <a:srgbClr val="0000CC"/>
              </a:solidFill>
              <a:latin typeface="Times New Roman" pitchFamily="18" charset="0"/>
              <a:cs typeface="Times New Roman" pitchFamily="18" charset="0"/>
            </a:endParaRPr>
          </a:p>
          <a:p>
            <a:pPr>
              <a:lnSpc>
                <a:spcPct val="120000"/>
              </a:lnSpc>
            </a:pPr>
            <a:r>
              <a:rPr lang="vi-VN" sz="3800" b="1">
                <a:solidFill>
                  <a:srgbClr val="0000CC"/>
                </a:solidFill>
                <a:latin typeface="Times New Roman" pitchFamily="18" charset="0"/>
                <a:cs typeface="Times New Roman" pitchFamily="18" charset="0"/>
              </a:rPr>
              <a:t>Cánh diều no gió</a:t>
            </a:r>
          </a:p>
          <a:p>
            <a:pPr>
              <a:lnSpc>
                <a:spcPct val="120000"/>
              </a:lnSpc>
            </a:pPr>
            <a:r>
              <a:rPr lang="vi-VN" sz="3800" b="1">
                <a:solidFill>
                  <a:srgbClr val="0000CC"/>
                </a:solidFill>
                <a:latin typeface="Times New Roman" pitchFamily="18" charset="0"/>
                <a:cs typeface="Times New Roman" pitchFamily="18" charset="0"/>
              </a:rPr>
              <a:t>Tiếng nó trong ngần</a:t>
            </a:r>
          </a:p>
          <a:p>
            <a:pPr>
              <a:lnSpc>
                <a:spcPct val="120000"/>
              </a:lnSpc>
            </a:pPr>
            <a:r>
              <a:rPr lang="vi-VN" sz="3800" b="1">
                <a:solidFill>
                  <a:srgbClr val="0000CC"/>
                </a:solidFill>
                <a:latin typeface="Times New Roman" pitchFamily="18" charset="0"/>
                <a:cs typeface="Times New Roman" pitchFamily="18" charset="0"/>
              </a:rPr>
              <a:t>Diều hay chiếc thuyền</a:t>
            </a:r>
          </a:p>
          <a:p>
            <a:pPr>
              <a:lnSpc>
                <a:spcPct val="120000"/>
              </a:lnSpc>
            </a:pPr>
            <a:r>
              <a:rPr lang="vi-VN" sz="3800" b="1">
                <a:solidFill>
                  <a:srgbClr val="0000CC"/>
                </a:solidFill>
                <a:latin typeface="Times New Roman" pitchFamily="18" charset="0"/>
                <a:cs typeface="Times New Roman" pitchFamily="18" charset="0"/>
              </a:rPr>
              <a:t>Trôi trên </a:t>
            </a:r>
            <a:r>
              <a:rPr lang="vi-VN" sz="3800" b="1">
                <a:solidFill>
                  <a:srgbClr val="0000CC"/>
                </a:solidFill>
                <a:latin typeface="Times New Roman" pitchFamily="18" charset="0"/>
                <a:cs typeface="Times New Roman" pitchFamily="18" charset="0"/>
              </a:rPr>
              <a:t>sông </a:t>
            </a:r>
            <a:r>
              <a:rPr lang="vi-VN" sz="3800" b="1" smtClean="0">
                <a:solidFill>
                  <a:srgbClr val="0000CC"/>
                </a:solidFill>
                <a:latin typeface="Times New Roman" pitchFamily="18" charset="0"/>
                <a:cs typeface="Times New Roman" pitchFamily="18" charset="0"/>
              </a:rPr>
              <a:t>Ngân</a:t>
            </a:r>
            <a:r>
              <a:rPr lang="en-US" sz="3800" b="1" smtClean="0">
                <a:solidFill>
                  <a:srgbClr val="0000CC"/>
                </a:solidFill>
                <a:latin typeface="Times New Roman" pitchFamily="18" charset="0"/>
                <a:cs typeface="Times New Roman" pitchFamily="18" charset="0"/>
              </a:rPr>
              <a:t>.</a:t>
            </a:r>
            <a:endParaRPr lang="vi-VN" sz="3800" b="1">
              <a:solidFill>
                <a:srgbClr val="0000CC"/>
              </a:solidFill>
              <a:latin typeface="Times New Roman" pitchFamily="18" charset="0"/>
              <a:cs typeface="Times New Roman" pitchFamily="18" charset="0"/>
            </a:endParaRPr>
          </a:p>
        </p:txBody>
      </p:sp>
      <p:sp>
        <p:nvSpPr>
          <p:cNvPr id="22" name="Rectangle 21"/>
          <p:cNvSpPr/>
          <p:nvPr/>
        </p:nvSpPr>
        <p:spPr>
          <a:xfrm>
            <a:off x="8290720" y="2819400"/>
            <a:ext cx="5105400" cy="2899255"/>
          </a:xfrm>
          <a:prstGeom prst="rect">
            <a:avLst/>
          </a:prstGeom>
        </p:spPr>
        <p:txBody>
          <a:bodyPr wrap="square">
            <a:spAutoFit/>
          </a:bodyPr>
          <a:lstStyle/>
          <a:p>
            <a:pPr>
              <a:lnSpc>
                <a:spcPct val="120000"/>
              </a:lnSpc>
            </a:pPr>
            <a:r>
              <a:rPr lang="vi-VN" sz="3800" b="1" smtClean="0">
                <a:solidFill>
                  <a:srgbClr val="0000CC"/>
                </a:solidFill>
                <a:latin typeface="Times New Roman" pitchFamily="18" charset="0"/>
                <a:cs typeface="Times New Roman" pitchFamily="18" charset="0"/>
              </a:rPr>
              <a:t>Cánh </a:t>
            </a:r>
            <a:r>
              <a:rPr lang="vi-VN" sz="3800" b="1">
                <a:solidFill>
                  <a:srgbClr val="0000CC"/>
                </a:solidFill>
                <a:latin typeface="Times New Roman" pitchFamily="18" charset="0"/>
                <a:cs typeface="Times New Roman" pitchFamily="18" charset="0"/>
              </a:rPr>
              <a:t>diều no gió</a:t>
            </a:r>
          </a:p>
          <a:p>
            <a:pPr>
              <a:lnSpc>
                <a:spcPct val="120000"/>
              </a:lnSpc>
            </a:pPr>
            <a:r>
              <a:rPr lang="vi-VN" sz="3800" b="1">
                <a:solidFill>
                  <a:srgbClr val="0000CC"/>
                </a:solidFill>
                <a:latin typeface="Times New Roman" pitchFamily="18" charset="0"/>
                <a:cs typeface="Times New Roman" pitchFamily="18" charset="0"/>
              </a:rPr>
              <a:t>Tiếng nó chơi vơi</a:t>
            </a:r>
          </a:p>
          <a:p>
            <a:pPr>
              <a:lnSpc>
                <a:spcPct val="120000"/>
              </a:lnSpc>
            </a:pPr>
            <a:r>
              <a:rPr lang="vi-VN" sz="3800" b="1">
                <a:solidFill>
                  <a:srgbClr val="0000CC"/>
                </a:solidFill>
                <a:latin typeface="Times New Roman" pitchFamily="18" charset="0"/>
                <a:cs typeface="Times New Roman" pitchFamily="18" charset="0"/>
              </a:rPr>
              <a:t>Diều là hạt cau</a:t>
            </a:r>
          </a:p>
          <a:p>
            <a:pPr>
              <a:lnSpc>
                <a:spcPct val="120000"/>
              </a:lnSpc>
            </a:pPr>
            <a:r>
              <a:rPr lang="vi-VN" sz="3800" b="1">
                <a:solidFill>
                  <a:srgbClr val="0000CC"/>
                </a:solidFill>
                <a:latin typeface="Times New Roman" pitchFamily="18" charset="0"/>
                <a:cs typeface="Times New Roman" pitchFamily="18" charset="0"/>
              </a:rPr>
              <a:t>Phơi trên nong trời.</a:t>
            </a:r>
          </a:p>
        </p:txBody>
      </p:sp>
    </p:spTree>
    <p:extLst>
      <p:ext uri="{BB962C8B-B14F-4D97-AF65-F5344CB8AC3E}">
        <p14:creationId xmlns:p14="http://schemas.microsoft.com/office/powerpoint/2010/main" val="418493491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fade">
                                      <p:cBhvr>
                                        <p:cTn id="15"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2" name="Rectangle 1"/>
          <p:cNvSpPr/>
          <p:nvPr/>
        </p:nvSpPr>
        <p:spPr>
          <a:xfrm>
            <a:off x="1603628" y="2949714"/>
            <a:ext cx="13849891" cy="707886"/>
          </a:xfrm>
          <a:prstGeom prst="rect">
            <a:avLst/>
          </a:prstGeom>
        </p:spPr>
        <p:txBody>
          <a:bodyPr wrap="square">
            <a:spAutoFit/>
          </a:bodyPr>
          <a:lstStyle/>
          <a:p>
            <a:r>
              <a:rPr lang="nl-NL" sz="4000" b="1" smtClean="0">
                <a:solidFill>
                  <a:srgbClr val="0000CC"/>
                </a:solidFill>
                <a:latin typeface="Times New Roman" panose="02020603050405020304" pitchFamily="18" charset="0"/>
                <a:cs typeface="Times New Roman" panose="02020603050405020304" pitchFamily="18" charset="0"/>
              </a:rPr>
              <a:t>no gió, trăng vàng, trăng ngần, sông Ngân, chơi vơi, nong trời.</a:t>
            </a:r>
            <a:endParaRPr lang="vi-VN" sz="4000" b="1" dirty="0">
              <a:solidFill>
                <a:srgbClr val="0000CC"/>
              </a:solidFill>
              <a:latin typeface="Times New Roman" pitchFamily="18" charset="0"/>
              <a:cs typeface="Times New Roman" pitchFamily="18" charset="0"/>
            </a:endParaRPr>
          </a:p>
        </p:txBody>
      </p:sp>
      <p:grpSp>
        <p:nvGrpSpPr>
          <p:cNvPr id="13" name="Group 12"/>
          <p:cNvGrpSpPr/>
          <p:nvPr/>
        </p:nvGrpSpPr>
        <p:grpSpPr>
          <a:xfrm>
            <a:off x="1508919" y="1981200"/>
            <a:ext cx="4191000" cy="677108"/>
            <a:chOff x="1508919" y="1888664"/>
            <a:chExt cx="3733800" cy="677108"/>
          </a:xfrm>
        </p:grpSpPr>
        <p:sp>
          <p:nvSpPr>
            <p:cNvPr id="20" name="Rectangle 19"/>
            <p:cNvSpPr/>
            <p:nvPr/>
          </p:nvSpPr>
          <p:spPr>
            <a:xfrm>
              <a:off x="1508919" y="1888664"/>
              <a:ext cx="3733800"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2. Viết từ khó.</a:t>
              </a:r>
            </a:p>
          </p:txBody>
        </p:sp>
        <p:cxnSp>
          <p:nvCxnSpPr>
            <p:cNvPr id="21" name="Straight Connector 20"/>
            <p:cNvCxnSpPr/>
            <p:nvPr/>
          </p:nvCxnSpPr>
          <p:spPr>
            <a:xfrm>
              <a:off x="1673234" y="2519755"/>
              <a:ext cx="2606871"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22" name="Rectangle 21"/>
          <p:cNvSpPr/>
          <p:nvPr/>
        </p:nvSpPr>
        <p:spPr>
          <a:xfrm>
            <a:off x="1603628" y="4854714"/>
            <a:ext cx="10268491" cy="707886"/>
          </a:xfrm>
          <a:prstGeom prst="rect">
            <a:avLst/>
          </a:prstGeom>
        </p:spPr>
        <p:txBody>
          <a:bodyPr wrap="square">
            <a:spAutoFit/>
          </a:bodyPr>
          <a:lstStyle/>
          <a:p>
            <a:r>
              <a:rPr lang="nl-NL" sz="4000" b="1" dirty="0">
                <a:solidFill>
                  <a:srgbClr val="0000CC"/>
                </a:solidFill>
                <a:latin typeface="Times New Roman" pitchFamily="18" charset="0"/>
                <a:cs typeface="Times New Roman" pitchFamily="18" charset="0"/>
              </a:rPr>
              <a:t>Hai bạn trong bàn đổi vở và soát lỗi cho nhau.</a:t>
            </a:r>
            <a:endParaRPr lang="vi-VN" sz="4000" b="1" dirty="0">
              <a:solidFill>
                <a:srgbClr val="0000CC"/>
              </a:solidFill>
              <a:latin typeface="Times New Roman" pitchFamily="18" charset="0"/>
              <a:cs typeface="Times New Roman" pitchFamily="18" charset="0"/>
            </a:endParaRPr>
          </a:p>
        </p:txBody>
      </p:sp>
      <p:grpSp>
        <p:nvGrpSpPr>
          <p:cNvPr id="23" name="Group 22"/>
          <p:cNvGrpSpPr/>
          <p:nvPr/>
        </p:nvGrpSpPr>
        <p:grpSpPr>
          <a:xfrm>
            <a:off x="1508919" y="4007524"/>
            <a:ext cx="7086600" cy="677108"/>
            <a:chOff x="1508919" y="1888664"/>
            <a:chExt cx="6313517" cy="677108"/>
          </a:xfrm>
        </p:grpSpPr>
        <p:sp>
          <p:nvSpPr>
            <p:cNvPr id="24" name="Rectangle 23"/>
            <p:cNvSpPr/>
            <p:nvPr/>
          </p:nvSpPr>
          <p:spPr>
            <a:xfrm>
              <a:off x="1508919" y="1888664"/>
              <a:ext cx="6313517"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3. Đổi vở, soát lỗi cho nhau.</a:t>
              </a:r>
            </a:p>
          </p:txBody>
        </p:sp>
        <p:cxnSp>
          <p:nvCxnSpPr>
            <p:cNvPr id="26" name="Straight Connector 25"/>
            <p:cNvCxnSpPr/>
            <p:nvPr/>
          </p:nvCxnSpPr>
          <p:spPr>
            <a:xfrm>
              <a:off x="1673227" y="2519755"/>
              <a:ext cx="4969349"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9" name="Text Box 14"/>
          <p:cNvSpPr txBox="1">
            <a:spLocks noChangeArrowheads="1"/>
          </p:cNvSpPr>
          <p:nvPr/>
        </p:nvSpPr>
        <p:spPr bwMode="auto">
          <a:xfrm>
            <a:off x="4861719" y="1219200"/>
            <a:ext cx="6553200" cy="6990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3600" b="1" err="1">
                <a:solidFill>
                  <a:srgbClr val="0000CC"/>
                </a:solidFill>
                <a:effectLst>
                  <a:outerShdw blurRad="38100" dist="38100" dir="2700000" algn="tl">
                    <a:srgbClr val="000000">
                      <a:alpha val="43137"/>
                    </a:srgbClr>
                  </a:outerShdw>
                </a:effectLst>
                <a:latin typeface="Times New Roman" pitchFamily="18" charset="0"/>
              </a:rPr>
              <a:t>Bài</a:t>
            </a:r>
            <a:r>
              <a:rPr lang="en-US" sz="3600" b="1">
                <a:solidFill>
                  <a:srgbClr val="0000CC"/>
                </a:solidFill>
                <a:effectLst>
                  <a:outerShdw blurRad="38100" dist="38100" dir="2700000" algn="tl">
                    <a:srgbClr val="000000">
                      <a:alpha val="43137"/>
                    </a:srgbClr>
                  </a:outerShdw>
                </a:effectLst>
                <a:latin typeface="Times New Roman" pitchFamily="18" charset="0"/>
              </a:rPr>
              <a:t> </a:t>
            </a:r>
            <a:r>
              <a:rPr lang="en-US" sz="3600" b="1" smtClean="0">
                <a:solidFill>
                  <a:srgbClr val="0000CC"/>
                </a:solidFill>
                <a:effectLst>
                  <a:outerShdw blurRad="38100" dist="38100" dir="2700000" algn="tl">
                    <a:srgbClr val="000000">
                      <a:alpha val="43137"/>
                    </a:srgbClr>
                  </a:outerShdw>
                </a:effectLst>
                <a:latin typeface="Times New Roman" pitchFamily="18" charset="0"/>
              </a:rPr>
              <a:t>3: CÁNH DIỀU</a:t>
            </a:r>
            <a:endParaRPr lang="en-US" sz="3600" b="1" dirty="0">
              <a:solidFill>
                <a:srgbClr val="0000CC"/>
              </a:solidFill>
              <a:effectLst>
                <a:outerShdw blurRad="38100" dist="38100" dir="2700000" algn="tl">
                  <a:srgbClr val="000000">
                    <a:alpha val="43137"/>
                  </a:srgbClr>
                </a:outerShdw>
              </a:effectLst>
              <a:latin typeface="Times New Roman" pitchFamily="18" charset="0"/>
            </a:endParaRPr>
          </a:p>
        </p:txBody>
      </p:sp>
    </p:spTree>
    <p:extLst>
      <p:ext uri="{BB962C8B-B14F-4D97-AF65-F5344CB8AC3E}">
        <p14:creationId xmlns:p14="http://schemas.microsoft.com/office/powerpoint/2010/main" val="1853818042"/>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2" name="Rectangle 1"/>
          <p:cNvSpPr/>
          <p:nvPr/>
        </p:nvSpPr>
        <p:spPr>
          <a:xfrm>
            <a:off x="1542668" y="2362200"/>
            <a:ext cx="6214651" cy="1938992"/>
          </a:xfrm>
          <a:prstGeom prst="rect">
            <a:avLst/>
          </a:prstGeom>
        </p:spPr>
        <p:txBody>
          <a:bodyPr wrap="square">
            <a:spAutoFit/>
          </a:bodyPr>
          <a:lstStyle/>
          <a:p>
            <a:pPr algn="just"/>
            <a:r>
              <a:rPr lang="nl-NL" sz="4000" b="1" dirty="0">
                <a:solidFill>
                  <a:srgbClr val="FF0000"/>
                </a:solidFill>
                <a:latin typeface="Times New Roman" pitchFamily="18" charset="0"/>
                <a:cs typeface="Times New Roman" pitchFamily="18" charset="0"/>
              </a:rPr>
              <a:t>2</a:t>
            </a:r>
            <a:r>
              <a:rPr lang="nl-NL" sz="4000" b="1">
                <a:solidFill>
                  <a:srgbClr val="FF0000"/>
                </a:solidFill>
                <a:latin typeface="Times New Roman" pitchFamily="18" charset="0"/>
                <a:cs typeface="Times New Roman" pitchFamily="18" charset="0"/>
              </a:rPr>
              <a:t>. </a:t>
            </a:r>
            <a:r>
              <a:rPr lang="nl-NL" sz="4000" b="1" smtClean="0">
                <a:solidFill>
                  <a:srgbClr val="FF0000"/>
                </a:solidFill>
                <a:latin typeface="Times New Roman" pitchFamily="18" charset="0"/>
                <a:cs typeface="Times New Roman" pitchFamily="18" charset="0"/>
              </a:rPr>
              <a:t>Tìm chữ, tên chữ và viết vào vở 9 chữ trong bảng sau:</a:t>
            </a:r>
            <a:endParaRPr lang="vi-VN" sz="4000" b="1" dirty="0">
              <a:solidFill>
                <a:srgbClr val="FF0000"/>
              </a:solidFill>
              <a:latin typeface="Times New Roman" pitchFamily="18" charset="0"/>
              <a:cs typeface="Times New Roman" pitchFamily="18" charset="0"/>
            </a:endParaRPr>
          </a:p>
        </p:txBody>
      </p:sp>
      <p:grpSp>
        <p:nvGrpSpPr>
          <p:cNvPr id="13" name="Group 12"/>
          <p:cNvGrpSpPr/>
          <p:nvPr/>
        </p:nvGrpSpPr>
        <p:grpSpPr>
          <a:xfrm>
            <a:off x="1508919" y="1676400"/>
            <a:ext cx="4191000" cy="677108"/>
            <a:chOff x="1508919" y="1888664"/>
            <a:chExt cx="3733800" cy="677108"/>
          </a:xfrm>
        </p:grpSpPr>
        <p:sp>
          <p:nvSpPr>
            <p:cNvPr id="20" name="Rectangle 19"/>
            <p:cNvSpPr/>
            <p:nvPr/>
          </p:nvSpPr>
          <p:spPr>
            <a:xfrm>
              <a:off x="1508919" y="1888664"/>
              <a:ext cx="3733800"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4. Luyện tập.</a:t>
              </a:r>
            </a:p>
          </p:txBody>
        </p:sp>
        <p:cxnSp>
          <p:nvCxnSpPr>
            <p:cNvPr id="21" name="Straight Connector 20"/>
            <p:cNvCxnSpPr/>
            <p:nvPr/>
          </p:nvCxnSpPr>
          <p:spPr>
            <a:xfrm>
              <a:off x="1673234" y="2519755"/>
              <a:ext cx="2362477"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5" name="Rectangle 2">
            <a:extLst>
              <a:ext uri="{FF2B5EF4-FFF2-40B4-BE49-F238E27FC236}">
                <a16:creationId xmlns:a16="http://schemas.microsoft.com/office/drawing/2014/main" xmlns="" id="{CE84C94D-3FFD-FB2C-3387-725477014128}"/>
              </a:ext>
            </a:extLst>
          </p:cNvPr>
          <p:cNvSpPr>
            <a:spLocks noChangeArrowheads="1"/>
          </p:cNvSpPr>
          <p:nvPr/>
        </p:nvSpPr>
        <p:spPr bwMode="auto">
          <a:xfrm>
            <a:off x="0" y="0"/>
            <a:ext cx="1627663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9" name="Text Box 14"/>
          <p:cNvSpPr txBox="1">
            <a:spLocks noChangeArrowheads="1"/>
          </p:cNvSpPr>
          <p:nvPr/>
        </p:nvSpPr>
        <p:spPr bwMode="auto">
          <a:xfrm>
            <a:off x="4861719" y="1219200"/>
            <a:ext cx="6553200" cy="6990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3600" b="1" err="1">
                <a:solidFill>
                  <a:srgbClr val="0000CC"/>
                </a:solidFill>
                <a:effectLst>
                  <a:outerShdw blurRad="38100" dist="38100" dir="2700000" algn="tl">
                    <a:srgbClr val="000000">
                      <a:alpha val="43137"/>
                    </a:srgbClr>
                  </a:outerShdw>
                </a:effectLst>
                <a:latin typeface="Times New Roman" pitchFamily="18" charset="0"/>
              </a:rPr>
              <a:t>Bài</a:t>
            </a:r>
            <a:r>
              <a:rPr lang="en-US" sz="3600" b="1">
                <a:solidFill>
                  <a:srgbClr val="0000CC"/>
                </a:solidFill>
                <a:effectLst>
                  <a:outerShdw blurRad="38100" dist="38100" dir="2700000" algn="tl">
                    <a:srgbClr val="000000">
                      <a:alpha val="43137"/>
                    </a:srgbClr>
                  </a:outerShdw>
                </a:effectLst>
                <a:latin typeface="Times New Roman" pitchFamily="18" charset="0"/>
              </a:rPr>
              <a:t> </a:t>
            </a:r>
            <a:r>
              <a:rPr lang="en-US" sz="3600" b="1" smtClean="0">
                <a:solidFill>
                  <a:srgbClr val="0000CC"/>
                </a:solidFill>
                <a:effectLst>
                  <a:outerShdw blurRad="38100" dist="38100" dir="2700000" algn="tl">
                    <a:srgbClr val="000000">
                      <a:alpha val="43137"/>
                    </a:srgbClr>
                  </a:outerShdw>
                </a:effectLst>
                <a:latin typeface="Times New Roman" pitchFamily="18" charset="0"/>
              </a:rPr>
              <a:t>3: CÁNH DIỀU</a:t>
            </a:r>
            <a:endParaRPr lang="en-US" sz="3600" b="1" dirty="0">
              <a:solidFill>
                <a:srgbClr val="0000CC"/>
              </a:solidFill>
              <a:effectLst>
                <a:outerShdw blurRad="38100" dist="38100" dir="2700000" algn="tl">
                  <a:srgbClr val="000000">
                    <a:alpha val="43137"/>
                  </a:srgbClr>
                </a:outerShdw>
              </a:effectLst>
              <a:latin typeface="Times New Roman" pitchFamily="18" charset="0"/>
            </a:endParaRP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2739" t="34625" r="29995" b="8667"/>
          <a:stretch/>
        </p:blipFill>
        <p:spPr bwMode="auto">
          <a:xfrm>
            <a:off x="7604919" y="2123872"/>
            <a:ext cx="8060405" cy="6899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Rectangle 21"/>
          <p:cNvSpPr/>
          <p:nvPr/>
        </p:nvSpPr>
        <p:spPr>
          <a:xfrm>
            <a:off x="10519028" y="3562030"/>
            <a:ext cx="956851" cy="584775"/>
          </a:xfrm>
          <a:prstGeom prst="rect">
            <a:avLst/>
          </a:prstGeom>
        </p:spPr>
        <p:txBody>
          <a:bodyPr wrap="square">
            <a:spAutoFit/>
          </a:bodyPr>
          <a:lstStyle/>
          <a:p>
            <a:pPr algn="just"/>
            <a:r>
              <a:rPr lang="nl-NL" sz="3200" smtClean="0">
                <a:latin typeface="+mj-lt"/>
                <a:cs typeface="Times New Roman" pitchFamily="18" charset="0"/>
              </a:rPr>
              <a:t>ng</a:t>
            </a:r>
            <a:endParaRPr lang="vi-VN" sz="3200" dirty="0">
              <a:latin typeface="+mj-lt"/>
              <a:cs typeface="Times New Roman" pitchFamily="18" charset="0"/>
            </a:endParaRPr>
          </a:p>
        </p:txBody>
      </p:sp>
      <p:sp>
        <p:nvSpPr>
          <p:cNvPr id="23" name="Rectangle 22"/>
          <p:cNvSpPr/>
          <p:nvPr/>
        </p:nvSpPr>
        <p:spPr>
          <a:xfrm>
            <a:off x="10473308" y="4927290"/>
            <a:ext cx="956851" cy="584775"/>
          </a:xfrm>
          <a:prstGeom prst="rect">
            <a:avLst/>
          </a:prstGeom>
        </p:spPr>
        <p:txBody>
          <a:bodyPr wrap="square">
            <a:spAutoFit/>
          </a:bodyPr>
          <a:lstStyle/>
          <a:p>
            <a:pPr algn="just"/>
            <a:r>
              <a:rPr lang="nl-NL" sz="3200" smtClean="0">
                <a:latin typeface="+mj-lt"/>
                <a:cs typeface="Times New Roman" pitchFamily="18" charset="0"/>
              </a:rPr>
              <a:t>nh</a:t>
            </a:r>
            <a:endParaRPr lang="vi-VN" sz="3200" dirty="0">
              <a:latin typeface="+mj-lt"/>
              <a:cs typeface="Times New Roman" pitchFamily="18" charset="0"/>
            </a:endParaRPr>
          </a:p>
        </p:txBody>
      </p:sp>
      <p:sp>
        <p:nvSpPr>
          <p:cNvPr id="24" name="Rectangle 23"/>
          <p:cNvSpPr/>
          <p:nvPr/>
        </p:nvSpPr>
        <p:spPr>
          <a:xfrm>
            <a:off x="10378599" y="6233160"/>
            <a:ext cx="956851" cy="584775"/>
          </a:xfrm>
          <a:prstGeom prst="rect">
            <a:avLst/>
          </a:prstGeom>
        </p:spPr>
        <p:txBody>
          <a:bodyPr wrap="square">
            <a:spAutoFit/>
          </a:bodyPr>
          <a:lstStyle/>
          <a:p>
            <a:pPr algn="ctr"/>
            <a:r>
              <a:rPr lang="nl-NL" sz="3200">
                <a:latin typeface="+mj-lt"/>
                <a:cs typeface="Times New Roman" pitchFamily="18" charset="0"/>
              </a:rPr>
              <a:t>ô</a:t>
            </a:r>
            <a:endParaRPr lang="vi-VN" sz="3200" dirty="0">
              <a:latin typeface="+mj-lt"/>
              <a:cs typeface="Times New Roman" pitchFamily="18" charset="0"/>
            </a:endParaRPr>
          </a:p>
        </p:txBody>
      </p:sp>
      <p:sp>
        <p:nvSpPr>
          <p:cNvPr id="25" name="Rectangle 24"/>
          <p:cNvSpPr/>
          <p:nvPr/>
        </p:nvSpPr>
        <p:spPr>
          <a:xfrm>
            <a:off x="10393998" y="6879491"/>
            <a:ext cx="956851" cy="584775"/>
          </a:xfrm>
          <a:prstGeom prst="rect">
            <a:avLst/>
          </a:prstGeom>
        </p:spPr>
        <p:txBody>
          <a:bodyPr wrap="square">
            <a:spAutoFit/>
          </a:bodyPr>
          <a:lstStyle/>
          <a:p>
            <a:pPr algn="ctr"/>
            <a:r>
              <a:rPr lang="nl-NL" sz="3200">
                <a:latin typeface="+mj-lt"/>
                <a:cs typeface="Times New Roman" pitchFamily="18" charset="0"/>
              </a:rPr>
              <a:t>ơ</a:t>
            </a:r>
            <a:endParaRPr lang="vi-VN" sz="3200" dirty="0">
              <a:latin typeface="+mj-lt"/>
              <a:cs typeface="Times New Roman" pitchFamily="18" charset="0"/>
            </a:endParaRPr>
          </a:p>
        </p:txBody>
      </p:sp>
      <p:sp>
        <p:nvSpPr>
          <p:cNvPr id="26" name="Rectangle 25"/>
          <p:cNvSpPr/>
          <p:nvPr/>
        </p:nvSpPr>
        <p:spPr>
          <a:xfrm>
            <a:off x="10375489" y="7541062"/>
            <a:ext cx="956851" cy="584775"/>
          </a:xfrm>
          <a:prstGeom prst="rect">
            <a:avLst/>
          </a:prstGeom>
        </p:spPr>
        <p:txBody>
          <a:bodyPr wrap="square">
            <a:spAutoFit/>
          </a:bodyPr>
          <a:lstStyle/>
          <a:p>
            <a:pPr algn="ctr"/>
            <a:r>
              <a:rPr lang="nl-NL" sz="3200" smtClean="0">
                <a:latin typeface="+mj-lt"/>
                <a:cs typeface="Times New Roman" pitchFamily="18" charset="0"/>
              </a:rPr>
              <a:t>p</a:t>
            </a:r>
            <a:endParaRPr lang="vi-VN" sz="3200" dirty="0">
              <a:latin typeface="+mj-lt"/>
              <a:cs typeface="Times New Roman" pitchFamily="18" charset="0"/>
            </a:endParaRPr>
          </a:p>
        </p:txBody>
      </p:sp>
      <p:sp>
        <p:nvSpPr>
          <p:cNvPr id="27" name="Rectangle 26"/>
          <p:cNvSpPr/>
          <p:nvPr/>
        </p:nvSpPr>
        <p:spPr>
          <a:xfrm>
            <a:off x="12634119" y="2946179"/>
            <a:ext cx="1447800" cy="584775"/>
          </a:xfrm>
          <a:prstGeom prst="rect">
            <a:avLst/>
          </a:prstGeom>
        </p:spPr>
        <p:txBody>
          <a:bodyPr wrap="square">
            <a:spAutoFit/>
          </a:bodyPr>
          <a:lstStyle/>
          <a:p>
            <a:pPr algn="just"/>
            <a:r>
              <a:rPr lang="nl-NL" sz="3200" smtClean="0">
                <a:latin typeface="+mj-lt"/>
                <a:cs typeface="Times New Roman" pitchFamily="18" charset="0"/>
              </a:rPr>
              <a:t>en-nờ</a:t>
            </a:r>
            <a:endParaRPr lang="vi-VN" sz="3200" dirty="0">
              <a:latin typeface="+mj-lt"/>
              <a:cs typeface="Times New Roman" pitchFamily="18" charset="0"/>
            </a:endParaRPr>
          </a:p>
        </p:txBody>
      </p:sp>
      <p:sp>
        <p:nvSpPr>
          <p:cNvPr id="28" name="Rectangle 27"/>
          <p:cNvSpPr/>
          <p:nvPr/>
        </p:nvSpPr>
        <p:spPr>
          <a:xfrm>
            <a:off x="12237879" y="4261545"/>
            <a:ext cx="2819400" cy="584775"/>
          </a:xfrm>
          <a:prstGeom prst="rect">
            <a:avLst/>
          </a:prstGeom>
        </p:spPr>
        <p:txBody>
          <a:bodyPr wrap="square">
            <a:spAutoFit/>
          </a:bodyPr>
          <a:lstStyle/>
          <a:p>
            <a:pPr algn="just"/>
            <a:r>
              <a:rPr lang="nl-NL" sz="3200" smtClean="0">
                <a:latin typeface="+mj-lt"/>
                <a:cs typeface="Times New Roman" pitchFamily="18" charset="0"/>
              </a:rPr>
              <a:t>en-nờ giê hát</a:t>
            </a:r>
            <a:endParaRPr lang="vi-VN" sz="3200" dirty="0">
              <a:latin typeface="+mj-lt"/>
              <a:cs typeface="Times New Roman" pitchFamily="18" charset="0"/>
            </a:endParaRPr>
          </a:p>
        </p:txBody>
      </p:sp>
      <p:sp>
        <p:nvSpPr>
          <p:cNvPr id="29" name="Rectangle 28"/>
          <p:cNvSpPr/>
          <p:nvPr/>
        </p:nvSpPr>
        <p:spPr>
          <a:xfrm>
            <a:off x="12984639" y="5573621"/>
            <a:ext cx="533400" cy="584775"/>
          </a:xfrm>
          <a:prstGeom prst="rect">
            <a:avLst/>
          </a:prstGeom>
        </p:spPr>
        <p:txBody>
          <a:bodyPr wrap="square">
            <a:spAutoFit/>
          </a:bodyPr>
          <a:lstStyle/>
          <a:p>
            <a:pPr algn="just"/>
            <a:r>
              <a:rPr lang="nl-NL" sz="3200" smtClean="0">
                <a:latin typeface="+mj-lt"/>
                <a:cs typeface="Times New Roman" pitchFamily="18" charset="0"/>
              </a:rPr>
              <a:t>o</a:t>
            </a:r>
            <a:endParaRPr lang="vi-VN" sz="3200" dirty="0">
              <a:latin typeface="+mj-lt"/>
              <a:cs typeface="Times New Roman" pitchFamily="18" charset="0"/>
            </a:endParaRPr>
          </a:p>
        </p:txBody>
      </p:sp>
      <p:sp>
        <p:nvSpPr>
          <p:cNvPr id="30" name="Rectangle 29"/>
          <p:cNvSpPr/>
          <p:nvPr/>
        </p:nvSpPr>
        <p:spPr>
          <a:xfrm>
            <a:off x="12743909" y="6233160"/>
            <a:ext cx="956851" cy="584775"/>
          </a:xfrm>
          <a:prstGeom prst="rect">
            <a:avLst/>
          </a:prstGeom>
        </p:spPr>
        <p:txBody>
          <a:bodyPr wrap="square">
            <a:spAutoFit/>
          </a:bodyPr>
          <a:lstStyle/>
          <a:p>
            <a:pPr algn="ctr"/>
            <a:r>
              <a:rPr lang="nl-NL" sz="3200">
                <a:latin typeface="+mj-lt"/>
                <a:cs typeface="Times New Roman" pitchFamily="18" charset="0"/>
              </a:rPr>
              <a:t>ô</a:t>
            </a:r>
            <a:endParaRPr lang="vi-VN" sz="3200" dirty="0">
              <a:latin typeface="+mj-lt"/>
              <a:cs typeface="Times New Roman" pitchFamily="18" charset="0"/>
            </a:endParaRPr>
          </a:p>
        </p:txBody>
      </p:sp>
      <p:sp>
        <p:nvSpPr>
          <p:cNvPr id="31" name="Rectangle 30"/>
          <p:cNvSpPr/>
          <p:nvPr/>
        </p:nvSpPr>
        <p:spPr>
          <a:xfrm>
            <a:off x="12759308" y="6879491"/>
            <a:ext cx="956851" cy="584775"/>
          </a:xfrm>
          <a:prstGeom prst="rect">
            <a:avLst/>
          </a:prstGeom>
        </p:spPr>
        <p:txBody>
          <a:bodyPr wrap="square">
            <a:spAutoFit/>
          </a:bodyPr>
          <a:lstStyle/>
          <a:p>
            <a:pPr algn="ctr"/>
            <a:r>
              <a:rPr lang="nl-NL" sz="3200">
                <a:latin typeface="+mj-lt"/>
                <a:cs typeface="Times New Roman" pitchFamily="18" charset="0"/>
              </a:rPr>
              <a:t>ơ</a:t>
            </a:r>
            <a:endParaRPr lang="vi-VN" sz="3200" dirty="0">
              <a:latin typeface="+mj-lt"/>
              <a:cs typeface="Times New Roman" pitchFamily="18" charset="0"/>
            </a:endParaRPr>
          </a:p>
        </p:txBody>
      </p:sp>
      <p:sp>
        <p:nvSpPr>
          <p:cNvPr id="32" name="Rectangle 31"/>
          <p:cNvSpPr/>
          <p:nvPr/>
        </p:nvSpPr>
        <p:spPr>
          <a:xfrm>
            <a:off x="12740799" y="7541062"/>
            <a:ext cx="956851" cy="584775"/>
          </a:xfrm>
          <a:prstGeom prst="rect">
            <a:avLst/>
          </a:prstGeom>
        </p:spPr>
        <p:txBody>
          <a:bodyPr wrap="square">
            <a:spAutoFit/>
          </a:bodyPr>
          <a:lstStyle/>
          <a:p>
            <a:pPr algn="ctr"/>
            <a:r>
              <a:rPr lang="nl-NL" sz="3200" smtClean="0">
                <a:latin typeface="+mj-lt"/>
                <a:cs typeface="Times New Roman" pitchFamily="18" charset="0"/>
              </a:rPr>
              <a:t>pê</a:t>
            </a:r>
            <a:endParaRPr lang="vi-VN" sz="3200" dirty="0">
              <a:latin typeface="+mj-lt"/>
              <a:cs typeface="Times New Roman" pitchFamily="18" charset="0"/>
            </a:endParaRPr>
          </a:p>
        </p:txBody>
      </p:sp>
    </p:spTree>
    <p:extLst>
      <p:ext uri="{BB962C8B-B14F-4D97-AF65-F5344CB8AC3E}">
        <p14:creationId xmlns:p14="http://schemas.microsoft.com/office/powerpoint/2010/main" val="2807543708"/>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1026"/>
                                        </p:tgtEl>
                                        <p:attrNameLst>
                                          <p:attrName>style.visibility</p:attrName>
                                        </p:attrNameLst>
                                      </p:cBhvr>
                                      <p:to>
                                        <p:strVal val="visible"/>
                                      </p:to>
                                    </p:set>
                                    <p:animEffect transition="in" filter="fade">
                                      <p:cBhvr>
                                        <p:cTn id="10" dur="500"/>
                                        <p:tgtEl>
                                          <p:spTgt spid="102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7"/>
                                        </p:tgtEl>
                                        <p:attrNameLst>
                                          <p:attrName>style.visibility</p:attrName>
                                        </p:attrNameLst>
                                      </p:cBhvr>
                                      <p:to>
                                        <p:strVal val="visible"/>
                                      </p:to>
                                    </p:set>
                                    <p:animEffect transition="in" filter="fade">
                                      <p:cBhvr>
                                        <p:cTn id="15" dur="500"/>
                                        <p:tgtEl>
                                          <p:spTgt spid="2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fade">
                                      <p:cBhvr>
                                        <p:cTn id="20" dur="500"/>
                                        <p:tgtEl>
                                          <p:spTgt spid="22"/>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fade">
                                      <p:cBhvr>
                                        <p:cTn id="25" dur="500"/>
                                        <p:tgtEl>
                                          <p:spTgt spid="28"/>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23"/>
                                        </p:tgtEl>
                                        <p:attrNameLst>
                                          <p:attrName>style.visibility</p:attrName>
                                        </p:attrNameLst>
                                      </p:cBhvr>
                                      <p:to>
                                        <p:strVal val="visible"/>
                                      </p:to>
                                    </p:set>
                                    <p:animEffect transition="in" filter="fade">
                                      <p:cBhvr>
                                        <p:cTn id="30" dur="500"/>
                                        <p:tgtEl>
                                          <p:spTgt spid="23"/>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29"/>
                                        </p:tgtEl>
                                        <p:attrNameLst>
                                          <p:attrName>style.visibility</p:attrName>
                                        </p:attrNameLst>
                                      </p:cBhvr>
                                      <p:to>
                                        <p:strVal val="visible"/>
                                      </p:to>
                                    </p:set>
                                    <p:animEffect transition="in" filter="fade">
                                      <p:cBhvr>
                                        <p:cTn id="35" dur="500"/>
                                        <p:tgtEl>
                                          <p:spTgt spid="29"/>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24"/>
                                        </p:tgtEl>
                                        <p:attrNameLst>
                                          <p:attrName>style.visibility</p:attrName>
                                        </p:attrNameLst>
                                      </p:cBhvr>
                                      <p:to>
                                        <p:strVal val="visible"/>
                                      </p:to>
                                    </p:set>
                                    <p:animEffect transition="in" filter="fade">
                                      <p:cBhvr>
                                        <p:cTn id="40" dur="500"/>
                                        <p:tgtEl>
                                          <p:spTgt spid="24"/>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30"/>
                                        </p:tgtEl>
                                        <p:attrNameLst>
                                          <p:attrName>style.visibility</p:attrName>
                                        </p:attrNameLst>
                                      </p:cBhvr>
                                      <p:to>
                                        <p:strVal val="visible"/>
                                      </p:to>
                                    </p:set>
                                    <p:animEffect transition="in" filter="fade">
                                      <p:cBhvr>
                                        <p:cTn id="45" dur="500"/>
                                        <p:tgtEl>
                                          <p:spTgt spid="30"/>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25"/>
                                        </p:tgtEl>
                                        <p:attrNameLst>
                                          <p:attrName>style.visibility</p:attrName>
                                        </p:attrNameLst>
                                      </p:cBhvr>
                                      <p:to>
                                        <p:strVal val="visible"/>
                                      </p:to>
                                    </p:set>
                                    <p:animEffect transition="in" filter="fade">
                                      <p:cBhvr>
                                        <p:cTn id="50" dur="500"/>
                                        <p:tgtEl>
                                          <p:spTgt spid="25"/>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31"/>
                                        </p:tgtEl>
                                        <p:attrNameLst>
                                          <p:attrName>style.visibility</p:attrName>
                                        </p:attrNameLst>
                                      </p:cBhvr>
                                      <p:to>
                                        <p:strVal val="visible"/>
                                      </p:to>
                                    </p:set>
                                    <p:animEffect transition="in" filter="fade">
                                      <p:cBhvr>
                                        <p:cTn id="55" dur="500"/>
                                        <p:tgtEl>
                                          <p:spTgt spid="31"/>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26"/>
                                        </p:tgtEl>
                                        <p:attrNameLst>
                                          <p:attrName>style.visibility</p:attrName>
                                        </p:attrNameLst>
                                      </p:cBhvr>
                                      <p:to>
                                        <p:strVal val="visible"/>
                                      </p:to>
                                    </p:set>
                                    <p:animEffect transition="in" filter="fade">
                                      <p:cBhvr>
                                        <p:cTn id="60" dur="500"/>
                                        <p:tgtEl>
                                          <p:spTgt spid="26"/>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32"/>
                                        </p:tgtEl>
                                        <p:attrNameLst>
                                          <p:attrName>style.visibility</p:attrName>
                                        </p:attrNameLst>
                                      </p:cBhvr>
                                      <p:to>
                                        <p:strVal val="visible"/>
                                      </p:to>
                                    </p:set>
                                    <p:animEffect transition="in" filter="fade">
                                      <p:cBhvr>
                                        <p:cTn id="65"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2" grpId="0"/>
      <p:bldP spid="23" grpId="0"/>
      <p:bldP spid="24" grpId="0"/>
      <p:bldP spid="25" grpId="0"/>
      <p:bldP spid="26" grpId="0"/>
      <p:bldP spid="27" grpId="0"/>
      <p:bldP spid="28" grpId="0"/>
      <p:bldP spid="29" grpId="0"/>
      <p:bldP spid="30" grpId="0"/>
      <p:bldP spid="31" grpId="0"/>
      <p:bldP spid="3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2" name="Rectangle 1"/>
          <p:cNvSpPr/>
          <p:nvPr/>
        </p:nvSpPr>
        <p:spPr>
          <a:xfrm>
            <a:off x="1542668" y="2362200"/>
            <a:ext cx="13834651" cy="707886"/>
          </a:xfrm>
          <a:prstGeom prst="rect">
            <a:avLst/>
          </a:prstGeom>
        </p:spPr>
        <p:txBody>
          <a:bodyPr wrap="square">
            <a:spAutoFit/>
          </a:bodyPr>
          <a:lstStyle/>
          <a:p>
            <a:pPr algn="just"/>
            <a:r>
              <a:rPr lang="nl-NL" sz="4000" b="1" smtClean="0">
                <a:solidFill>
                  <a:srgbClr val="FF0000"/>
                </a:solidFill>
                <a:latin typeface="Times New Roman" pitchFamily="18" charset="0"/>
                <a:cs typeface="Times New Roman" pitchFamily="18" charset="0"/>
              </a:rPr>
              <a:t>3. Chọn chữ hoặc vần phù hợp với ô trống:</a:t>
            </a:r>
            <a:endParaRPr lang="vi-VN" sz="4000" b="1" dirty="0">
              <a:solidFill>
                <a:srgbClr val="FF0000"/>
              </a:solidFill>
              <a:latin typeface="Times New Roman" pitchFamily="18" charset="0"/>
              <a:cs typeface="Times New Roman" pitchFamily="18" charset="0"/>
            </a:endParaRPr>
          </a:p>
        </p:txBody>
      </p:sp>
      <p:grpSp>
        <p:nvGrpSpPr>
          <p:cNvPr id="13" name="Group 12"/>
          <p:cNvGrpSpPr/>
          <p:nvPr/>
        </p:nvGrpSpPr>
        <p:grpSpPr>
          <a:xfrm>
            <a:off x="1508919" y="1676400"/>
            <a:ext cx="4191000" cy="677108"/>
            <a:chOff x="1508919" y="1888664"/>
            <a:chExt cx="3733800" cy="677108"/>
          </a:xfrm>
        </p:grpSpPr>
        <p:sp>
          <p:nvSpPr>
            <p:cNvPr id="20" name="Rectangle 19"/>
            <p:cNvSpPr/>
            <p:nvPr/>
          </p:nvSpPr>
          <p:spPr>
            <a:xfrm>
              <a:off x="1508919" y="1888664"/>
              <a:ext cx="3733800"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4. Luyện tập.</a:t>
              </a:r>
            </a:p>
          </p:txBody>
        </p:sp>
        <p:cxnSp>
          <p:nvCxnSpPr>
            <p:cNvPr id="21" name="Straight Connector 20"/>
            <p:cNvCxnSpPr/>
            <p:nvPr/>
          </p:nvCxnSpPr>
          <p:spPr>
            <a:xfrm>
              <a:off x="1673234" y="2519755"/>
              <a:ext cx="2362477"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5" name="Rectangle 2">
            <a:extLst>
              <a:ext uri="{FF2B5EF4-FFF2-40B4-BE49-F238E27FC236}">
                <a16:creationId xmlns:a16="http://schemas.microsoft.com/office/drawing/2014/main" xmlns="" id="{CE84C94D-3FFD-FB2C-3387-725477014128}"/>
              </a:ext>
            </a:extLst>
          </p:cNvPr>
          <p:cNvSpPr>
            <a:spLocks noChangeArrowheads="1"/>
          </p:cNvSpPr>
          <p:nvPr/>
        </p:nvSpPr>
        <p:spPr bwMode="auto">
          <a:xfrm>
            <a:off x="0" y="0"/>
            <a:ext cx="1627663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9" name="Text Box 14"/>
          <p:cNvSpPr txBox="1">
            <a:spLocks noChangeArrowheads="1"/>
          </p:cNvSpPr>
          <p:nvPr/>
        </p:nvSpPr>
        <p:spPr bwMode="auto">
          <a:xfrm>
            <a:off x="4861719" y="1219200"/>
            <a:ext cx="6553200" cy="6990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3600" b="1" err="1">
                <a:solidFill>
                  <a:srgbClr val="0000CC"/>
                </a:solidFill>
                <a:effectLst>
                  <a:outerShdw blurRad="38100" dist="38100" dir="2700000" algn="tl">
                    <a:srgbClr val="000000">
                      <a:alpha val="43137"/>
                    </a:srgbClr>
                  </a:outerShdw>
                </a:effectLst>
                <a:latin typeface="Times New Roman" pitchFamily="18" charset="0"/>
              </a:rPr>
              <a:t>Bài</a:t>
            </a:r>
            <a:r>
              <a:rPr lang="en-US" sz="3600" b="1">
                <a:solidFill>
                  <a:srgbClr val="0000CC"/>
                </a:solidFill>
                <a:effectLst>
                  <a:outerShdw blurRad="38100" dist="38100" dir="2700000" algn="tl">
                    <a:srgbClr val="000000">
                      <a:alpha val="43137"/>
                    </a:srgbClr>
                  </a:outerShdw>
                </a:effectLst>
                <a:latin typeface="Times New Roman" pitchFamily="18" charset="0"/>
              </a:rPr>
              <a:t> </a:t>
            </a:r>
            <a:r>
              <a:rPr lang="en-US" sz="3600" b="1" smtClean="0">
                <a:solidFill>
                  <a:srgbClr val="0000CC"/>
                </a:solidFill>
                <a:effectLst>
                  <a:outerShdw blurRad="38100" dist="38100" dir="2700000" algn="tl">
                    <a:srgbClr val="000000">
                      <a:alpha val="43137"/>
                    </a:srgbClr>
                  </a:outerShdw>
                </a:effectLst>
                <a:latin typeface="Times New Roman" pitchFamily="18" charset="0"/>
              </a:rPr>
              <a:t>3: CÁNH DIỀU</a:t>
            </a:r>
            <a:endParaRPr lang="en-US" sz="3600" b="1" dirty="0">
              <a:solidFill>
                <a:srgbClr val="0000CC"/>
              </a:solidFill>
              <a:effectLst>
                <a:outerShdw blurRad="38100" dist="38100" dir="2700000" algn="tl">
                  <a:srgbClr val="000000">
                    <a:alpha val="43137"/>
                  </a:srgbClr>
                </a:outerShdw>
              </a:effectLst>
              <a:latin typeface="Times New Roman" pitchFamily="18" charset="0"/>
            </a:endParaRPr>
          </a:p>
        </p:txBody>
      </p:sp>
      <p:sp>
        <p:nvSpPr>
          <p:cNvPr id="33" name="Rectangle 32"/>
          <p:cNvSpPr/>
          <p:nvPr/>
        </p:nvSpPr>
        <p:spPr>
          <a:xfrm>
            <a:off x="1508919" y="3070086"/>
            <a:ext cx="13834651" cy="707886"/>
          </a:xfrm>
          <a:prstGeom prst="rect">
            <a:avLst/>
          </a:prstGeom>
        </p:spPr>
        <p:txBody>
          <a:bodyPr wrap="square">
            <a:spAutoFit/>
          </a:bodyPr>
          <a:lstStyle/>
          <a:p>
            <a:pPr algn="just"/>
            <a:r>
              <a:rPr lang="nl-NL" sz="4000" b="1" smtClean="0">
                <a:solidFill>
                  <a:srgbClr val="0000CC"/>
                </a:solidFill>
                <a:latin typeface="Times New Roman" pitchFamily="18" charset="0"/>
                <a:cs typeface="Times New Roman" pitchFamily="18" charset="0"/>
              </a:rPr>
              <a:t>a. Chữ </a:t>
            </a:r>
            <a:r>
              <a:rPr lang="nl-NL" sz="4000" b="1" smtClean="0">
                <a:solidFill>
                  <a:srgbClr val="FF0000"/>
                </a:solidFill>
                <a:latin typeface="Times New Roman" pitchFamily="18" charset="0"/>
                <a:cs typeface="Times New Roman" pitchFamily="18" charset="0"/>
              </a:rPr>
              <a:t>ch</a:t>
            </a:r>
            <a:r>
              <a:rPr lang="nl-NL" sz="4000" b="1" smtClean="0">
                <a:solidFill>
                  <a:srgbClr val="0000CC"/>
                </a:solidFill>
                <a:latin typeface="Times New Roman" pitchFamily="18" charset="0"/>
                <a:cs typeface="Times New Roman" pitchFamily="18" charset="0"/>
              </a:rPr>
              <a:t> hay </a:t>
            </a:r>
            <a:r>
              <a:rPr lang="nl-NL" sz="4000" b="1" smtClean="0">
                <a:solidFill>
                  <a:srgbClr val="FF0000"/>
                </a:solidFill>
                <a:latin typeface="Times New Roman" pitchFamily="18" charset="0"/>
                <a:cs typeface="Times New Roman" pitchFamily="18" charset="0"/>
              </a:rPr>
              <a:t>tr</a:t>
            </a:r>
            <a:r>
              <a:rPr lang="nl-NL" sz="4000" b="1" smtClean="0">
                <a:solidFill>
                  <a:srgbClr val="0000CC"/>
                </a:solidFill>
                <a:latin typeface="Times New Roman" pitchFamily="18" charset="0"/>
                <a:cs typeface="Times New Roman" pitchFamily="18" charset="0"/>
              </a:rPr>
              <a:t>?</a:t>
            </a:r>
            <a:endParaRPr lang="vi-VN" sz="4000" b="1" dirty="0">
              <a:solidFill>
                <a:srgbClr val="0000CC"/>
              </a:solidFill>
              <a:latin typeface="Times New Roman" pitchFamily="18" charset="0"/>
              <a:cs typeface="Times New Roman" pitchFamily="18" charset="0"/>
            </a:endParaRPr>
          </a:p>
        </p:txBody>
      </p:sp>
      <p:sp>
        <p:nvSpPr>
          <p:cNvPr id="34" name="Rectangle 33"/>
          <p:cNvSpPr/>
          <p:nvPr/>
        </p:nvSpPr>
        <p:spPr>
          <a:xfrm>
            <a:off x="3413919" y="3982081"/>
            <a:ext cx="10134600" cy="3637919"/>
          </a:xfrm>
          <a:prstGeom prst="rect">
            <a:avLst/>
          </a:prstGeom>
        </p:spPr>
        <p:txBody>
          <a:bodyPr wrap="square">
            <a:spAutoFit/>
          </a:bodyPr>
          <a:lstStyle/>
          <a:p>
            <a:pPr algn="ctr">
              <a:lnSpc>
                <a:spcPct val="120000"/>
              </a:lnSpc>
            </a:pPr>
            <a:r>
              <a:rPr lang="nl-NL" sz="4000" b="1" smtClean="0">
                <a:solidFill>
                  <a:srgbClr val="0000CC"/>
                </a:solidFill>
                <a:latin typeface="Times New Roman" pitchFamily="18" charset="0"/>
                <a:cs typeface="Times New Roman" pitchFamily="18" charset="0"/>
              </a:rPr>
              <a:t>Mẹ gà ấp trứng tháng năm</a:t>
            </a:r>
          </a:p>
          <a:p>
            <a:pPr algn="ctr">
              <a:lnSpc>
                <a:spcPct val="120000"/>
              </a:lnSpc>
            </a:pPr>
            <a:r>
              <a:rPr lang="nl-NL" sz="4000" b="1" smtClean="0">
                <a:solidFill>
                  <a:srgbClr val="0000CC"/>
                </a:solidFill>
                <a:latin typeface="Times New Roman" pitchFamily="18" charset="0"/>
                <a:cs typeface="Times New Roman" pitchFamily="18" charset="0"/>
              </a:rPr>
              <a:t>Ổ rơm thì nóng, chỗ nằm thì sâu</a:t>
            </a:r>
          </a:p>
          <a:p>
            <a:pPr algn="ctr">
              <a:lnSpc>
                <a:spcPct val="120000"/>
              </a:lnSpc>
            </a:pPr>
            <a:r>
              <a:rPr lang="nl-NL" sz="4000" b="1" smtClean="0">
                <a:solidFill>
                  <a:srgbClr val="0000CC"/>
                </a:solidFill>
                <a:latin typeface="Times New Roman" pitchFamily="18" charset="0"/>
                <a:cs typeface="Times New Roman" pitchFamily="18" charset="0"/>
              </a:rPr>
              <a:t>Ngoài kia cỏ biếc một màu</a:t>
            </a:r>
          </a:p>
          <a:p>
            <a:pPr algn="ctr">
              <a:lnSpc>
                <a:spcPct val="120000"/>
              </a:lnSpc>
            </a:pPr>
            <a:r>
              <a:rPr lang="nl-NL" sz="4000" b="1" smtClean="0">
                <a:solidFill>
                  <a:srgbClr val="0000CC"/>
                </a:solidFill>
                <a:latin typeface="Times New Roman" pitchFamily="18" charset="0"/>
                <a:cs typeface="Times New Roman" pitchFamily="18" charset="0"/>
              </a:rPr>
              <a:t>Tiếng chim lích chích đua nhau chuyền cành</a:t>
            </a:r>
          </a:p>
          <a:p>
            <a:pPr algn="r">
              <a:lnSpc>
                <a:spcPct val="120000"/>
              </a:lnSpc>
            </a:pPr>
            <a:r>
              <a:rPr lang="nl-NL" sz="3200" b="1" i="1" smtClean="0">
                <a:solidFill>
                  <a:srgbClr val="0000CC"/>
                </a:solidFill>
                <a:latin typeface="Times New Roman" pitchFamily="18" charset="0"/>
                <a:cs typeface="Times New Roman" pitchFamily="18" charset="0"/>
              </a:rPr>
              <a:t>Đoàn Thị Lam Luyến</a:t>
            </a:r>
            <a:r>
              <a:rPr lang="nl-NL" sz="3200" b="1" i="1" smtClean="0">
                <a:solidFill>
                  <a:srgbClr val="0000CC"/>
                </a:solidFill>
                <a:latin typeface="Times New Roman" pitchFamily="18" charset="0"/>
                <a:cs typeface="Times New Roman" pitchFamily="18" charset="0"/>
              </a:rPr>
              <a:t> </a:t>
            </a:r>
            <a:endParaRPr lang="vi-VN" sz="3200" b="1" i="1" dirty="0">
              <a:solidFill>
                <a:srgbClr val="0000CC"/>
              </a:solidFill>
              <a:latin typeface="Times New Roman" pitchFamily="18" charset="0"/>
              <a:cs typeface="Times New Roman" pitchFamily="18" charset="0"/>
            </a:endParaRPr>
          </a:p>
        </p:txBody>
      </p:sp>
      <p:sp>
        <p:nvSpPr>
          <p:cNvPr id="3" name="Rectangle 2"/>
          <p:cNvSpPr/>
          <p:nvPr/>
        </p:nvSpPr>
        <p:spPr>
          <a:xfrm>
            <a:off x="7650639" y="4221480"/>
            <a:ext cx="457200" cy="45720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8610759" y="4937760"/>
            <a:ext cx="457200" cy="45720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5044599" y="6400800"/>
            <a:ext cx="457200" cy="45720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7162959" y="6400800"/>
            <a:ext cx="457200" cy="45720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10622439" y="6431280"/>
            <a:ext cx="457200" cy="45720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2825127"/>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35"/>
                                        </p:tgtEl>
                                      </p:cBhvr>
                                    </p:animEffect>
                                    <p:set>
                                      <p:cBhvr>
                                        <p:cTn id="12" dur="1" fill="hold">
                                          <p:stCondLst>
                                            <p:cond delay="499"/>
                                          </p:stCondLst>
                                        </p:cTn>
                                        <p:tgtEl>
                                          <p:spTgt spid="3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36"/>
                                        </p:tgtEl>
                                      </p:cBhvr>
                                    </p:animEffect>
                                    <p:set>
                                      <p:cBhvr>
                                        <p:cTn id="17" dur="1" fill="hold">
                                          <p:stCondLst>
                                            <p:cond delay="499"/>
                                          </p:stCondLst>
                                        </p:cTn>
                                        <p:tgtEl>
                                          <p:spTgt spid="3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37"/>
                                        </p:tgtEl>
                                      </p:cBhvr>
                                    </p:animEffect>
                                    <p:set>
                                      <p:cBhvr>
                                        <p:cTn id="22" dur="1" fill="hold">
                                          <p:stCondLst>
                                            <p:cond delay="499"/>
                                          </p:stCondLst>
                                        </p:cTn>
                                        <p:tgtEl>
                                          <p:spTgt spid="3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0" nodeType="clickEffect">
                                  <p:stCondLst>
                                    <p:cond delay="0"/>
                                  </p:stCondLst>
                                  <p:childTnLst>
                                    <p:animEffect transition="out" filter="fade">
                                      <p:cBhvr>
                                        <p:cTn id="26" dur="500"/>
                                        <p:tgtEl>
                                          <p:spTgt spid="38"/>
                                        </p:tgtEl>
                                      </p:cBhvr>
                                    </p:animEffect>
                                    <p:set>
                                      <p:cBhvr>
                                        <p:cTn id="27" dur="1" fill="hold">
                                          <p:stCondLst>
                                            <p:cond delay="499"/>
                                          </p:stCondLst>
                                        </p:cTn>
                                        <p:tgtEl>
                                          <p:spTgt spid="3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5" grpId="0" animBg="1"/>
      <p:bldP spid="36" grpId="0" animBg="1"/>
      <p:bldP spid="37" grpId="0" animBg="1"/>
      <p:bldP spid="3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2" name="Rectangle 1"/>
          <p:cNvSpPr/>
          <p:nvPr/>
        </p:nvSpPr>
        <p:spPr>
          <a:xfrm>
            <a:off x="1542668" y="2362200"/>
            <a:ext cx="13834651" cy="707886"/>
          </a:xfrm>
          <a:prstGeom prst="rect">
            <a:avLst/>
          </a:prstGeom>
        </p:spPr>
        <p:txBody>
          <a:bodyPr wrap="square">
            <a:spAutoFit/>
          </a:bodyPr>
          <a:lstStyle/>
          <a:p>
            <a:pPr algn="just"/>
            <a:r>
              <a:rPr lang="nl-NL" sz="4000" b="1" smtClean="0">
                <a:solidFill>
                  <a:srgbClr val="FF0000"/>
                </a:solidFill>
                <a:latin typeface="Times New Roman" pitchFamily="18" charset="0"/>
                <a:cs typeface="Times New Roman" pitchFamily="18" charset="0"/>
              </a:rPr>
              <a:t>3. Chọn chữ hoặc vần phù hợp với ô trống:</a:t>
            </a:r>
            <a:endParaRPr lang="vi-VN" sz="4000" b="1" dirty="0">
              <a:solidFill>
                <a:srgbClr val="FF0000"/>
              </a:solidFill>
              <a:latin typeface="Times New Roman" pitchFamily="18" charset="0"/>
              <a:cs typeface="Times New Roman" pitchFamily="18" charset="0"/>
            </a:endParaRPr>
          </a:p>
        </p:txBody>
      </p:sp>
      <p:grpSp>
        <p:nvGrpSpPr>
          <p:cNvPr id="13" name="Group 12"/>
          <p:cNvGrpSpPr/>
          <p:nvPr/>
        </p:nvGrpSpPr>
        <p:grpSpPr>
          <a:xfrm>
            <a:off x="1508919" y="1676400"/>
            <a:ext cx="4191000" cy="677108"/>
            <a:chOff x="1508919" y="1888664"/>
            <a:chExt cx="3733800" cy="677108"/>
          </a:xfrm>
        </p:grpSpPr>
        <p:sp>
          <p:nvSpPr>
            <p:cNvPr id="20" name="Rectangle 19"/>
            <p:cNvSpPr/>
            <p:nvPr/>
          </p:nvSpPr>
          <p:spPr>
            <a:xfrm>
              <a:off x="1508919" y="1888664"/>
              <a:ext cx="3733800"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4. Luyện tập.</a:t>
              </a:r>
            </a:p>
          </p:txBody>
        </p:sp>
        <p:cxnSp>
          <p:nvCxnSpPr>
            <p:cNvPr id="21" name="Straight Connector 20"/>
            <p:cNvCxnSpPr/>
            <p:nvPr/>
          </p:nvCxnSpPr>
          <p:spPr>
            <a:xfrm>
              <a:off x="1673234" y="2519755"/>
              <a:ext cx="2362477"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5" name="Rectangle 2">
            <a:extLst>
              <a:ext uri="{FF2B5EF4-FFF2-40B4-BE49-F238E27FC236}">
                <a16:creationId xmlns:a16="http://schemas.microsoft.com/office/drawing/2014/main" xmlns="" id="{CE84C94D-3FFD-FB2C-3387-725477014128}"/>
              </a:ext>
            </a:extLst>
          </p:cNvPr>
          <p:cNvSpPr>
            <a:spLocks noChangeArrowheads="1"/>
          </p:cNvSpPr>
          <p:nvPr/>
        </p:nvSpPr>
        <p:spPr bwMode="auto">
          <a:xfrm>
            <a:off x="0" y="0"/>
            <a:ext cx="1627663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9" name="Text Box 14"/>
          <p:cNvSpPr txBox="1">
            <a:spLocks noChangeArrowheads="1"/>
          </p:cNvSpPr>
          <p:nvPr/>
        </p:nvSpPr>
        <p:spPr bwMode="auto">
          <a:xfrm>
            <a:off x="4861719" y="1219200"/>
            <a:ext cx="6553200" cy="6990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3600" b="1" err="1">
                <a:solidFill>
                  <a:srgbClr val="0000CC"/>
                </a:solidFill>
                <a:effectLst>
                  <a:outerShdw blurRad="38100" dist="38100" dir="2700000" algn="tl">
                    <a:srgbClr val="000000">
                      <a:alpha val="43137"/>
                    </a:srgbClr>
                  </a:outerShdw>
                </a:effectLst>
                <a:latin typeface="Times New Roman" pitchFamily="18" charset="0"/>
              </a:rPr>
              <a:t>Bài</a:t>
            </a:r>
            <a:r>
              <a:rPr lang="en-US" sz="3600" b="1">
                <a:solidFill>
                  <a:srgbClr val="0000CC"/>
                </a:solidFill>
                <a:effectLst>
                  <a:outerShdw blurRad="38100" dist="38100" dir="2700000" algn="tl">
                    <a:srgbClr val="000000">
                      <a:alpha val="43137"/>
                    </a:srgbClr>
                  </a:outerShdw>
                </a:effectLst>
                <a:latin typeface="Times New Roman" pitchFamily="18" charset="0"/>
              </a:rPr>
              <a:t> </a:t>
            </a:r>
            <a:r>
              <a:rPr lang="en-US" sz="3600" b="1" smtClean="0">
                <a:solidFill>
                  <a:srgbClr val="0000CC"/>
                </a:solidFill>
                <a:effectLst>
                  <a:outerShdw blurRad="38100" dist="38100" dir="2700000" algn="tl">
                    <a:srgbClr val="000000">
                      <a:alpha val="43137"/>
                    </a:srgbClr>
                  </a:outerShdw>
                </a:effectLst>
                <a:latin typeface="Times New Roman" pitchFamily="18" charset="0"/>
              </a:rPr>
              <a:t>3: CÁNH DIỀU</a:t>
            </a:r>
            <a:endParaRPr lang="en-US" sz="3600" b="1" dirty="0">
              <a:solidFill>
                <a:srgbClr val="0000CC"/>
              </a:solidFill>
              <a:effectLst>
                <a:outerShdw blurRad="38100" dist="38100" dir="2700000" algn="tl">
                  <a:srgbClr val="000000">
                    <a:alpha val="43137"/>
                  </a:srgbClr>
                </a:outerShdw>
              </a:effectLst>
              <a:latin typeface="Times New Roman" pitchFamily="18" charset="0"/>
            </a:endParaRPr>
          </a:p>
        </p:txBody>
      </p:sp>
      <p:sp>
        <p:nvSpPr>
          <p:cNvPr id="33" name="Rectangle 32"/>
          <p:cNvSpPr/>
          <p:nvPr/>
        </p:nvSpPr>
        <p:spPr>
          <a:xfrm>
            <a:off x="1508919" y="3070086"/>
            <a:ext cx="13834651" cy="707886"/>
          </a:xfrm>
          <a:prstGeom prst="rect">
            <a:avLst/>
          </a:prstGeom>
        </p:spPr>
        <p:txBody>
          <a:bodyPr wrap="square">
            <a:spAutoFit/>
          </a:bodyPr>
          <a:lstStyle/>
          <a:p>
            <a:pPr algn="just"/>
            <a:r>
              <a:rPr lang="nl-NL" sz="4000" b="1" smtClean="0">
                <a:solidFill>
                  <a:srgbClr val="0000CC"/>
                </a:solidFill>
                <a:latin typeface="Times New Roman" pitchFamily="18" charset="0"/>
                <a:cs typeface="Times New Roman" pitchFamily="18" charset="0"/>
              </a:rPr>
              <a:t>b. Vần </a:t>
            </a:r>
            <a:r>
              <a:rPr lang="nl-NL" sz="4000" b="1" smtClean="0">
                <a:solidFill>
                  <a:srgbClr val="FF0000"/>
                </a:solidFill>
                <a:latin typeface="Times New Roman" pitchFamily="18" charset="0"/>
                <a:cs typeface="Times New Roman" pitchFamily="18" charset="0"/>
              </a:rPr>
              <a:t>ên</a:t>
            </a:r>
            <a:r>
              <a:rPr lang="nl-NL" sz="4000" b="1" smtClean="0">
                <a:solidFill>
                  <a:srgbClr val="0000CC"/>
                </a:solidFill>
                <a:latin typeface="Times New Roman" pitchFamily="18" charset="0"/>
                <a:cs typeface="Times New Roman" pitchFamily="18" charset="0"/>
              </a:rPr>
              <a:t> hay </a:t>
            </a:r>
            <a:r>
              <a:rPr lang="nl-NL" sz="4000" b="1" smtClean="0">
                <a:solidFill>
                  <a:srgbClr val="FF0000"/>
                </a:solidFill>
                <a:latin typeface="Times New Roman" pitchFamily="18" charset="0"/>
                <a:cs typeface="Times New Roman" pitchFamily="18" charset="0"/>
              </a:rPr>
              <a:t>ênh</a:t>
            </a:r>
            <a:r>
              <a:rPr lang="nl-NL" sz="4000" b="1" smtClean="0">
                <a:solidFill>
                  <a:srgbClr val="0000CC"/>
                </a:solidFill>
                <a:latin typeface="Times New Roman" pitchFamily="18" charset="0"/>
                <a:cs typeface="Times New Roman" pitchFamily="18" charset="0"/>
              </a:rPr>
              <a:t>?</a:t>
            </a:r>
            <a:endParaRPr lang="vi-VN" sz="4000" b="1" dirty="0">
              <a:solidFill>
                <a:srgbClr val="0000CC"/>
              </a:solidFill>
              <a:latin typeface="Times New Roman" pitchFamily="18" charset="0"/>
              <a:cs typeface="Times New Roman" pitchFamily="18" charset="0"/>
            </a:endParaRPr>
          </a:p>
        </p:txBody>
      </p:sp>
      <p:sp>
        <p:nvSpPr>
          <p:cNvPr id="22" name="Rectangle 21"/>
          <p:cNvSpPr/>
          <p:nvPr/>
        </p:nvSpPr>
        <p:spPr>
          <a:xfrm>
            <a:off x="1356519" y="3962399"/>
            <a:ext cx="13834651" cy="4524315"/>
          </a:xfrm>
          <a:prstGeom prst="rect">
            <a:avLst/>
          </a:prstGeom>
        </p:spPr>
        <p:txBody>
          <a:bodyPr wrap="square">
            <a:spAutoFit/>
          </a:bodyPr>
          <a:lstStyle/>
          <a:p>
            <a:pPr algn="just">
              <a:lnSpc>
                <a:spcPct val="120000"/>
              </a:lnSpc>
            </a:pPr>
            <a:r>
              <a:rPr lang="nl-NL" sz="4000" b="1" smtClean="0">
                <a:solidFill>
                  <a:srgbClr val="0000CC"/>
                </a:solidFill>
                <a:latin typeface="Times New Roman" pitchFamily="18" charset="0"/>
                <a:cs typeface="Times New Roman" pitchFamily="18" charset="0"/>
              </a:rPr>
              <a:t>      Đến giờ đua, lệnh phát ra bằng ba hồi trống dõng dạc. Bốn chiếc thuyền đang dập dềnh trên mặt nước lập tức lao lên phía trước. Bên bờ sông, trống thúc liên hồi, người xem hò hét, cổ vũ náo nhiệt. Mấy em nhỏ được bố công kênh trên vai cũng hò reo không ngớt. Bốn chiếc thuyền vút đi trên mặt nước mênh mông.</a:t>
            </a:r>
            <a:endParaRPr lang="vi-VN" sz="4000" b="1" dirty="0">
              <a:solidFill>
                <a:srgbClr val="0000CC"/>
              </a:solidFill>
              <a:latin typeface="Times New Roman" pitchFamily="18" charset="0"/>
              <a:cs typeface="Times New Roman" pitchFamily="18" charset="0"/>
            </a:endParaRPr>
          </a:p>
        </p:txBody>
      </p:sp>
      <p:sp>
        <p:nvSpPr>
          <p:cNvPr id="3" name="Rectangle 2"/>
          <p:cNvSpPr/>
          <p:nvPr/>
        </p:nvSpPr>
        <p:spPr>
          <a:xfrm>
            <a:off x="3276759" y="5593080"/>
            <a:ext cx="594360" cy="53340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6750028" y="4831080"/>
            <a:ext cx="838200" cy="53340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0637679" y="6331236"/>
            <a:ext cx="838200" cy="53340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14292169" y="7086600"/>
            <a:ext cx="838200" cy="53340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5288439" y="4145280"/>
            <a:ext cx="838200" cy="53340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54224304"/>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6"/>
                                        </p:tgtEl>
                                      </p:cBhvr>
                                    </p:animEffect>
                                    <p:set>
                                      <p:cBhvr>
                                        <p:cTn id="7" dur="1" fill="hold">
                                          <p:stCondLst>
                                            <p:cond delay="499"/>
                                          </p:stCondLst>
                                        </p:cTn>
                                        <p:tgtEl>
                                          <p:spTgt spid="2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23"/>
                                        </p:tgtEl>
                                      </p:cBhvr>
                                    </p:animEffect>
                                    <p:set>
                                      <p:cBhvr>
                                        <p:cTn id="12" dur="1" fill="hold">
                                          <p:stCondLst>
                                            <p:cond delay="499"/>
                                          </p:stCondLst>
                                        </p:cTn>
                                        <p:tgtEl>
                                          <p:spTgt spid="23"/>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3"/>
                                        </p:tgtEl>
                                      </p:cBhvr>
                                    </p:animEffect>
                                    <p:set>
                                      <p:cBhvr>
                                        <p:cTn id="17" dur="1" fill="hold">
                                          <p:stCondLst>
                                            <p:cond delay="499"/>
                                          </p:stCondLst>
                                        </p:cTn>
                                        <p:tgtEl>
                                          <p:spTgt spid="3"/>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24"/>
                                        </p:tgtEl>
                                      </p:cBhvr>
                                    </p:animEffect>
                                    <p:set>
                                      <p:cBhvr>
                                        <p:cTn id="22" dur="1" fill="hold">
                                          <p:stCondLst>
                                            <p:cond delay="499"/>
                                          </p:stCondLst>
                                        </p:cTn>
                                        <p:tgtEl>
                                          <p:spTgt spid="24"/>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0" nodeType="clickEffect">
                                  <p:stCondLst>
                                    <p:cond delay="0"/>
                                  </p:stCondLst>
                                  <p:childTnLst>
                                    <p:animEffect transition="out" filter="fade">
                                      <p:cBhvr>
                                        <p:cTn id="26" dur="500"/>
                                        <p:tgtEl>
                                          <p:spTgt spid="25"/>
                                        </p:tgtEl>
                                      </p:cBhvr>
                                    </p:animEffect>
                                    <p:set>
                                      <p:cBhvr>
                                        <p:cTn id="27" dur="1" fill="hold">
                                          <p:stCondLst>
                                            <p:cond delay="499"/>
                                          </p:stCondLst>
                                        </p:cTn>
                                        <p:tgtEl>
                                          <p:spTgt spid="2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3" grpId="0" animBg="1"/>
      <p:bldP spid="24" grpId="0" animBg="1"/>
      <p:bldP spid="25" grpId="0" animBg="1"/>
      <p:bldP spid="2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nh dep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93" y="388938"/>
            <a:ext cx="14920252" cy="875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WordArt 3"/>
          <p:cNvSpPr>
            <a:spLocks noChangeArrowheads="1" noChangeShapeType="1" noTextEdit="1"/>
          </p:cNvSpPr>
          <p:nvPr/>
        </p:nvSpPr>
        <p:spPr bwMode="auto">
          <a:xfrm>
            <a:off x="209917" y="3657600"/>
            <a:ext cx="15617822" cy="1582738"/>
          </a:xfrm>
          <a:prstGeom prst="rect">
            <a:avLst/>
          </a:prstGeom>
        </p:spPr>
        <p:txBody>
          <a:bodyPr wrap="none" fromWordArt="1">
            <a:prstTxWarp prst="textPlain">
              <a:avLst>
                <a:gd name="adj" fmla="val 50000"/>
              </a:avLst>
            </a:prstTxWarp>
          </a:bodyPr>
          <a:lstStyle/>
          <a:p>
            <a:pPr algn="ctr"/>
            <a:r>
              <a:rPr lang="vi-VN"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XIN CHÂN THÀNH CẢM ƠN </a:t>
            </a:r>
          </a:p>
          <a:p>
            <a:pPr algn="ctr"/>
            <a:r>
              <a:rPr lang="vi-VN"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QUÝ THẦY CÔ GIÁO VÀ CÁC EM</a:t>
            </a:r>
            <a:endParaRPr lang="en-US"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0" fill="hold"/>
                                        <p:tgtEl>
                                          <p:spTgt spid="18"/>
                                        </p:tgtEl>
                                        <p:attrNameLst>
                                          <p:attrName>ppt_w</p:attrName>
                                        </p:attrNameLst>
                                      </p:cBhvr>
                                      <p:tavLst>
                                        <p:tav tm="0">
                                          <p:val>
                                            <p:fltVal val="0"/>
                                          </p:val>
                                        </p:tav>
                                        <p:tav tm="100000">
                                          <p:val>
                                            <p:strVal val="#ppt_w"/>
                                          </p:val>
                                        </p:tav>
                                      </p:tavLst>
                                    </p:anim>
                                    <p:anim calcmode="lin" valueType="num">
                                      <p:cBhvr>
                                        <p:cTn id="8" dur="5000" fill="hold"/>
                                        <p:tgtEl>
                                          <p:spTgt spid="18"/>
                                        </p:tgtEl>
                                        <p:attrNameLst>
                                          <p:attrName>ppt_h</p:attrName>
                                        </p:attrNameLst>
                                      </p:cBhvr>
                                      <p:tavLst>
                                        <p:tav tm="0">
                                          <p:val>
                                            <p:fltVal val="0"/>
                                          </p:val>
                                        </p:tav>
                                        <p:tav tm="100000">
                                          <p:val>
                                            <p:strVal val="#ppt_h"/>
                                          </p:val>
                                        </p:tav>
                                      </p:tavLst>
                                    </p:anim>
                                    <p:animEffect transition="in" filter="fade">
                                      <p:cBhvr>
                                        <p:cTn id="9" dur="5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2&quot;/&gt;&lt;property id=&quot;20307&quot; value=&quot;293&quot;/&gt;&lt;/object&gt;&lt;object type=&quot;3&quot; unique_id=&quot;10006&quot;&gt;&lt;property id=&quot;20148&quot; value=&quot;5&quot;/&gt;&lt;property id=&quot;20300&quot; value=&quot;Slide 3&quot;/&gt;&lt;property id=&quot;20307&quot; value=&quot;317&quot;/&gt;&lt;/object&gt;&lt;object type=&quot;3&quot; unique_id=&quot;10008&quot;&gt;&lt;property id=&quot;20148&quot; value=&quot;5&quot;/&gt;&lt;property id=&quot;20300&quot; value=&quot;Slide 5&quot;/&gt;&lt;property id=&quot;20307&quot; value=&quot;325&quot;/&gt;&lt;/object&gt;&lt;object type=&quot;3&quot; unique_id=&quot;10009&quot;&gt;&lt;property id=&quot;20148&quot; value=&quot;5&quot;/&gt;&lt;property id=&quot;20300&quot; value=&quot;Slide 6&quot;/&gt;&lt;property id=&quot;20307&quot; value=&quot;298&quot;/&gt;&lt;/object&gt;&lt;object type=&quot;3&quot; unique_id=&quot;10010&quot;&gt;&lt;property id=&quot;20148&quot; value=&quot;5&quot;/&gt;&lt;property id=&quot;20300&quot; value=&quot;Slide 7&quot;/&gt;&lt;property id=&quot;20307&quot; value=&quot;323&quot;/&gt;&lt;/object&gt;&lt;object type=&quot;3&quot; unique_id=&quot;10011&quot;&gt;&lt;property id=&quot;20148&quot; value=&quot;5&quot;/&gt;&lt;property id=&quot;20300&quot; value=&quot;Slide 8&quot;/&gt;&lt;property id=&quot;20307&quot; value=&quot;299&quot;/&gt;&lt;/object&gt;&lt;object type=&quot;3&quot; unique_id=&quot;10012&quot;&gt;&lt;property id=&quot;20148&quot; value=&quot;5&quot;/&gt;&lt;property id=&quot;20300&quot; value=&quot;Slide 9 - &amp;quot;&amp;#x0D;&amp;#x0A;&amp;#x0D;&amp;#x0A; 1/ Phong traøo Ñoâng Du dieãn ra vaøo thôøi gian naøo? Ai laø ngöôøi laõnh ñaïo? Muïc ñích cuûa phong traøo laø &quot;/&gt;&lt;property id=&quot;20307&quot; value=&quot;318&quot;/&gt;&lt;/object&gt;&lt;object type=&quot;3&quot; unique_id=&quot;10013&quot;&gt;&lt;property id=&quot;20148&quot; value=&quot;5&quot;/&gt;&lt;property id=&quot;20300&quot; value=&quot;Slide 10 - &amp;quot;2. Nhaân daân trong nöôùc, ñaëc bieät laø thanh nieân yeâu nöôùc ñaõ höôûng öùng phong traøo Ñoâng Du nhö theá naø&quot;/&gt;&lt;property id=&quot;20307&quot; value=&quot;319&quot;/&gt;&lt;/object&gt;&lt;object type=&quot;3&quot; unique_id=&quot;10014&quot;&gt;&lt;property id=&quot;20148&quot; value=&quot;5&quot;/&gt;&lt;property id=&quot;20300&quot; value=&quot;Slide 11 - &amp;quot;3/ Keát quaû cuûa phong traøo Ñoâng Du vaø yù nghóa cuûa phong traøo laø gì?&amp;quot;&quot;/&gt;&lt;property id=&quot;20307&quot; value=&quot;320&quot;/&gt;&lt;/object&gt;&lt;object type=&quot;3&quot; unique_id=&quot;10015&quot;&gt;&lt;property id=&quot;20148&quot; value=&quot;5&quot;/&gt;&lt;property id=&quot;20300&quot; value=&quot;Slide 12&quot;/&gt;&lt;property id=&quot;20307&quot; value=&quot;300&quot;/&gt;&lt;/object&gt;&lt;object type=&quot;3&quot; unique_id=&quot;10016&quot;&gt;&lt;property id=&quot;20148&quot; value=&quot;5&quot;/&gt;&lt;property id=&quot;20300&quot; value=&quot;Slide 13 - &amp;quot;&amp;amp;#x09;Phan Boäi Chaâu laø nhaø yeâu nöôùc tieâu bieåu cuûa Vieät Nam ôû giai ñoaïn naøo ?&amp;quot;&quot;/&gt;&lt;property id=&quot;20307&quot; value=&quot;263&quot;/&gt;&lt;/object&gt;&lt;object type=&quot;3&quot; unique_id=&quot;10017&quot;&gt;&lt;property id=&quot;20148&quot; value=&quot;5&quot;/&gt;&lt;property id=&quot;20300&quot; value=&quot;Slide 14 - &amp;quot;&amp;#x0D;&amp;#x0A;BAØI HOÏC&amp;#x0D;&amp;#x0A;&amp;quot;&quot;/&gt;&lt;property id=&quot;20307&quot; value=&quot;271&quot;/&gt;&lt;/object&gt;&lt;object type=&quot;3&quot; unique_id=&quot;10050&quot;&gt;&lt;property id=&quot;20148&quot; value=&quot;5&quot;/&gt;&lt;property id=&quot;20300&quot; value=&quot;Slide 1&quot;/&gt;&lt;property id=&quot;20307&quot; value=&quot;327&quot;/&gt;&lt;/object&gt;&lt;object type=&quot;3&quot; unique_id=&quot;10149&quot;&gt;&lt;property id=&quot;20148&quot; value=&quot;5&quot;/&gt;&lt;property id=&quot;20300&quot; value=&quot;Slide 4&quot;/&gt;&lt;property id=&quot;20307&quot; value=&quot;328&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PPSNARRATION" val="23,1047787239,C:\Users\Tailieu\Documents\Bai giang duong truong son_pptx\Media.ppcx"/>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Cascade</Template>
  <TotalTime>10069</TotalTime>
  <Words>485</Words>
  <Application>Microsoft Office PowerPoint</Application>
  <PresentationFormat>Custom</PresentationFormat>
  <Paragraphs>87</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 Hong Minh</dc:creator>
  <cp:lastModifiedBy>Admin</cp:lastModifiedBy>
  <cp:revision>1108</cp:revision>
  <dcterms:created xsi:type="dcterms:W3CDTF">2008-09-09T22:52:10Z</dcterms:created>
  <dcterms:modified xsi:type="dcterms:W3CDTF">2022-08-10T00:39:12Z</dcterms:modified>
</cp:coreProperties>
</file>