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Tahoma" panose="020B0604030504040204" pitchFamily="3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55" d="100"/>
          <a:sy n="55" d="100"/>
        </p:scale>
        <p:origin x="78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5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1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6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7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3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1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8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0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9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7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30.gif"/><Relationship Id="rId5" Type="http://schemas.openxmlformats.org/officeDocument/2006/relationships/image" Target="../media/image19.png"/><Relationship Id="rId10" Type="http://schemas.openxmlformats.org/officeDocument/2006/relationships/image" Target="../media/image29.gif"/><Relationship Id="rId4" Type="http://schemas.openxmlformats.org/officeDocument/2006/relationships/image" Target="../media/image26.gif"/><Relationship Id="rId9" Type="http://schemas.openxmlformats.org/officeDocument/2006/relationships/image" Target="../media/image28.gif"/><Relationship Id="rId14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0.gif"/><Relationship Id="rId5" Type="http://schemas.openxmlformats.org/officeDocument/2006/relationships/image" Target="../media/image21.png"/><Relationship Id="rId10" Type="http://schemas.openxmlformats.org/officeDocument/2006/relationships/image" Target="../media/image29.gif"/><Relationship Id="rId4" Type="http://schemas.openxmlformats.org/officeDocument/2006/relationships/image" Target="../media/image26.gif"/><Relationship Id="rId9" Type="http://schemas.openxmlformats.org/officeDocument/2006/relationships/image" Target="../media/image28.gif"/><Relationship Id="rId14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30.gif"/><Relationship Id="rId5" Type="http://schemas.openxmlformats.org/officeDocument/2006/relationships/image" Target="../media/image23.png"/><Relationship Id="rId10" Type="http://schemas.openxmlformats.org/officeDocument/2006/relationships/image" Target="../media/image29.gif"/><Relationship Id="rId4" Type="http://schemas.openxmlformats.org/officeDocument/2006/relationships/image" Target="../media/image26.gif"/><Relationship Id="rId9" Type="http://schemas.openxmlformats.org/officeDocument/2006/relationships/image" Target="../media/image28.gif"/><Relationship Id="rId1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slide" Target="slide8.xml"/><Relationship Id="rId26" Type="http://schemas.openxmlformats.org/officeDocument/2006/relationships/image" Target="../media/image20.png"/><Relationship Id="rId3" Type="http://schemas.openxmlformats.org/officeDocument/2006/relationships/slide" Target="slide3.xml"/><Relationship Id="rId21" Type="http://schemas.openxmlformats.org/officeDocument/2006/relationships/slide" Target="slide9.xml"/><Relationship Id="rId7" Type="http://schemas.openxmlformats.org/officeDocument/2006/relationships/image" Target="../media/image7.png"/><Relationship Id="rId12" Type="http://schemas.openxmlformats.org/officeDocument/2006/relationships/slide" Target="slide6.xml"/><Relationship Id="rId17" Type="http://schemas.openxmlformats.org/officeDocument/2006/relationships/image" Target="../media/image14.png"/><Relationship Id="rId25" Type="http://schemas.openxmlformats.org/officeDocument/2006/relationships/image" Target="../media/image19.png"/><Relationship Id="rId33" Type="http://schemas.openxmlformats.org/officeDocument/2006/relationships/image" Target="../media/image25.gif"/><Relationship Id="rId2" Type="http://schemas.openxmlformats.org/officeDocument/2006/relationships/image" Target="../media/image4.jpe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10.png"/><Relationship Id="rId24" Type="http://schemas.openxmlformats.org/officeDocument/2006/relationships/slide" Target="slide10.xml"/><Relationship Id="rId32" Type="http://schemas.openxmlformats.org/officeDocument/2006/relationships/image" Target="../media/image24.png"/><Relationship Id="rId5" Type="http://schemas.openxmlformats.org/officeDocument/2006/relationships/image" Target="../media/image6.png"/><Relationship Id="rId15" Type="http://schemas.openxmlformats.org/officeDocument/2006/relationships/slide" Target="slide7.xml"/><Relationship Id="rId23" Type="http://schemas.openxmlformats.org/officeDocument/2006/relationships/image" Target="../media/image18.png"/><Relationship Id="rId28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31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slide" Target="slide5.xml"/><Relationship Id="rId14" Type="http://schemas.openxmlformats.org/officeDocument/2006/relationships/image" Target="../media/image12.png"/><Relationship Id="rId22" Type="http://schemas.openxmlformats.org/officeDocument/2006/relationships/image" Target="../media/image17.png"/><Relationship Id="rId27" Type="http://schemas.openxmlformats.org/officeDocument/2006/relationships/slide" Target="slide11.xml"/><Relationship Id="rId30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0.gif"/><Relationship Id="rId5" Type="http://schemas.openxmlformats.org/officeDocument/2006/relationships/image" Target="../media/image5.png"/><Relationship Id="rId10" Type="http://schemas.openxmlformats.org/officeDocument/2006/relationships/image" Target="../media/image29.gif"/><Relationship Id="rId4" Type="http://schemas.openxmlformats.org/officeDocument/2006/relationships/image" Target="../media/image26.gif"/><Relationship Id="rId9" Type="http://schemas.openxmlformats.org/officeDocument/2006/relationships/image" Target="../media/image28.gif"/><Relationship Id="rId14" Type="http://schemas.openxmlformats.org/officeDocument/2006/relationships/image" Target="../media/image3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30.gif"/><Relationship Id="rId5" Type="http://schemas.openxmlformats.org/officeDocument/2006/relationships/image" Target="../media/image7.png"/><Relationship Id="rId10" Type="http://schemas.openxmlformats.org/officeDocument/2006/relationships/image" Target="../media/image29.gif"/><Relationship Id="rId4" Type="http://schemas.openxmlformats.org/officeDocument/2006/relationships/image" Target="../media/image26.gif"/><Relationship Id="rId9" Type="http://schemas.openxmlformats.org/officeDocument/2006/relationships/image" Target="../media/image28.gif"/><Relationship Id="rId14" Type="http://schemas.openxmlformats.org/officeDocument/2006/relationships/image" Target="../media/image3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30.gif"/><Relationship Id="rId5" Type="http://schemas.openxmlformats.org/officeDocument/2006/relationships/image" Target="../media/image9.png"/><Relationship Id="rId10" Type="http://schemas.openxmlformats.org/officeDocument/2006/relationships/image" Target="../media/image29.gif"/><Relationship Id="rId4" Type="http://schemas.openxmlformats.org/officeDocument/2006/relationships/image" Target="../media/image26.gif"/><Relationship Id="rId9" Type="http://schemas.openxmlformats.org/officeDocument/2006/relationships/image" Target="../media/image28.gif"/><Relationship Id="rId14" Type="http://schemas.openxmlformats.org/officeDocument/2006/relationships/image" Target="../media/image3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30.gif"/><Relationship Id="rId5" Type="http://schemas.openxmlformats.org/officeDocument/2006/relationships/image" Target="../media/image11.png"/><Relationship Id="rId10" Type="http://schemas.openxmlformats.org/officeDocument/2006/relationships/image" Target="../media/image29.gif"/><Relationship Id="rId4" Type="http://schemas.openxmlformats.org/officeDocument/2006/relationships/image" Target="../media/image26.gif"/><Relationship Id="rId9" Type="http://schemas.openxmlformats.org/officeDocument/2006/relationships/image" Target="../media/image28.gif"/><Relationship Id="rId14" Type="http://schemas.openxmlformats.org/officeDocument/2006/relationships/image" Target="../media/image3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30.gif"/><Relationship Id="rId5" Type="http://schemas.openxmlformats.org/officeDocument/2006/relationships/image" Target="../media/image13.png"/><Relationship Id="rId10" Type="http://schemas.openxmlformats.org/officeDocument/2006/relationships/image" Target="../media/image29.gif"/><Relationship Id="rId4" Type="http://schemas.openxmlformats.org/officeDocument/2006/relationships/image" Target="../media/image26.gif"/><Relationship Id="rId9" Type="http://schemas.openxmlformats.org/officeDocument/2006/relationships/image" Target="../media/image28.gif"/><Relationship Id="rId14" Type="http://schemas.openxmlformats.org/officeDocument/2006/relationships/image" Target="../media/image3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30.gif"/><Relationship Id="rId5" Type="http://schemas.openxmlformats.org/officeDocument/2006/relationships/image" Target="../media/image15.png"/><Relationship Id="rId10" Type="http://schemas.openxmlformats.org/officeDocument/2006/relationships/image" Target="../media/image29.gif"/><Relationship Id="rId4" Type="http://schemas.openxmlformats.org/officeDocument/2006/relationships/image" Target="../media/image26.gif"/><Relationship Id="rId9" Type="http://schemas.openxmlformats.org/officeDocument/2006/relationships/image" Target="../media/image28.gif"/><Relationship Id="rId14" Type="http://schemas.openxmlformats.org/officeDocument/2006/relationships/image" Target="../media/image3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30.gif"/><Relationship Id="rId5" Type="http://schemas.openxmlformats.org/officeDocument/2006/relationships/image" Target="../media/image17.png"/><Relationship Id="rId10" Type="http://schemas.openxmlformats.org/officeDocument/2006/relationships/image" Target="../media/image29.gif"/><Relationship Id="rId4" Type="http://schemas.openxmlformats.org/officeDocument/2006/relationships/image" Target="../media/image26.gif"/><Relationship Id="rId9" Type="http://schemas.openxmlformats.org/officeDocument/2006/relationships/image" Target="../media/image28.gif"/><Relationship Id="rId14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E0A47F-DE0D-4AFB-A019-3B65ECEF2308}"/>
              </a:ext>
            </a:extLst>
          </p:cNvPr>
          <p:cNvSpPr/>
          <p:nvPr/>
        </p:nvSpPr>
        <p:spPr>
          <a:xfrm>
            <a:off x="2450636" y="2472780"/>
            <a:ext cx="78656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6600">
                  <a:noFill/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TRÒ CH</a:t>
            </a:r>
            <a:r>
              <a:rPr lang="vi-VN" sz="4400" b="1">
                <a:ln w="6600">
                  <a:noFill/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Ơ</a:t>
            </a:r>
            <a:r>
              <a:rPr lang="en-US" sz="4400" b="1">
                <a:ln w="6600">
                  <a:noFill/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 </a:t>
            </a:r>
            <a:r>
              <a:rPr lang="en-US" sz="4400" b="1" smtClean="0">
                <a:ln w="6600">
                  <a:noFill/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HỘP QUÀ BÍ MẬT</a:t>
            </a:r>
            <a:endParaRPr lang="en-US" sz="4400" b="1" cap="none" spc="0">
              <a:ln w="6600">
                <a:noFill/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chrysanthemum">
            <a:hlinkClick r:id="" action="ppaction://media"/>
            <a:extLst>
              <a:ext uri="{FF2B5EF4-FFF2-40B4-BE49-F238E27FC236}">
                <a16:creationId xmlns:a16="http://schemas.microsoft.com/office/drawing/2014/main" id="{8AE2F4B0-E4D2-402B-A75B-0B7FADBE2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61926" y="-800100"/>
            <a:ext cx="609600" cy="609600"/>
          </a:xfrm>
          <a:prstGeom prst="rect">
            <a:avLst/>
          </a:prstGeom>
        </p:spPr>
      </p:pic>
      <p:pic>
        <p:nvPicPr>
          <p:cNvPr id="1030" name="Picture 6" descr="Cartoon gifts Royalty Free Vector Image - VectorStock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833" l="0" r="100000">
                        <a14:backgroundMark x1="8000" y1="5622" x2="16900" y2="37919"/>
                        <a14:backgroundMark x1="20600" y1="7416" x2="7000" y2="37919"/>
                        <a14:backgroundMark x1="18700" y1="37679" x2="21400" y2="44856"/>
                        <a14:backgroundMark x1="5500" y1="17703" x2="2000" y2="45813"/>
                        <a14:backgroundMark x1="20600" y1="3947" x2="34000" y2="957"/>
                        <a14:backgroundMark x1="40700" y1="1196" x2="43000" y2="1196"/>
                        <a14:backgroundMark x1="51500" y1="957" x2="97200" y2="49522"/>
                        <a14:backgroundMark x1="75800" y1="5383" x2="97200" y2="33254"/>
                        <a14:backgroundMark x1="70600" y1="37201" x2="86100" y2="44019"/>
                        <a14:backgroundMark x1="98400" y1="67943" x2="94500" y2="87919"/>
                        <a14:backgroundMark x1="43400" y1="69737" x2="43000" y2="89593"/>
                        <a14:backgroundMark x1="49400" y1="84450" x2="62000" y2="87919"/>
                        <a14:backgroundMark x1="3700" y1="85407" x2="36400" y2="85407"/>
                        <a14:backgroundMark x1="1400" y1="64713" x2="1200" y2="78828"/>
                        <a14:backgroundMark x1="1000" y1="63995" x2="0" y2="57895"/>
                        <a14:backgroundMark x1="800" y1="59569" x2="0" y2="55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15" y="4260794"/>
            <a:ext cx="3751385" cy="27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433646" y="5656113"/>
            <a:ext cx="1529862" cy="867779"/>
            <a:chOff x="5433646" y="5656113"/>
            <a:chExt cx="1529862" cy="867779"/>
          </a:xfrm>
        </p:grpSpPr>
        <p:sp>
          <p:nvSpPr>
            <p:cNvPr id="2" name="Right Arrow 1"/>
            <p:cNvSpPr/>
            <p:nvPr/>
          </p:nvSpPr>
          <p:spPr>
            <a:xfrm>
              <a:off x="5433646" y="5656113"/>
              <a:ext cx="1529862" cy="867779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460020" y="5905336"/>
              <a:ext cx="11957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</a:t>
              </a:r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68161" y="3393831"/>
            <a:ext cx="5855678" cy="1037492"/>
            <a:chOff x="3168161" y="3393831"/>
            <a:chExt cx="5855678" cy="1037492"/>
          </a:xfrm>
        </p:grpSpPr>
        <p:sp>
          <p:nvSpPr>
            <p:cNvPr id="8" name="Rounded Rectangle 7"/>
            <p:cNvSpPr/>
            <p:nvPr/>
          </p:nvSpPr>
          <p:spPr>
            <a:xfrm>
              <a:off x="3168162" y="3393831"/>
              <a:ext cx="5855677" cy="1037492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68161" y="3650967"/>
              <a:ext cx="58556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Chủ đề “Địa lý Việt Nam”</a:t>
              </a:r>
              <a:endPara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255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3.33333E-6 L 2.29167E-6 -0.07223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0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0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cái ôm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8: Đất phù sa ở Nam bộ do song nào bồi đắp nên?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Sông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Mê Công và song Đồng Nai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Bông</a:t>
            </a:r>
            <a:r>
              <a:rPr kumimoji="0" lang="en-US" sz="20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hoa điểm 10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9: Tây Nguyên trồng nhiều nhất cây gì?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Cây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cà phê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0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tràng pháo tay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10: Đà Lạt nằm trên cao nguyên nào?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Cao nguyên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Lâm Viên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0" y="1839350"/>
            <a:ext cx="12192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0" y="5174659"/>
            <a:ext cx="12192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9" y="1020045"/>
            <a:ext cx="1968298" cy="1743607"/>
          </a:xfrm>
          <a:prstGeom prst="rect">
            <a:avLst/>
          </a:prstGeom>
        </p:spPr>
      </p:pic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4" y="513468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99" y="930649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751" y="436988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41" y="930649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hlinkClick r:id="rId9" action="ppaction://hlinksldjump"/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16" y="418540"/>
            <a:ext cx="2060627" cy="1383912"/>
          </a:xfrm>
          <a:prstGeom prst="rect">
            <a:avLst/>
          </a:prstGeom>
        </p:spPr>
      </p:pic>
      <p:pic>
        <p:nvPicPr>
          <p:cNvPr id="14" name="Picture 13">
            <a:hlinkClick r:id="rId12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06" y="930648"/>
            <a:ext cx="1969179" cy="1743607"/>
          </a:xfrm>
          <a:prstGeom prst="rect">
            <a:avLst/>
          </a:prstGeom>
        </p:spPr>
      </p:pic>
      <p:pic>
        <p:nvPicPr>
          <p:cNvPr id="15" name="Picture 14">
            <a:hlinkClick r:id="rId12" action="ppaction://hlinksldjump"/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81" y="418539"/>
            <a:ext cx="2060627" cy="1383912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23" y="930647"/>
            <a:ext cx="1969179" cy="1743607"/>
          </a:xfrm>
          <a:prstGeom prst="rect">
            <a:avLst/>
          </a:prstGeom>
        </p:spPr>
      </p:pic>
      <p:pic>
        <p:nvPicPr>
          <p:cNvPr id="17" name="Picture 16">
            <a:hlinkClick r:id="rId15" action="ppaction://hlinksldjump"/>
            <a:extLst>
              <a:ext uri="{FF2B5EF4-FFF2-40B4-BE49-F238E27FC236}">
                <a16:creationId xmlns:a16="http://schemas.microsoft.com/office/drawing/2014/main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98" y="418538"/>
            <a:ext cx="2060627" cy="1383912"/>
          </a:xfrm>
          <a:prstGeom prst="rect">
            <a:avLst/>
          </a:prstGeom>
        </p:spPr>
      </p:pic>
      <p:pic>
        <p:nvPicPr>
          <p:cNvPr id="18" name="Picture 17">
            <a:hlinkClick r:id="rId18" action="ppaction://hlinksldjump"/>
            <a:extLst>
              <a:ext uri="{FF2B5EF4-FFF2-40B4-BE49-F238E27FC236}">
                <a16:creationId xmlns:a16="http://schemas.microsoft.com/office/drawing/2014/main" id="{72FC547B-FE68-4CD5-98AE-80D9F184E2A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" y="4250911"/>
            <a:ext cx="1969179" cy="1743607"/>
          </a:xfrm>
          <a:prstGeom prst="rect">
            <a:avLst/>
          </a:prstGeom>
        </p:spPr>
      </p:pic>
      <p:pic>
        <p:nvPicPr>
          <p:cNvPr id="19" name="Picture 18">
            <a:hlinkClick r:id="rId18" action="ppaction://hlinksldjump"/>
            <a:extLst>
              <a:ext uri="{FF2B5EF4-FFF2-40B4-BE49-F238E27FC236}">
                <a16:creationId xmlns:a16="http://schemas.microsoft.com/office/drawing/2014/main" id="{12C318AC-1A9F-4496-B8ED-00C59FCFCB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" y="3738802"/>
            <a:ext cx="2060627" cy="1383912"/>
          </a:xfrm>
          <a:prstGeom prst="rect">
            <a:avLst/>
          </a:prstGeom>
        </p:spPr>
      </p:pic>
      <p:pic>
        <p:nvPicPr>
          <p:cNvPr id="20" name="Picture 19">
            <a:hlinkClick r:id="rId21" action="ppaction://hlinksldjump"/>
            <a:extLst>
              <a:ext uri="{FF2B5EF4-FFF2-40B4-BE49-F238E27FC236}">
                <a16:creationId xmlns:a16="http://schemas.microsoft.com/office/drawing/2014/main" id="{B25B2451-429F-4193-AD91-3FC55091FAE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74" y="4250910"/>
            <a:ext cx="1969179" cy="1743607"/>
          </a:xfrm>
          <a:prstGeom prst="rect">
            <a:avLst/>
          </a:prstGeom>
        </p:spPr>
      </p:pic>
      <p:pic>
        <p:nvPicPr>
          <p:cNvPr id="21" name="Picture 20">
            <a:hlinkClick r:id="rId21" action="ppaction://hlinksldjump"/>
            <a:extLst>
              <a:ext uri="{FF2B5EF4-FFF2-40B4-BE49-F238E27FC236}">
                <a16:creationId xmlns:a16="http://schemas.microsoft.com/office/drawing/2014/main" id="{F815BA16-0CA4-45FA-B15C-9FFC4691156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949" y="3738801"/>
            <a:ext cx="2060627" cy="1383912"/>
          </a:xfrm>
          <a:prstGeom prst="rect">
            <a:avLst/>
          </a:prstGeom>
        </p:spPr>
      </p:pic>
      <p:pic>
        <p:nvPicPr>
          <p:cNvPr id="22" name="Picture 21">
            <a:hlinkClick r:id="rId24" action="ppaction://hlinksldjump"/>
            <a:extLst>
              <a:ext uri="{FF2B5EF4-FFF2-40B4-BE49-F238E27FC236}">
                <a16:creationId xmlns:a16="http://schemas.microsoft.com/office/drawing/2014/main" id="{424C2331-9CA8-46A5-9223-5370B0AC721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14" y="4250909"/>
            <a:ext cx="1969179" cy="1743607"/>
          </a:xfrm>
          <a:prstGeom prst="rect">
            <a:avLst/>
          </a:prstGeom>
        </p:spPr>
      </p:pic>
      <p:pic>
        <p:nvPicPr>
          <p:cNvPr id="23" name="Picture 22">
            <a:hlinkClick r:id="rId24" action="ppaction://hlinksldjump"/>
            <a:extLst>
              <a:ext uri="{FF2B5EF4-FFF2-40B4-BE49-F238E27FC236}">
                <a16:creationId xmlns:a16="http://schemas.microsoft.com/office/drawing/2014/main" id="{BE6BB17E-4B9B-41C4-96D2-D72E59DCE11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89" y="3738800"/>
            <a:ext cx="2060627" cy="1383912"/>
          </a:xfrm>
          <a:prstGeom prst="rect">
            <a:avLst/>
          </a:prstGeom>
        </p:spPr>
      </p:pic>
      <p:pic>
        <p:nvPicPr>
          <p:cNvPr id="24" name="Picture 23">
            <a:hlinkClick r:id="rId27" action="ppaction://hlinksldjump"/>
            <a:extLst>
              <a:ext uri="{FF2B5EF4-FFF2-40B4-BE49-F238E27FC236}">
                <a16:creationId xmlns:a16="http://schemas.microsoft.com/office/drawing/2014/main" id="{9D0C5192-D75C-485C-BF26-434A5F1AB62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02" y="4250909"/>
            <a:ext cx="1969179" cy="1743607"/>
          </a:xfrm>
          <a:prstGeom prst="rect">
            <a:avLst/>
          </a:prstGeom>
        </p:spPr>
      </p:pic>
      <p:pic>
        <p:nvPicPr>
          <p:cNvPr id="25" name="Picture 24">
            <a:hlinkClick r:id="rId27" action="ppaction://hlinksldjump"/>
            <a:extLst>
              <a:ext uri="{FF2B5EF4-FFF2-40B4-BE49-F238E27FC236}">
                <a16:creationId xmlns:a16="http://schemas.microsoft.com/office/drawing/2014/main" id="{ECEE385F-125C-47C1-8007-986DF71CC28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77" y="3738800"/>
            <a:ext cx="2060627" cy="1383912"/>
          </a:xfrm>
          <a:prstGeom prst="rect">
            <a:avLst/>
          </a:prstGeom>
        </p:spPr>
      </p:pic>
      <p:pic>
        <p:nvPicPr>
          <p:cNvPr id="26" name="Picture 25">
            <a:hlinkClick r:id="rId30" action="ppaction://hlinksldjump"/>
            <a:extLst>
              <a:ext uri="{FF2B5EF4-FFF2-40B4-BE49-F238E27FC236}">
                <a16:creationId xmlns:a16="http://schemas.microsoft.com/office/drawing/2014/main" id="{9BA53A17-AFCF-4E30-9122-7DE4F8E4940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23" y="4250909"/>
            <a:ext cx="1969179" cy="1743607"/>
          </a:xfrm>
          <a:prstGeom prst="rect">
            <a:avLst/>
          </a:prstGeom>
        </p:spPr>
      </p:pic>
      <p:pic>
        <p:nvPicPr>
          <p:cNvPr id="27" name="Picture 26">
            <a:hlinkClick r:id="rId30" action="ppaction://hlinksldjump"/>
            <a:extLst>
              <a:ext uri="{FF2B5EF4-FFF2-40B4-BE49-F238E27FC236}">
                <a16:creationId xmlns:a16="http://schemas.microsoft.com/office/drawing/2014/main" id="{4B61E008-E63C-47EA-9197-B0DC8AA996A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98" y="3738800"/>
            <a:ext cx="2060627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765"/>
            <a:ext cx="6095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08765"/>
            <a:ext cx="6095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4629"/>
            <a:ext cx="6095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4629"/>
            <a:ext cx="6095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" action="ppaction://noaction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11259991" y="6046461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3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42" y="4860840"/>
            <a:ext cx="1968298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 tràng pháo tay</a:t>
            </a:r>
            <a:endParaRPr lang="en-US" sz="2000" b="1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 1: Thủ đô nước Việt Nam được đặt ở đâu?</a:t>
            </a:r>
            <a:endParaRPr lang="en-US" sz="3200" b="1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Hà Nội</a:t>
            </a:r>
            <a:endParaRPr lang="en-US" sz="3200" b="1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3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Bông</a:t>
            </a:r>
            <a:r>
              <a:rPr kumimoji="0" lang="en-US" sz="20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hoa điểm 10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2: Việt Nam có mấy đồng bằng châu thổ?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0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cái ôm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3: </a:t>
            </a: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Tài nguyên giữ vị trí quan trọng </a:t>
            </a: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 </a:t>
            </a:r>
            <a:endParaRPr lang="en-US" sz="32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3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 </a:t>
            </a: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hiện nay là: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Tài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nguyên đất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Bông</a:t>
            </a:r>
            <a:r>
              <a:rPr kumimoji="0" lang="en-US" sz="20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hoa điểm 10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4: Hai loại đất chính của Việt Nam là gì?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Đất phù sa và đất feralit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Mở</a:t>
            </a:r>
            <a:r>
              <a:rPr kumimoji="0" lang="en-US" sz="20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thêm một hộp quà mới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5: Đồng bằng có diện tích lớn nhất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Việt Nam là đồng bằng nào?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Đồng bằng sông Cửu Long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Bông</a:t>
            </a:r>
            <a:r>
              <a:rPr kumimoji="0" lang="en-US" sz="20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hoa điểm 10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6: </a:t>
            </a: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 nguyên khoáng sản Việt </a:t>
            </a: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endParaRPr lang="en-US" sz="32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3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 </a:t>
            </a: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nhiều </a:t>
            </a: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 </a:t>
            </a:r>
            <a:r>
              <a:rPr lang="en-US" sz="3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đâu?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Trung du và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miền núi Bắc Bộ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4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Mọt</a:t>
            </a:r>
            <a:r>
              <a:rPr kumimoji="0" lang="en-US" sz="20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tràng pháo tay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7: </a:t>
            </a:r>
            <a:r>
              <a:rPr lang="vi-VN" sz="3200" b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Vùng chuyên môn hóa về lương thực thực phẩm lớn nhất nước </a:t>
            </a:r>
            <a:r>
              <a:rPr lang="vi-VN" sz="3200" b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 </a:t>
            </a:r>
            <a:r>
              <a:rPr lang="vi-VN" sz="3200" b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vùng nào?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Đông bằng sông Cửu Long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0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252</Words>
  <PresentationFormat>Widescreen</PresentationFormat>
  <Paragraphs>46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Tahoma</vt:lpstr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2018-05-24T12:43:45Z</dcterms:created>
  <dcterms:modified xsi:type="dcterms:W3CDTF">2021-06-26T06:10:55Z</dcterms:modified>
</cp:coreProperties>
</file>