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9" r:id="rId2"/>
    <p:sldMasterId id="2147483727" r:id="rId3"/>
    <p:sldMasterId id="2147483841" r:id="rId4"/>
  </p:sldMasterIdLst>
  <p:notesMasterIdLst>
    <p:notesMasterId r:id="rId25"/>
  </p:notesMasterIdLst>
  <p:sldIdLst>
    <p:sldId id="324" r:id="rId5"/>
    <p:sldId id="325" r:id="rId6"/>
    <p:sldId id="309" r:id="rId7"/>
    <p:sldId id="326" r:id="rId8"/>
    <p:sldId id="304" r:id="rId9"/>
    <p:sldId id="313" r:id="rId10"/>
    <p:sldId id="265" r:id="rId11"/>
    <p:sldId id="314" r:id="rId12"/>
    <p:sldId id="303" r:id="rId13"/>
    <p:sldId id="266" r:id="rId14"/>
    <p:sldId id="315" r:id="rId15"/>
    <p:sldId id="316" r:id="rId16"/>
    <p:sldId id="317" r:id="rId17"/>
    <p:sldId id="318" r:id="rId18"/>
    <p:sldId id="323" r:id="rId19"/>
    <p:sldId id="279" r:id="rId20"/>
    <p:sldId id="320" r:id="rId21"/>
    <p:sldId id="321" r:id="rId22"/>
    <p:sldId id="322" r:id="rId23"/>
    <p:sldId id="30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52990-BE9D-48AD-B927-801AA4EB1B3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17876-7A3C-4AE7-9698-817741A87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0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0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76DCBF-7F33-4FE3-8BE1-AABA559D790D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753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1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6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323917" y="274639"/>
            <a:ext cx="2258483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2544234" y="274639"/>
            <a:ext cx="6576484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0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439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2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346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5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7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253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57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36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2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24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52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74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12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83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567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787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40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02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15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29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89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640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0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63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3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10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008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09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02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71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2544234" y="1600201"/>
            <a:ext cx="4417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7164917" y="1600201"/>
            <a:ext cx="4417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53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997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87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88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116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992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660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1239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47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21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9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818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8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811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971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1020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310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896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696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6113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11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0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37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2748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7289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08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2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3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2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39485" y="274638"/>
            <a:ext cx="89429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4234" y="1600201"/>
            <a:ext cx="90381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635CF8-5B74-47FE-9A74-1E9044471B62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0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9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7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3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6.png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10.wmf"/><Relationship Id="rId9" Type="http://schemas.openxmlformats.org/officeDocument/2006/relationships/image" Target="../media/image21.wmf"/><Relationship Id="rId1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jp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35502" y="820615"/>
            <a:ext cx="10435882" cy="31066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286" y="4706180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0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6651" y="651717"/>
            <a:ext cx="8814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bội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50"/>
          <p:cNvSpPr txBox="1">
            <a:spLocks noChangeArrowheads="1"/>
          </p:cNvSpPr>
          <p:nvPr/>
        </p:nvSpPr>
        <p:spPr bwMode="auto">
          <a:xfrm>
            <a:off x="1083113" y="1536663"/>
            <a:ext cx="94073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a,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B(a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).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93946" y="2360054"/>
            <a:ext cx="10340788" cy="13665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en-US" sz="4000" u="sng" dirty="0" err="1">
                <a:solidFill>
                  <a:srgbClr val="212121"/>
                </a:solidFill>
              </a:rPr>
              <a:t>Quy</a:t>
            </a:r>
            <a:r>
              <a:rPr lang="en-US" sz="4000" u="sng" dirty="0">
                <a:solidFill>
                  <a:srgbClr val="212121"/>
                </a:solidFill>
              </a:rPr>
              <a:t> </a:t>
            </a:r>
            <a:r>
              <a:rPr lang="en-US" sz="4000" u="sng" dirty="0" err="1" smtClean="0">
                <a:solidFill>
                  <a:srgbClr val="212121"/>
                </a:solidFill>
              </a:rPr>
              <a:t>tắc</a:t>
            </a:r>
            <a:r>
              <a:rPr lang="en-US" sz="3200" dirty="0" smtClean="0">
                <a:solidFill>
                  <a:srgbClr val="212121"/>
                </a:solidFill>
              </a:rPr>
              <a:t>: </a:t>
            </a:r>
            <a:r>
              <a:rPr lang="vi-VN" sz="32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Muốn tìm bội của một số khác 0 ta lấy số đó nhân lần lượt với 0; 1</a:t>
            </a:r>
            <a:r>
              <a:rPr lang="vi-VN" sz="3200" i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32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2; 3; ....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2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540000" y="1727200"/>
            <a:ext cx="2286000" cy="641350"/>
            <a:chOff x="384" y="336"/>
            <a:chExt cx="1440" cy="404"/>
          </a:xfrm>
        </p:grpSpPr>
        <p:sp>
          <p:nvSpPr>
            <p:cNvPr id="53251" name="Text Box 2"/>
            <p:cNvSpPr txBox="1">
              <a:spLocks noChangeArrowheads="1"/>
            </p:cNvSpPr>
            <p:nvPr/>
          </p:nvSpPr>
          <p:spPr bwMode="auto">
            <a:xfrm>
              <a:off x="384" y="336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0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2" name="Text Box 9"/>
            <p:cNvSpPr txBox="1">
              <a:spLocks noChangeArrowheads="1"/>
            </p:cNvSpPr>
            <p:nvPr/>
          </p:nvSpPr>
          <p:spPr bwMode="auto">
            <a:xfrm>
              <a:off x="1488" y="336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540000" y="2214563"/>
            <a:ext cx="2286000" cy="641350"/>
            <a:chOff x="384" y="643"/>
            <a:chExt cx="1440" cy="404"/>
          </a:xfrm>
        </p:grpSpPr>
        <p:sp>
          <p:nvSpPr>
            <p:cNvPr id="53254" name="Text Box 3"/>
            <p:cNvSpPr txBox="1">
              <a:spLocks noChangeArrowheads="1"/>
            </p:cNvSpPr>
            <p:nvPr/>
          </p:nvSpPr>
          <p:spPr bwMode="auto">
            <a:xfrm>
              <a:off x="384" y="643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5" name="Text Box 10"/>
            <p:cNvSpPr txBox="1">
              <a:spLocks noChangeArrowheads="1"/>
            </p:cNvSpPr>
            <p:nvPr/>
          </p:nvSpPr>
          <p:spPr bwMode="auto">
            <a:xfrm>
              <a:off x="1488" y="643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540000" y="2717800"/>
            <a:ext cx="2514600" cy="717550"/>
            <a:chOff x="384" y="960"/>
            <a:chExt cx="1584" cy="452"/>
          </a:xfrm>
        </p:grpSpPr>
        <p:sp>
          <p:nvSpPr>
            <p:cNvPr id="53257" name="Text Box 4"/>
            <p:cNvSpPr txBox="1">
              <a:spLocks noChangeArrowheads="1"/>
            </p:cNvSpPr>
            <p:nvPr/>
          </p:nvSpPr>
          <p:spPr bwMode="auto">
            <a:xfrm>
              <a:off x="384" y="100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8" name="Text Box 11"/>
            <p:cNvSpPr txBox="1">
              <a:spLocks noChangeArrowheads="1"/>
            </p:cNvSpPr>
            <p:nvPr/>
          </p:nvSpPr>
          <p:spPr bwMode="auto">
            <a:xfrm>
              <a:off x="1488" y="960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540000" y="3251201"/>
            <a:ext cx="2514600" cy="671513"/>
            <a:chOff x="384" y="1296"/>
            <a:chExt cx="1584" cy="423"/>
          </a:xfrm>
        </p:grpSpPr>
        <p:sp>
          <p:nvSpPr>
            <p:cNvPr id="53260" name="Text Box 5"/>
            <p:cNvSpPr txBox="1">
              <a:spLocks noChangeArrowheads="1"/>
            </p:cNvSpPr>
            <p:nvPr/>
          </p:nvSpPr>
          <p:spPr bwMode="auto">
            <a:xfrm>
              <a:off x="384" y="131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1" name="Text Box 12"/>
            <p:cNvSpPr txBox="1">
              <a:spLocks noChangeArrowheads="1"/>
            </p:cNvSpPr>
            <p:nvPr/>
          </p:nvSpPr>
          <p:spPr bwMode="auto">
            <a:xfrm>
              <a:off x="1488" y="1296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21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540685" y="3890963"/>
            <a:ext cx="2590115" cy="641350"/>
            <a:chOff x="446" y="1699"/>
            <a:chExt cx="1570" cy="404"/>
          </a:xfrm>
        </p:grpSpPr>
        <p:sp>
          <p:nvSpPr>
            <p:cNvPr id="53263" name="Text Box 6"/>
            <p:cNvSpPr txBox="1">
              <a:spLocks noChangeArrowheads="1"/>
            </p:cNvSpPr>
            <p:nvPr/>
          </p:nvSpPr>
          <p:spPr bwMode="auto">
            <a:xfrm>
              <a:off x="446" y="1699"/>
              <a:ext cx="8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4" name="Text Box 13"/>
            <p:cNvSpPr txBox="1">
              <a:spLocks noChangeArrowheads="1"/>
            </p:cNvSpPr>
            <p:nvPr/>
          </p:nvSpPr>
          <p:spPr bwMode="auto">
            <a:xfrm>
              <a:off x="1488" y="1699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28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540684" y="4424363"/>
            <a:ext cx="2590115" cy="641350"/>
            <a:chOff x="432" y="2035"/>
            <a:chExt cx="1584" cy="404"/>
          </a:xfrm>
        </p:grpSpPr>
        <p:sp>
          <p:nvSpPr>
            <p:cNvPr id="53266" name="Text Box 7"/>
            <p:cNvSpPr txBox="1">
              <a:spLocks noChangeArrowheads="1"/>
            </p:cNvSpPr>
            <p:nvPr/>
          </p:nvSpPr>
          <p:spPr bwMode="auto">
            <a:xfrm>
              <a:off x="432" y="203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7" name="Text Box 14"/>
            <p:cNvSpPr txBox="1">
              <a:spLocks noChangeArrowheads="1"/>
            </p:cNvSpPr>
            <p:nvPr/>
          </p:nvSpPr>
          <p:spPr bwMode="auto">
            <a:xfrm>
              <a:off x="1488" y="2035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35</a:t>
              </a:r>
            </a:p>
          </p:txBody>
        </p:sp>
      </p:grp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692400" y="49276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783139" y="4438650"/>
            <a:ext cx="3743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</a:rPr>
              <a:t> (</a:t>
            </a:r>
            <a:r>
              <a:rPr lang="en-US" i="1">
                <a:solidFill>
                  <a:prstClr val="black"/>
                </a:solidFill>
                <a:latin typeface="Times New Roman" panose="02020603050405020304" pitchFamily="18" charset="0"/>
              </a:rPr>
              <a:t>Loại vì 35&gt;30</a:t>
            </a:r>
            <a:r>
              <a:rPr lang="en-US" b="1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4673600" y="2032000"/>
            <a:ext cx="1981200" cy="2743200"/>
            <a:chOff x="1728" y="528"/>
            <a:chExt cx="1248" cy="1728"/>
          </a:xfrm>
        </p:grpSpPr>
        <p:sp>
          <p:nvSpPr>
            <p:cNvPr id="53271" name="Line 18"/>
            <p:cNvSpPr>
              <a:spLocks noChangeShapeType="1"/>
            </p:cNvSpPr>
            <p:nvPr/>
          </p:nvSpPr>
          <p:spPr bwMode="auto">
            <a:xfrm>
              <a:off x="1728" y="528"/>
              <a:ext cx="1248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2" name="Line 19"/>
            <p:cNvSpPr>
              <a:spLocks noChangeShapeType="1"/>
            </p:cNvSpPr>
            <p:nvPr/>
          </p:nvSpPr>
          <p:spPr bwMode="auto">
            <a:xfrm>
              <a:off x="1728" y="816"/>
              <a:ext cx="124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3" name="Line 20"/>
            <p:cNvSpPr>
              <a:spLocks noChangeShapeType="1"/>
            </p:cNvSpPr>
            <p:nvPr/>
          </p:nvSpPr>
          <p:spPr bwMode="auto">
            <a:xfrm>
              <a:off x="1920" y="1200"/>
              <a:ext cx="105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4" name="Line 21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5" name="Line 22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6" name="Line 24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10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1982395" y="619264"/>
            <a:ext cx="10744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Ví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ìm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AutoShape 34"/>
          <p:cNvSpPr>
            <a:spLocks noChangeArrowheads="1"/>
          </p:cNvSpPr>
          <p:nvPr/>
        </p:nvSpPr>
        <p:spPr bwMode="auto">
          <a:xfrm>
            <a:off x="6502400" y="1828800"/>
            <a:ext cx="3684588" cy="2451100"/>
          </a:xfrm>
          <a:prstGeom prst="star32">
            <a:avLst>
              <a:gd name="adj" fmla="val 45000"/>
            </a:avLst>
          </a:prstGeom>
          <a:solidFill>
            <a:srgbClr val="99FF33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 autoUpdateAnimBg="0"/>
      <p:bldP spid="14353" grpId="0" build="p" autoUpdateAnimBg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3"/>
          <p:cNvGraphicFramePr>
            <a:graphicFrameLocks noChangeAspect="1"/>
          </p:cNvGraphicFramePr>
          <p:nvPr/>
        </p:nvGraphicFramePr>
        <p:xfrm>
          <a:off x="5943600" y="23622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3622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150"/>
          <p:cNvSpPr txBox="1">
            <a:spLocks noChangeArrowheads="1"/>
          </p:cNvSpPr>
          <p:nvPr/>
        </p:nvSpPr>
        <p:spPr bwMode="auto">
          <a:xfrm>
            <a:off x="1191761" y="1266376"/>
            <a:ext cx="85506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a,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Ư(a).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endParaRPr lang="en-US" sz="32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7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3375"/>
            <a:ext cx="114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4" name="Group 44"/>
          <p:cNvGrpSpPr>
            <a:grpSpLocks/>
          </p:cNvGrpSpPr>
          <p:nvPr/>
        </p:nvGrpSpPr>
        <p:grpSpPr bwMode="auto">
          <a:xfrm>
            <a:off x="2474913" y="7013575"/>
            <a:ext cx="2514600" cy="579438"/>
            <a:chOff x="432" y="2371"/>
            <a:chExt cx="1584" cy="365"/>
          </a:xfrm>
        </p:grpSpPr>
        <p:sp>
          <p:nvSpPr>
            <p:cNvPr id="2072" name="Text Box 25"/>
            <p:cNvSpPr txBox="1">
              <a:spLocks noChangeArrowheads="1"/>
            </p:cNvSpPr>
            <p:nvPr/>
          </p:nvSpPr>
          <p:spPr bwMode="auto">
            <a:xfrm>
              <a:off x="432" y="2371"/>
              <a:ext cx="96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73" name="Text Box 26"/>
            <p:cNvSpPr txBox="1">
              <a:spLocks noChangeArrowheads="1"/>
            </p:cNvSpPr>
            <p:nvPr/>
          </p:nvSpPr>
          <p:spPr bwMode="auto">
            <a:xfrm>
              <a:off x="1488" y="2371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56716" y="620045"/>
            <a:ext cx="5126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711853" y="2023901"/>
            <a:ext cx="10692093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Quy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tắc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Ta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(a &gt;1)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lần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lượt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chia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tự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1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xét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chia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hết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ấy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78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50327" y="962514"/>
            <a:ext cx="1447800" cy="641350"/>
            <a:chOff x="480" y="384"/>
            <a:chExt cx="912" cy="404"/>
          </a:xfrm>
        </p:grpSpPr>
        <p:sp>
          <p:nvSpPr>
            <p:cNvPr id="56323" name="Text Box 2"/>
            <p:cNvSpPr txBox="1">
              <a:spLocks noChangeArrowheads="1"/>
            </p:cNvSpPr>
            <p:nvPr/>
          </p:nvSpPr>
          <p:spPr bwMode="auto">
            <a:xfrm>
              <a:off x="480" y="38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56324" name="Object 4"/>
            <p:cNvGraphicFramePr>
              <a:graphicFrameLocks noChangeAspect="1"/>
            </p:cNvGraphicFramePr>
            <p:nvPr/>
          </p:nvGraphicFramePr>
          <p:xfrm>
            <a:off x="720" y="384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4" name="Equation" r:id="rId3" imgW="76101" imgH="190252" progId="Equation.DSMT4">
                    <p:embed/>
                  </p:oleObj>
                </mc:Choice>
                <mc:Fallback>
                  <p:oleObj name="Equation" r:id="rId3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84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71271" y="1603864"/>
            <a:ext cx="1447800" cy="641350"/>
            <a:chOff x="518" y="772"/>
            <a:chExt cx="912" cy="404"/>
          </a:xfrm>
        </p:grpSpPr>
        <p:graphicFrame>
          <p:nvGraphicFramePr>
            <p:cNvPr id="56326" name="Object 3"/>
            <p:cNvGraphicFramePr>
              <a:graphicFrameLocks noChangeAspect="1"/>
            </p:cNvGraphicFramePr>
            <p:nvPr/>
          </p:nvGraphicFramePr>
          <p:xfrm>
            <a:off x="720" y="81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5" name="Equation" r:id="rId5" imgW="76101" imgH="190252" progId="Equation.DSMT4">
                    <p:embed/>
                  </p:oleObj>
                </mc:Choice>
                <mc:Fallback>
                  <p:oleObj name="Equation" r:id="rId5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81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27" name="Text Box 5"/>
            <p:cNvSpPr txBox="1">
              <a:spLocks noChangeArrowheads="1"/>
            </p:cNvSpPr>
            <p:nvPr/>
          </p:nvSpPr>
          <p:spPr bwMode="auto">
            <a:xfrm>
              <a:off x="518" y="772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 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71271" y="2819400"/>
            <a:ext cx="1447800" cy="641350"/>
            <a:chOff x="361" y="614"/>
            <a:chExt cx="912" cy="404"/>
          </a:xfrm>
        </p:grpSpPr>
        <p:graphicFrame>
          <p:nvGraphicFramePr>
            <p:cNvPr id="5632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0935421"/>
                </p:ext>
              </p:extLst>
            </p:nvPr>
          </p:nvGraphicFramePr>
          <p:xfrm>
            <a:off x="683" y="63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6" name="Equation" r:id="rId6" imgW="76101" imgH="190252" progId="Equation.DSMT4">
                    <p:embed/>
                  </p:oleObj>
                </mc:Choice>
                <mc:Fallback>
                  <p:oleObj name="Equation" r:id="rId6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" y="63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361" y="61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984959" y="5492727"/>
            <a:ext cx="1447800" cy="641350"/>
            <a:chOff x="336" y="554"/>
            <a:chExt cx="912" cy="404"/>
          </a:xfrm>
        </p:grpSpPr>
        <p:graphicFrame>
          <p:nvGraphicFramePr>
            <p:cNvPr id="5633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7562562"/>
                </p:ext>
              </p:extLst>
            </p:nvPr>
          </p:nvGraphicFramePr>
          <p:xfrm>
            <a:off x="645" y="57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7" name="Equation" r:id="rId7" imgW="76101" imgH="190252" progId="Equation.DSMT4">
                    <p:embed/>
                  </p:oleObj>
                </mc:Choice>
                <mc:Fallback>
                  <p:oleObj name="Equation" r:id="rId7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" y="57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3" name="Text Box 13"/>
            <p:cNvSpPr txBox="1">
              <a:spLocks noChangeArrowheads="1"/>
            </p:cNvSpPr>
            <p:nvPr/>
          </p:nvSpPr>
          <p:spPr bwMode="auto">
            <a:xfrm>
              <a:off x="336" y="55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861169" y="2230301"/>
            <a:ext cx="1524000" cy="673375"/>
            <a:chOff x="278" y="998"/>
            <a:chExt cx="960" cy="404"/>
          </a:xfrm>
        </p:grpSpPr>
        <p:grpSp>
          <p:nvGrpSpPr>
            <p:cNvPr id="56335" name="Group 14"/>
            <p:cNvGrpSpPr>
              <a:grpSpLocks/>
            </p:cNvGrpSpPr>
            <p:nvPr/>
          </p:nvGrpSpPr>
          <p:grpSpPr bwMode="auto">
            <a:xfrm>
              <a:off x="484" y="1010"/>
              <a:ext cx="287" cy="379"/>
              <a:chOff x="772" y="3122"/>
              <a:chExt cx="287" cy="379"/>
            </a:xfrm>
          </p:grpSpPr>
          <p:graphicFrame>
            <p:nvGraphicFramePr>
              <p:cNvPr id="56336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52652456"/>
                  </p:ext>
                </p:extLst>
              </p:nvPr>
            </p:nvGraphicFramePr>
            <p:xfrm>
              <a:off x="830" y="3122"/>
              <a:ext cx="207" cy="3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58" name="Equation" r:id="rId8" imgW="76101" imgH="190252" progId="Equation.DSMT4">
                      <p:embed/>
                    </p:oleObj>
                  </mc:Choice>
                  <mc:Fallback>
                    <p:oleObj name="Equation" r:id="rId8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0" y="3122"/>
                            <a:ext cx="207" cy="3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37" name="Line 16"/>
              <p:cNvSpPr>
                <a:spLocks noChangeShapeType="1"/>
              </p:cNvSpPr>
              <p:nvPr/>
            </p:nvSpPr>
            <p:spPr bwMode="auto">
              <a:xfrm flipH="1">
                <a:off x="772" y="3152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38" name="Text Box 17"/>
            <p:cNvSpPr txBox="1">
              <a:spLocks noChangeArrowheads="1"/>
            </p:cNvSpPr>
            <p:nvPr/>
          </p:nvSpPr>
          <p:spPr bwMode="auto">
            <a:xfrm>
              <a:off x="278" y="99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8     3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1903052" y="3453693"/>
            <a:ext cx="1524000" cy="658811"/>
            <a:chOff x="330" y="883"/>
            <a:chExt cx="960" cy="415"/>
          </a:xfrm>
        </p:grpSpPr>
        <p:grpSp>
          <p:nvGrpSpPr>
            <p:cNvPr id="56340" name="Group 21"/>
            <p:cNvGrpSpPr>
              <a:grpSpLocks/>
            </p:cNvGrpSpPr>
            <p:nvPr/>
          </p:nvGrpSpPr>
          <p:grpSpPr bwMode="auto">
            <a:xfrm>
              <a:off x="537" y="883"/>
              <a:ext cx="295" cy="408"/>
              <a:chOff x="825" y="2995"/>
              <a:chExt cx="295" cy="408"/>
            </a:xfrm>
          </p:grpSpPr>
          <p:graphicFrame>
            <p:nvGraphicFramePr>
              <p:cNvPr id="56341" name="Object 2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15441801"/>
                  </p:ext>
                </p:extLst>
              </p:nvPr>
            </p:nvGraphicFramePr>
            <p:xfrm>
              <a:off x="897" y="2995"/>
              <a:ext cx="223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59" name="Equation" r:id="rId10" imgW="76101" imgH="190252" progId="Equation.DSMT4">
                      <p:embed/>
                    </p:oleObj>
                  </mc:Choice>
                  <mc:Fallback>
                    <p:oleObj name="Equation" r:id="rId10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7" y="2995"/>
                            <a:ext cx="223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2" name="Line 23"/>
              <p:cNvSpPr>
                <a:spLocks noChangeShapeType="1"/>
              </p:cNvSpPr>
              <p:nvPr/>
            </p:nvSpPr>
            <p:spPr bwMode="auto">
              <a:xfrm flipH="1">
                <a:off x="825" y="3064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3" name="Text Box 24"/>
            <p:cNvSpPr txBox="1">
              <a:spLocks noChangeArrowheads="1"/>
            </p:cNvSpPr>
            <p:nvPr/>
          </p:nvSpPr>
          <p:spPr bwMode="auto">
            <a:xfrm>
              <a:off x="330" y="894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</a:t>
              </a:r>
              <a:r>
                <a:rPr lang="en-US" sz="3600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5</a:t>
              </a:r>
              <a:endParaRPr lang="en-US" sz="360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1941514" y="4112420"/>
            <a:ext cx="1524000" cy="701676"/>
            <a:chOff x="287" y="902"/>
            <a:chExt cx="960" cy="442"/>
          </a:xfrm>
        </p:grpSpPr>
        <p:grpSp>
          <p:nvGrpSpPr>
            <p:cNvPr id="56345" name="Group 26"/>
            <p:cNvGrpSpPr>
              <a:grpSpLocks/>
            </p:cNvGrpSpPr>
            <p:nvPr/>
          </p:nvGrpSpPr>
          <p:grpSpPr bwMode="auto">
            <a:xfrm>
              <a:off x="542" y="902"/>
              <a:ext cx="287" cy="422"/>
              <a:chOff x="830" y="3014"/>
              <a:chExt cx="287" cy="422"/>
            </a:xfrm>
          </p:grpSpPr>
          <p:graphicFrame>
            <p:nvGraphicFramePr>
              <p:cNvPr id="56346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92257318"/>
                  </p:ext>
                </p:extLst>
              </p:nvPr>
            </p:nvGraphicFramePr>
            <p:xfrm>
              <a:off x="872" y="3014"/>
              <a:ext cx="230" cy="4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60" name="Equation" r:id="rId11" imgW="76101" imgH="190252" progId="Equation.DSMT4">
                      <p:embed/>
                    </p:oleObj>
                  </mc:Choice>
                  <mc:Fallback>
                    <p:oleObj name="Equation" r:id="rId11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72" y="3014"/>
                            <a:ext cx="230" cy="4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7" name="Line 28"/>
              <p:cNvSpPr>
                <a:spLocks noChangeShapeType="1"/>
              </p:cNvSpPr>
              <p:nvPr/>
            </p:nvSpPr>
            <p:spPr bwMode="auto">
              <a:xfrm flipH="1">
                <a:off x="830" y="3073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8" name="Text Box 29"/>
            <p:cNvSpPr txBox="1">
              <a:spLocks noChangeArrowheads="1"/>
            </p:cNvSpPr>
            <p:nvPr/>
          </p:nvSpPr>
          <p:spPr bwMode="auto">
            <a:xfrm>
              <a:off x="287" y="94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8      6</a:t>
              </a:r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1984470" y="4819515"/>
            <a:ext cx="1524000" cy="641351"/>
            <a:chOff x="396" y="940"/>
            <a:chExt cx="960" cy="404"/>
          </a:xfrm>
        </p:grpSpPr>
        <p:grpSp>
          <p:nvGrpSpPr>
            <p:cNvPr id="56350" name="Group 31"/>
            <p:cNvGrpSpPr>
              <a:grpSpLocks/>
            </p:cNvGrpSpPr>
            <p:nvPr/>
          </p:nvGrpSpPr>
          <p:grpSpPr bwMode="auto">
            <a:xfrm>
              <a:off x="602" y="966"/>
              <a:ext cx="287" cy="352"/>
              <a:chOff x="890" y="3078"/>
              <a:chExt cx="287" cy="352"/>
            </a:xfrm>
          </p:grpSpPr>
          <p:graphicFrame>
            <p:nvGraphicFramePr>
              <p:cNvPr id="56351" name="Object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5998003"/>
                  </p:ext>
                </p:extLst>
              </p:nvPr>
            </p:nvGraphicFramePr>
            <p:xfrm>
              <a:off x="956" y="3078"/>
              <a:ext cx="192" cy="3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61" name="Equation" r:id="rId12" imgW="76101" imgH="190252" progId="Equation.DSMT4">
                      <p:embed/>
                    </p:oleObj>
                  </mc:Choice>
                  <mc:Fallback>
                    <p:oleObj name="Equation" r:id="rId12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6" y="3078"/>
                            <a:ext cx="192" cy="3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52" name="Line 33"/>
              <p:cNvSpPr>
                <a:spLocks noChangeShapeType="1"/>
              </p:cNvSpPr>
              <p:nvPr/>
            </p:nvSpPr>
            <p:spPr bwMode="auto">
              <a:xfrm flipH="1">
                <a:off x="890" y="3120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53" name="Text Box 34"/>
            <p:cNvSpPr txBox="1">
              <a:spLocks noChangeArrowheads="1"/>
            </p:cNvSpPr>
            <p:nvPr/>
          </p:nvSpPr>
          <p:spPr bwMode="auto">
            <a:xfrm>
              <a:off x="396" y="94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</a:t>
              </a:r>
              <a:r>
                <a:rPr lang="en-US" sz="3600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 7</a:t>
              </a:r>
              <a:endParaRPr lang="en-US" sz="360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451" name="AutoShape 43"/>
          <p:cNvSpPr>
            <a:spLocks noChangeArrowheads="1"/>
          </p:cNvSpPr>
          <p:nvPr/>
        </p:nvSpPr>
        <p:spPr bwMode="auto">
          <a:xfrm>
            <a:off x="6217781" y="912650"/>
            <a:ext cx="4179277" cy="28956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là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ước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8</a:t>
            </a:r>
          </a:p>
        </p:txBody>
      </p:sp>
      <p:graphicFrame>
        <p:nvGraphicFramePr>
          <p:cNvPr id="3119" name="Object 47"/>
          <p:cNvGraphicFramePr>
            <a:graphicFrameLocks noChangeAspect="1"/>
          </p:cNvGraphicFramePr>
          <p:nvPr/>
        </p:nvGraphicFramePr>
        <p:xfrm>
          <a:off x="7010400" y="4724401"/>
          <a:ext cx="19812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2" name="Equation" r:id="rId13" imgW="596641" imgH="253890" progId="Equation.DSMT4">
                  <p:embed/>
                </p:oleObj>
              </mc:Choice>
              <mc:Fallback>
                <p:oleObj name="Equation" r:id="rId13" imgW="59664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724401"/>
                        <a:ext cx="19812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5840964" y="4927465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Ư(8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) =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62" name="Text Box 42"/>
          <p:cNvSpPr txBox="1">
            <a:spLocks noChangeArrowheads="1"/>
          </p:cNvSpPr>
          <p:nvPr/>
        </p:nvSpPr>
        <p:spPr bwMode="auto">
          <a:xfrm>
            <a:off x="838200" y="403225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Ư(8)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70010" y="4495091"/>
            <a:ext cx="2454096" cy="157851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427052" y="1371600"/>
            <a:ext cx="2786179" cy="9287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32759" y="1924539"/>
            <a:ext cx="2780472" cy="3757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82745" y="2360450"/>
            <a:ext cx="2630486" cy="8397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385169" y="2345284"/>
            <a:ext cx="2780472" cy="35130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24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1" grpId="0" animBg="1"/>
      <p:bldP spid="31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3015" y="742225"/>
            <a:ext cx="105193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  <a:p>
            <a:pPr marL="457200" indent="-457200">
              <a:buAutoNum type="alphaLcParenR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Ư(15)</a:t>
            </a:r>
          </a:p>
          <a:p>
            <a:pPr marL="457200" indent="-457200">
              <a:buAutoNum type="alphaLcParenR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B(6)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6184" y="2419057"/>
            <a:ext cx="1181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316" y="4767481"/>
            <a:ext cx="2454096" cy="1578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3015" y="3124587"/>
            <a:ext cx="95328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chia 15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15, 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 chia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1, 3, 5, 15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Ư(15)=                      .</a:t>
            </a:r>
          </a:p>
          <a:p>
            <a:pPr marL="514350" indent="-514350"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0, 1, 2, , 4, 5, 6,…ta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0, 6, 12, 18, 24, 30, 36,…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0, 6, 12, 18, 24.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125609"/>
              </p:ext>
            </p:extLst>
          </p:nvPr>
        </p:nvGraphicFramePr>
        <p:xfrm>
          <a:off x="7123302" y="3496275"/>
          <a:ext cx="2032421" cy="79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4" imgW="647640" imgH="253800" progId="Equation.DSMT4">
                  <p:embed/>
                </p:oleObj>
              </mc:Choice>
              <mc:Fallback>
                <p:oleObj name="Equation" r:id="rId4" imgW="647640" imgH="25380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3302" y="3496275"/>
                        <a:ext cx="2032421" cy="797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25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01616" y="558166"/>
            <a:ext cx="7549662" cy="8251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u="sng" dirty="0" err="1" smtClean="0">
                <a:solidFill>
                  <a:srgbClr val="FF0000"/>
                </a:solidFill>
              </a:rPr>
              <a:t>Chú</a:t>
            </a:r>
            <a:r>
              <a:rPr lang="en-US" b="1" u="sng" dirty="0" smtClean="0">
                <a:solidFill>
                  <a:srgbClr val="FF0000"/>
                </a:solidFill>
              </a:rPr>
              <a:t> 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857" y="4389656"/>
            <a:ext cx="2454096" cy="157851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01262" y="1871150"/>
            <a:ext cx="8991599" cy="251850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marL="457200" indent="-457200" algn="l">
              <a:buFontTx/>
              <a:buChar char="-"/>
            </a:pP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4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18" y="2246314"/>
            <a:ext cx="3207265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85" y="2939257"/>
            <a:ext cx="3349618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49" y="1245822"/>
            <a:ext cx="3540327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3" name="Picture 11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19" y="2490790"/>
            <a:ext cx="2163762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756884" y="4221714"/>
            <a:ext cx="2954215" cy="19563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0, 1, 2, 3,…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05103" y="515815"/>
            <a:ext cx="2605997" cy="242344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 chia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pPr algn="ctr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2369" y="2603134"/>
            <a:ext cx="3141785" cy="195714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/>
          <p:nvPr/>
        </p:nvSpPr>
        <p:spPr>
          <a:xfrm>
            <a:off x="3089323" y="622531"/>
            <a:ext cx="49527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00"/>
              </a:buClr>
              <a:buSzPts val="3600"/>
              <a:buFont typeface="Times New Roman"/>
              <a:buNone/>
            </a:pPr>
            <a:r>
              <a:rPr lang="en-US" sz="36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endParaRPr sz="3600" b="1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1470855" y="1248186"/>
            <a:ext cx="8554721" cy="468265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cử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trưởng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thảo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luận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bảng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dưới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đây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hoạt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ngồi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tại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chỗ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giáo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chọn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mời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bất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kỳ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lấy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điểm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cả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Chúc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hoàn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tốt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18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5939" y="2296587"/>
            <a:ext cx="9739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939" y="1222622"/>
            <a:ext cx="851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396" y="3529370"/>
            <a:ext cx="973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87" y="4424826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63819" y="1716642"/>
                <a:ext cx="6726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Ư(20)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1;2;4;5;10;20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819" y="1716642"/>
                <a:ext cx="6726253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812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63819" y="2991689"/>
                <a:ext cx="88864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B(4)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0;4;8;12;16;20;24;28;32;36;40;44;48</m:t>
                        </m:r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819" y="2991689"/>
                <a:ext cx="8886423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37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881050" y="5047818"/>
            <a:ext cx="677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6; 4; 2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0862" y="2333170"/>
            <a:ext cx="9739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3892" y="899456"/>
            <a:ext cx="8512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7742" y="3708990"/>
            <a:ext cx="973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5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509" y="927102"/>
            <a:ext cx="2086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95" y="1727395"/>
            <a:ext cx="9023350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8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838325" y="1738316"/>
            <a:ext cx="832485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</a:rPr>
              <a:t/>
            </a:r>
            <a:br>
              <a:rPr lang="en-US" altLang="en-US" sz="2800">
                <a:solidFill>
                  <a:srgbClr val="000000"/>
                </a:solidFill>
              </a:rPr>
            </a:b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973016" y="3517837"/>
            <a:ext cx="919870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3.Tìm 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 trước 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 2: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hế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3111500" y="273053"/>
            <a:ext cx="6534150" cy="752475"/>
            <a:chOff x="900" y="2892"/>
            <a:chExt cx="4092" cy="607"/>
          </a:xfrm>
        </p:grpSpPr>
        <p:pic>
          <p:nvPicPr>
            <p:cNvPr id="2459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2892"/>
              <a:ext cx="4092" cy="60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Text Box 9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937" y="3024"/>
              <a:ext cx="3911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973015" y="1738193"/>
            <a:ext cx="8207499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Ôn 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 lại kiến thức về quan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hệ chia 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973016" y="2548903"/>
            <a:ext cx="8956430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Làm 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bài tập 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2.1; 2.2; 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/sgk trang 33.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588" name="Picture 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52" y="1674750"/>
            <a:ext cx="12858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24450"/>
            <a:ext cx="2209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1" y="6108700"/>
            <a:ext cx="52022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2" name="Group 26"/>
          <p:cNvGrpSpPr>
            <a:grpSpLocks/>
          </p:cNvGrpSpPr>
          <p:nvPr/>
        </p:nvGrpSpPr>
        <p:grpSpPr bwMode="auto">
          <a:xfrm>
            <a:off x="168812" y="85726"/>
            <a:ext cx="11788726" cy="6634163"/>
            <a:chOff x="54" y="54"/>
            <a:chExt cx="5630" cy="4179"/>
          </a:xfrm>
        </p:grpSpPr>
        <p:sp>
          <p:nvSpPr>
            <p:cNvPr id="24593" name="Line 27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4" name="Line 28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5" name="Line 29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6" name="Line 30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734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2" grpId="0"/>
      <p:bldP spid="286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29415" y="656409"/>
            <a:ext cx="7170824" cy="457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75" y="1355123"/>
            <a:ext cx="1637421" cy="1945312"/>
          </a:xfrm>
          <a:prstGeom prst="rect">
            <a:avLst/>
          </a:prstGeom>
        </p:spPr>
      </p:pic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2301413" y="1506838"/>
            <a:ext cx="7311510" cy="1428627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521" y="1467081"/>
            <a:ext cx="1681051" cy="1721396"/>
          </a:xfrm>
          <a:prstGeom prst="rect">
            <a:avLst/>
          </a:prstGeom>
        </p:spPr>
      </p:pic>
      <p:sp>
        <p:nvSpPr>
          <p:cNvPr id="10" name="AutoShape 11"/>
          <p:cNvSpPr>
            <a:spLocks noChangeArrowheads="1"/>
          </p:cNvSpPr>
          <p:nvPr/>
        </p:nvSpPr>
        <p:spPr bwMode="gray">
          <a:xfrm>
            <a:off x="1433486" y="3931536"/>
            <a:ext cx="7803823" cy="1911164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373158" y="1764988"/>
            <a:ext cx="7170824" cy="7554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749985" y="4139363"/>
            <a:ext cx="7170824" cy="7554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: 3 = 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chia 3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9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66800" y="4835262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  3; 16   3.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59" y="1235898"/>
            <a:ext cx="926672" cy="1316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7912" y="1540779"/>
            <a:ext cx="6858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?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04984" y="714093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65382"/>
              </p:ext>
            </p:extLst>
          </p:nvPr>
        </p:nvGraphicFramePr>
        <p:xfrm>
          <a:off x="2762983" y="4778112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Equation" r:id="rId4" imgW="76101" imgH="190252" progId="Equation.DSMT4">
                  <p:embed/>
                </p:oleObj>
              </mc:Choice>
              <mc:Fallback>
                <p:oleObj name="Equation" r:id="rId4" imgW="76101" imgH="19025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983" y="4778112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054452"/>
              </p:ext>
            </p:extLst>
          </p:nvPr>
        </p:nvGraphicFramePr>
        <p:xfrm>
          <a:off x="3928450" y="4835262"/>
          <a:ext cx="25717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Equation" r:id="rId6" imgW="126720" imgH="228600" progId="Equation.DSMT4">
                  <p:embed/>
                </p:oleObj>
              </mc:Choice>
              <mc:Fallback>
                <p:oleObj name="Equation" r:id="rId6" imgW="1267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8450" y="4835262"/>
                        <a:ext cx="257175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6800" y="2436088"/>
            <a:ext cx="10187354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(b ≠ 0).</a:t>
            </a:r>
          </a:p>
          <a:p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kb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b.</a:t>
            </a:r>
          </a:p>
          <a:p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ta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 b.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643056"/>
              </p:ext>
            </p:extLst>
          </p:nvPr>
        </p:nvGraphicFramePr>
        <p:xfrm>
          <a:off x="2997119" y="3405584"/>
          <a:ext cx="240323" cy="496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Equation" r:id="rId8" imgW="76101" imgH="190252" progId="Equation.DSMT4">
                  <p:embed/>
                </p:oleObj>
              </mc:Choice>
              <mc:Fallback>
                <p:oleObj name="Equation" r:id="rId8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119" y="3405584"/>
                        <a:ext cx="240323" cy="496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052416"/>
              </p:ext>
            </p:extLst>
          </p:nvPr>
        </p:nvGraphicFramePr>
        <p:xfrm>
          <a:off x="7633067" y="3791928"/>
          <a:ext cx="2571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Equation" r:id="rId9" imgW="126890" imgH="228402" progId="Equation.DSMT4">
                  <p:embed/>
                </p:oleObj>
              </mc:Choice>
              <mc:Fallback>
                <p:oleObj name="Equation" r:id="rId9" imgW="126890" imgH="22840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3067" y="3791928"/>
                        <a:ext cx="25717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328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99" y="1404457"/>
            <a:ext cx="926672" cy="1316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7061" y="1720980"/>
                <a:ext cx="88274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⋮,</m:t>
                    </m:r>
                  </m:oMath>
                </a14:m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)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”?”</a:t>
                </a:r>
              </a:p>
              <a:p>
                <a:endPara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061" y="1720980"/>
                <a:ext cx="8827478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141" t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413366"/>
              </p:ext>
            </p:extLst>
          </p:nvPr>
        </p:nvGraphicFramePr>
        <p:xfrm>
          <a:off x="6835776" y="1849657"/>
          <a:ext cx="256686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5" imgW="126720" imgH="228600" progId="Equation.DSMT4">
                  <p:embed/>
                </p:oleObj>
              </mc:Choice>
              <mc:Fallback>
                <p:oleObj name="Equation" r:id="rId5" imgW="12672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776" y="1849657"/>
                        <a:ext cx="256686" cy="471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3" y="2921309"/>
            <a:ext cx="7291754" cy="107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3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utoShape 11"/>
          <p:cNvSpPr>
            <a:spLocks noChangeArrowheads="1"/>
          </p:cNvSpPr>
          <p:nvPr/>
        </p:nvSpPr>
        <p:spPr bwMode="gray">
          <a:xfrm>
            <a:off x="480644" y="924676"/>
            <a:ext cx="11101756" cy="2619599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5109" y="1043354"/>
            <a:ext cx="10609384" cy="14771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gray">
          <a:xfrm>
            <a:off x="480644" y="3739662"/>
            <a:ext cx="11101756" cy="207498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15109" y="3629884"/>
            <a:ext cx="10609381" cy="20558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12 . 35.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35   5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(12 . 35)   5, do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403600"/>
              </p:ext>
            </p:extLst>
          </p:nvPr>
        </p:nvGraphicFramePr>
        <p:xfrm>
          <a:off x="5905499" y="4141177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3" imgW="76101" imgH="190252" progId="Equation.DSMT4">
                  <p:embed/>
                </p:oleObj>
              </mc:Choice>
              <mc:Fallback>
                <p:oleObj name="Equation" r:id="rId3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499" y="4141177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204330"/>
              </p:ext>
            </p:extLst>
          </p:nvPr>
        </p:nvGraphicFramePr>
        <p:xfrm>
          <a:off x="8588619" y="4129454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5" imgW="76101" imgH="190252" progId="Equation.DSMT4">
                  <p:embed/>
                </p:oleObj>
              </mc:Choice>
              <mc:Fallback>
                <p:oleObj name="Equation" r:id="rId5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619" y="4129454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91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465684" y="558864"/>
            <a:ext cx="4910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bội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88" y="3929564"/>
            <a:ext cx="2290225" cy="82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413" y="4136751"/>
            <a:ext cx="1328226" cy="61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Line 23"/>
          <p:cNvSpPr>
            <a:spLocks noChangeShapeType="1"/>
          </p:cNvSpPr>
          <p:nvPr/>
        </p:nvSpPr>
        <p:spPr bwMode="auto">
          <a:xfrm flipH="1">
            <a:off x="3798732" y="4756589"/>
            <a:ext cx="826135" cy="5262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>
            <a:off x="6122893" y="4646822"/>
            <a:ext cx="845821" cy="74582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493614" y="5275764"/>
            <a:ext cx="308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6122893" y="5398883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585207" y="1360158"/>
            <a:ext cx="8988392" cy="691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b, ta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93545" y="2657517"/>
            <a:ext cx="10647680" cy="7187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Ư(a)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B(b)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51823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1" grpId="0" animBg="1"/>
      <p:bldP spid="33" grpId="0" animBg="1"/>
      <p:bldP spid="34" grpId="0"/>
      <p:bldP spid="35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91" y="241300"/>
            <a:ext cx="9334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92" y="1758463"/>
            <a:ext cx="8862646" cy="41030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07323" y="651717"/>
            <a:ext cx="6593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80" y="857187"/>
            <a:ext cx="1355481" cy="143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02370" y="1891388"/>
            <a:ext cx="6189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15   5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15.</a:t>
            </a:r>
            <a:endParaRPr lang="en-US" sz="3600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079108"/>
              </p:ext>
            </p:extLst>
          </p:nvPr>
        </p:nvGraphicFramePr>
        <p:xfrm>
          <a:off x="5482735" y="2520217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4" imgW="76101" imgH="190252" progId="Equation.DSMT4">
                  <p:embed/>
                </p:oleObj>
              </mc:Choice>
              <mc:Fallback>
                <p:oleObj name="Equation" r:id="rId4" imgW="76101" imgH="19025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2735" y="2520217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1" y="2609084"/>
            <a:ext cx="3481754" cy="2180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6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1073</Words>
  <PresentationFormat>Widescreen</PresentationFormat>
  <Paragraphs>99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.VnTime</vt:lpstr>
      <vt:lpstr>Arial</vt:lpstr>
      <vt:lpstr>Calibri</vt:lpstr>
      <vt:lpstr>Cambria Math</vt:lpstr>
      <vt:lpstr>Garamond</vt:lpstr>
      <vt:lpstr>Tahoma</vt:lpstr>
      <vt:lpstr>Times New Roman</vt:lpstr>
      <vt:lpstr>Verdana</vt:lpstr>
      <vt:lpstr>Custom Design</vt:lpstr>
      <vt:lpstr>Organic</vt:lpstr>
      <vt:lpstr>1_Organic</vt:lpstr>
      <vt:lpstr>6_Organic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2021-07-02T10:12:53Z</dcterms:created>
  <dcterms:modified xsi:type="dcterms:W3CDTF">2021-10-06T15:37:58Z</dcterms:modified>
</cp:coreProperties>
</file>