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39"/>
  </p:notesMasterIdLst>
  <p:sldIdLst>
    <p:sldId id="256" r:id="rId4"/>
    <p:sldId id="259" r:id="rId5"/>
    <p:sldId id="376" r:id="rId6"/>
    <p:sldId id="257" r:id="rId7"/>
    <p:sldId id="318" r:id="rId8"/>
    <p:sldId id="263" r:id="rId9"/>
    <p:sldId id="342" r:id="rId10"/>
    <p:sldId id="267" r:id="rId11"/>
    <p:sldId id="322" r:id="rId12"/>
    <p:sldId id="307" r:id="rId13"/>
    <p:sldId id="292" r:id="rId14"/>
    <p:sldId id="276" r:id="rId15"/>
    <p:sldId id="333" r:id="rId16"/>
    <p:sldId id="277" r:id="rId17"/>
    <p:sldId id="377" r:id="rId18"/>
    <p:sldId id="352" r:id="rId19"/>
    <p:sldId id="378" r:id="rId20"/>
    <p:sldId id="379" r:id="rId21"/>
    <p:sldId id="380" r:id="rId22"/>
    <p:sldId id="381" r:id="rId23"/>
    <p:sldId id="382" r:id="rId24"/>
    <p:sldId id="383" r:id="rId25"/>
    <p:sldId id="385" r:id="rId26"/>
    <p:sldId id="386" r:id="rId27"/>
    <p:sldId id="387" r:id="rId28"/>
    <p:sldId id="388" r:id="rId29"/>
    <p:sldId id="389" r:id="rId30"/>
    <p:sldId id="384" r:id="rId31"/>
    <p:sldId id="337" r:id="rId32"/>
    <p:sldId id="273" r:id="rId33"/>
    <p:sldId id="349" r:id="rId34"/>
    <p:sldId id="354" r:id="rId35"/>
    <p:sldId id="278" r:id="rId36"/>
    <p:sldId id="303" r:id="rId37"/>
    <p:sldId id="338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Autour One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.VnTime" panose="020B7200000000000000" pitchFamily="34" charset="0"/>
      <p:regular r:id="rId46"/>
      <p:bold r:id="rId47"/>
      <p:italic r:id="rId48"/>
      <p:boldItalic r:id="rId49"/>
    </p:embeddedFont>
    <p:embeddedFont>
      <p:font typeface="Anton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2.png"/><Relationship Id="rId10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1" Type="http://schemas.openxmlformats.org/officeDocument/2006/relationships/image" Target="NUL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5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1.png"/><Relationship Id="rId3" Type="http://schemas.openxmlformats.org/officeDocument/2006/relationships/audio" Target="../media/media1.WAV"/><Relationship Id="rId7" Type="http://schemas.openxmlformats.org/officeDocument/2006/relationships/slide" Target="slide2.xml"/><Relationship Id="rId12" Type="http://schemas.openxmlformats.org/officeDocument/2006/relationships/image" Target="../media/image50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49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3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4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5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6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7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8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4.svg"/><Relationship Id="rId1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và z – x = 6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x =  3.2 = 6; y = 3.3 = 9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z = 3.4 = 12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6cm, 9 cm 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12 cm.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10"/>
                <a:stretch>
                  <a:fillRect l="-1500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43000" y="766108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11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Hoạt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động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nhóm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đôi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để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hoàn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thành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bài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tập</a:t>
              </a:r>
              <a:endParaRPr lang="en-US" sz="4000" dirty="0"/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000" y="8201763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467600" y="8600589"/>
            <a:ext cx="3721560" cy="13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</a:t>
                  </a:r>
                  <a:r>
                    <a:rPr lang="en-US" sz="4000" dirty="0" smtClean="0">
                      <a:latin typeface="+mj-lt"/>
                      <a:ea typeface="Calibri" panose="020F0502020204030204" pitchFamily="34" charset="0"/>
                    </a:rPr>
                    <a:t>                   </a:t>
                  </a:r>
                  <a:r>
                    <a:rPr lang="en-US" sz="4000" dirty="0" err="1" smtClean="0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3937445"/>
            <a:ext cx="10401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</p:transition>
    </mc:Choice>
    <mc:Fallback xmlns="">
      <p:transition spd="med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 smtClean="0">
                <a:solidFill>
                  <a:srgbClr val="FF0000"/>
                </a:solidFill>
                <a:cs typeface="Arial"/>
                <a:sym typeface="Arial"/>
              </a:rPr>
              <a:t>Chọn </a:t>
            </a: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5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10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10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019800" y="598170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B. -28				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-48	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y</a:t>
                </a:r>
                <a:r>
                  <a:rPr lang="fr-FR" sz="4000" baseline="30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8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 vi của nó bằng 120m. Tính cạnh nhỏ nhất của 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	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50m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40m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10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5162" y="5285861"/>
            <a:ext cx="922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HOÀN THÀNH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6.14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6.15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</a:t>
            </a:r>
            <a:r>
              <a:rPr lang="vi-VN" sz="4000" b="1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 smtClean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</a:t>
            </a:r>
            <a:r>
              <a:rPr lang="en-US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x + y =  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69178" y="3713985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948" y="4838700"/>
            <a:ext cx="175850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62393" y="6403869"/>
            <a:ext cx="11520407" cy="2340758"/>
            <a:chOff x="3262393" y="6403869"/>
            <a:chExt cx="11520407" cy="234075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572000" y="6403869"/>
              <a:ext cx="10210800" cy="2340758"/>
            </a:xfrm>
            <a:prstGeom prst="wedgeRoundRectCallout">
              <a:avLst>
                <a:gd name="adj1" fmla="val -55516"/>
                <a:gd name="adj2" fmla="val -371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3262393" y="7605890"/>
              <a:ext cx="1524000" cy="10347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19700" y="6563095"/>
              <a:ext cx="9144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2; 3; 4,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endParaRPr lang="en-US" sz="40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6687" y="6572635"/>
            <a:ext cx="10545375" cy="2615568"/>
            <a:chOff x="5451115" y="7581900"/>
            <a:chExt cx="10545375" cy="2615568"/>
          </a:xfrm>
        </p:grpSpPr>
        <p:grpSp>
          <p:nvGrpSpPr>
            <p:cNvPr id="13" name="Group 12"/>
            <p:cNvGrpSpPr/>
            <p:nvPr/>
          </p:nvGrpSpPr>
          <p:grpSpPr>
            <a:xfrm>
              <a:off x="5451115" y="7581900"/>
              <a:ext cx="10398485" cy="2098218"/>
              <a:chOff x="5451115" y="7581900"/>
              <a:chExt cx="10398485" cy="2098218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5451115" y="7581900"/>
                <a:ext cx="10398485" cy="2098218"/>
              </a:xfrm>
              <a:prstGeom prst="wedgeRoundRectCallout">
                <a:avLst/>
              </a:prstGeom>
              <a:solidFill>
                <a:schemeClr val="accent4">
                  <a:lumMod val="8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75552" y="7671095"/>
                <a:ext cx="10096501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4472490" y="9162767"/>
              <a:ext cx="1524000" cy="10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1474</Words>
  <PresentationFormat>Custom</PresentationFormat>
  <Paragraphs>312</Paragraphs>
  <Slides>35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Cambria Math</vt:lpstr>
      <vt:lpstr>Autour One</vt:lpstr>
      <vt:lpstr>Merriweather Black</vt:lpstr>
      <vt:lpstr>Merriweather</vt:lpstr>
      <vt:lpstr>Calibri</vt:lpstr>
      <vt:lpstr>.VnTime</vt:lpstr>
      <vt:lpstr>Times New Roman</vt:lpstr>
      <vt:lpstr>Anton</vt:lpstr>
      <vt:lpstr>Symbol</vt:lpstr>
      <vt:lpstr>Spectral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2022-11-17T16:57:51Z</dcterms:modified>
  <dc:identifier>DAFOn_7ZoxE</dc:identifier>
</cp:coreProperties>
</file>