
<file path=[Content_Types].xml><?xml version="1.0" encoding="utf-8"?>
<Types xmlns="http://schemas.openxmlformats.org/package/2006/content-types">
  <Default Extension="png" ContentType="image/png"/>
  <Default Extension="m4a" ContentType="audio/unknown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60" r:id="rId3"/>
    <p:sldId id="257" r:id="rId4"/>
    <p:sldId id="262" r:id="rId5"/>
    <p:sldId id="258" r:id="rId6"/>
    <p:sldId id="259" r:id="rId7"/>
  </p:sldIdLst>
  <p:sldSz cx="9144000" cy="5143500" type="screen16x9"/>
  <p:notesSz cx="9144000" cy="6858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737" autoAdjust="0"/>
  </p:normalViewPr>
  <p:slideViewPr>
    <p:cSldViewPr>
      <p:cViewPr>
        <p:scale>
          <a:sx n="104" d="100"/>
          <a:sy n="104" d="100"/>
        </p:scale>
        <p:origin x="-396" y="-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A32794-DFDB-434F-945E-52573D998752}" type="datetimeFigureOut">
              <a:rPr lang="vi-VN" smtClean="0"/>
              <a:t>22/10/2021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18843-10A3-432D-B91B-69307407875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90839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GV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hướng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dẫn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HS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quan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sát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tranh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  <a:endParaRPr lang="vi-VN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	+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Búp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bê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ngồi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bệt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xuống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đất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bên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cạnh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cái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chổi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đang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ngồi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thắc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mắc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điều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gì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đó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mắt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hướng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về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phía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dế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mèn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lang="vi-VN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	+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Dế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mèn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đang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cười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tươi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nhìn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búp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bê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lang="vi-VN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GV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kể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chuyện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Đôi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bạn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cho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HS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lắng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nghe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  <a:endParaRPr lang="vi-VN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ctr"/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Đôi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bạn</a:t>
            </a:r>
            <a:endParaRPr lang="vi-VN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Búp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Bê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làm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việc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suốt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ngày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hết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quét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nhà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lại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rửa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bát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nấu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cơm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Lúc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ngồi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nghỉ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Búp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Bê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bỗng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nghe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có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tiếng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hát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rất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hay.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Nó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bèn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hỏi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  <a:endParaRPr lang="vi-VN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- Ai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hát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đấy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?</a:t>
            </a:r>
            <a:endParaRPr lang="vi-VN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Có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tiếng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trả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lời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  <a:endParaRPr lang="vi-VN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-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Tôi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hát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đây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Tôi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Dế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Mèn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Thấy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bạn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vất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vả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tôi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hát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để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tặng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bạn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đấy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lang="vi-VN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Búp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bê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nói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  <a:endParaRPr lang="vi-VN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-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Cảm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ơn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bạn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Tiếng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hát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của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bạn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làm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tôi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hết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mệt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lang="vi-VN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r"/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Theo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Nguyễn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Kiên</a:t>
            </a:r>
            <a:endParaRPr lang="en-US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171450" indent="-171450" algn="l">
              <a:buFont typeface="Arial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Sau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đó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trả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lời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các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câu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gọi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ý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18843-10A3-432D-B91B-693074078757}" type="slidenum">
              <a:rPr lang="vi-VN" smtClean="0"/>
              <a:t>3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47579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18AA0-28DB-4237-91AD-AFED92D99523}" type="datetimeFigureOut">
              <a:rPr lang="vi-VN" smtClean="0"/>
              <a:t>22/10/2021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5A2D-BB2C-4072-BC8F-984C6EACDF4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65445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18AA0-28DB-4237-91AD-AFED92D99523}" type="datetimeFigureOut">
              <a:rPr lang="vi-VN" smtClean="0"/>
              <a:t>22/10/2021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5A2D-BB2C-4072-BC8F-984C6EACDF4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12472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18AA0-28DB-4237-91AD-AFED92D99523}" type="datetimeFigureOut">
              <a:rPr lang="vi-VN" smtClean="0"/>
              <a:t>22/10/2021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5A2D-BB2C-4072-BC8F-984C6EACDF4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16059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18AA0-28DB-4237-91AD-AFED92D99523}" type="datetimeFigureOut">
              <a:rPr lang="vi-VN" smtClean="0"/>
              <a:t>22/10/2021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5A2D-BB2C-4072-BC8F-984C6EACDF4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09480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18AA0-28DB-4237-91AD-AFED92D99523}" type="datetimeFigureOut">
              <a:rPr lang="vi-VN" smtClean="0"/>
              <a:t>22/10/2021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5A2D-BB2C-4072-BC8F-984C6EACDF4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87153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18AA0-28DB-4237-91AD-AFED92D99523}" type="datetimeFigureOut">
              <a:rPr lang="vi-VN" smtClean="0"/>
              <a:t>22/10/2021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5A2D-BB2C-4072-BC8F-984C6EACDF4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89090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18AA0-28DB-4237-91AD-AFED92D99523}" type="datetimeFigureOut">
              <a:rPr lang="vi-VN" smtClean="0"/>
              <a:t>22/10/2021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5A2D-BB2C-4072-BC8F-984C6EACDF4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19178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18AA0-28DB-4237-91AD-AFED92D99523}" type="datetimeFigureOut">
              <a:rPr lang="vi-VN" smtClean="0"/>
              <a:t>22/10/2021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5A2D-BB2C-4072-BC8F-984C6EACDF4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62468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18AA0-28DB-4237-91AD-AFED92D99523}" type="datetimeFigureOut">
              <a:rPr lang="vi-VN" smtClean="0"/>
              <a:t>22/10/2021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5A2D-BB2C-4072-BC8F-984C6EACDF4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96466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18AA0-28DB-4237-91AD-AFED92D99523}" type="datetimeFigureOut">
              <a:rPr lang="vi-VN" smtClean="0"/>
              <a:t>22/10/2021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5A2D-BB2C-4072-BC8F-984C6EACDF4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6307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18AA0-28DB-4237-91AD-AFED92D99523}" type="datetimeFigureOut">
              <a:rPr lang="vi-VN" smtClean="0"/>
              <a:t>22/10/2021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5A2D-BB2C-4072-BC8F-984C6EACDF4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62335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18AA0-28DB-4237-91AD-AFED92D99523}" type="datetimeFigureOut">
              <a:rPr lang="vi-VN" smtClean="0"/>
              <a:t>22/10/2021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B5A2D-BB2C-4072-BC8F-984C6EACDF4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44951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6964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0"/>
            <a:ext cx="9036496" cy="51435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685800" y="915566"/>
            <a:ext cx="7772400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 TẬP GIỮA KÌ I</a:t>
            </a:r>
            <a:b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(Tiết 5, 6)</a:t>
            </a:r>
            <a:endParaRPr lang="vi-V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663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0"/>
            <a:ext cx="9001000" cy="5143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5496" y="684733"/>
            <a:ext cx="5206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95936" y="2541059"/>
            <a:ext cx="4752528" cy="1883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Búp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búp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c)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Dế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mèn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búp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d)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Búp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dế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mèn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" name="Rectangle 4"/>
          <p:cNvSpPr/>
          <p:nvPr/>
        </p:nvSpPr>
        <p:spPr>
          <a:xfrm>
            <a:off x="2051720" y="915566"/>
            <a:ext cx="4073918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NGUYỄN KIÊN</a:t>
            </a:r>
            <a:endParaRPr lang="en-US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 rot="20748806">
            <a:off x="3520040" y="2363435"/>
            <a:ext cx="1008112" cy="3552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ý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2691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  <a:r>
              <a:rPr lang="en-US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2021</a:t>
            </a:r>
          </a:p>
          <a:p>
            <a:r>
              <a:rPr lang="en-US" b="1" u="sng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                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 (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5,6 )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53966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7504" y="771550"/>
            <a:ext cx="9144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Búp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suốt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quét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rửa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bát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nấu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cơm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nghỉ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búp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bỗng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hay.Búp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bè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-Ai </a:t>
            </a:r>
            <a:r>
              <a:rPr lang="en-US" sz="2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đấy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- </a:t>
            </a:r>
            <a:r>
              <a:rPr lang="en-US" sz="2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đây.Tôi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dế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mèn.Thấy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vất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vả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sz="2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tặng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đấy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4.Búp </a:t>
            </a:r>
            <a:r>
              <a:rPr lang="en-US" sz="2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bèn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- </a:t>
            </a:r>
            <a:r>
              <a:rPr lang="en-US" sz="2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bạn.Tiếng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quên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mệt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mỏi</a:t>
            </a:r>
            <a:endParaRPr lang="en-US" sz="2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2691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  <a:r>
              <a:rPr lang="en-US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2021</a:t>
            </a:r>
          </a:p>
          <a:p>
            <a:r>
              <a:rPr lang="en-US" b="1" u="sng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                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 (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5,6 )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Đôi bạn.m4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88424" y="4731990"/>
            <a:ext cx="6096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38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2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01" r="50000"/>
          <a:stretch/>
        </p:blipFill>
        <p:spPr>
          <a:xfrm>
            <a:off x="-169063" y="1399114"/>
            <a:ext cx="2664296" cy="188161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3840" y="646331"/>
            <a:ext cx="5950090" cy="4580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Búp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suốt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quét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rửa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cơm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1792" y="1045571"/>
            <a:ext cx="4673074" cy="4580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búp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đấy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?”</a:t>
            </a:r>
          </a:p>
        </p:txBody>
      </p:sp>
      <p:sp>
        <p:nvSpPr>
          <p:cNvPr id="5" name="Rectangle 4"/>
          <p:cNvSpPr/>
          <p:nvPr/>
        </p:nvSpPr>
        <p:spPr>
          <a:xfrm>
            <a:off x="1777400" y="2067694"/>
            <a:ext cx="7366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c)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mèn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búp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ctr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Mèn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tặng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đấy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</p:txBody>
      </p:sp>
      <p:sp>
        <p:nvSpPr>
          <p:cNvPr id="6" name="Rectangle 5"/>
          <p:cNvSpPr/>
          <p:nvPr/>
        </p:nvSpPr>
        <p:spPr>
          <a:xfrm>
            <a:off x="323528" y="3435846"/>
            <a:ext cx="68987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d)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Búp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mèn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mệt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2" b="41649"/>
          <a:stretch/>
        </p:blipFill>
        <p:spPr>
          <a:xfrm>
            <a:off x="6876256" y="17899"/>
            <a:ext cx="1770608" cy="148574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0"/>
            <a:ext cx="912691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  <a:r>
              <a:rPr lang="en-US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2021</a:t>
            </a:r>
          </a:p>
          <a:p>
            <a:r>
              <a:rPr lang="en-US" b="1" u="sng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                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 (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5,6 )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99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915566"/>
            <a:ext cx="784887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búp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dế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mèn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Dế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mèn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búp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Dế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mèn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búp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mệt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vi-VN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5808" y="1965117"/>
            <a:ext cx="69847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Dế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mèn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búp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vất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vả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rửa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bát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quét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3520" y="3353291"/>
            <a:ext cx="4092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Dế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mèn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búp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mệt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2691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  <a:r>
              <a:rPr lang="en-US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2021</a:t>
            </a:r>
          </a:p>
          <a:p>
            <a:r>
              <a:rPr lang="en-US" b="1" u="sng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                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 (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5,6 )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721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290</Words>
  <Application>Microsoft Office PowerPoint</Application>
  <PresentationFormat>On-screen Show (16:9)</PresentationFormat>
  <Paragraphs>52</Paragraphs>
  <Slides>6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Nathan Nguyen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ÔN TẬP GIỮA KÌ I (Tiết 5, 6)</dc:title>
  <dc:creator>Huy Duẩn</dc:creator>
  <cp:lastModifiedBy>Admin</cp:lastModifiedBy>
  <cp:revision>12</cp:revision>
  <dcterms:created xsi:type="dcterms:W3CDTF">2021-07-20T07:45:05Z</dcterms:created>
  <dcterms:modified xsi:type="dcterms:W3CDTF">2021-10-22T05:15:04Z</dcterms:modified>
</cp:coreProperties>
</file>