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0"/>
  </p:notesMasterIdLst>
  <p:sldIdLst>
    <p:sldId id="269" r:id="rId2"/>
    <p:sldId id="257" r:id="rId3"/>
    <p:sldId id="258" r:id="rId4"/>
    <p:sldId id="259" r:id="rId5"/>
    <p:sldId id="281" r:id="rId6"/>
    <p:sldId id="283" r:id="rId7"/>
    <p:sldId id="280" r:id="rId8"/>
    <p:sldId id="275" r:id="rId9"/>
    <p:sldId id="261" r:id="rId10"/>
    <p:sldId id="262" r:id="rId11"/>
    <p:sldId id="273" r:id="rId12"/>
    <p:sldId id="272" r:id="rId13"/>
    <p:sldId id="264" r:id="rId14"/>
    <p:sldId id="276" r:id="rId15"/>
    <p:sldId id="278" r:id="rId16"/>
    <p:sldId id="282" r:id="rId17"/>
    <p:sldId id="279" r:id="rId18"/>
    <p:sldId id="284" r:id="rId19"/>
  </p:sldIdLst>
  <p:sldSz cx="9144000" cy="6858000" type="screen4x3"/>
  <p:notesSz cx="9144000" cy="6858000"/>
  <p:defaultTextStyle>
    <a:defPPr>
      <a:defRPr lang="en-US"/>
    </a:defPPr>
    <a:lvl1pPr marL="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31BE"/>
    <a:srgbClr val="ECB2CB"/>
    <a:srgbClr val="E9A5C2"/>
    <a:srgbClr val="008A3E"/>
    <a:srgbClr val="E183AB"/>
    <a:srgbClr val="FFFF66"/>
    <a:srgbClr val="FFC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678" y="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BDE7E-B355-40A4-9B7E-E581E1043B22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6A8AD-F3E6-47DE-B783-16C0EDA73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8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D967-5C2A-4176-9658-5E92363C71A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6461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327CE-9C48-42EC-A174-D90BEA2C188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4973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5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26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006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5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32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3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50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7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8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8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9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bb63f59c772f80c241f5a32592359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908" y="0"/>
            <a:ext cx="10260330" cy="68237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416005"/>
            <a:ext cx="7162800" cy="110798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6600" b="1">
                <a:solidFill>
                  <a:srgbClr val="FF0000"/>
                </a:solidFill>
                <a:latin typeface="HP001 4 hàng" pitchFamily="34" charset="0"/>
              </a:rPr>
              <a:t>Xin chào các em!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461135"/>
            <a:ext cx="2781300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4746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6"/>
          <a:stretch/>
        </p:blipFill>
        <p:spPr>
          <a:xfrm>
            <a:off x="577707" y="1600202"/>
            <a:ext cx="8566293" cy="41492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6800" y="301784"/>
            <a:ext cx="7445447" cy="707878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00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3. TiÕng </a:t>
            </a:r>
            <a:r>
              <a:rPr lang="en-US" sz="400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nµo cã thanh </a:t>
            </a:r>
            <a:r>
              <a:rPr lang="en-US" sz="4000">
                <a:solidFill>
                  <a:srgbClr val="FF0000"/>
                </a:solidFill>
                <a:latin typeface=".VnAvant" pitchFamily="34" charset="0"/>
              </a:rPr>
              <a:t>ng·</a:t>
            </a:r>
            <a:r>
              <a:rPr lang="en-US" sz="400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6701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278267"/>
            <a:ext cx="8991599" cy="65372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228600"/>
            <a:ext cx="3810000" cy="707878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000" b="1">
                <a:solidFill>
                  <a:srgbClr val="DF31BE"/>
                </a:solidFill>
                <a:latin typeface=".VnAvantH" pitchFamily="34" charset="0"/>
              </a:rPr>
              <a:t>ë</a:t>
            </a:r>
            <a:r>
              <a:rPr lang="en-US" sz="4000" b="1" smtClean="0">
                <a:solidFill>
                  <a:srgbClr val="DF31BE"/>
                </a:solidFill>
                <a:latin typeface=".VnAvantH" pitchFamily="34" charset="0"/>
              </a:rPr>
              <a:t> </a:t>
            </a:r>
            <a:r>
              <a:rPr lang="en-US" sz="4000" b="1" smtClean="0">
                <a:solidFill>
                  <a:srgbClr val="DF31BE"/>
                </a:solidFill>
                <a:latin typeface=".VnAvant" pitchFamily="34" charset="0"/>
              </a:rPr>
              <a:t>bê ®ª</a:t>
            </a:r>
            <a:endParaRPr lang="en-US" sz="4000" b="1">
              <a:solidFill>
                <a:srgbClr val="DF31BE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63500" y="3242111"/>
            <a:ext cx="4102100" cy="615545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400" b="1" smtClean="0">
                <a:latin typeface=".VnAvantH" pitchFamily="34" charset="0"/>
              </a:rPr>
              <a:t>D</a:t>
            </a:r>
            <a:r>
              <a:rPr lang="en-US" sz="3400" b="1" smtClean="0">
                <a:latin typeface=".VnAvant" pitchFamily="34" charset="0"/>
              </a:rPr>
              <a:t>ª la cµ ­ë bê ®ª.</a:t>
            </a:r>
            <a:endParaRPr lang="en-US" sz="3400" b="1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94300" y="3242111"/>
            <a:ext cx="4102100" cy="615545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400" b="1" smtClean="0">
                <a:latin typeface=".VnAvantH" pitchFamily="34" charset="0"/>
              </a:rPr>
              <a:t>B</a:t>
            </a:r>
            <a:r>
              <a:rPr lang="en-US" sz="3400" b="1" smtClean="0">
                <a:latin typeface=".VnAvant" pitchFamily="34" charset="0"/>
              </a:rPr>
              <a:t>ê ®ª cã dÕ.</a:t>
            </a:r>
            <a:endParaRPr lang="en-US" sz="3400" b="1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7500" y="6278221"/>
            <a:ext cx="8216900" cy="615545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400" b="1" smtClean="0">
                <a:latin typeface=".VnAvantH" pitchFamily="34" charset="0"/>
              </a:rPr>
              <a:t>B</a:t>
            </a:r>
            <a:r>
              <a:rPr lang="en-US" sz="3400" b="1" smtClean="0">
                <a:latin typeface=".VnAvant" pitchFamily="34" charset="0"/>
              </a:rPr>
              <a:t>ê ®ª cã c¶ bª. Bª be be. </a:t>
            </a:r>
            <a:endParaRPr lang="en-US" sz="3400" b="1"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27158" y="228600"/>
            <a:ext cx="3810000" cy="70787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.VnAvant" pitchFamily="34" charset="0"/>
              </a:rPr>
              <a:t>bê ®ª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493295" y="3252067"/>
            <a:ext cx="3810000" cy="61554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400" b="1">
                <a:solidFill>
                  <a:srgbClr val="FF0000"/>
                </a:solidFill>
                <a:latin typeface=".VnAvant" pitchFamily="34" charset="0"/>
              </a:rPr>
              <a:t>l</a:t>
            </a:r>
            <a:r>
              <a:rPr lang="en-US" sz="3400" b="1" smtClean="0">
                <a:solidFill>
                  <a:srgbClr val="FF0000"/>
                </a:solidFill>
                <a:latin typeface=".VnAvant" pitchFamily="34" charset="0"/>
              </a:rPr>
              <a:t>a cµ</a:t>
            </a:r>
            <a:endParaRPr lang="en-US" sz="34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3600" y="3252067"/>
            <a:ext cx="3810000" cy="61554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400" b="1" smtClean="0">
                <a:solidFill>
                  <a:srgbClr val="FF0000"/>
                </a:solidFill>
                <a:latin typeface=".VnAvant" pitchFamily="34" charset="0"/>
              </a:rPr>
              <a:t>cã dÕ</a:t>
            </a:r>
            <a:endParaRPr lang="en-US" sz="34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7400" y="6290111"/>
            <a:ext cx="3810000" cy="61554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400" b="1">
                <a:solidFill>
                  <a:srgbClr val="FF0000"/>
                </a:solidFill>
                <a:latin typeface=".VnAvant" pitchFamily="34" charset="0"/>
              </a:rPr>
              <a:t>c</a:t>
            </a:r>
            <a:r>
              <a:rPr lang="en-US" sz="3400" b="1" smtClean="0">
                <a:solidFill>
                  <a:srgbClr val="FF0000"/>
                </a:solidFill>
                <a:latin typeface=".VnAvant" pitchFamily="34" charset="0"/>
              </a:rPr>
              <a:t>ã c¶ bª</a:t>
            </a:r>
            <a:endParaRPr lang="en-US" sz="34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29220" y="6290111"/>
            <a:ext cx="3810000" cy="61554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400" b="1">
                <a:solidFill>
                  <a:srgbClr val="FF0000"/>
                </a:solidFill>
                <a:latin typeface=".VnAvant" pitchFamily="34" charset="0"/>
              </a:rPr>
              <a:t>b</a:t>
            </a:r>
            <a:r>
              <a:rPr lang="en-US" sz="3400" b="1" smtClean="0">
                <a:solidFill>
                  <a:srgbClr val="FF0000"/>
                </a:solidFill>
                <a:latin typeface=".VnAvant" pitchFamily="34" charset="0"/>
              </a:rPr>
              <a:t>e be</a:t>
            </a:r>
            <a:endParaRPr lang="en-US" sz="34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400" y="0"/>
            <a:ext cx="2413000" cy="584767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320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4. TËp ®äc</a:t>
            </a:r>
            <a:endParaRPr lang="en-US" sz="320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6478"/>
            <a:ext cx="9160660" cy="587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81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669" y="4744194"/>
            <a:ext cx="5538060" cy="12951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147" y="257911"/>
            <a:ext cx="5570409" cy="6160821"/>
          </a:xfrm>
          <a:prstGeom prst="rect">
            <a:avLst/>
          </a:prstGeom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3921066" y="2829227"/>
            <a:ext cx="1327751" cy="1809455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/>
          </a:bodyPr>
          <a:lstStyle/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校园</a:t>
            </a:r>
            <a:endParaRPr lang="en-US" altLang="zh-CN" sz="4400" dirty="0">
              <a:solidFill>
                <a:schemeClr val="bg1"/>
              </a:solidFill>
              <a:latin typeface="方正粗圆简体" panose="02010601030101010101" pitchFamily="2" charset="-122"/>
              <a:ea typeface="方正粗圆简体" panose="02010601030101010101" pitchFamily="2" charset="-122"/>
              <a:cs typeface="+mj-cs"/>
            </a:endParaRPr>
          </a:p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安全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43200" y="32004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  <a:latin typeface="HP001 4 hàng" pitchFamily="34" charset="0"/>
              </a:rPr>
              <a:t>Thư giãn</a:t>
            </a:r>
            <a:endParaRPr lang="en-US" sz="5400" b="1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3" name="ChiecBungDoi-ThanhNganTheVoiceKids-5237837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83062" y="4316425"/>
            <a:ext cx="777875" cy="77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30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8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60"/>
            <a:ext cx="9144000" cy="6806079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0" y="2895600"/>
            <a:ext cx="304800" cy="3048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</a:rPr>
              <a:t>1</a:t>
            </a: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5" name="Cloud 4"/>
          <p:cNvSpPr/>
          <p:nvPr/>
        </p:nvSpPr>
        <p:spPr>
          <a:xfrm>
            <a:off x="5486400" y="2971800"/>
            <a:ext cx="304800" cy="3048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Cloud 5"/>
          <p:cNvSpPr/>
          <p:nvPr/>
        </p:nvSpPr>
        <p:spPr>
          <a:xfrm>
            <a:off x="1371600" y="5867400"/>
            <a:ext cx="304800" cy="3048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</a:rPr>
              <a:t>3</a:t>
            </a: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7" name="Cloud 6"/>
          <p:cNvSpPr/>
          <p:nvPr/>
        </p:nvSpPr>
        <p:spPr>
          <a:xfrm>
            <a:off x="4800600" y="5867400"/>
            <a:ext cx="304800" cy="3048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</a:rPr>
              <a:t>4</a:t>
            </a: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" y="4038600"/>
            <a:ext cx="3810000" cy="61554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400" b="1">
                <a:solidFill>
                  <a:srgbClr val="FF0000"/>
                </a:solidFill>
                <a:latin typeface=".VnAvant" pitchFamily="34" charset="0"/>
              </a:rPr>
              <a:t>b</a:t>
            </a:r>
            <a:r>
              <a:rPr lang="en-US" sz="3400" b="1" smtClean="0">
                <a:solidFill>
                  <a:srgbClr val="FF0000"/>
                </a:solidFill>
                <a:latin typeface=".VnAvant" pitchFamily="34" charset="0"/>
              </a:rPr>
              <a:t>ê ®ª</a:t>
            </a:r>
            <a:endParaRPr lang="en-US" sz="34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72200" y="3048000"/>
            <a:ext cx="3810000" cy="61554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400" b="1">
                <a:solidFill>
                  <a:srgbClr val="FF0000"/>
                </a:solidFill>
                <a:latin typeface=".VnAvant" pitchFamily="34" charset="0"/>
              </a:rPr>
              <a:t>d</a:t>
            </a:r>
            <a:r>
              <a:rPr lang="en-US" sz="3400" b="1" smtClean="0">
                <a:solidFill>
                  <a:srgbClr val="FF0000"/>
                </a:solidFill>
                <a:latin typeface=".VnAvant" pitchFamily="34" charset="0"/>
              </a:rPr>
              <a:t>Õ</a:t>
            </a:r>
            <a:endParaRPr lang="en-US" sz="34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05200" y="6013855"/>
            <a:ext cx="2209800" cy="61554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400" b="1">
                <a:solidFill>
                  <a:srgbClr val="FF0000"/>
                </a:solidFill>
                <a:latin typeface=".VnAvant" pitchFamily="34" charset="0"/>
              </a:rPr>
              <a:t>b</a:t>
            </a:r>
            <a:r>
              <a:rPr lang="en-US" sz="3400" b="1" smtClean="0">
                <a:solidFill>
                  <a:srgbClr val="FF0000"/>
                </a:solidFill>
                <a:latin typeface=".VnAvant" pitchFamily="34" charset="0"/>
              </a:rPr>
              <a:t>ª</a:t>
            </a:r>
            <a:endParaRPr lang="en-US" sz="34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57800" y="6019800"/>
            <a:ext cx="2209800" cy="61554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400" b="1">
                <a:solidFill>
                  <a:srgbClr val="FF0000"/>
                </a:solidFill>
                <a:latin typeface=".VnAvant" pitchFamily="34" charset="0"/>
              </a:rPr>
              <a:t>b</a:t>
            </a:r>
            <a:r>
              <a:rPr lang="en-US" sz="3400" b="1" smtClean="0">
                <a:solidFill>
                  <a:srgbClr val="FF0000"/>
                </a:solidFill>
                <a:latin typeface=".VnAvant" pitchFamily="34" charset="0"/>
              </a:rPr>
              <a:t>e be</a:t>
            </a:r>
            <a:endParaRPr lang="en-US" sz="3400" b="1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55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16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41113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3886200"/>
            <a:ext cx="556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  <a:endParaRPr lang="en-US" sz="6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38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1828800"/>
            <a:ext cx="6781800" cy="769433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40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5. TËp viÕt (b¶ng con)</a:t>
            </a:r>
            <a:endParaRPr lang="en-US" sz="440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" t="84157" r="28051" b="5650"/>
          <a:stretch/>
        </p:blipFill>
        <p:spPr>
          <a:xfrm>
            <a:off x="-228600" y="2971800"/>
            <a:ext cx="9586941" cy="194161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777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0" y="228600"/>
            <a:ext cx="9143999" cy="640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2592050"/>
            <a:ext cx="556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Dặn dò</a:t>
            </a:r>
            <a:endParaRPr lang="en-US" sz="8800" b="1">
              <a:solidFill>
                <a:srgbClr val="FF0000"/>
              </a:solidFill>
              <a:latin typeface="HP001 4 hàng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16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006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06" y="276226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385" y="2658110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0885" y="569596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9675" y="3940176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9526" y="6208396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581212" y="1718608"/>
            <a:ext cx="47339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b="1" smtClean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Tạm biệt và </a:t>
            </a:r>
          </a:p>
          <a:p>
            <a:pPr algn="ctr"/>
            <a:r>
              <a:rPr lang="en-US" altLang="zh-CN" sz="6000" b="1" smtClean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hẹn gặp lại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!</a:t>
            </a:r>
            <a:endParaRPr lang="en-US" altLang="zh-CN" sz="6000" b="1" smtClean="0">
              <a:solidFill>
                <a:srgbClr val="92A028"/>
              </a:solidFill>
              <a:latin typeface="HP001 4 hàng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313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0644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144000" cy="579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9037" y="4571198"/>
            <a:ext cx="3017060" cy="259160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737567" y="1297144"/>
            <a:ext cx="1167507" cy="1048433"/>
            <a:chOff x="2341807" y="722423"/>
            <a:chExt cx="1167507" cy="104843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5989" y="722423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BE3211B7-5C00-41C9-ADD5-6A89B04AD8A0}"/>
                </a:ext>
              </a:extLst>
            </p:cNvPr>
            <p:cNvSpPr txBox="1"/>
            <p:nvPr/>
          </p:nvSpPr>
          <p:spPr>
            <a:xfrm>
              <a:off x="2341807" y="1001415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4400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1</a:t>
              </a:r>
              <a:endParaRPr lang="es-ES" sz="2800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FBFFB78-2AE0-42A5-9AD9-754543735CEE}"/>
              </a:ext>
            </a:extLst>
          </p:cNvPr>
          <p:cNvSpPr txBox="1"/>
          <p:nvPr/>
        </p:nvSpPr>
        <p:spPr>
          <a:xfrm>
            <a:off x="5945932" y="4800600"/>
            <a:ext cx="2412706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s-ES_tradnl" sz="5400" b="1">
                <a:latin typeface=".VnAvant" pitchFamily="34" charset="0"/>
              </a:rPr>
              <a:t>la – l¸</a:t>
            </a:r>
            <a:endParaRPr lang="es-ES" sz="5400" b="1" dirty="0">
              <a:latin typeface=".VnAvant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126057" y="3144334"/>
            <a:ext cx="1167507" cy="1048433"/>
            <a:chOff x="5632842" y="2105111"/>
            <a:chExt cx="1167507" cy="104843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7024" y="2105111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BE3211B7-5C00-41C9-ADD5-6A89B04AD8A0}"/>
                </a:ext>
              </a:extLst>
            </p:cNvPr>
            <p:cNvSpPr txBox="1"/>
            <p:nvPr/>
          </p:nvSpPr>
          <p:spPr>
            <a:xfrm>
              <a:off x="5632842" y="2384103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4400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2</a:t>
              </a:r>
              <a:endParaRPr lang="es-ES" sz="28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53078" y="2839195"/>
            <a:ext cx="1167507" cy="1048433"/>
            <a:chOff x="1559230" y="2459387"/>
            <a:chExt cx="1167507" cy="104843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BE3211B7-5C00-41C9-ADD5-6A89B04AD8A0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4400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3</a:t>
              </a:r>
              <a:endParaRPr lang="es-ES" sz="28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404495" y="1436640"/>
            <a:ext cx="1167507" cy="1048433"/>
            <a:chOff x="1559230" y="2459387"/>
            <a:chExt cx="1167507" cy="104843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BE3211B7-5C00-41C9-ADD5-6A89B04AD8A0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4400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4</a:t>
              </a:r>
              <a:endParaRPr lang="es-ES" sz="28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032734" y="2380906"/>
            <a:ext cx="1167507" cy="1048433"/>
            <a:chOff x="1559230" y="2459387"/>
            <a:chExt cx="1167507" cy="104843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BE3211B7-5C00-41C9-ADD5-6A89B04AD8A0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4400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5</a:t>
              </a:r>
              <a:endParaRPr lang="es-ES" sz="28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124997" y="2380906"/>
            <a:ext cx="1167507" cy="1048433"/>
            <a:chOff x="1559230" y="2459387"/>
            <a:chExt cx="1167507" cy="104843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BE3211B7-5C00-41C9-ADD5-6A89B04AD8A0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4400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6</a:t>
              </a:r>
              <a:endParaRPr lang="es-ES" sz="2800" dirty="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FBFFB78-2AE0-42A5-9AD9-754543735CEE}"/>
              </a:ext>
            </a:extLst>
          </p:cNvPr>
          <p:cNvSpPr txBox="1"/>
          <p:nvPr/>
        </p:nvSpPr>
        <p:spPr>
          <a:xfrm>
            <a:off x="5962403" y="4817074"/>
            <a:ext cx="2412706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s-ES_tradnl" sz="5400" b="1">
                <a:latin typeface=".VnAvant" pitchFamily="34" charset="0"/>
              </a:rPr>
              <a:t>lå «</a:t>
            </a:r>
            <a:endParaRPr lang="es-ES" sz="5400" b="1" dirty="0">
              <a:latin typeface=".VnAvant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867527" y="2017654"/>
            <a:ext cx="990599" cy="1026962"/>
          </a:xfrm>
          <a:prstGeom prst="ellipse">
            <a:avLst/>
          </a:prstGeom>
          <a:solidFill>
            <a:srgbClr val="FFC000"/>
          </a:solidFill>
          <a:ln>
            <a:solidFill>
              <a:srgbClr val="F4A9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4FBFFB78-2AE0-42A5-9AD9-754543735CEE}"/>
              </a:ext>
            </a:extLst>
          </p:cNvPr>
          <p:cNvSpPr txBox="1"/>
          <p:nvPr/>
        </p:nvSpPr>
        <p:spPr>
          <a:xfrm>
            <a:off x="5966521" y="4808833"/>
            <a:ext cx="2412706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s-ES_tradnl" sz="5400" b="1">
                <a:latin typeface=".VnAvant" pitchFamily="34" charset="0"/>
              </a:rPr>
              <a:t>le le</a:t>
            </a:r>
            <a:endParaRPr lang="es-ES" sz="5400" b="1" dirty="0">
              <a:latin typeface=".VnAvant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4FBFFB78-2AE0-42A5-9AD9-754543735CEE}"/>
              </a:ext>
            </a:extLst>
          </p:cNvPr>
          <p:cNvSpPr txBox="1"/>
          <p:nvPr/>
        </p:nvSpPr>
        <p:spPr>
          <a:xfrm>
            <a:off x="5751359" y="4812949"/>
            <a:ext cx="2804983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s-ES_tradnl" sz="5400" b="1">
                <a:latin typeface=".VnAvant" pitchFamily="34" charset="0"/>
              </a:rPr>
              <a:t>dª - dÕ</a:t>
            </a:r>
            <a:endParaRPr lang="es-ES" sz="5400" b="1" dirty="0">
              <a:latin typeface=".VnAvant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4FBFFB78-2AE0-42A5-9AD9-754543735CEE}"/>
              </a:ext>
            </a:extLst>
          </p:cNvPr>
          <p:cNvSpPr txBox="1"/>
          <p:nvPr/>
        </p:nvSpPr>
        <p:spPr>
          <a:xfrm>
            <a:off x="5749793" y="4817074"/>
            <a:ext cx="2804983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s-ES_tradnl" sz="5400" b="1">
                <a:latin typeface=".VnAvant" pitchFamily="34" charset="0"/>
              </a:rPr>
              <a:t>®ª - lä</a:t>
            </a:r>
            <a:endParaRPr lang="es-ES" sz="5400" b="1" dirty="0">
              <a:latin typeface=".VnAvant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FBFFB78-2AE0-42A5-9AD9-754543735CEE}"/>
              </a:ext>
            </a:extLst>
          </p:cNvPr>
          <p:cNvSpPr txBox="1"/>
          <p:nvPr/>
        </p:nvSpPr>
        <p:spPr>
          <a:xfrm>
            <a:off x="5766266" y="4821189"/>
            <a:ext cx="2804983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s-ES_tradnl" sz="5400" b="1">
                <a:latin typeface=".VnAvant" pitchFamily="34" charset="0"/>
              </a:rPr>
              <a:t>lª la</a:t>
            </a:r>
            <a:endParaRPr lang="es-ES" sz="5400" b="1" dirty="0">
              <a:latin typeface=".VnAvant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76400" y="152400"/>
            <a:ext cx="5562600" cy="707878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00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KiÓm tra bµi cò</a:t>
            </a:r>
            <a:endParaRPr lang="en-US" sz="400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pic>
        <p:nvPicPr>
          <p:cNvPr id="2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452563" y="498495"/>
            <a:ext cx="487363" cy="487363"/>
          </a:xfrm>
          <a:prstGeom prst="rect">
            <a:avLst/>
          </a:prstGeom>
        </p:spPr>
      </p:pic>
      <p:pic>
        <p:nvPicPr>
          <p:cNvPr id="33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452564" y="1192958"/>
            <a:ext cx="487363" cy="487363"/>
          </a:xfrm>
          <a:prstGeom prst="rect">
            <a:avLst/>
          </a:prstGeom>
        </p:spPr>
      </p:pic>
      <p:pic>
        <p:nvPicPr>
          <p:cNvPr id="34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452565" y="1717175"/>
            <a:ext cx="487363" cy="487363"/>
          </a:xfrm>
          <a:prstGeom prst="rect">
            <a:avLst/>
          </a:prstGeom>
        </p:spPr>
      </p:pic>
      <p:pic>
        <p:nvPicPr>
          <p:cNvPr id="35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543691" y="2187435"/>
            <a:ext cx="487363" cy="487363"/>
          </a:xfrm>
          <a:prstGeom prst="rect">
            <a:avLst/>
          </a:prstGeom>
        </p:spPr>
      </p:pic>
      <p:pic>
        <p:nvPicPr>
          <p:cNvPr id="36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574013" y="2674798"/>
            <a:ext cx="487363" cy="487363"/>
          </a:xfrm>
          <a:prstGeom prst="rect">
            <a:avLst/>
          </a:prstGeom>
        </p:spPr>
      </p:pic>
      <p:pic>
        <p:nvPicPr>
          <p:cNvPr id="37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574013" y="316705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53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3217 L -0.06215 0.5405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2" y="2863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3422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-0.23906 0.2650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62" y="13241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34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22222E-6 L -0.01285 0.29861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2" y="14931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3422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1921 L -0.27778 0.50602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22" y="2625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3422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9758E-6 -3.7037E-6 L -0.05883 0.38519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2" y="19259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342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00139 L -0.28993 0.375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97" y="18819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3422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10" grpId="0" animBg="1"/>
      <p:bldP spid="10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298" y="0"/>
            <a:ext cx="5814158" cy="2133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298" y="2133600"/>
            <a:ext cx="5889791" cy="2209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365" y="4336010"/>
            <a:ext cx="5877091" cy="235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14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04800" y="2641705"/>
            <a:ext cx="4038600" cy="3682896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47800" y="3505200"/>
            <a:ext cx="1905000" cy="209287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13000">
                <a:solidFill>
                  <a:srgbClr val="008000"/>
                </a:solidFill>
                <a:latin typeface=".VnAvant" pitchFamily="34" charset="0"/>
              </a:rPr>
              <a:t>b</a:t>
            </a:r>
          </a:p>
        </p:txBody>
      </p:sp>
      <p:sp>
        <p:nvSpPr>
          <p:cNvPr id="11" name="Oval 10"/>
          <p:cNvSpPr/>
          <p:nvPr/>
        </p:nvSpPr>
        <p:spPr>
          <a:xfrm>
            <a:off x="4876800" y="2743200"/>
            <a:ext cx="4038600" cy="3682896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436606" y="3581402"/>
            <a:ext cx="1905000" cy="209287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13000">
                <a:solidFill>
                  <a:srgbClr val="008000"/>
                </a:solidFill>
                <a:latin typeface=".VnAvant" pitchFamily="34" charset="0"/>
              </a:rPr>
              <a:t>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77000" y="3581400"/>
            <a:ext cx="1905000" cy="209287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13000">
                <a:solidFill>
                  <a:srgbClr val="FF0000"/>
                </a:solidFill>
                <a:latin typeface=".VnAvant" pitchFamily="34" charset="0"/>
              </a:rPr>
              <a:t>Ô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77000" y="3581402"/>
            <a:ext cx="1905000" cy="209287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13000">
                <a:latin typeface=".VnAvant" pitchFamily="34" charset="0"/>
              </a:rPr>
              <a:t>ª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106740"/>
            <a:ext cx="7696200" cy="156966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>
                <a:latin typeface="HP001 4 hàng" pitchFamily="34" charset="0"/>
                <a:cs typeface="Times New Roman" pitchFamily="18" charset="0"/>
              </a:rPr>
              <a:t>Thứ sáu ngày 22 tháng 5 năm 2020</a:t>
            </a:r>
          </a:p>
          <a:p>
            <a:pPr algn="ctr">
              <a:lnSpc>
                <a:spcPct val="150000"/>
              </a:lnSpc>
            </a:pPr>
            <a:r>
              <a:rPr lang="en-US" sz="3200" b="1">
                <a:latin typeface="HP001 4 hàng" pitchFamily="34" charset="0"/>
                <a:cs typeface="Times New Roman" pitchFamily="18" charset="0"/>
              </a:rPr>
              <a:t>Tiếng Việt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-533400" y="1531203"/>
            <a:ext cx="7696200" cy="101565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Bài 11: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00200" y="1295400"/>
            <a:ext cx="7696200" cy="133882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b – bÔ</a:t>
            </a:r>
          </a:p>
        </p:txBody>
      </p:sp>
    </p:spTree>
    <p:extLst>
      <p:ext uri="{BB962C8B-B14F-4D97-AF65-F5344CB8AC3E}">
        <p14:creationId xmlns:p14="http://schemas.microsoft.com/office/powerpoint/2010/main" val="287101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/>
      <p:bldP spid="4" grpId="1"/>
      <p:bldP spid="11" grpId="0" animBg="1"/>
      <p:bldP spid="11" grpId="1" animBg="1"/>
      <p:bldP spid="12" grpId="0"/>
      <p:bldP spid="12" grpId="1"/>
      <p:bldP spid="14" grpId="0"/>
      <p:bldP spid="14" grpId="1"/>
      <p:bldP spid="13" grpId="0"/>
      <p:bldP spid="13" grpId="1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43"/>
          <a:stretch/>
        </p:blipFill>
        <p:spPr>
          <a:xfrm>
            <a:off x="685800" y="1371600"/>
            <a:ext cx="3048000" cy="341344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43000" y="4838638"/>
            <a:ext cx="1905000" cy="1477319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9000">
                <a:solidFill>
                  <a:srgbClr val="008000"/>
                </a:solidFill>
                <a:latin typeface=".VnAvant" pitchFamily="34" charset="0"/>
              </a:rPr>
              <a:t>b</a:t>
            </a:r>
            <a:r>
              <a:rPr lang="en-US" sz="9000">
                <a:latin typeface=".VnAvant" pitchFamily="34" charset="0"/>
              </a:rPr>
              <a:t>ª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t="5711" r="881" b="15240"/>
          <a:stretch/>
        </p:blipFill>
        <p:spPr>
          <a:xfrm>
            <a:off x="4495804" y="1630120"/>
            <a:ext cx="3836237" cy="304880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562600" y="4800600"/>
            <a:ext cx="1905000" cy="1477319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9000">
                <a:solidFill>
                  <a:srgbClr val="008000"/>
                </a:solidFill>
                <a:latin typeface=".VnAvant" pitchFamily="34" charset="0"/>
              </a:rPr>
              <a:t>b</a:t>
            </a:r>
            <a:r>
              <a:rPr lang="en-US" sz="9000">
                <a:latin typeface=".VnAvant" pitchFamily="34" charset="0"/>
              </a:rPr>
              <a:t>Ô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990600" y="4953002"/>
            <a:ext cx="2514600" cy="1656347"/>
            <a:chOff x="3810000" y="1447800"/>
            <a:chExt cx="2209800" cy="1524000"/>
          </a:xfrm>
        </p:grpSpPr>
        <p:sp>
          <p:nvSpPr>
            <p:cNvPr id="17" name="Rectangle 16"/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.VnAvant" pitchFamily="34" charset="0"/>
                </a:rPr>
                <a:t>bª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8000"/>
                  </a:solidFill>
                  <a:latin typeface=".VnAvant" pitchFamily="34" charset="0"/>
                </a:rPr>
                <a:t>b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chemeClr val="tx1"/>
                  </a:solidFill>
                  <a:latin typeface=".VnAvant" pitchFamily="34" charset="0"/>
                </a:rPr>
                <a:t>ª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6035" r="20172" b="73785"/>
          <a:stretch/>
        </p:blipFill>
        <p:spPr>
          <a:xfrm>
            <a:off x="6524135" y="4876802"/>
            <a:ext cx="867266" cy="245097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5334000" y="4896853"/>
            <a:ext cx="2514600" cy="1656347"/>
            <a:chOff x="3810000" y="1447800"/>
            <a:chExt cx="2209800" cy="1524000"/>
          </a:xfrm>
        </p:grpSpPr>
        <p:sp>
          <p:nvSpPr>
            <p:cNvPr id="22" name="Rectangle 21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8000"/>
                  </a:solidFill>
                  <a:latin typeface=".VnAvant" pitchFamily="34" charset="0"/>
                </a:rPr>
                <a:t>b</a:t>
              </a:r>
              <a:r>
                <a:rPr lang="en-US" sz="3600" b="1" smtClean="0">
                  <a:solidFill>
                    <a:srgbClr val="008000"/>
                  </a:solidFill>
                  <a:latin typeface=".VnAvant" pitchFamily="34" charset="0"/>
                </a:rPr>
                <a:t>ª</a:t>
              </a:r>
              <a:endParaRPr lang="en-US" sz="3600" b="1">
                <a:solidFill>
                  <a:srgbClr val="008000"/>
                </a:solidFill>
                <a:latin typeface=".VnAvant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chemeClr val="tx1"/>
                  </a:solidFill>
                  <a:latin typeface=".VnAvant" pitchFamily="34" charset="0"/>
                </a:rPr>
                <a:t>~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.VnAvant" pitchFamily="34" charset="0"/>
                </a:rPr>
                <a:t>bÔ</a:t>
              </a:r>
            </a:p>
          </p:txBody>
        </p:sp>
      </p:grpSp>
      <p:sp>
        <p:nvSpPr>
          <p:cNvPr id="24" name="Rectangle 23"/>
          <p:cNvSpPr/>
          <p:nvPr/>
        </p:nvSpPr>
        <p:spPr>
          <a:xfrm>
            <a:off x="1031712" y="4800600"/>
            <a:ext cx="6928184" cy="1958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9600">
                <a:solidFill>
                  <a:schemeClr val="tx1"/>
                </a:solidFill>
                <a:latin typeface=".VnAvant" pitchFamily="34" charset="0"/>
              </a:rPr>
              <a:t>b	     </a:t>
            </a:r>
            <a:r>
              <a:rPr lang="en-US" sz="9600" b="1">
                <a:solidFill>
                  <a:schemeClr val="tx1"/>
                </a:solidFill>
                <a:latin typeface="HP001 4 hàng" pitchFamily="34" charset="0"/>
              </a:rPr>
              <a:t>b</a:t>
            </a:r>
            <a:r>
              <a:rPr lang="en-US" sz="9600">
                <a:solidFill>
                  <a:schemeClr val="tx1"/>
                </a:solidFill>
                <a:latin typeface=".VnAvant" pitchFamily="34" charset="0"/>
              </a:rPr>
              <a:t> 			B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43200" y="228600"/>
            <a:ext cx="4038600" cy="769433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40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1. Lµm quen</a:t>
            </a:r>
            <a:endParaRPr lang="en-US" sz="440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70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4" grpId="0" animBg="1"/>
      <p:bldP spid="2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43"/>
          <a:stretch/>
        </p:blipFill>
        <p:spPr>
          <a:xfrm>
            <a:off x="685800" y="1371600"/>
            <a:ext cx="3048000" cy="34134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t="5711" r="881" b="15240"/>
          <a:stretch/>
        </p:blipFill>
        <p:spPr>
          <a:xfrm>
            <a:off x="4495804" y="1630120"/>
            <a:ext cx="3836237" cy="304880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743200" y="228600"/>
            <a:ext cx="4038600" cy="769433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40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1. Lµm quen</a:t>
            </a:r>
            <a:endParaRPr lang="en-US" sz="440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6204" y="5095934"/>
            <a:ext cx="8839200" cy="1381066"/>
          </a:xfrm>
          <a:prstGeom prst="roundRect">
            <a:avLst/>
          </a:prstGeom>
          <a:solidFill>
            <a:schemeClr val="bg1"/>
          </a:solidFill>
          <a:ln>
            <a:solidFill>
              <a:srgbClr val="DF31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tx1"/>
                </a:solidFill>
                <a:latin typeface=".VnAvant" pitchFamily="34" charset="0"/>
              </a:rPr>
              <a:t>b</a:t>
            </a:r>
            <a:r>
              <a:rPr lang="en-US" sz="6600" smtClean="0">
                <a:solidFill>
                  <a:schemeClr val="tx1"/>
                </a:solidFill>
                <a:latin typeface=".VnAvant" pitchFamily="34" charset="0"/>
              </a:rPr>
              <a:t>ê - ª - bª - ng· - bÔ</a:t>
            </a:r>
            <a:endParaRPr lang="en-US" sz="6600">
              <a:solidFill>
                <a:schemeClr val="tx1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61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43"/>
          <a:stretch/>
        </p:blipFill>
        <p:spPr>
          <a:xfrm>
            <a:off x="685800" y="1295400"/>
            <a:ext cx="3048000" cy="341344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43000" y="4838638"/>
            <a:ext cx="1905000" cy="1477319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9000">
                <a:solidFill>
                  <a:srgbClr val="008000"/>
                </a:solidFill>
                <a:latin typeface=".VnAvant" pitchFamily="34" charset="0"/>
              </a:rPr>
              <a:t>b</a:t>
            </a:r>
            <a:r>
              <a:rPr lang="en-US" sz="9000">
                <a:latin typeface=".VnAvant" pitchFamily="34" charset="0"/>
              </a:rPr>
              <a:t>ª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t="5711" r="881" b="15240"/>
          <a:stretch/>
        </p:blipFill>
        <p:spPr>
          <a:xfrm>
            <a:off x="4495804" y="1630120"/>
            <a:ext cx="3836237" cy="304880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562600" y="4800600"/>
            <a:ext cx="1905000" cy="1477319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9000">
                <a:solidFill>
                  <a:srgbClr val="008000"/>
                </a:solidFill>
                <a:latin typeface=".VnAvant" pitchFamily="34" charset="0"/>
              </a:rPr>
              <a:t>b</a:t>
            </a:r>
            <a:r>
              <a:rPr lang="en-US" sz="9000">
                <a:latin typeface=".VnAvant" pitchFamily="34" charset="0"/>
              </a:rPr>
              <a:t>Ô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990600" y="4953002"/>
            <a:ext cx="2514600" cy="1656347"/>
            <a:chOff x="3810000" y="1447800"/>
            <a:chExt cx="2209800" cy="1524000"/>
          </a:xfrm>
        </p:grpSpPr>
        <p:sp>
          <p:nvSpPr>
            <p:cNvPr id="17" name="Rectangle 16"/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.VnAvant" pitchFamily="34" charset="0"/>
                </a:rPr>
                <a:t>bª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8000"/>
                  </a:solidFill>
                  <a:latin typeface=".VnAvant" pitchFamily="34" charset="0"/>
                </a:rPr>
                <a:t>b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chemeClr val="tx1"/>
                  </a:solidFill>
                  <a:latin typeface=".VnAvant" pitchFamily="34" charset="0"/>
                </a:rPr>
                <a:t>ª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6035" r="20172" b="73785"/>
          <a:stretch/>
        </p:blipFill>
        <p:spPr>
          <a:xfrm>
            <a:off x="6524135" y="4876802"/>
            <a:ext cx="867266" cy="245097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5334000" y="4896853"/>
            <a:ext cx="2514600" cy="1656347"/>
            <a:chOff x="3810000" y="1447800"/>
            <a:chExt cx="2209800" cy="1524000"/>
          </a:xfrm>
        </p:grpSpPr>
        <p:sp>
          <p:nvSpPr>
            <p:cNvPr id="22" name="Rectangle 21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8000"/>
                  </a:solidFill>
                  <a:latin typeface=".VnAvant" pitchFamily="34" charset="0"/>
                </a:rPr>
                <a:t>b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chemeClr val="tx1"/>
                  </a:solidFill>
                  <a:latin typeface=".VnAvant" pitchFamily="34" charset="0"/>
                </a:rPr>
                <a:t>Ô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.VnAvant" pitchFamily="34" charset="0"/>
                </a:rPr>
                <a:t>bÔ</a:t>
              </a:r>
            </a:p>
          </p:txBody>
        </p:sp>
      </p:grpSp>
      <p:sp>
        <p:nvSpPr>
          <p:cNvPr id="24" name="Rectangle 23"/>
          <p:cNvSpPr/>
          <p:nvPr/>
        </p:nvSpPr>
        <p:spPr>
          <a:xfrm>
            <a:off x="990600" y="4823082"/>
            <a:ext cx="6928184" cy="1958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9600">
                <a:solidFill>
                  <a:schemeClr val="tx1"/>
                </a:solidFill>
                <a:latin typeface=".VnAvant" pitchFamily="34" charset="0"/>
              </a:rPr>
              <a:t>b	     </a:t>
            </a:r>
            <a:r>
              <a:rPr lang="en-US" sz="9600" b="1">
                <a:solidFill>
                  <a:schemeClr val="tx1"/>
                </a:solidFill>
                <a:latin typeface="HP001 4 hàng" pitchFamily="34" charset="0"/>
              </a:rPr>
              <a:t>b</a:t>
            </a:r>
            <a:r>
              <a:rPr lang="en-US" sz="9600">
                <a:solidFill>
                  <a:schemeClr val="tx1"/>
                </a:solidFill>
                <a:latin typeface=".VnAvant" pitchFamily="34" charset="0"/>
              </a:rPr>
              <a:t> 			B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38200" y="4823082"/>
            <a:ext cx="7341441" cy="1958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9600">
                <a:solidFill>
                  <a:schemeClr val="tx1"/>
                </a:solidFill>
                <a:latin typeface=".VnAvant" pitchFamily="34" charset="0"/>
              </a:rPr>
              <a:t>b					bÔ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43200" y="228600"/>
            <a:ext cx="4038600" cy="769433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40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1. Lµm quen</a:t>
            </a:r>
            <a:endParaRPr lang="en-US" sz="440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8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83661"/>
            <a:ext cx="5486400" cy="604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70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78314"/>
            <a:ext cx="7315200" cy="53525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8800" y="152400"/>
            <a:ext cx="5867400" cy="707878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00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2. TiÕng </a:t>
            </a:r>
            <a:r>
              <a:rPr lang="en-US" sz="400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nµo cã ©m </a:t>
            </a:r>
            <a:r>
              <a:rPr lang="en-US" sz="4000">
                <a:solidFill>
                  <a:srgbClr val="FF0000"/>
                </a:solidFill>
                <a:latin typeface=".VnAvant" pitchFamily="34" charset="0"/>
              </a:rPr>
              <a:t>b</a:t>
            </a:r>
            <a:r>
              <a:rPr lang="en-US" sz="400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4047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1042</TotalTime>
  <Words>198</Words>
  <Application>Microsoft Office PowerPoint</Application>
  <PresentationFormat>On-screen Show (4:3)</PresentationFormat>
  <Paragraphs>76</Paragraphs>
  <Slides>18</Slides>
  <Notes>3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Quan Vu</cp:lastModifiedBy>
  <cp:revision>32</cp:revision>
  <dcterms:created xsi:type="dcterms:W3CDTF">2020-05-18T12:48:51Z</dcterms:created>
  <dcterms:modified xsi:type="dcterms:W3CDTF">2020-08-08T16:58:21Z</dcterms:modified>
</cp:coreProperties>
</file>