
<file path=[Content_Types].xml><?xml version="1.0" encoding="utf-8"?>
<Types xmlns="http://schemas.openxmlformats.org/package/2006/content-types">
  <Default Extension="mp3" ContentType="audio/mpeg"/>
  <Default Extension="png" ContentType="image/png"/>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6" r:id="rId3"/>
    <p:sldId id="258" r:id="rId4"/>
    <p:sldId id="259" r:id="rId5"/>
    <p:sldId id="260" r:id="rId6"/>
    <p:sldId id="261" r:id="rId7"/>
  </p:sldIdLst>
  <p:sldSz cx="6858000" cy="5143500"/>
  <p:notesSz cx="6858000" cy="9144000"/>
  <p:embeddedFontLst>
    <p:embeddedFont>
      <p:font typeface="Calibri" panose="020F0502020204030204" pitchFamily="34" charset="0"/>
      <p:regular r:id="rId8"/>
      <p:bold r:id="rId9"/>
      <p:italic r:id="rId10"/>
      <p:boldItalic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776" y="348"/>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AC1197-4FD0-4EFE-B069-4E3DFC949458}"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360863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C1197-4FD0-4EFE-B069-4E3DFC949458}"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32890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C1197-4FD0-4EFE-B069-4E3DFC949458}"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395615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AC1197-4FD0-4EFE-B069-4E3DFC949458}"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4220833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AC1197-4FD0-4EFE-B069-4E3DFC949458}"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294658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200151"/>
            <a:ext cx="302895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200151"/>
            <a:ext cx="302895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AC1197-4FD0-4EFE-B069-4E3DFC949458}" type="datetimeFigureOut">
              <a:rPr lang="en-US" smtClean="0"/>
              <a:t>3/16/2018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424557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1151335"/>
            <a:ext cx="303014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AC1197-4FD0-4EFE-B069-4E3DFC949458}" type="datetimeFigureOut">
              <a:rPr lang="en-US" smtClean="0"/>
              <a:t>3/16/2018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429064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AC1197-4FD0-4EFE-B069-4E3DFC949458}" type="datetimeFigureOut">
              <a:rPr lang="en-US" smtClean="0"/>
              <a:t>3/16/2018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146560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C1197-4FD0-4EFE-B069-4E3DFC949458}" type="datetimeFigureOut">
              <a:rPr lang="en-US" smtClean="0"/>
              <a:t>3/16/2018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361203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204789"/>
            <a:ext cx="383381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C1197-4FD0-4EFE-B069-4E3DFC949458}" type="datetimeFigureOut">
              <a:rPr lang="en-US" smtClean="0"/>
              <a:t>3/16/2018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127393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459581"/>
            <a:ext cx="41148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AC1197-4FD0-4EFE-B069-4E3DFC949458}" type="datetimeFigureOut">
              <a:rPr lang="en-US" smtClean="0"/>
              <a:t>3/16/2018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6CDAA1-205F-480C-A298-6EA7EECEDEAE}" type="slidenum">
              <a:rPr lang="en-US" smtClean="0"/>
              <a:t>‹#›</a:t>
            </a:fld>
            <a:endParaRPr lang="en-US"/>
          </a:p>
        </p:txBody>
      </p:sp>
    </p:spTree>
    <p:extLst>
      <p:ext uri="{BB962C8B-B14F-4D97-AF65-F5344CB8AC3E}">
        <p14:creationId xmlns:p14="http://schemas.microsoft.com/office/powerpoint/2010/main" val="78206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AAC1197-4FD0-4EFE-B069-4E3DFC949458}" type="datetimeFigureOut">
              <a:rPr lang="en-US" smtClean="0"/>
              <a:t>3/16/2018</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6CDAA1-205F-480C-A298-6EA7EECEDEAE}" type="slidenum">
              <a:rPr lang="en-US" smtClean="0"/>
              <a:t>‹#›</a:t>
            </a:fld>
            <a:endParaRPr lang="en-US"/>
          </a:p>
        </p:txBody>
      </p:sp>
    </p:spTree>
    <p:extLst>
      <p:ext uri="{BB962C8B-B14F-4D97-AF65-F5344CB8AC3E}">
        <p14:creationId xmlns:p14="http://schemas.microsoft.com/office/powerpoint/2010/main" val="2771764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1.xml"/><Relationship Id="rId7" Type="http://schemas.openxmlformats.org/officeDocument/2006/relationships/image" Target="../media/image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 Id="rId9" Type="http://schemas.openxmlformats.org/officeDocument/2006/relationships/image" Target="../media/image7.gif"/></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microsoft.com/office/2007/relationships/hdphoto" Target="../media/hdphoto2.wdp"/><Relationship Id="rId1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10.png"/><Relationship Id="rId17" Type="http://schemas.openxmlformats.org/officeDocument/2006/relationships/image" Target="../media/image4.png"/><Relationship Id="rId2" Type="http://schemas.openxmlformats.org/officeDocument/2006/relationships/audio" Target="../media/media2.wav"/><Relationship Id="rId16" Type="http://schemas.openxmlformats.org/officeDocument/2006/relationships/image" Target="../media/image13.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9.gif"/><Relationship Id="rId5" Type="http://schemas.microsoft.com/office/2007/relationships/media" Target="../media/media4.wma"/><Relationship Id="rId15" Type="http://schemas.openxmlformats.org/officeDocument/2006/relationships/image" Target="../media/image12.png"/><Relationship Id="rId10" Type="http://schemas.microsoft.com/office/2007/relationships/hdphoto" Target="../media/hdphoto1.wdp"/><Relationship Id="rId19" Type="http://schemas.openxmlformats.org/officeDocument/2006/relationships/image" Target="../media/image3.gif"/><Relationship Id="rId4" Type="http://schemas.microsoft.com/office/2007/relationships/media" Target="../media/media3.wav"/><Relationship Id="rId9" Type="http://schemas.openxmlformats.org/officeDocument/2006/relationships/image" Target="../media/image8.png"/><Relationship Id="rId14" Type="http://schemas.openxmlformats.org/officeDocument/2006/relationships/image" Target="../media/image11.gif"/></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microsoft.com/office/2007/relationships/hdphoto" Target="../media/hdphoto2.wdp"/><Relationship Id="rId18" Type="http://schemas.openxmlformats.org/officeDocument/2006/relationships/image" Target="../media/image4.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audio" Target="../media/media2.wav"/><Relationship Id="rId16" Type="http://schemas.openxmlformats.org/officeDocument/2006/relationships/image" Target="../media/image12.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9.gif"/><Relationship Id="rId5" Type="http://schemas.microsoft.com/office/2007/relationships/media" Target="../media/media4.wma"/><Relationship Id="rId15" Type="http://schemas.openxmlformats.org/officeDocument/2006/relationships/image" Target="../media/image3.gif"/><Relationship Id="rId10" Type="http://schemas.microsoft.com/office/2007/relationships/hdphoto" Target="../media/hdphoto1.wdp"/><Relationship Id="rId19" Type="http://schemas.openxmlformats.org/officeDocument/2006/relationships/image" Target="../media/image14.png"/><Relationship Id="rId4" Type="http://schemas.microsoft.com/office/2007/relationships/media" Target="../media/media3.wav"/><Relationship Id="rId9" Type="http://schemas.openxmlformats.org/officeDocument/2006/relationships/image" Target="../media/image8.png"/><Relationship Id="rId14"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1.gif"/><Relationship Id="rId18" Type="http://schemas.openxmlformats.org/officeDocument/2006/relationships/image" Target="../media/image9.gif"/><Relationship Id="rId3" Type="http://schemas.openxmlformats.org/officeDocument/2006/relationships/audio" Target="NULL" TargetMode="External"/><Relationship Id="rId7" Type="http://schemas.openxmlformats.org/officeDocument/2006/relationships/audio" Target="../media/media5.wma"/><Relationship Id="rId12" Type="http://schemas.microsoft.com/office/2007/relationships/hdphoto" Target="../media/hdphoto2.wdp"/><Relationship Id="rId17" Type="http://schemas.openxmlformats.org/officeDocument/2006/relationships/image" Target="../media/image14.png"/><Relationship Id="rId2" Type="http://schemas.openxmlformats.org/officeDocument/2006/relationships/audio" Target="../media/media2.wav"/><Relationship Id="rId16" Type="http://schemas.openxmlformats.org/officeDocument/2006/relationships/image" Target="../media/image4.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10.png"/><Relationship Id="rId5" Type="http://schemas.microsoft.com/office/2007/relationships/media" Target="../media/media4.wma"/><Relationship Id="rId15" Type="http://schemas.openxmlformats.org/officeDocument/2006/relationships/image" Target="../media/image13.png"/><Relationship Id="rId10" Type="http://schemas.microsoft.com/office/2007/relationships/hdphoto" Target="../media/hdphoto1.wdp"/><Relationship Id="rId19" Type="http://schemas.openxmlformats.org/officeDocument/2006/relationships/image" Target="../media/image3.gif"/><Relationship Id="rId4" Type="http://schemas.microsoft.com/office/2007/relationships/media" Target="../media/media3.wav"/><Relationship Id="rId9" Type="http://schemas.openxmlformats.org/officeDocument/2006/relationships/image" Target="../media/image8.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microsoft.com/office/2007/relationships/hdphoto" Target="../media/hdphoto2.wdp"/><Relationship Id="rId18" Type="http://schemas.openxmlformats.org/officeDocument/2006/relationships/image" Target="../media/image4.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audio" Target="../media/media2.wav"/><Relationship Id="rId16" Type="http://schemas.openxmlformats.org/officeDocument/2006/relationships/image" Target="../media/image12.png"/><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1.wdp"/><Relationship Id="rId5" Type="http://schemas.microsoft.com/office/2007/relationships/media" Target="../media/media4.wma"/><Relationship Id="rId15" Type="http://schemas.openxmlformats.org/officeDocument/2006/relationships/image" Target="../media/image3.gif"/><Relationship Id="rId10" Type="http://schemas.openxmlformats.org/officeDocument/2006/relationships/image" Target="../media/image8.png"/><Relationship Id="rId19" Type="http://schemas.openxmlformats.org/officeDocument/2006/relationships/image" Target="../media/image14.png"/><Relationship Id="rId4" Type="http://schemas.microsoft.com/office/2007/relationships/media" Target="../media/media3.wav"/><Relationship Id="rId9" Type="http://schemas.openxmlformats.org/officeDocument/2006/relationships/image" Target="../media/image9.gif"/><Relationship Id="rId1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5000" r="-25000"/>
          </a:stretch>
        </a:blipFill>
        <a:effectLst/>
      </p:bgPr>
    </p:bg>
    <p:spTree>
      <p:nvGrpSpPr>
        <p:cNvPr id="1" name=""/>
        <p:cNvGrpSpPr/>
        <p:nvPr/>
      </p:nvGrpSpPr>
      <p:grpSpPr>
        <a:xfrm>
          <a:off x="0" y="0"/>
          <a:ext cx="0" cy="0"/>
          <a:chOff x="0" y="0"/>
          <a:chExt cx="0" cy="0"/>
        </a:xfrm>
      </p:grpSpPr>
      <p:sp>
        <p:nvSpPr>
          <p:cNvPr id="4" name="Rectangle 3"/>
          <p:cNvSpPr/>
          <p:nvPr/>
        </p:nvSpPr>
        <p:spPr>
          <a:xfrm>
            <a:off x="1600201" y="53548"/>
            <a:ext cx="4719562"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Cọp ơi! </a:t>
            </a:r>
          </a:p>
          <a:p>
            <a:pPr algn="ctr"/>
            <a:r>
              <a:rPr lang="en-US" sz="5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Cậu ở đâu thế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0480" y="3039639"/>
            <a:ext cx="1564520" cy="1497945"/>
          </a:xfrm>
          <a:prstGeom prst="rect">
            <a:avLst/>
          </a:prstGeom>
        </p:spPr>
      </p:pic>
      <p:sp>
        <p:nvSpPr>
          <p:cNvPr id="14" name="Rectangle 13"/>
          <p:cNvSpPr/>
          <p:nvPr/>
        </p:nvSpPr>
        <p:spPr>
          <a:xfrm>
            <a:off x="1959958" y="2800350"/>
            <a:ext cx="2535843" cy="1600200"/>
          </a:xfrm>
          <a:prstGeom prst="rect">
            <a:avLst/>
          </a:prstGeom>
          <a:noFill/>
        </p:spPr>
        <p:txBody>
          <a:bodyPr wrap="none">
            <a:prstTxWarp prst="textFadeLeft">
              <a:avLst/>
            </a:prstTxWarp>
            <a:spAutoFit/>
          </a:bodyPr>
          <a:lstStyle/>
          <a:p>
            <a:r>
              <a:rPr lang="en-US" b="1">
                <a:solidFill>
                  <a:srgbClr val="002060"/>
                </a:solidFill>
                <a:latin typeface="Times New Roman" pitchFamily="18" charset="0"/>
                <a:cs typeface="Times New Roman" pitchFamily="18" charset="0"/>
              </a:rPr>
              <a:t>TỚ SẼ TÌM RA CẬU</a:t>
            </a:r>
          </a:p>
        </p:txBody>
      </p:sp>
      <p:pic>
        <p:nvPicPr>
          <p:cNvPr id="16" name="Crys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5800" y="5391150"/>
            <a:ext cx="609600" cy="6096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409" y="631314"/>
            <a:ext cx="2943225" cy="14859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0759" y="3056350"/>
            <a:ext cx="2066925" cy="131445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5882" y="2613452"/>
            <a:ext cx="264319" cy="415498"/>
          </a:xfrm>
          <a:prstGeom prst="rect">
            <a:avLst/>
          </a:prstGeom>
        </p:spPr>
      </p:pic>
    </p:spTree>
    <p:extLst>
      <p:ext uri="{BB962C8B-B14F-4D97-AF65-F5344CB8AC3E}">
        <p14:creationId xmlns:p14="http://schemas.microsoft.com/office/powerpoint/2010/main" val="24009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747620" y="2909980"/>
            <a:ext cx="1138580" cy="1109571"/>
            <a:chOff x="842620" y="3341516"/>
            <a:chExt cx="1138580" cy="1109571"/>
          </a:xfrm>
        </p:grpSpPr>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1025345" y="3714750"/>
              <a:ext cx="612668"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B. 3</a:t>
              </a:r>
            </a:p>
          </p:txBody>
        </p:sp>
      </p:grpSp>
      <p:grpSp>
        <p:nvGrpSpPr>
          <p:cNvPr id="45" name="Group 44"/>
          <p:cNvGrpSpPr/>
          <p:nvPr/>
        </p:nvGrpSpPr>
        <p:grpSpPr>
          <a:xfrm>
            <a:off x="5334000" y="2909980"/>
            <a:ext cx="1138580" cy="1109571"/>
            <a:chOff x="842620" y="3341516"/>
            <a:chExt cx="1138580" cy="1109571"/>
          </a:xfrm>
        </p:grpSpPr>
        <p:pic>
          <p:nvPicPr>
            <p:cNvPr id="46" name="Picture 4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1018131" y="3714750"/>
              <a:ext cx="627096"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D. 1</a:t>
              </a:r>
            </a:p>
          </p:txBody>
        </p:sp>
      </p:gr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00175" y="4276726"/>
            <a:ext cx="733425" cy="733425"/>
          </a:xfrm>
          <a:prstGeom prst="rect">
            <a:avLst/>
          </a:prstGeom>
        </p:spPr>
      </p:pic>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413172" y="1"/>
            <a:ext cx="6065019" cy="1968845"/>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7115695" y="554852"/>
            <a:ext cx="523718" cy="332779"/>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39000" y="3068702"/>
            <a:ext cx="609600" cy="6096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6"/>
          <a:stretch>
            <a:fillRect/>
          </a:stretch>
        </p:blipFill>
        <p:spPr>
          <a:xfrm>
            <a:off x="7239000" y="1441642"/>
            <a:ext cx="609600" cy="6096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7"/>
          <a:stretch>
            <a:fillRect/>
          </a:stretch>
        </p:blipFill>
        <p:spPr>
          <a:xfrm>
            <a:off x="7239000" y="2114550"/>
            <a:ext cx="609600" cy="6096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7239000" y="3978092"/>
            <a:ext cx="609600" cy="609600"/>
          </a:xfrm>
          <a:prstGeom prst="rect">
            <a:avLst/>
          </a:prstGeom>
        </p:spPr>
      </p:pic>
      <p:sp>
        <p:nvSpPr>
          <p:cNvPr id="65" name="TextBox 64"/>
          <p:cNvSpPr txBox="1"/>
          <p:nvPr/>
        </p:nvSpPr>
        <p:spPr>
          <a:xfrm>
            <a:off x="1672920" y="819151"/>
            <a:ext cx="3813480" cy="584775"/>
          </a:xfrm>
          <a:prstGeom prst="rect">
            <a:avLst/>
          </a:prstGeom>
          <a:noFill/>
        </p:spPr>
        <p:txBody>
          <a:bodyPr wrap="none" rtlCol="0">
            <a:spAutoFit/>
          </a:bodyPr>
          <a:lstStyle/>
          <a:p>
            <a:r>
              <a:rPr lang="en-US" sz="3200" b="1">
                <a:solidFill>
                  <a:schemeClr val="bg1"/>
                </a:solidFill>
              </a:rPr>
              <a:t>Con gà có mấy chân ?</a:t>
            </a:r>
          </a:p>
        </p:txBody>
      </p:sp>
      <p:grpSp>
        <p:nvGrpSpPr>
          <p:cNvPr id="42" name="Group 41"/>
          <p:cNvGrpSpPr/>
          <p:nvPr/>
        </p:nvGrpSpPr>
        <p:grpSpPr>
          <a:xfrm>
            <a:off x="3662020" y="3969590"/>
            <a:ext cx="1138580" cy="1109571"/>
            <a:chOff x="842620" y="3341516"/>
            <a:chExt cx="1138580" cy="1109571"/>
          </a:xfrm>
        </p:grpSpPr>
        <p:pic>
          <p:nvPicPr>
            <p:cNvPr id="43" name="Picture 4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1018130" y="3714750"/>
              <a:ext cx="627096"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C. 4</a:t>
              </a:r>
            </a:p>
          </p:txBody>
        </p:sp>
      </p:grpSp>
      <p:grpSp>
        <p:nvGrpSpPr>
          <p:cNvPr id="29" name="Group 28"/>
          <p:cNvGrpSpPr/>
          <p:nvPr/>
        </p:nvGrpSpPr>
        <p:grpSpPr>
          <a:xfrm>
            <a:off x="1048707" y="3969590"/>
            <a:ext cx="1138580" cy="1109571"/>
            <a:chOff x="842620" y="3341516"/>
            <a:chExt cx="1138580" cy="1109571"/>
          </a:xfrm>
        </p:grpSpPr>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1018132" y="3714750"/>
              <a:ext cx="627095"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A. 2</a:t>
              </a:r>
            </a:p>
          </p:txBody>
        </p:sp>
      </p:grpSp>
      <p:pic>
        <p:nvPicPr>
          <p:cNvPr id="66" name="Picture 6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49566" y="3028950"/>
            <a:ext cx="1066282" cy="1020908"/>
          </a:xfrm>
          <a:prstGeom prst="rect">
            <a:avLst/>
          </a:prstGeom>
        </p:spPr>
      </p:pic>
    </p:spTree>
    <p:extLst>
      <p:ext uri="{BB962C8B-B14F-4D97-AF65-F5344CB8AC3E}">
        <p14:creationId xmlns:p14="http://schemas.microsoft.com/office/powerpoint/2010/main" val="39067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26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260"/>
                            </p:stCondLst>
                            <p:childTnLst>
                              <p:par>
                                <p:cTn id="21" presetID="47"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326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26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26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51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2" dur="2000" fill="hold"/>
                                        <p:tgtEl>
                                          <p:spTgt spid="29"/>
                                        </p:tgtEl>
                                        <p:attrNameLst>
                                          <p:attrName>ppt_x</p:attrName>
                                          <p:attrName>ppt_y</p:attrName>
                                        </p:attrNameLst>
                                      </p:cBhvr>
                                      <p:rCtr x="-6065"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7" dur="2000" fill="hold"/>
                                        <p:tgtEl>
                                          <p:spTgt spid="33"/>
                                        </p:tgtEl>
                                        <p:attrNameLst>
                                          <p:attrName>ppt_x</p:attrName>
                                          <p:attrName>ppt_y</p:attrName>
                                        </p:attrNameLst>
                                      </p:cBhvr>
                                      <p:rCtr x="-6065"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81" dur="2000" fill="hold"/>
                                        <p:tgtEl>
                                          <p:spTgt spid="45"/>
                                        </p:tgtEl>
                                        <p:attrNameLst>
                                          <p:attrName>ppt_x</p:attrName>
                                          <p:attrName>ppt_y</p:attrName>
                                        </p:attrNameLst>
                                      </p:cBhvr>
                                      <p:rCtr x="-6059"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334000" y="2909980"/>
            <a:ext cx="1138580" cy="1109571"/>
            <a:chOff x="842620" y="3341516"/>
            <a:chExt cx="1138580" cy="1109571"/>
          </a:xfrm>
        </p:grpSpPr>
        <p:pic>
          <p:nvPicPr>
            <p:cNvPr id="46" name="Picture 4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1018131" y="3714750"/>
              <a:ext cx="627096"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D. 1</a:t>
              </a:r>
            </a:p>
          </p:txBody>
        </p:sp>
      </p:grpSp>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6575" y="3223574"/>
            <a:ext cx="733425" cy="733425"/>
          </a:xfrm>
          <a:prstGeom prst="rect">
            <a:avLst/>
          </a:prstGeom>
        </p:spPr>
      </p:pic>
      <p:grpSp>
        <p:nvGrpSpPr>
          <p:cNvPr id="29" name="Group 28"/>
          <p:cNvGrpSpPr/>
          <p:nvPr/>
        </p:nvGrpSpPr>
        <p:grpSpPr>
          <a:xfrm>
            <a:off x="2747620" y="2916438"/>
            <a:ext cx="1138580" cy="1109571"/>
            <a:chOff x="842620" y="3341516"/>
            <a:chExt cx="1138580" cy="1109571"/>
          </a:xfrm>
        </p:grpSpPr>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1018132" y="3714750"/>
              <a:ext cx="627095"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B. 3</a:t>
              </a: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413172" y="1"/>
            <a:ext cx="6065019" cy="1968845"/>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7115695" y="554852"/>
            <a:ext cx="523718" cy="332779"/>
          </a:xfrm>
          <a:prstGeom prst="rect">
            <a:avLst/>
          </a:prstGeom>
        </p:spPr>
      </p:pic>
      <p:pic>
        <p:nvPicPr>
          <p:cNvPr id="66" name="Picture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748479" y="1975798"/>
            <a:ext cx="1066282" cy="102090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239000" y="3068702"/>
            <a:ext cx="609600" cy="6096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7239000" y="1441642"/>
            <a:ext cx="609600" cy="6096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7239000" y="2114550"/>
            <a:ext cx="609600" cy="6096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7239000" y="3978092"/>
            <a:ext cx="609600" cy="609600"/>
          </a:xfrm>
          <a:prstGeom prst="rect">
            <a:avLst/>
          </a:prstGeom>
        </p:spPr>
      </p:pic>
      <p:sp>
        <p:nvSpPr>
          <p:cNvPr id="65" name="TextBox 64"/>
          <p:cNvSpPr txBox="1"/>
          <p:nvPr/>
        </p:nvSpPr>
        <p:spPr>
          <a:xfrm>
            <a:off x="1672921" y="819151"/>
            <a:ext cx="1202573" cy="584775"/>
          </a:xfrm>
          <a:prstGeom prst="rect">
            <a:avLst/>
          </a:prstGeom>
          <a:noFill/>
        </p:spPr>
        <p:txBody>
          <a:bodyPr wrap="none" rtlCol="0">
            <a:spAutoFit/>
          </a:bodyPr>
          <a:lstStyle/>
          <a:p>
            <a:pPr algn="ctr"/>
            <a:r>
              <a:rPr lang="en-US" sz="3200" b="1">
                <a:solidFill>
                  <a:schemeClr val="bg1"/>
                </a:solidFill>
              </a:rPr>
              <a:t>1+2=?</a:t>
            </a:r>
          </a:p>
        </p:txBody>
      </p:sp>
      <p:grpSp>
        <p:nvGrpSpPr>
          <p:cNvPr id="33" name="Group 32"/>
          <p:cNvGrpSpPr/>
          <p:nvPr/>
        </p:nvGrpSpPr>
        <p:grpSpPr>
          <a:xfrm>
            <a:off x="1048621" y="3970647"/>
            <a:ext cx="1138580" cy="1109571"/>
            <a:chOff x="842620" y="3341516"/>
            <a:chExt cx="1138580" cy="1109571"/>
          </a:xfrm>
        </p:grpSpPr>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1018131" y="3714750"/>
              <a:ext cx="627096"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A. 2</a:t>
              </a:r>
            </a:p>
          </p:txBody>
        </p:sp>
      </p:grpSp>
      <p:grpSp>
        <p:nvGrpSpPr>
          <p:cNvPr id="42" name="Group 41"/>
          <p:cNvGrpSpPr/>
          <p:nvPr/>
        </p:nvGrpSpPr>
        <p:grpSpPr>
          <a:xfrm>
            <a:off x="3662020" y="3969590"/>
            <a:ext cx="1138580" cy="1109571"/>
            <a:chOff x="842620" y="3341516"/>
            <a:chExt cx="1138580" cy="1109571"/>
          </a:xfrm>
        </p:grpSpPr>
        <p:pic>
          <p:nvPicPr>
            <p:cNvPr id="43" name="Picture 4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1018130" y="3714750"/>
              <a:ext cx="627095"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C. 4</a:t>
              </a:r>
            </a:p>
          </p:txBody>
        </p:sp>
      </p:grpSp>
    </p:spTree>
    <p:extLst>
      <p:ext uri="{BB962C8B-B14F-4D97-AF65-F5344CB8AC3E}">
        <p14:creationId xmlns:p14="http://schemas.microsoft.com/office/powerpoint/2010/main" val="3494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26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2260"/>
                            </p:stCondLst>
                            <p:childTnLst>
                              <p:par>
                                <p:cTn id="21" presetID="4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326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26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26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51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2" dur="2000" fill="hold"/>
                                        <p:tgtEl>
                                          <p:spTgt spid="29"/>
                                        </p:tgtEl>
                                        <p:attrNameLst>
                                          <p:attrName>ppt_x</p:attrName>
                                          <p:attrName>ppt_y</p:attrName>
                                        </p:attrNameLst>
                                      </p:cBhvr>
                                      <p:rCtr x="-6065"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7" dur="2000" fill="hold"/>
                                        <p:tgtEl>
                                          <p:spTgt spid="33"/>
                                        </p:tgtEl>
                                        <p:attrNameLst>
                                          <p:attrName>ppt_x</p:attrName>
                                          <p:attrName>ppt_y</p:attrName>
                                        </p:attrNameLst>
                                      </p:cBhvr>
                                      <p:rCtr x="-6065"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81" dur="2000" fill="hold"/>
                                        <p:tgtEl>
                                          <p:spTgt spid="45"/>
                                        </p:tgtEl>
                                        <p:attrNameLst>
                                          <p:attrName>ppt_x</p:attrName>
                                          <p:attrName>ppt_y</p:attrName>
                                        </p:attrNameLst>
                                      </p:cBhvr>
                                      <p:rCtr x="-6059"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334000" y="2909980"/>
            <a:ext cx="1138580" cy="1109571"/>
            <a:chOff x="842620" y="3341516"/>
            <a:chExt cx="1138580" cy="1109571"/>
          </a:xfrm>
        </p:grpSpPr>
        <p:pic>
          <p:nvPicPr>
            <p:cNvPr id="46" name="Picture 4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1018131" y="3714750"/>
              <a:ext cx="627096"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D. 1</a:t>
              </a:r>
            </a:p>
          </p:txBody>
        </p:sp>
      </p:grpSp>
      <p:grpSp>
        <p:nvGrpSpPr>
          <p:cNvPr id="42" name="Group 41"/>
          <p:cNvGrpSpPr/>
          <p:nvPr/>
        </p:nvGrpSpPr>
        <p:grpSpPr>
          <a:xfrm>
            <a:off x="2747620" y="2914835"/>
            <a:ext cx="1138580" cy="1109571"/>
            <a:chOff x="842620" y="3341516"/>
            <a:chExt cx="1138580" cy="1109571"/>
          </a:xfrm>
        </p:grpSpPr>
        <p:pic>
          <p:nvPicPr>
            <p:cNvPr id="43" name="Picture 4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1018130" y="3714750"/>
              <a:ext cx="627096"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B. 3</a:t>
              </a:r>
            </a:p>
          </p:txBody>
        </p:sp>
      </p:grpSp>
      <p:pic>
        <p:nvPicPr>
          <p:cNvPr id="62" name="Picture 61"/>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tretch>
            <a:fillRect/>
          </a:stretch>
        </p:blipFill>
        <p:spPr>
          <a:xfrm>
            <a:off x="413172" y="1"/>
            <a:ext cx="6065019" cy="1968845"/>
          </a:xfrm>
          <a:prstGeom prst="rect">
            <a:avLst/>
          </a:prstGeom>
        </p:spPr>
      </p:pic>
      <p:pic>
        <p:nvPicPr>
          <p:cNvPr id="64" name="Picture 6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35160">
            <a:off x="7115695" y="554852"/>
            <a:ext cx="523718" cy="332779"/>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39000" y="3068702"/>
            <a:ext cx="609600" cy="6096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5"/>
          <a:stretch>
            <a:fillRect/>
          </a:stretch>
        </p:blipFill>
        <p:spPr>
          <a:xfrm>
            <a:off x="7239000" y="1441642"/>
            <a:ext cx="609600" cy="6096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6"/>
          <a:stretch>
            <a:fillRect/>
          </a:stretch>
        </p:blipFill>
        <p:spPr>
          <a:xfrm>
            <a:off x="7239000" y="2114550"/>
            <a:ext cx="609600" cy="6096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7239000" y="3978092"/>
            <a:ext cx="609600" cy="609600"/>
          </a:xfrm>
          <a:prstGeom prst="rect">
            <a:avLst/>
          </a:prstGeom>
        </p:spPr>
      </p:pic>
      <p:grpSp>
        <p:nvGrpSpPr>
          <p:cNvPr id="33" name="Group 32"/>
          <p:cNvGrpSpPr/>
          <p:nvPr/>
        </p:nvGrpSpPr>
        <p:grpSpPr>
          <a:xfrm>
            <a:off x="1035644" y="3970647"/>
            <a:ext cx="1138580" cy="1109571"/>
            <a:chOff x="842620" y="3341516"/>
            <a:chExt cx="1138580" cy="1109571"/>
          </a:xfrm>
        </p:grpSpPr>
        <p:pic>
          <p:nvPicPr>
            <p:cNvPr id="34" name="Picture 3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1018131" y="3714750"/>
              <a:ext cx="627096"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A. 2</a:t>
              </a:r>
            </a:p>
          </p:txBody>
        </p:sp>
      </p:grpSp>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90975" y="4281721"/>
            <a:ext cx="733425" cy="733425"/>
          </a:xfrm>
          <a:prstGeom prst="rect">
            <a:avLst/>
          </a:prstGeom>
        </p:spPr>
      </p:pic>
      <p:grpSp>
        <p:nvGrpSpPr>
          <p:cNvPr id="29" name="Group 28"/>
          <p:cNvGrpSpPr/>
          <p:nvPr/>
        </p:nvGrpSpPr>
        <p:grpSpPr>
          <a:xfrm>
            <a:off x="3666141" y="3974585"/>
            <a:ext cx="1138580" cy="1109571"/>
            <a:chOff x="842620" y="3341516"/>
            <a:chExt cx="1138580" cy="1109571"/>
          </a:xfrm>
        </p:grpSpPr>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1018132" y="3714750"/>
              <a:ext cx="627095"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C. 4</a:t>
              </a:r>
            </a:p>
          </p:txBody>
        </p:sp>
      </p:grpSp>
      <p:pic>
        <p:nvPicPr>
          <p:cNvPr id="66" name="Picture 6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667000" y="3033945"/>
            <a:ext cx="1066282" cy="1020908"/>
          </a:xfrm>
          <a:prstGeom prst="rect">
            <a:avLst/>
          </a:prstGeom>
        </p:spPr>
      </p:pic>
      <p:sp>
        <p:nvSpPr>
          <p:cNvPr id="65" name="TextBox 64"/>
          <p:cNvSpPr txBox="1"/>
          <p:nvPr/>
        </p:nvSpPr>
        <p:spPr>
          <a:xfrm>
            <a:off x="1182988" y="861596"/>
            <a:ext cx="4913012" cy="584775"/>
          </a:xfrm>
          <a:prstGeom prst="rect">
            <a:avLst/>
          </a:prstGeom>
          <a:noFill/>
        </p:spPr>
        <p:txBody>
          <a:bodyPr wrap="none" rtlCol="0">
            <a:spAutoFit/>
          </a:bodyPr>
          <a:lstStyle/>
          <a:p>
            <a:r>
              <a:rPr lang="en-US" sz="3200" b="1">
                <a:solidFill>
                  <a:schemeClr val="bg1"/>
                </a:solidFill>
              </a:rPr>
              <a:t>Thầy cô gõ câu hỏi vào đây?</a:t>
            </a:r>
          </a:p>
        </p:txBody>
      </p:sp>
    </p:spTree>
    <p:extLst>
      <p:ext uri="{BB962C8B-B14F-4D97-AF65-F5344CB8AC3E}">
        <p14:creationId xmlns:p14="http://schemas.microsoft.com/office/powerpoint/2010/main" val="388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7"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7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7" dur="2000" fill="hold"/>
                                        <p:tgtEl>
                                          <p:spTgt spid="33"/>
                                        </p:tgtEl>
                                        <p:attrNameLst>
                                          <p:attrName>ppt_x</p:attrName>
                                          <p:attrName>ppt_y</p:attrName>
                                        </p:attrNameLst>
                                      </p:cBhvr>
                                      <p:rCtr x="-6065"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74" dur="2000" fill="hold"/>
                                        <p:tgtEl>
                                          <p:spTgt spid="42"/>
                                        </p:tgtEl>
                                        <p:attrNameLst>
                                          <p:attrName>ppt_x</p:attrName>
                                          <p:attrName>ppt_y</p:attrName>
                                        </p:attrNameLst>
                                      </p:cBhvr>
                                      <p:rCtr x="-6065"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81" dur="2000" fill="hold"/>
                                        <p:tgtEl>
                                          <p:spTgt spid="45"/>
                                        </p:tgtEl>
                                        <p:attrNameLst>
                                          <p:attrName>ppt_x</p:attrName>
                                          <p:attrName>ppt_y</p:attrName>
                                        </p:attrNameLst>
                                      </p:cBhvr>
                                      <p:rCtr x="-6059"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7375" y="3211311"/>
            <a:ext cx="733425" cy="733425"/>
          </a:xfrm>
          <a:prstGeom prst="rect">
            <a:avLst/>
          </a:prstGeom>
        </p:spPr>
      </p:pic>
      <p:grpSp>
        <p:nvGrpSpPr>
          <p:cNvPr id="29" name="Group 28"/>
          <p:cNvGrpSpPr/>
          <p:nvPr/>
        </p:nvGrpSpPr>
        <p:grpSpPr>
          <a:xfrm>
            <a:off x="5338420" y="2904175"/>
            <a:ext cx="1138580" cy="1109571"/>
            <a:chOff x="842620" y="3341516"/>
            <a:chExt cx="1138580"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1018132" y="3714750"/>
              <a:ext cx="627095"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D. 5</a:t>
              </a:r>
            </a:p>
          </p:txBody>
        </p:sp>
      </p:grpSp>
      <p:grpSp>
        <p:nvGrpSpPr>
          <p:cNvPr id="42" name="Group 41"/>
          <p:cNvGrpSpPr/>
          <p:nvPr/>
        </p:nvGrpSpPr>
        <p:grpSpPr>
          <a:xfrm>
            <a:off x="2747620" y="2914835"/>
            <a:ext cx="1138580" cy="1109571"/>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1018130" y="3714750"/>
              <a:ext cx="627096"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B. 2</a:t>
              </a: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413172" y="1"/>
            <a:ext cx="6065019" cy="1968845"/>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7115695" y="554852"/>
            <a:ext cx="523718" cy="332779"/>
          </a:xfrm>
          <a:prstGeom prst="rect">
            <a:avLst/>
          </a:prstGeom>
        </p:spPr>
      </p:pic>
      <p:pic>
        <p:nvPicPr>
          <p:cNvPr id="66" name="Picture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4339279" y="1963535"/>
            <a:ext cx="1066282" cy="102090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239000" y="3068702"/>
            <a:ext cx="609600" cy="6096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7239000" y="1441642"/>
            <a:ext cx="609600" cy="6096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7239000" y="2114550"/>
            <a:ext cx="609600" cy="6096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7239000" y="3978092"/>
            <a:ext cx="609600" cy="609600"/>
          </a:xfrm>
          <a:prstGeom prst="rect">
            <a:avLst/>
          </a:prstGeom>
        </p:spPr>
      </p:pic>
      <p:sp>
        <p:nvSpPr>
          <p:cNvPr id="65" name="TextBox 64"/>
          <p:cNvSpPr txBox="1"/>
          <p:nvPr/>
        </p:nvSpPr>
        <p:spPr>
          <a:xfrm>
            <a:off x="1182988" y="862693"/>
            <a:ext cx="4913012" cy="584775"/>
          </a:xfrm>
          <a:prstGeom prst="rect">
            <a:avLst/>
          </a:prstGeom>
          <a:noFill/>
        </p:spPr>
        <p:txBody>
          <a:bodyPr wrap="none" rtlCol="0">
            <a:spAutoFit/>
          </a:bodyPr>
          <a:lstStyle/>
          <a:p>
            <a:r>
              <a:rPr lang="en-US" sz="3200" b="1">
                <a:solidFill>
                  <a:schemeClr val="bg1"/>
                </a:solidFill>
              </a:rPr>
              <a:t>Thầy cô gõ câu hỏi vào đây?</a:t>
            </a:r>
          </a:p>
        </p:txBody>
      </p:sp>
      <p:grpSp>
        <p:nvGrpSpPr>
          <p:cNvPr id="45" name="Group 44"/>
          <p:cNvGrpSpPr/>
          <p:nvPr/>
        </p:nvGrpSpPr>
        <p:grpSpPr>
          <a:xfrm>
            <a:off x="3657600" y="3970647"/>
            <a:ext cx="1138580" cy="1109571"/>
            <a:chOff x="842620" y="3355164"/>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55164"/>
              <a:ext cx="1138580" cy="1109571"/>
            </a:xfrm>
            <a:prstGeom prst="rect">
              <a:avLst/>
            </a:prstGeom>
          </p:spPr>
        </p:pic>
        <p:sp>
          <p:nvSpPr>
            <p:cNvPr id="47" name="TextBox 46"/>
            <p:cNvSpPr txBox="1"/>
            <p:nvPr/>
          </p:nvSpPr>
          <p:spPr>
            <a:xfrm>
              <a:off x="1018131" y="3714750"/>
              <a:ext cx="627096"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C. 1</a:t>
              </a:r>
            </a:p>
          </p:txBody>
        </p:sp>
      </p:grpSp>
      <p:grpSp>
        <p:nvGrpSpPr>
          <p:cNvPr id="33" name="Group 32"/>
          <p:cNvGrpSpPr/>
          <p:nvPr/>
        </p:nvGrpSpPr>
        <p:grpSpPr>
          <a:xfrm>
            <a:off x="1048344" y="3970647"/>
            <a:ext cx="1138580" cy="1109571"/>
            <a:chOff x="842620" y="3341516"/>
            <a:chExt cx="1138580"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1018131" y="3714750"/>
              <a:ext cx="627096" cy="400110"/>
            </a:xfrm>
            <a:prstGeom prst="rect">
              <a:avLst/>
            </a:prstGeom>
            <a:noFill/>
          </p:spPr>
          <p:txBody>
            <a:bodyPr wrap="none" rtlCol="0">
              <a:spAutoFit/>
            </a:bodyPr>
            <a:lstStyle/>
            <a:p>
              <a:pPr algn="ctr"/>
              <a:r>
                <a:rPr lang="en-US" sz="2000" b="1">
                  <a:solidFill>
                    <a:schemeClr val="bg1"/>
                  </a:solidFill>
                  <a:latin typeface="Times New Roman" pitchFamily="18" charset="0"/>
                  <a:cs typeface="Times New Roman" pitchFamily="18" charset="0"/>
                </a:rPr>
                <a:t>A. 2</a:t>
              </a:r>
            </a:p>
          </p:txBody>
        </p:sp>
      </p:grpSp>
    </p:spTree>
    <p:extLst>
      <p:ext uri="{BB962C8B-B14F-4D97-AF65-F5344CB8AC3E}">
        <p14:creationId xmlns:p14="http://schemas.microsoft.com/office/powerpoint/2010/main" val="18875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7"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7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7" dur="2000" fill="hold"/>
                                        <p:tgtEl>
                                          <p:spTgt spid="33"/>
                                        </p:tgtEl>
                                        <p:attrNameLst>
                                          <p:attrName>ppt_x</p:attrName>
                                          <p:attrName>ppt_y</p:attrName>
                                        </p:attrNameLst>
                                      </p:cBhvr>
                                      <p:rCtr x="-6065"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74" dur="2000" fill="hold"/>
                                        <p:tgtEl>
                                          <p:spTgt spid="42"/>
                                        </p:tgtEl>
                                        <p:attrNameLst>
                                          <p:attrName>ppt_x</p:attrName>
                                          <p:attrName>ppt_y</p:attrName>
                                        </p:attrNameLst>
                                      </p:cBhvr>
                                      <p:rCtr x="-6065"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81" dur="2000" fill="hold"/>
                                        <p:tgtEl>
                                          <p:spTgt spid="45"/>
                                        </p:tgtEl>
                                        <p:attrNameLst>
                                          <p:attrName>ppt_x</p:attrName>
                                          <p:attrName>ppt_y</p:attrName>
                                        </p:attrNameLst>
                                      </p:cBhvr>
                                      <p:rCtr x="-6059"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0" y="57150"/>
            <a:ext cx="6477000" cy="2133600"/>
          </a:xfrm>
        </p:spPr>
        <p:txBody>
          <a:bodyPr anchor="t">
            <a:noAutofit/>
          </a:bodyPr>
          <a:lstStyle/>
          <a:p>
            <a:pPr algn="l"/>
            <a:r>
              <a:rPr lang="en-US" sz="1400" b="1" smtClean="0">
                <a:ln w="10160">
                  <a:noFill/>
                  <a:prstDash val="solid"/>
                </a:ln>
                <a:solidFill>
                  <a:srgbClr val="002060"/>
                </a:solidFill>
                <a:effectLst>
                  <a:outerShdw blurRad="38100" dist="22860" dir="5400000" algn="tl" rotWithShape="0">
                    <a:srgbClr val="000000">
                      <a:alpha val="30000"/>
                    </a:srgbClr>
                  </a:outerShdw>
                </a:effectLst>
              </a:rPr>
              <a:t>- Từ hôm nay, tất cả trò chơi trên kênh youtube TRỢ GIẢNG đều có file tự tải về ở phần mô tả video, nhầm tạo điều kiện tốt nhất cho thành viên đã ĐĂNG KÝ ủng hộ kênh youtube TRỢ GIẢNG nhận trò chơi mới một cách nhanh nhất. </a:t>
            </a:r>
            <a:br>
              <a:rPr lang="en-US" sz="1400" b="1" smtClean="0">
                <a:ln w="10160">
                  <a:noFill/>
                  <a:prstDash val="solid"/>
                </a:ln>
                <a:solidFill>
                  <a:srgbClr val="002060"/>
                </a:solidFill>
                <a:effectLst>
                  <a:outerShdw blurRad="38100" dist="22860" dir="5400000" algn="tl" rotWithShape="0">
                    <a:srgbClr val="000000">
                      <a:alpha val="30000"/>
                    </a:srgbClr>
                  </a:outerShdw>
                </a:effectLst>
              </a:rPr>
            </a:br>
            <a:r>
              <a:rPr lang="en-US" sz="1400" b="1">
                <a:ln w="10160">
                  <a:noFill/>
                  <a:prstDash val="solid"/>
                </a:ln>
                <a:solidFill>
                  <a:srgbClr val="002060"/>
                </a:solidFill>
                <a:effectLst>
                  <a:outerShdw blurRad="38100" dist="22860" dir="5400000" algn="tl" rotWithShape="0">
                    <a:srgbClr val="000000">
                      <a:alpha val="30000"/>
                    </a:srgbClr>
                  </a:outerShdw>
                </a:effectLst>
              </a:rPr>
              <a:t/>
            </a:r>
            <a:br>
              <a:rPr lang="en-US" sz="1400" b="1">
                <a:ln w="10160">
                  <a:noFill/>
                  <a:prstDash val="solid"/>
                </a:ln>
                <a:solidFill>
                  <a:srgbClr val="002060"/>
                </a:solidFill>
                <a:effectLst>
                  <a:outerShdw blurRad="38100" dist="22860" dir="5400000" algn="tl" rotWithShape="0">
                    <a:srgbClr val="000000">
                      <a:alpha val="30000"/>
                    </a:srgbClr>
                  </a:outerShdw>
                </a:effectLst>
              </a:rPr>
            </a:br>
            <a:r>
              <a:rPr lang="en-US" sz="1400" b="1" smtClean="0">
                <a:ln w="10160">
                  <a:noFill/>
                  <a:prstDash val="solid"/>
                </a:ln>
                <a:solidFill>
                  <a:srgbClr val="002060"/>
                </a:solidFill>
                <a:effectLst>
                  <a:outerShdw blurRad="38100" dist="22860" dir="5400000" algn="tl" rotWithShape="0">
                    <a:srgbClr val="000000">
                      <a:alpha val="30000"/>
                    </a:srgbClr>
                  </a:outerShdw>
                </a:effectLst>
              </a:rPr>
              <a:t>Cảm ơn các bạn đã ủng hộ TRỢ GIẢNG</a:t>
            </a:r>
            <a:br>
              <a:rPr lang="en-US" sz="1400" b="1" smtClean="0">
                <a:ln w="10160">
                  <a:noFill/>
                  <a:prstDash val="solid"/>
                </a:ln>
                <a:solidFill>
                  <a:srgbClr val="002060"/>
                </a:solidFill>
                <a:effectLst>
                  <a:outerShdw blurRad="38100" dist="22860" dir="5400000" algn="tl" rotWithShape="0">
                    <a:srgbClr val="000000">
                      <a:alpha val="30000"/>
                    </a:srgbClr>
                  </a:outerShdw>
                </a:effectLst>
              </a:rPr>
            </a:br>
            <a:r>
              <a:rPr lang="en-US" sz="1400" b="1">
                <a:ln w="10160">
                  <a:noFill/>
                  <a:prstDash val="solid"/>
                </a:ln>
                <a:solidFill>
                  <a:srgbClr val="002060"/>
                </a:solidFill>
                <a:effectLst>
                  <a:outerShdw blurRad="38100" dist="22860" dir="5400000" algn="tl" rotWithShape="0">
                    <a:srgbClr val="000000">
                      <a:alpha val="30000"/>
                    </a:srgbClr>
                  </a:outerShdw>
                </a:effectLst>
              </a:rPr>
              <a:t/>
            </a:r>
            <a:br>
              <a:rPr lang="en-US" sz="1400" b="1">
                <a:ln w="10160">
                  <a:noFill/>
                  <a:prstDash val="solid"/>
                </a:ln>
                <a:solidFill>
                  <a:srgbClr val="002060"/>
                </a:solidFill>
                <a:effectLst>
                  <a:outerShdw blurRad="38100" dist="22860" dir="5400000" algn="tl" rotWithShape="0">
                    <a:srgbClr val="000000">
                      <a:alpha val="30000"/>
                    </a:srgbClr>
                  </a:outerShdw>
                </a:effectLst>
              </a:rPr>
            </a:br>
            <a:r>
              <a:rPr lang="en-US" sz="1400" b="1" smtClean="0">
                <a:ln w="10160">
                  <a:noFill/>
                  <a:prstDash val="solid"/>
                </a:ln>
                <a:solidFill>
                  <a:srgbClr val="002060"/>
                </a:solidFill>
                <a:effectLst>
                  <a:outerShdw blurRad="38100" dist="22860" dir="5400000" algn="tl" rotWithShape="0">
                    <a:srgbClr val="000000">
                      <a:alpha val="30000"/>
                    </a:srgbClr>
                  </a:outerShdw>
                </a:effectLst>
              </a:rPr>
              <a:t>Đăng ký kênh tạo động lực cho mình ra nhiều trò chơi mới bạn tôi nhé!</a:t>
            </a:r>
            <a:br>
              <a:rPr lang="en-US" sz="1400" b="1" smtClean="0">
                <a:ln w="10160">
                  <a:noFill/>
                  <a:prstDash val="solid"/>
                </a:ln>
                <a:solidFill>
                  <a:srgbClr val="002060"/>
                </a:solidFill>
                <a:effectLst>
                  <a:outerShdw blurRad="38100" dist="22860" dir="5400000" algn="tl" rotWithShape="0">
                    <a:srgbClr val="000000">
                      <a:alpha val="30000"/>
                    </a:srgbClr>
                  </a:outerShdw>
                </a:effectLst>
              </a:rPr>
            </a:br>
            <a:r>
              <a:rPr lang="en-US" sz="1400" b="1">
                <a:ln w="10160">
                  <a:noFill/>
                  <a:prstDash val="solid"/>
                </a:ln>
                <a:solidFill>
                  <a:srgbClr val="002060"/>
                </a:solidFill>
                <a:effectLst>
                  <a:outerShdw blurRad="38100" dist="22860" dir="5400000" algn="tl" rotWithShape="0">
                    <a:srgbClr val="000000">
                      <a:alpha val="30000"/>
                    </a:srgbClr>
                  </a:outerShdw>
                </a:effectLst>
              </a:rPr>
              <a:t/>
            </a:r>
            <a:br>
              <a:rPr lang="en-US" sz="1400" b="1">
                <a:ln w="10160">
                  <a:noFill/>
                  <a:prstDash val="solid"/>
                </a:ln>
                <a:solidFill>
                  <a:srgbClr val="002060"/>
                </a:solidFill>
                <a:effectLst>
                  <a:outerShdw blurRad="38100" dist="22860" dir="5400000" algn="tl" rotWithShape="0">
                    <a:srgbClr val="000000">
                      <a:alpha val="30000"/>
                    </a:srgbClr>
                  </a:outerShdw>
                </a:effectLst>
              </a:rPr>
            </a:br>
            <a:r>
              <a:rPr lang="en-US" sz="1400" b="1" smtClean="0">
                <a:ln w="10160">
                  <a:noFill/>
                  <a:prstDash val="solid"/>
                </a:ln>
                <a:solidFill>
                  <a:srgbClr val="002060"/>
                </a:solidFill>
                <a:effectLst>
                  <a:outerShdw blurRad="38100" dist="22860" dir="5400000" algn="tl" rotWithShape="0">
                    <a:srgbClr val="000000">
                      <a:alpha val="30000"/>
                    </a:srgbClr>
                  </a:outerShdw>
                </a:effectLst>
              </a:rPr>
              <a:t>( Sến xíu : yêu các bạn thật nhiều hihi : )</a:t>
            </a:r>
            <a:endParaRPr lang="en-US" sz="1400" b="1">
              <a:ln w="10160">
                <a:noFill/>
                <a:prstDash val="solid"/>
              </a:ln>
              <a:solidFill>
                <a:srgbClr val="002060"/>
              </a:solidFill>
              <a:effectLst>
                <a:outerShdw blurRad="38100" dist="22860" dir="5400000" algn="tl" rotWithShape="0">
                  <a:srgbClr val="000000">
                    <a:alpha val="30000"/>
                  </a:srgbClr>
                </a:outerShdw>
              </a:effectLs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8547" y="2190750"/>
            <a:ext cx="1353653" cy="240198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536" y="2235976"/>
            <a:ext cx="3673015" cy="2356761"/>
          </a:xfrm>
          <a:prstGeom prst="rect">
            <a:avLst/>
          </a:prstGeom>
        </p:spPr>
      </p:pic>
      <p:sp>
        <p:nvSpPr>
          <p:cNvPr id="11" name="Rectangle 10"/>
          <p:cNvSpPr/>
          <p:nvPr/>
        </p:nvSpPr>
        <p:spPr>
          <a:xfrm>
            <a:off x="796385" y="4575037"/>
            <a:ext cx="2287998" cy="553998"/>
          </a:xfrm>
          <a:prstGeom prst="rect">
            <a:avLst/>
          </a:prstGeom>
          <a:noFill/>
        </p:spPr>
        <p:txBody>
          <a:bodyPr wrap="none" lIns="121920" tIns="60960" rIns="121920" bIns="6096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TỪ MÁY TÍNH</a:t>
            </a:r>
          </a:p>
        </p:txBody>
      </p:sp>
      <p:sp>
        <p:nvSpPr>
          <p:cNvPr id="12" name="Rectangle 11"/>
          <p:cNvSpPr/>
          <p:nvPr/>
        </p:nvSpPr>
        <p:spPr>
          <a:xfrm>
            <a:off x="4074983" y="4592737"/>
            <a:ext cx="2554417" cy="553998"/>
          </a:xfrm>
          <a:prstGeom prst="rect">
            <a:avLst/>
          </a:prstGeom>
          <a:noFill/>
        </p:spPr>
        <p:txBody>
          <a:bodyPr wrap="none" lIns="121920" tIns="60960" rIns="121920" bIns="6096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TỪ ĐIỆN THOẠI</a:t>
            </a:r>
          </a:p>
        </p:txBody>
      </p:sp>
    </p:spTree>
    <p:extLst>
      <p:ext uri="{BB962C8B-B14F-4D97-AF65-F5344CB8AC3E}">
        <p14:creationId xmlns:p14="http://schemas.microsoft.com/office/powerpoint/2010/main" val="2965545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144</Words>
  <PresentationFormat>Custom</PresentationFormat>
  <Paragraphs>26</Paragraphs>
  <Slides>6</Slides>
  <Notes>0</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 Từ hôm nay, tất cả trò chơi trên kênh youtube TRỢ GIẢNG đều có file tự tải về ở phần mô tả video, nhầm tạo điều kiện tốt nhất cho thành viên đã ĐĂNG KÝ ủng hộ kênh youtube TRỢ GIẢNG nhận trò chơi mới một cách nhanh nhất.   Cảm ơn các bạn đã ủng hộ TRỢ GIẢNG  Đăng ký kênh tạo động lực cho mình ra nhiều trò chơi mới bạn tôi nhé!  ( Sến xíu : yêu các bạn thật nhiều hihi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2018-01-16T19:21:40Z</dcterms:created>
  <dcterms:modified xsi:type="dcterms:W3CDTF">2018-03-16T09:08:27Z</dcterms:modified>
</cp:coreProperties>
</file>