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57" r:id="rId4"/>
    <p:sldId id="268" r:id="rId5"/>
    <p:sldId id="258" r:id="rId6"/>
    <p:sldId id="269" r:id="rId7"/>
    <p:sldId id="260" r:id="rId8"/>
    <p:sldId id="261" r:id="rId9"/>
    <p:sldId id="270" r:id="rId10"/>
    <p:sldId id="262" r:id="rId11"/>
    <p:sldId id="263" r:id="rId12"/>
    <p:sldId id="27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0B050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6" y="7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2362200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3098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lamps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235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642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235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4893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cupboards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6030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437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6030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=""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045" y="23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20957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/s/ 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430443" y="4147351"/>
            <a:ext cx="2446617" cy="1813101"/>
            <a:chOff x="6468783" y="4267200"/>
            <a:chExt cx="2446617" cy="1813101"/>
          </a:xfrm>
        </p:grpSpPr>
        <p:sp>
          <p:nvSpPr>
            <p:cNvPr id="3" name="Explosion 1 2"/>
            <p:cNvSpPr/>
            <p:nvPr/>
          </p:nvSpPr>
          <p:spPr>
            <a:xfrm>
              <a:off x="6468784" y="4267200"/>
              <a:ext cx="2446616" cy="1813101"/>
            </a:xfrm>
            <a:prstGeom prst="double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68783" y="4634724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rgbClr val="002060"/>
                  </a:solidFill>
                </a:rPr>
                <a:t>Now </a:t>
              </a:r>
              <a:r>
                <a:rPr lang="en-US" sz="2400" b="1" i="1" dirty="0" err="1">
                  <a:solidFill>
                    <a:srgbClr val="002060"/>
                  </a:solidFill>
                </a:rPr>
                <a:t>practise</a:t>
              </a:r>
              <a:r>
                <a:rPr lang="en-US" sz="2400" b="1" i="1" dirty="0">
                  <a:solidFill>
                    <a:srgbClr val="002060"/>
                  </a:solidFill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=""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7521543" y="6400800"/>
            <a:ext cx="1566147" cy="421388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5938 0.5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1476 0.4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32212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/>
                <a:t>Mi:      </a:t>
              </a:r>
              <a:r>
                <a:rPr lang="en-US" sz="2400" dirty="0"/>
                <a:t>Mum, are you home?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Yes, honey. I’m in the kitchen. I’ve bought these new bowls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and chopsticks.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They’re beautiful, Mum. Where did you buy them?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In the department store near our house. They have a lot of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things for homes.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Don’t forget we need two lamps for my bedroom, Mum.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Let’s go there this weekend.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=""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843294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2365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8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58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4" y="5802522"/>
            <a:ext cx="365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093899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051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Final sounds: /s/ and /z/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1006872"/>
            <a:ext cx="6445023" cy="6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 spc="-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312178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4501" y="14317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43179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1932271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4245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1935892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1932270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42519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193227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418906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1932271"/>
            <a:ext cx="238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301"/>
              </p:ext>
            </p:extLst>
          </p:nvPr>
        </p:nvGraphicFramePr>
        <p:xfrm>
          <a:off x="554715" y="3080848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3680396"/>
            <a:ext cx="10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489128" y="3680395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278424" y="423161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5" y="4741605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576166" y="5327595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135810" y="368039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019179" y="42058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4741607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701672" y="421277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368039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474160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330604" y="368136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424829" y="4201801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474160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62223"/>
            <a:ext cx="721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480" y="2580333"/>
            <a:ext cx="46634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 </a:t>
            </a:r>
            <a:r>
              <a:rPr lang="en-US" sz="280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743" y="2031729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396</Words>
  <Application>Microsoft Office PowerPoint</Application>
  <PresentationFormat>On-screen Show (4:3)</PresentationFormat>
  <Paragraphs>103</Paragraphs>
  <Slides>13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50</cp:revision>
  <dcterms:created xsi:type="dcterms:W3CDTF">2020-12-09T02:04:09Z</dcterms:created>
  <dcterms:modified xsi:type="dcterms:W3CDTF">2021-06-11T03:26:05Z</dcterms:modified>
</cp:coreProperties>
</file>