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889919" y="1295400"/>
            <a:ext cx="1347837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 nhỏ đang chuẩn bị gì trước khi đi khai giảng năm học mới?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99319" y="3657600"/>
            <a:ext cx="66685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Bạn nhỏ đang chuẩn bị quần áo để đi khai giảng.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718466" y="641502"/>
                <a:ext cx="15115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2350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 descr="Tuyệt chiêu &quot;dụ dỗ&quot; trẻ em làm việc nhà – bTaskee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798" y="23622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38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151</cp:revision>
  <dcterms:created xsi:type="dcterms:W3CDTF">2022-07-10T01:37:20Z</dcterms:created>
  <dcterms:modified xsi:type="dcterms:W3CDTF">2022-07-29T14:35:15Z</dcterms:modified>
</cp:coreProperties>
</file>