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2"/>
  </p:notesMasterIdLst>
  <p:sldIdLst>
    <p:sldId id="256" r:id="rId2"/>
    <p:sldId id="258" r:id="rId3"/>
    <p:sldId id="259" r:id="rId4"/>
    <p:sldId id="263" r:id="rId5"/>
    <p:sldId id="265" r:id="rId6"/>
    <p:sldId id="264" r:id="rId7"/>
    <p:sldId id="266" r:id="rId8"/>
    <p:sldId id="260" r:id="rId9"/>
    <p:sldId id="267" r:id="rId10"/>
    <p:sldId id="268" r:id="rId11"/>
    <p:sldId id="269" r:id="rId12"/>
    <p:sldId id="261" r:id="rId13"/>
    <p:sldId id="270" r:id="rId14"/>
    <p:sldId id="271" r:id="rId15"/>
    <p:sldId id="272" r:id="rId16"/>
    <p:sldId id="262" r:id="rId17"/>
    <p:sldId id="274" r:id="rId18"/>
    <p:sldId id="273" r:id="rId19"/>
    <p:sldId id="275" r:id="rId20"/>
    <p:sldId id="257"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title>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bar"/>
        <c:grouping val="stacked"/>
        <c:varyColors val="0"/>
        <c:ser>
          <c:idx val="0"/>
          <c:order val="0"/>
          <c:spPr>
            <a:solidFill>
              <a:schemeClr val="accent3">
                <a:shade val="65000"/>
              </a:schemeClr>
            </a:solidFill>
            <a:ln>
              <a:noFill/>
            </a:ln>
            <a:effectLst/>
          </c:spPr>
          <c:invertIfNegative val="0"/>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619C-4E46-90F4-F00C95E0BAE7}"/>
            </c:ext>
            <c:ext xmlns:c15="http://schemas.microsoft.com/office/drawing/2012/chart" uri="{02D57815-91ED-43cb-92C2-25804820EDAC}">
              <c15:filteredSeriesTitle>
                <c15:tx>
                  <c:strRef>
                    <c:extLst xmlns:c16r2="http://schemas.microsoft.com/office/drawing/2015/06/char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strRef>
                    <c:extLst xmlns:c16r2="http://schemas.microsoft.com/office/drawing/2015/06/chart">
                      <c:ext uri="{02D57815-91ED-43cb-92C2-25804820EDAC}">
                        <c15:formulaRef>
                          <c15:sqref>Sheet1!$A$2:$A$5</c15:sqref>
                        </c15:formulaRef>
                      </c:ext>
                    </c:extLst>
                    <c:strCache>
                      <c:ptCount val="4"/>
                      <c:pt idx="0">
                        <c:v>类别 1</c:v>
                      </c:pt>
                      <c:pt idx="1">
                        <c:v>类别 2</c:v>
                      </c:pt>
                      <c:pt idx="2">
                        <c:v>类别 3</c:v>
                      </c:pt>
                      <c:pt idx="3">
                        <c:v>类别 4</c:v>
                      </c:pt>
                    </c:strCache>
                  </c:strRef>
                </c15:cat>
              </c15:filteredCategoryTitle>
            </c:ext>
          </c:extLst>
        </c:ser>
        <c:ser>
          <c:idx val="1"/>
          <c:order val="1"/>
          <c:spPr>
            <a:solidFill>
              <a:schemeClr val="accent3"/>
            </a:solidFill>
            <a:ln>
              <a:noFill/>
            </a:ln>
            <a:effectLst/>
          </c:spPr>
          <c:invertIfNegative val="0"/>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619C-4E46-90F4-F00C95E0BAE7}"/>
            </c:ext>
            <c:ext xmlns:c15="http://schemas.microsoft.com/office/drawing/2012/chart" uri="{02D57815-91ED-43cb-92C2-25804820EDAC}">
              <c15:filteredSeriesTitle>
                <c15:tx>
                  <c:strRef>
                    <c:extLst xmlns:c16r2="http://schemas.microsoft.com/office/drawing/2015/06/char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strRef>
                    <c:extLst xmlns:c16r2="http://schemas.microsoft.com/office/drawing/2015/06/chart">
                      <c:ext uri="{02D57815-91ED-43cb-92C2-25804820EDAC}">
                        <c15:formulaRef>
                          <c15:sqref>Sheet1!$A$2:$A$5</c15:sqref>
                        </c15:formulaRef>
                      </c:ext>
                    </c:extLst>
                    <c:strCache>
                      <c:ptCount val="4"/>
                      <c:pt idx="0">
                        <c:v>类别 1</c:v>
                      </c:pt>
                      <c:pt idx="1">
                        <c:v>类别 2</c:v>
                      </c:pt>
                      <c:pt idx="2">
                        <c:v>类别 3</c:v>
                      </c:pt>
                      <c:pt idx="3">
                        <c:v>类别 4</c:v>
                      </c:pt>
                    </c:strCache>
                  </c:strRef>
                </c15:cat>
              </c15:filteredCategoryTitle>
            </c:ext>
          </c:extLst>
        </c:ser>
        <c:ser>
          <c:idx val="2"/>
          <c:order val="2"/>
          <c:spPr>
            <a:solidFill>
              <a:schemeClr val="accent3">
                <a:tint val="65000"/>
              </a:schemeClr>
            </a:solidFill>
            <a:ln>
              <a:noFill/>
            </a:ln>
            <a:effectLst/>
          </c:spPr>
          <c:invertIfNegative val="0"/>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619C-4E46-90F4-F00C95E0BAE7}"/>
            </c:ext>
            <c:ext xmlns:c15="http://schemas.microsoft.com/office/drawing/2012/chart" uri="{02D57815-91ED-43cb-92C2-25804820EDAC}">
              <c15:filteredSeriesTitle>
                <c15:tx>
                  <c:strRef>
                    <c:extLst xmlns:c16r2="http://schemas.microsoft.com/office/drawing/2015/06/char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strRef>
                    <c:extLst xmlns:c16r2="http://schemas.microsoft.com/office/drawing/2015/06/chart">
                      <c:ext uri="{02D57815-91ED-43cb-92C2-25804820EDAC}">
                        <c15:formulaRef>
                          <c15:sqref>Sheet1!$A$2:$A$5</c15:sqref>
                        </c15:formulaRef>
                      </c:ext>
                    </c:extLst>
                    <c:strCache>
                      <c:ptCount val="4"/>
                      <c:pt idx="0">
                        <c:v>类别 1</c:v>
                      </c:pt>
                      <c:pt idx="1">
                        <c:v>类别 2</c:v>
                      </c:pt>
                      <c:pt idx="2">
                        <c:v>类别 3</c:v>
                      </c:pt>
                      <c:pt idx="3">
                        <c:v>类别 4</c:v>
                      </c:pt>
                    </c:strCache>
                  </c:strRef>
                </c15:cat>
              </c15:filteredCategoryTitle>
            </c:ext>
          </c:extLst>
        </c:ser>
        <c:dLbls>
          <c:showLegendKey val="0"/>
          <c:showVal val="0"/>
          <c:showCatName val="0"/>
          <c:showSerName val="0"/>
          <c:showPercent val="0"/>
          <c:showBubbleSize val="0"/>
        </c:dLbls>
        <c:gapWidth val="150"/>
        <c:overlap val="100"/>
        <c:axId val="-1219130432"/>
        <c:axId val="-1219128800"/>
      </c:barChart>
      <c:catAx>
        <c:axId val="-1219130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219128800"/>
        <c:crosses val="autoZero"/>
        <c:auto val="1"/>
        <c:lblAlgn val="ctr"/>
        <c:lblOffset val="100"/>
        <c:noMultiLvlLbl val="0"/>
      </c:catAx>
      <c:valAx>
        <c:axId val="-1219128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2191304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C3CAEE-4674-479C-A4F8-69A30668DE36}" type="datetimeFigureOut">
              <a:rPr lang="zh-CN" altLang="en-US" smtClean="0"/>
              <a:t>2017/9/18 Monday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08ABA9-0383-4799-8438-05402F17D0D4}" type="slidenum">
              <a:rPr lang="zh-CN" altLang="en-US" smtClean="0"/>
              <a:t>‹#›</a:t>
            </a:fld>
            <a:endParaRPr lang="zh-CN" altLang="en-US"/>
          </a:p>
        </p:txBody>
      </p:sp>
    </p:spTree>
    <p:extLst>
      <p:ext uri="{BB962C8B-B14F-4D97-AF65-F5344CB8AC3E}">
        <p14:creationId xmlns:p14="http://schemas.microsoft.com/office/powerpoint/2010/main" val="1319487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a:t>
            </a:fld>
            <a:endParaRPr lang="zh-CN" altLang="en-US"/>
          </a:p>
        </p:txBody>
      </p:sp>
    </p:spTree>
    <p:extLst>
      <p:ext uri="{BB962C8B-B14F-4D97-AF65-F5344CB8AC3E}">
        <p14:creationId xmlns:p14="http://schemas.microsoft.com/office/powerpoint/2010/main" val="4172566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10</a:t>
            </a:fld>
            <a:endParaRPr lang="zh-CN" altLang="en-US"/>
          </a:p>
        </p:txBody>
      </p:sp>
    </p:spTree>
    <p:extLst>
      <p:ext uri="{BB962C8B-B14F-4D97-AF65-F5344CB8AC3E}">
        <p14:creationId xmlns:p14="http://schemas.microsoft.com/office/powerpoint/2010/main" val="1813381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11</a:t>
            </a:fld>
            <a:endParaRPr lang="zh-CN" altLang="en-US"/>
          </a:p>
        </p:txBody>
      </p:sp>
    </p:spTree>
    <p:extLst>
      <p:ext uri="{BB962C8B-B14F-4D97-AF65-F5344CB8AC3E}">
        <p14:creationId xmlns:p14="http://schemas.microsoft.com/office/powerpoint/2010/main" val="3421894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12</a:t>
            </a:fld>
            <a:endParaRPr lang="zh-CN" altLang="en-US"/>
          </a:p>
        </p:txBody>
      </p:sp>
    </p:spTree>
    <p:extLst>
      <p:ext uri="{BB962C8B-B14F-4D97-AF65-F5344CB8AC3E}">
        <p14:creationId xmlns:p14="http://schemas.microsoft.com/office/powerpoint/2010/main" val="153683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13</a:t>
            </a:fld>
            <a:endParaRPr lang="zh-CN" altLang="en-US"/>
          </a:p>
        </p:txBody>
      </p:sp>
    </p:spTree>
    <p:extLst>
      <p:ext uri="{BB962C8B-B14F-4D97-AF65-F5344CB8AC3E}">
        <p14:creationId xmlns:p14="http://schemas.microsoft.com/office/powerpoint/2010/main" val="4260737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14</a:t>
            </a:fld>
            <a:endParaRPr lang="zh-CN" altLang="en-US"/>
          </a:p>
        </p:txBody>
      </p:sp>
    </p:spTree>
    <p:extLst>
      <p:ext uri="{BB962C8B-B14F-4D97-AF65-F5344CB8AC3E}">
        <p14:creationId xmlns:p14="http://schemas.microsoft.com/office/powerpoint/2010/main" val="356713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15</a:t>
            </a:fld>
            <a:endParaRPr lang="zh-CN" altLang="en-US"/>
          </a:p>
        </p:txBody>
      </p:sp>
    </p:spTree>
    <p:extLst>
      <p:ext uri="{BB962C8B-B14F-4D97-AF65-F5344CB8AC3E}">
        <p14:creationId xmlns:p14="http://schemas.microsoft.com/office/powerpoint/2010/main" val="3006947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16</a:t>
            </a:fld>
            <a:endParaRPr lang="zh-CN" altLang="en-US"/>
          </a:p>
        </p:txBody>
      </p:sp>
    </p:spTree>
    <p:extLst>
      <p:ext uri="{BB962C8B-B14F-4D97-AF65-F5344CB8AC3E}">
        <p14:creationId xmlns:p14="http://schemas.microsoft.com/office/powerpoint/2010/main" val="2380856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17</a:t>
            </a:fld>
            <a:endParaRPr lang="zh-CN" altLang="en-US"/>
          </a:p>
        </p:txBody>
      </p:sp>
    </p:spTree>
    <p:extLst>
      <p:ext uri="{BB962C8B-B14F-4D97-AF65-F5344CB8AC3E}">
        <p14:creationId xmlns:p14="http://schemas.microsoft.com/office/powerpoint/2010/main" val="2928693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18</a:t>
            </a:fld>
            <a:endParaRPr lang="zh-CN" altLang="en-US"/>
          </a:p>
        </p:txBody>
      </p:sp>
    </p:spTree>
    <p:extLst>
      <p:ext uri="{BB962C8B-B14F-4D97-AF65-F5344CB8AC3E}">
        <p14:creationId xmlns:p14="http://schemas.microsoft.com/office/powerpoint/2010/main" val="2963485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19</a:t>
            </a:fld>
            <a:endParaRPr lang="zh-CN" altLang="en-US"/>
          </a:p>
        </p:txBody>
      </p:sp>
    </p:spTree>
    <p:extLst>
      <p:ext uri="{BB962C8B-B14F-4D97-AF65-F5344CB8AC3E}">
        <p14:creationId xmlns:p14="http://schemas.microsoft.com/office/powerpoint/2010/main" val="321542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2</a:t>
            </a:fld>
            <a:endParaRPr lang="zh-CN" altLang="en-US"/>
          </a:p>
        </p:txBody>
      </p:sp>
    </p:spTree>
    <p:extLst>
      <p:ext uri="{BB962C8B-B14F-4D97-AF65-F5344CB8AC3E}">
        <p14:creationId xmlns:p14="http://schemas.microsoft.com/office/powerpoint/2010/main" val="2430300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20</a:t>
            </a:fld>
            <a:endParaRPr lang="zh-CN" altLang="en-US"/>
          </a:p>
        </p:txBody>
      </p:sp>
    </p:spTree>
    <p:extLst>
      <p:ext uri="{BB962C8B-B14F-4D97-AF65-F5344CB8AC3E}">
        <p14:creationId xmlns:p14="http://schemas.microsoft.com/office/powerpoint/2010/main" val="310570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3</a:t>
            </a:fld>
            <a:endParaRPr lang="zh-CN" altLang="en-US"/>
          </a:p>
        </p:txBody>
      </p:sp>
    </p:spTree>
    <p:extLst>
      <p:ext uri="{BB962C8B-B14F-4D97-AF65-F5344CB8AC3E}">
        <p14:creationId xmlns:p14="http://schemas.microsoft.com/office/powerpoint/2010/main" val="548703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4</a:t>
            </a:fld>
            <a:endParaRPr lang="zh-CN" altLang="en-US"/>
          </a:p>
        </p:txBody>
      </p:sp>
    </p:spTree>
    <p:extLst>
      <p:ext uri="{BB962C8B-B14F-4D97-AF65-F5344CB8AC3E}">
        <p14:creationId xmlns:p14="http://schemas.microsoft.com/office/powerpoint/2010/main" val="136681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5</a:t>
            </a:fld>
            <a:endParaRPr lang="zh-CN" altLang="en-US"/>
          </a:p>
        </p:txBody>
      </p:sp>
    </p:spTree>
    <p:extLst>
      <p:ext uri="{BB962C8B-B14F-4D97-AF65-F5344CB8AC3E}">
        <p14:creationId xmlns:p14="http://schemas.microsoft.com/office/powerpoint/2010/main" val="236788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6</a:t>
            </a:fld>
            <a:endParaRPr lang="zh-CN" altLang="en-US"/>
          </a:p>
        </p:txBody>
      </p:sp>
    </p:spTree>
    <p:extLst>
      <p:ext uri="{BB962C8B-B14F-4D97-AF65-F5344CB8AC3E}">
        <p14:creationId xmlns:p14="http://schemas.microsoft.com/office/powerpoint/2010/main" val="335451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7</a:t>
            </a:fld>
            <a:endParaRPr lang="zh-CN" altLang="en-US"/>
          </a:p>
        </p:txBody>
      </p:sp>
    </p:spTree>
    <p:extLst>
      <p:ext uri="{BB962C8B-B14F-4D97-AF65-F5344CB8AC3E}">
        <p14:creationId xmlns:p14="http://schemas.microsoft.com/office/powerpoint/2010/main" val="1809259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8</a:t>
            </a:fld>
            <a:endParaRPr lang="zh-CN" altLang="en-US"/>
          </a:p>
        </p:txBody>
      </p:sp>
    </p:spTree>
    <p:extLst>
      <p:ext uri="{BB962C8B-B14F-4D97-AF65-F5344CB8AC3E}">
        <p14:creationId xmlns:p14="http://schemas.microsoft.com/office/powerpoint/2010/main" val="4183534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08ABA9-0383-4799-8438-05402F17D0D4}" type="slidenum">
              <a:rPr lang="zh-CN" altLang="en-US" smtClean="0"/>
              <a:t>9</a:t>
            </a:fld>
            <a:endParaRPr lang="zh-CN" altLang="en-US"/>
          </a:p>
        </p:txBody>
      </p:sp>
    </p:spTree>
    <p:extLst>
      <p:ext uri="{BB962C8B-B14F-4D97-AF65-F5344CB8AC3E}">
        <p14:creationId xmlns:p14="http://schemas.microsoft.com/office/powerpoint/2010/main" val="2049398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2017/9/18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2017/9/18 Monday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flipH="1">
            <a:off x="0" y="0"/>
            <a:ext cx="12191998" cy="6858000"/>
          </a:xfrm>
          <a:prstGeom prst="rect">
            <a:avLst/>
          </a:prstGeom>
        </p:spPr>
      </p:pic>
      <p:sp>
        <p:nvSpPr>
          <p:cNvPr id="5" name="文本框 4"/>
          <p:cNvSpPr txBox="1"/>
          <p:nvPr/>
        </p:nvSpPr>
        <p:spPr>
          <a:xfrm>
            <a:off x="1692334" y="3682904"/>
            <a:ext cx="9049806" cy="2308324"/>
          </a:xfrm>
          <a:prstGeom prst="rect">
            <a:avLst/>
          </a:prstGeom>
          <a:solidFill>
            <a:srgbClr val="DCF6E9"/>
          </a:solidFill>
          <a:ln w="19050">
            <a:noFill/>
            <a:prstDash val="dash"/>
          </a:ln>
          <a:effectLst>
            <a:outerShdw blurRad="50800" dist="38100" dir="5400000" algn="ctr" rotWithShape="0">
              <a:srgbClr val="000000">
                <a:alpha val="43137"/>
              </a:srgbClr>
            </a:outerShdw>
          </a:effectLst>
        </p:spPr>
        <p:txBody>
          <a:bodyPr wrap="square" rtlCol="0">
            <a:spAutoFit/>
          </a:bodyPr>
          <a:lstStyle/>
          <a:p>
            <a:pPr algn="ctr"/>
            <a:r>
              <a:rPr lang="zh-CN" altLang="en-US" sz="7200" dirty="0">
                <a:solidFill>
                  <a:schemeClr val="tx1">
                    <a:lumMod val="95000"/>
                    <a:lumOff val="5000"/>
                  </a:schemeClr>
                </a:solidFill>
                <a:latin typeface="Impact" panose="020B0806030902050204" pitchFamily="34" charset="0"/>
                <a:ea typeface="微软雅黑" panose="020B0503020204020204" pitchFamily="34" charset="-122"/>
              </a:rPr>
              <a:t>小清新卡通鲸鱼手绘</a:t>
            </a:r>
            <a:r>
              <a:rPr lang="en-US" altLang="zh-CN" sz="7200" dirty="0">
                <a:solidFill>
                  <a:schemeClr val="tx1">
                    <a:lumMod val="95000"/>
                    <a:lumOff val="5000"/>
                  </a:schemeClr>
                </a:solidFill>
                <a:latin typeface="Impact" panose="020B0806030902050204" pitchFamily="34" charset="0"/>
                <a:ea typeface="微软雅黑" panose="020B0503020204020204" pitchFamily="34" charset="-122"/>
              </a:rPr>
              <a:t>PPT</a:t>
            </a:r>
            <a:r>
              <a:rPr lang="zh-CN" altLang="en-US" sz="7200" dirty="0">
                <a:solidFill>
                  <a:schemeClr val="tx1">
                    <a:lumMod val="95000"/>
                    <a:lumOff val="5000"/>
                  </a:schemeClr>
                </a:solidFill>
                <a:latin typeface="Impact" panose="020B0806030902050204" pitchFamily="34" charset="0"/>
                <a:ea typeface="微软雅黑" panose="020B0503020204020204" pitchFamily="34" charset="-122"/>
              </a:rPr>
              <a:t>模板</a:t>
            </a:r>
            <a:endParaRPr lang="zh-CN" altLang="en-US" sz="7200" dirty="0">
              <a:solidFill>
                <a:schemeClr val="tx1">
                  <a:lumMod val="95000"/>
                  <a:lumOff val="5000"/>
                </a:schemeClr>
              </a:solidFill>
              <a:latin typeface="Impact" panose="020B0806030902050204" pitchFamily="34" charset="0"/>
              <a:ea typeface="微软雅黑" panose="020B0503020204020204" pitchFamily="34" charset="-122"/>
            </a:endParaRPr>
          </a:p>
        </p:txBody>
      </p:sp>
      <p:pic>
        <p:nvPicPr>
          <p:cNvPr id="2" name="Key Sounds Label - 馬鹿ふたり">
            <a:hlinkClick r:id="" action="ppaction://media"/>
            <a:extLst>
              <a:ext uri="{FF2B5EF4-FFF2-40B4-BE49-F238E27FC236}">
                <a16:creationId xmlns:a16="http://schemas.microsoft.com/office/drawing/2014/main" xmlns="" id="{81CC9BAC-788F-44B8-9022-60B80C3B30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7001577"/>
            <a:ext cx="457200" cy="457200"/>
          </a:xfrm>
          <a:prstGeom prst="rect">
            <a:avLst/>
          </a:prstGeom>
        </p:spPr>
      </p:pic>
      <p:sp>
        <p:nvSpPr>
          <p:cNvPr id="3" name="文本框 2"/>
          <p:cNvSpPr txBox="1"/>
          <p:nvPr/>
        </p:nvSpPr>
        <p:spPr>
          <a:xfrm>
            <a:off x="9770076" y="6101448"/>
            <a:ext cx="2291012" cy="646331"/>
          </a:xfrm>
          <a:prstGeom prst="rect">
            <a:avLst/>
          </a:prstGeom>
          <a:noFill/>
        </p:spPr>
        <p:txBody>
          <a:bodyPr wrap="none" rtlCol="0">
            <a:spAutoFit/>
          </a:bodyPr>
          <a:lstStyle/>
          <a:p>
            <a:pPr algn="ctr"/>
            <a:r>
              <a:rPr lang="zh-CN" altLang="en-US" dirty="0" smtClean="0"/>
              <a:t>汇报人：千库网</a:t>
            </a:r>
            <a:endParaRPr lang="en-US" altLang="zh-CN" dirty="0" smtClean="0"/>
          </a:p>
          <a:p>
            <a:pPr algn="ctr"/>
            <a:r>
              <a:rPr lang="zh-CN" altLang="en-US" dirty="0" smtClean="0"/>
              <a:t>日期：</a:t>
            </a:r>
            <a:r>
              <a:rPr lang="en-US" altLang="zh-CN" dirty="0" smtClean="0"/>
              <a:t>XX</a:t>
            </a:r>
            <a:r>
              <a:rPr lang="zh-CN" altLang="en-US" dirty="0" smtClean="0"/>
              <a:t>年</a:t>
            </a:r>
            <a:r>
              <a:rPr lang="en-US" altLang="zh-CN" dirty="0" smtClean="0"/>
              <a:t>XX</a:t>
            </a:r>
            <a:r>
              <a:rPr lang="zh-CN" altLang="en-US" dirty="0" smtClean="0"/>
              <a:t>月</a:t>
            </a:r>
            <a:r>
              <a:rPr lang="en-US" altLang="zh-CN" dirty="0" smtClean="0"/>
              <a:t>XX</a:t>
            </a:r>
            <a:r>
              <a:rPr lang="zh-CN" altLang="en-US" dirty="0" smtClean="0"/>
              <a:t>日</a:t>
            </a:r>
            <a:endParaRPr lang="en-US" altLang="zh-CN" dirty="0" smtClean="0"/>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1697825" y="1803978"/>
            <a:ext cx="9156814" cy="101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nSpc>
                <a:spcPct val="110000"/>
              </a:lnSpc>
            </a:pPr>
            <a:r>
              <a:rPr lang="zh-CN" altLang="en-US" sz="16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6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6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5" name="矩形 4"/>
          <p:cNvSpPr>
            <a:spLocks noChangeArrowheads="1"/>
          </p:cNvSpPr>
          <p:nvPr/>
        </p:nvSpPr>
        <p:spPr bwMode="auto">
          <a:xfrm>
            <a:off x="1277818" y="3181575"/>
            <a:ext cx="9156814" cy="101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a:lnSpc>
                <a:spcPct val="110000"/>
              </a:lnSpc>
            </a:pPr>
            <a:r>
              <a:rPr lang="zh-CN" altLang="en-US" sz="16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600" dirty="0">
              <a:latin typeface="微软雅黑 Light" panose="020B0502040204020203" pitchFamily="34" charset="-122"/>
              <a:ea typeface="微软雅黑 Light" panose="020B0502040204020203" pitchFamily="34" charset="-122"/>
              <a:cs typeface="Aparajita" panose="020B0604020202020204" pitchFamily="34" charset="0"/>
            </a:endParaRPr>
          </a:p>
          <a:p>
            <a:pPr algn="r">
              <a:lnSpc>
                <a:spcPct val="110000"/>
              </a:lnSpc>
            </a:pPr>
            <a:endParaRPr lang="en-US" altLang="zh-CN" sz="16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6" name="矩形 5"/>
          <p:cNvSpPr>
            <a:spLocks noChangeArrowheads="1"/>
          </p:cNvSpPr>
          <p:nvPr/>
        </p:nvSpPr>
        <p:spPr bwMode="auto">
          <a:xfrm>
            <a:off x="1697825" y="4516307"/>
            <a:ext cx="9156814" cy="101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nSpc>
                <a:spcPct val="110000"/>
              </a:lnSpc>
            </a:pPr>
            <a:r>
              <a:rPr lang="zh-CN" altLang="en-US" sz="16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6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6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7" name="文本框 6"/>
          <p:cNvSpPr txBox="1"/>
          <p:nvPr/>
        </p:nvSpPr>
        <p:spPr>
          <a:xfrm>
            <a:off x="774836" y="1741718"/>
            <a:ext cx="862337" cy="1015663"/>
          </a:xfrm>
          <a:prstGeom prst="rect">
            <a:avLst/>
          </a:prstGeom>
          <a:solidFill>
            <a:srgbClr val="DCF6E9"/>
          </a:solidFill>
          <a:ln>
            <a:noFill/>
          </a:ln>
          <a:effectLst>
            <a:outerShdw blurRad="50800" dist="38100" dir="5400000" sx="104000" sy="104000" algn="ctr" rotWithShape="0">
              <a:srgbClr val="000000">
                <a:alpha val="43137"/>
              </a:srgbClr>
            </a:outerShdw>
          </a:effectLst>
        </p:spPr>
        <p:txBody>
          <a:bodyPr wrap="square" rtlCol="0">
            <a:spAutoFit/>
          </a:bodyPr>
          <a:lstStyle/>
          <a:p>
            <a:pPr algn="ctr"/>
            <a:r>
              <a:rPr lang="en-US" altLang="zh-CN" sz="6000" b="1" dirty="0">
                <a:solidFill>
                  <a:schemeClr val="bg1"/>
                </a:solidFill>
                <a:latin typeface="微软雅黑" panose="020B0503020204020204" pitchFamily="34" charset="-122"/>
                <a:ea typeface="微软雅黑" panose="020B0503020204020204" pitchFamily="34" charset="-122"/>
              </a:rPr>
              <a:t>1</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74836" y="4380973"/>
            <a:ext cx="862337" cy="1015663"/>
          </a:xfrm>
          <a:prstGeom prst="rect">
            <a:avLst/>
          </a:prstGeom>
          <a:solidFill>
            <a:srgbClr val="DCF6E9"/>
          </a:solidFill>
          <a:ln>
            <a:noFill/>
          </a:ln>
          <a:effectLst>
            <a:outerShdw blurRad="50800" dist="38100" dir="5400000" sx="104000" sy="104000" algn="ctr" rotWithShape="0">
              <a:srgbClr val="000000">
                <a:alpha val="43137"/>
              </a:srgbClr>
            </a:outerShdw>
          </a:effectLst>
        </p:spPr>
        <p:txBody>
          <a:bodyPr wrap="square" rtlCol="0">
            <a:spAutoFit/>
          </a:bodyPr>
          <a:lstStyle/>
          <a:p>
            <a:pPr algn="ctr"/>
            <a:r>
              <a:rPr lang="en-US" altLang="zh-CN" sz="6000" b="1" dirty="0">
                <a:solidFill>
                  <a:schemeClr val="bg1"/>
                </a:solidFill>
                <a:latin typeface="微软雅黑" panose="020B0503020204020204" pitchFamily="34" charset="-122"/>
                <a:ea typeface="微软雅黑" panose="020B0503020204020204" pitchFamily="34" charset="-122"/>
              </a:rPr>
              <a:t>3</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760349" y="3067500"/>
            <a:ext cx="862337" cy="1015663"/>
          </a:xfrm>
          <a:prstGeom prst="rect">
            <a:avLst/>
          </a:prstGeom>
          <a:solidFill>
            <a:srgbClr val="DCF6E9"/>
          </a:solidFill>
          <a:ln>
            <a:noFill/>
          </a:ln>
          <a:effectLst>
            <a:outerShdw blurRad="50800" dist="38100" dir="5400000" sx="104000" sy="104000" algn="ctr" rotWithShape="0">
              <a:srgbClr val="000000">
                <a:alpha val="43137"/>
              </a:srgbClr>
            </a:outerShdw>
          </a:effectLst>
        </p:spPr>
        <p:txBody>
          <a:bodyPr wrap="square" rtlCol="0">
            <a:spAutoFit/>
          </a:bodyPr>
          <a:lstStyle/>
          <a:p>
            <a:pPr algn="ctr"/>
            <a:r>
              <a:rPr lang="en-US" altLang="zh-CN" sz="6000" b="1" dirty="0">
                <a:solidFill>
                  <a:schemeClr val="bg1"/>
                </a:solidFill>
                <a:latin typeface="微软雅黑" panose="020B0503020204020204" pitchFamily="34" charset="-122"/>
                <a:ea typeface="微软雅黑" panose="020B0503020204020204" pitchFamily="34" charset="-122"/>
              </a:rPr>
              <a:t>2</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10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10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10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10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795533" y="1295070"/>
            <a:ext cx="4726678" cy="4543425"/>
          </a:xfrm>
          <a:prstGeom prst="rect">
            <a:avLst/>
          </a:prstGeom>
        </p:spPr>
      </p:pic>
      <p:sp>
        <p:nvSpPr>
          <p:cNvPr id="5" name="TextBox 13"/>
          <p:cNvSpPr txBox="1"/>
          <p:nvPr/>
        </p:nvSpPr>
        <p:spPr>
          <a:xfrm>
            <a:off x="744284" y="2828119"/>
            <a:ext cx="3051249" cy="891911"/>
          </a:xfrm>
          <a:prstGeom prst="rect">
            <a:avLst/>
          </a:prstGeom>
          <a:noFill/>
        </p:spPr>
        <p:txBody>
          <a:bodyPr wrap="square" rtlCol="0">
            <a:spAutoFit/>
          </a:bodyPr>
          <a:lstStyle/>
          <a:p>
            <a:pPr algn="ctr">
              <a:lnSpc>
                <a:spcPct val="110000"/>
              </a:lnSpc>
            </a:pPr>
            <a:r>
              <a:rPr lang="zh-CN" altLang="en-US" sz="12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a:p>
            <a:pPr algn="ctr">
              <a:lnSpc>
                <a:spcPct val="110000"/>
              </a:lnSpc>
            </a:pP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6" name="TextBox 13"/>
          <p:cNvSpPr txBox="1"/>
          <p:nvPr/>
        </p:nvSpPr>
        <p:spPr>
          <a:xfrm>
            <a:off x="8376770" y="2828119"/>
            <a:ext cx="3051249" cy="891911"/>
          </a:xfrm>
          <a:prstGeom prst="rect">
            <a:avLst/>
          </a:prstGeom>
          <a:noFill/>
        </p:spPr>
        <p:txBody>
          <a:bodyPr wrap="square" rtlCol="0">
            <a:spAutoFit/>
          </a:bodyPr>
          <a:lstStyle/>
          <a:p>
            <a:pPr algn="ctr">
              <a:lnSpc>
                <a:spcPct val="110000"/>
              </a:lnSpc>
            </a:pPr>
            <a:r>
              <a:rPr lang="zh-CN" altLang="en-US" sz="12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a:p>
            <a:pPr algn="ctr">
              <a:lnSpc>
                <a:spcPct val="110000"/>
              </a:lnSpc>
            </a:pP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6" presetClass="entr" presetSubtype="0" fill="hold" grpId="0" nodeType="with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iterate type="wd">
                                    <p:tmPct val="10000"/>
                                  </p:iterate>
                                  <p:childTnLst>
                                    <p:set>
                                      <p:cBhvr>
                                        <p:cTn id="26" dur="1" fill="hold">
                                          <p:stCondLst>
                                            <p:cond delay="0"/>
                                          </p:stCondLst>
                                        </p:cTn>
                                        <p:tgtEl>
                                          <p:spTgt spid="5"/>
                                        </p:tgtEl>
                                        <p:attrNameLst>
                                          <p:attrName>style.visibility</p:attrName>
                                        </p:attrNameLst>
                                      </p:cBhvr>
                                      <p:to>
                                        <p:strVal val="visible"/>
                                      </p:to>
                                    </p:set>
                                    <p:animEffect transition="in" filter="wipe(down)">
                                      <p:cBhvr>
                                        <p:cTn id="27" dur="580">
                                          <p:stCondLst>
                                            <p:cond delay="0"/>
                                          </p:stCondLst>
                                        </p:cTn>
                                        <p:tgtEl>
                                          <p:spTgt spid="5"/>
                                        </p:tgtEl>
                                      </p:cBhvr>
                                    </p:animEffect>
                                    <p:anim calcmode="lin" valueType="num">
                                      <p:cBhvr>
                                        <p:cTn id="2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3" dur="26">
                                          <p:stCondLst>
                                            <p:cond delay="650"/>
                                          </p:stCondLst>
                                        </p:cTn>
                                        <p:tgtEl>
                                          <p:spTgt spid="5"/>
                                        </p:tgtEl>
                                      </p:cBhvr>
                                      <p:to x="100000" y="60000"/>
                                    </p:animScale>
                                    <p:animScale>
                                      <p:cBhvr>
                                        <p:cTn id="34" dur="166" decel="50000">
                                          <p:stCondLst>
                                            <p:cond delay="676"/>
                                          </p:stCondLst>
                                        </p:cTn>
                                        <p:tgtEl>
                                          <p:spTgt spid="5"/>
                                        </p:tgtEl>
                                      </p:cBhvr>
                                      <p:to x="100000" y="100000"/>
                                    </p:animScale>
                                    <p:animScale>
                                      <p:cBhvr>
                                        <p:cTn id="35" dur="26">
                                          <p:stCondLst>
                                            <p:cond delay="1312"/>
                                          </p:stCondLst>
                                        </p:cTn>
                                        <p:tgtEl>
                                          <p:spTgt spid="5"/>
                                        </p:tgtEl>
                                      </p:cBhvr>
                                      <p:to x="100000" y="80000"/>
                                    </p:animScale>
                                    <p:animScale>
                                      <p:cBhvr>
                                        <p:cTn id="36" dur="166" decel="50000">
                                          <p:stCondLst>
                                            <p:cond delay="1338"/>
                                          </p:stCondLst>
                                        </p:cTn>
                                        <p:tgtEl>
                                          <p:spTgt spid="5"/>
                                        </p:tgtEl>
                                      </p:cBhvr>
                                      <p:to x="100000" y="100000"/>
                                    </p:animScale>
                                    <p:animScale>
                                      <p:cBhvr>
                                        <p:cTn id="37" dur="26">
                                          <p:stCondLst>
                                            <p:cond delay="1642"/>
                                          </p:stCondLst>
                                        </p:cTn>
                                        <p:tgtEl>
                                          <p:spTgt spid="5"/>
                                        </p:tgtEl>
                                      </p:cBhvr>
                                      <p:to x="100000" y="90000"/>
                                    </p:animScale>
                                    <p:animScale>
                                      <p:cBhvr>
                                        <p:cTn id="38" dur="166" decel="50000">
                                          <p:stCondLst>
                                            <p:cond delay="1668"/>
                                          </p:stCondLst>
                                        </p:cTn>
                                        <p:tgtEl>
                                          <p:spTgt spid="5"/>
                                        </p:tgtEl>
                                      </p:cBhvr>
                                      <p:to x="100000" y="100000"/>
                                    </p:animScale>
                                    <p:animScale>
                                      <p:cBhvr>
                                        <p:cTn id="39" dur="26">
                                          <p:stCondLst>
                                            <p:cond delay="1808"/>
                                          </p:stCondLst>
                                        </p:cTn>
                                        <p:tgtEl>
                                          <p:spTgt spid="5"/>
                                        </p:tgtEl>
                                      </p:cBhvr>
                                      <p:to x="100000" y="95000"/>
                                    </p:animScale>
                                    <p:animScale>
                                      <p:cBhvr>
                                        <p:cTn id="4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4075" r="10189" b="25645"/>
          <a:stretch>
            <a:fillRect/>
          </a:stretch>
        </p:blipFill>
        <p:spPr>
          <a:xfrm>
            <a:off x="1020795" y="448346"/>
            <a:ext cx="9694830" cy="6095329"/>
          </a:xfrm>
          <a:prstGeom prst="rect">
            <a:avLst/>
          </a:prstGeom>
        </p:spPr>
      </p:pic>
      <p:sp>
        <p:nvSpPr>
          <p:cNvPr id="5" name="椭圆 4"/>
          <p:cNvSpPr/>
          <p:nvPr/>
        </p:nvSpPr>
        <p:spPr>
          <a:xfrm flipH="1">
            <a:off x="3836985" y="1311191"/>
            <a:ext cx="4392616" cy="4369637"/>
          </a:xfrm>
          <a:prstGeom prst="ellipse">
            <a:avLst/>
          </a:prstGeom>
          <a:solidFill>
            <a:srgbClr val="DCF6E9"/>
          </a:solidFill>
          <a:ln>
            <a:noFill/>
          </a:ln>
          <a:effectLst>
            <a:outerShdw blurRad="50800" dist="25400" dir="5400000" sx="102000" sy="10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331884" y="2976313"/>
            <a:ext cx="5321787" cy="769441"/>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zh-CN" altLang="en-US" sz="4400" dirty="0" smtClean="0">
                <a:solidFill>
                  <a:schemeClr val="bg1"/>
                </a:solidFill>
                <a:latin typeface="Impact" panose="020B0806030902050204" pitchFamily="34" charset="0"/>
                <a:ea typeface="微软雅黑" panose="020B0503020204020204" pitchFamily="34" charset="-122"/>
              </a:rPr>
              <a:t>点击输入标题</a:t>
            </a:r>
            <a:endParaRPr lang="zh-CN" altLang="en-US" sz="4400" dirty="0">
              <a:solidFill>
                <a:schemeClr val="bg1"/>
              </a:solidFill>
              <a:latin typeface="Impact" panose="020B0806030902050204" pitchFamily="34" charset="0"/>
              <a:ea typeface="微软雅黑" panose="020B0503020204020204" pitchFamily="34" charset="-122"/>
            </a:endParaRPr>
          </a:p>
        </p:txBody>
      </p:sp>
      <p:sp>
        <p:nvSpPr>
          <p:cNvPr id="7" name="文本框 6"/>
          <p:cNvSpPr txBox="1"/>
          <p:nvPr/>
        </p:nvSpPr>
        <p:spPr>
          <a:xfrm>
            <a:off x="5280713" y="1994195"/>
            <a:ext cx="1505159"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b="1" dirty="0">
                <a:solidFill>
                  <a:schemeClr val="bg1"/>
                </a:solidFill>
                <a:latin typeface="Impact" panose="020B0806030902050204" pitchFamily="34" charset="0"/>
                <a:ea typeface="微软雅黑" panose="020B0503020204020204" pitchFamily="34" charset="-122"/>
              </a:rPr>
              <a:t>0 3</a:t>
            </a:r>
            <a:endParaRPr lang="zh-CN" altLang="en-US" sz="6000" b="1" dirty="0">
              <a:solidFill>
                <a:schemeClr val="bg1"/>
              </a:solidFill>
              <a:latin typeface="Impact" panose="020B0806030902050204" pitchFamily="34" charset="0"/>
              <a:ea typeface="微软雅黑" panose="020B0503020204020204" pitchFamily="34" charset="-122"/>
            </a:endParaRPr>
          </a:p>
        </p:txBody>
      </p:sp>
      <p:sp>
        <p:nvSpPr>
          <p:cNvPr id="8" name="矩形 23"/>
          <p:cNvSpPr>
            <a:spLocks noChangeArrowheads="1"/>
          </p:cNvSpPr>
          <p:nvPr/>
        </p:nvSpPr>
        <p:spPr bwMode="auto">
          <a:xfrm>
            <a:off x="4229575" y="3952606"/>
            <a:ext cx="3583556" cy="923330"/>
          </a:xfrm>
          <a:prstGeom prst="rect">
            <a:avLst/>
          </a:prstGeom>
          <a:noFill/>
          <a:ln>
            <a:noFill/>
          </a:ln>
        </p:spPr>
        <p:txBody>
          <a:bodyPr wrap="square">
            <a:spAutoFit/>
          </a:bodyPr>
          <a:lstStyle/>
          <a:p>
            <a:pPr algn="ctr">
              <a:lnSpc>
                <a:spcPct val="150000"/>
              </a:lnSpc>
            </a:pPr>
            <a:r>
              <a:rPr lang="en-US" altLang="zh-CN" sz="1200" dirty="0">
                <a:latin typeface="微软雅黑" panose="020B0503020204020204" pitchFamily="34" charset="-122"/>
                <a:ea typeface="微软雅黑" panose="020B0503020204020204" pitchFamily="34" charset="-122"/>
              </a:rPr>
              <a:t>THIS IS A ART TEMPLATE ,THE TEMPLATE DESIGN BY RONY. THANK YOU WATCHING THIS ONE.</a:t>
            </a: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3000"/>
                            </p:stCondLst>
                            <p:childTnLst>
                              <p:par>
                                <p:cTn id="17" presetID="4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par>
                          <p:cTn id="22" fill="hold">
                            <p:stCondLst>
                              <p:cond delay="5000"/>
                            </p:stCondLst>
                            <p:childTnLst>
                              <p:par>
                                <p:cTn id="23" presetID="16" presetClass="entr" presetSubtype="2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1000"/>
                                        <p:tgtEl>
                                          <p:spTgt spid="6"/>
                                        </p:tgtEl>
                                      </p:cBhvr>
                                    </p:animEffect>
                                  </p:childTnLst>
                                </p:cTn>
                              </p:par>
                            </p:childTnLst>
                          </p:cTn>
                        </p:par>
                        <p:par>
                          <p:cTn id="26" fill="hold">
                            <p:stCondLst>
                              <p:cond delay="6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902" t="15400" r="11303" b="18813"/>
          <a:stretch>
            <a:fillRect/>
          </a:stretch>
        </p:blipFill>
        <p:spPr>
          <a:xfrm>
            <a:off x="6516460" y="334055"/>
            <a:ext cx="5053462" cy="5824114"/>
          </a:xfrm>
          <a:prstGeom prst="rect">
            <a:avLst/>
          </a:prstGeom>
        </p:spPr>
      </p:pic>
      <p:sp>
        <p:nvSpPr>
          <p:cNvPr id="9" name="文本框 8"/>
          <p:cNvSpPr txBox="1"/>
          <p:nvPr/>
        </p:nvSpPr>
        <p:spPr>
          <a:xfrm>
            <a:off x="811669" y="1907283"/>
            <a:ext cx="4849312" cy="584775"/>
          </a:xfrm>
          <a:prstGeom prst="rect">
            <a:avLst/>
          </a:prstGeom>
          <a:noFill/>
          <a:ln w="19050">
            <a:noFill/>
            <a:prstDash val="dash"/>
          </a:ln>
        </p:spPr>
        <p:txBody>
          <a:bodyPr wrap="square" rtlCol="0">
            <a:spAutoFit/>
          </a:bodyPr>
          <a:lstStyle/>
          <a:p>
            <a:r>
              <a:rPr lang="zh-CN" altLang="en-US" sz="3200" dirty="0" smtClean="0">
                <a:latin typeface="Impact" panose="020B0806030902050204" pitchFamily="34" charset="0"/>
                <a:ea typeface="微软雅黑" panose="020B0503020204020204" pitchFamily="34" charset="-122"/>
              </a:rPr>
              <a:t>点击输入标题</a:t>
            </a:r>
            <a:endParaRPr lang="zh-CN" altLang="en-US" sz="3200" dirty="0">
              <a:latin typeface="Impact" panose="020B0806030902050204" pitchFamily="34" charset="0"/>
              <a:ea typeface="微软雅黑" panose="020B0503020204020204" pitchFamily="34" charset="-122"/>
            </a:endParaRPr>
          </a:p>
        </p:txBody>
      </p:sp>
      <p:sp>
        <p:nvSpPr>
          <p:cNvPr id="10" name="矩形 9"/>
          <p:cNvSpPr/>
          <p:nvPr/>
        </p:nvSpPr>
        <p:spPr>
          <a:xfrm>
            <a:off x="811668" y="2553614"/>
            <a:ext cx="7112677" cy="788229"/>
          </a:xfrm>
          <a:prstGeom prst="rect">
            <a:avLst/>
          </a:prstGeom>
        </p:spPr>
        <p:txBody>
          <a:bodyPr wrap="square">
            <a:spAutoFit/>
          </a:bodyPr>
          <a:lstStyle/>
          <a:p>
            <a:pP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11" name="矩形 10"/>
          <p:cNvSpPr/>
          <p:nvPr/>
        </p:nvSpPr>
        <p:spPr>
          <a:xfrm>
            <a:off x="811669" y="3864675"/>
            <a:ext cx="5794724" cy="788229"/>
          </a:xfrm>
          <a:prstGeom prst="rect">
            <a:avLst/>
          </a:prstGeom>
        </p:spPr>
        <p:txBody>
          <a:bodyPr wrap="square">
            <a:spAutoFit/>
          </a:bodyPr>
          <a:lstStyle/>
          <a:p>
            <a:pP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16" presetClass="entr" presetSubtype="21" fill="hold" grpId="0" nodeType="afterEffect">
                                  <p:stCondLst>
                                    <p:cond delay="0"/>
                                  </p:stCondLst>
                                  <p:iterate type="wd">
                                    <p:tmPct val="10000"/>
                                  </p:iterate>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par>
                          <p:cTn id="30" fill="hold">
                            <p:stCondLst>
                              <p:cond delay="4150"/>
                            </p:stCondLst>
                            <p:childTnLst>
                              <p:par>
                                <p:cTn id="31" presetID="16" presetClass="entr" presetSubtype="21" fill="hold" grpId="0" nodeType="afterEffect">
                                  <p:stCondLst>
                                    <p:cond delay="0"/>
                                  </p:stCondLst>
                                  <p:iterate type="wd">
                                    <p:tmPct val="10000"/>
                                  </p:iterate>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1849323" y="3878843"/>
            <a:ext cx="2103206" cy="40011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2000" b="1" dirty="0">
                <a:latin typeface="Impact" panose="020B0806030902050204" pitchFamily="34" charset="0"/>
                <a:ea typeface="AXIS Std M" panose="020B0600000000000000" pitchFamily="34" charset="-128"/>
                <a:cs typeface="Open Sans" panose="020B0606030504020204" pitchFamily="34" charset="0"/>
              </a:rPr>
              <a:t>STEP 01</a:t>
            </a:r>
            <a:endParaRPr lang="zh-CN" altLang="en-US" sz="2000" b="1" dirty="0">
              <a:latin typeface="Impact" panose="020B0806030902050204" pitchFamily="34" charset="0"/>
              <a:ea typeface="AXIS Std M" panose="020B0600000000000000" pitchFamily="34" charset="-128"/>
              <a:cs typeface="Open Sans" panose="020B0606030504020204" pitchFamily="34" charset="0"/>
            </a:endParaRPr>
          </a:p>
        </p:txBody>
      </p:sp>
      <p:sp>
        <p:nvSpPr>
          <p:cNvPr id="5" name="文本框 4"/>
          <p:cNvSpPr txBox="1">
            <a:spLocks noChangeArrowheads="1"/>
          </p:cNvSpPr>
          <p:nvPr/>
        </p:nvSpPr>
        <p:spPr bwMode="auto">
          <a:xfrm>
            <a:off x="5212772" y="1800632"/>
            <a:ext cx="2103206" cy="40011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2000" b="1" dirty="0">
                <a:latin typeface="Impact" panose="020B0806030902050204" pitchFamily="34" charset="0"/>
                <a:ea typeface="AXIS Std M" panose="020B0600000000000000" pitchFamily="34" charset="-128"/>
                <a:cs typeface="Open Sans" panose="020B0606030504020204" pitchFamily="34" charset="0"/>
              </a:rPr>
              <a:t>STEP 02</a:t>
            </a:r>
            <a:endParaRPr lang="zh-CN" altLang="en-US" sz="2000" b="1" dirty="0">
              <a:latin typeface="Impact" panose="020B0806030902050204" pitchFamily="34" charset="0"/>
              <a:ea typeface="AXIS Std M" panose="020B0600000000000000" pitchFamily="34" charset="-128"/>
              <a:cs typeface="Open Sans" panose="020B0606030504020204" pitchFamily="34" charset="0"/>
            </a:endParaRPr>
          </a:p>
        </p:txBody>
      </p:sp>
      <p:sp>
        <p:nvSpPr>
          <p:cNvPr id="6" name="TextBox 13"/>
          <p:cNvSpPr txBox="1"/>
          <p:nvPr/>
        </p:nvSpPr>
        <p:spPr>
          <a:xfrm>
            <a:off x="4774247" y="2200742"/>
            <a:ext cx="2896009" cy="891911"/>
          </a:xfrm>
          <a:prstGeom prst="rect">
            <a:avLst/>
          </a:prstGeom>
          <a:noFill/>
        </p:spPr>
        <p:txBody>
          <a:bodyPr wrap="square" rtlCol="0">
            <a:spAutoFit/>
          </a:bodyPr>
          <a:lstStyle/>
          <a:p>
            <a:pPr algn="ctr">
              <a:lnSpc>
                <a:spcPct val="110000"/>
              </a:lnSpc>
            </a:pPr>
            <a:r>
              <a:rPr lang="zh-CN" altLang="en-US" sz="12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a:p>
            <a:pPr algn="ctr">
              <a:lnSpc>
                <a:spcPct val="110000"/>
              </a:lnSpc>
            </a:pP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7" name="文本框 6"/>
          <p:cNvSpPr txBox="1">
            <a:spLocks noChangeArrowheads="1"/>
          </p:cNvSpPr>
          <p:nvPr/>
        </p:nvSpPr>
        <p:spPr bwMode="auto">
          <a:xfrm>
            <a:off x="8478504" y="3825641"/>
            <a:ext cx="2103206" cy="40011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2000" b="1" dirty="0">
                <a:latin typeface="Impact" panose="020B0806030902050204" pitchFamily="34" charset="0"/>
                <a:ea typeface="AXIS Std M" panose="020B0600000000000000" pitchFamily="34" charset="-128"/>
                <a:cs typeface="Open Sans" panose="020B0606030504020204" pitchFamily="34" charset="0"/>
              </a:rPr>
              <a:t>STEP 03</a:t>
            </a:r>
            <a:endParaRPr lang="zh-CN" altLang="en-US" sz="2000" b="1" dirty="0">
              <a:latin typeface="Impact" panose="020B0806030902050204" pitchFamily="34" charset="0"/>
              <a:ea typeface="AXIS Std M" panose="020B0600000000000000" pitchFamily="34" charset="-128"/>
              <a:cs typeface="Open Sans" panose="020B0606030504020204" pitchFamily="34" charset="0"/>
            </a:endParaRPr>
          </a:p>
        </p:txBody>
      </p:sp>
      <p:sp>
        <p:nvSpPr>
          <p:cNvPr id="8" name="TextBox 13"/>
          <p:cNvSpPr txBox="1"/>
          <p:nvPr/>
        </p:nvSpPr>
        <p:spPr>
          <a:xfrm>
            <a:off x="8039979" y="4225751"/>
            <a:ext cx="2896009" cy="890693"/>
          </a:xfrm>
          <a:prstGeom prst="rect">
            <a:avLst/>
          </a:prstGeom>
          <a:noFill/>
        </p:spPr>
        <p:txBody>
          <a:bodyPr wrap="square" rtlCol="0">
            <a:spAutoFit/>
          </a:bodyPr>
          <a:lstStyle/>
          <a:p>
            <a:pPr algn="ctr">
              <a:lnSpc>
                <a:spcPct val="110000"/>
              </a:lnSpc>
            </a:pPr>
            <a:r>
              <a:rPr lang="zh-CN" altLang="en-US" sz="12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a:p>
            <a:pPr algn="ctr">
              <a:lnSpc>
                <a:spcPct val="110000"/>
              </a:lnSpc>
            </a:pP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9" name="TextBox 13"/>
          <p:cNvSpPr txBox="1"/>
          <p:nvPr/>
        </p:nvSpPr>
        <p:spPr>
          <a:xfrm>
            <a:off x="1545232" y="4268996"/>
            <a:ext cx="2896009" cy="890693"/>
          </a:xfrm>
          <a:prstGeom prst="rect">
            <a:avLst/>
          </a:prstGeom>
          <a:noFill/>
        </p:spPr>
        <p:txBody>
          <a:bodyPr wrap="square" rtlCol="0">
            <a:spAutoFit/>
          </a:bodyPr>
          <a:lstStyle/>
          <a:p>
            <a:pPr algn="ctr">
              <a:lnSpc>
                <a:spcPct val="110000"/>
              </a:lnSpc>
            </a:pPr>
            <a:r>
              <a:rPr lang="zh-CN" altLang="en-US" sz="12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a:p>
            <a:pPr algn="ctr">
              <a:lnSpc>
                <a:spcPct val="110000"/>
              </a:lnSpc>
            </a:pPr>
            <a:endParaRPr lang="en-US" altLang="zh-CN" sz="1200" dirty="0">
              <a:latin typeface="微软雅黑 Light" panose="020B0502040204020203" pitchFamily="34" charset="-122"/>
              <a:ea typeface="微软雅黑 Light" panose="020B0502040204020203" pitchFamily="34" charset="-122"/>
              <a:cs typeface="Aparajita" panose="020B0604020202020204" pitchFamily="34" charset="0"/>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2417" y="1672543"/>
            <a:ext cx="1951684" cy="1706545"/>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33672" y="3503935"/>
            <a:ext cx="2106536" cy="1841947"/>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429" y="1587849"/>
            <a:ext cx="1951684" cy="1706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5"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ppt_w</p:attrName>
                                        </p:attrNameLst>
                                      </p:cBhvr>
                                      <p:tavLst>
                                        <p:tav tm="0" fmla="#ppt_w*sin(2.5*pi*$)">
                                          <p:val>
                                            <p:fltVal val="0"/>
                                          </p:val>
                                        </p:tav>
                                        <p:tav tm="100000">
                                          <p:val>
                                            <p:fltVal val="1"/>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childTnLst>
                                </p:cTn>
                              </p:par>
                            </p:childTnLst>
                          </p:cTn>
                        </p:par>
                        <p:par>
                          <p:cTn id="26" fill="hold">
                            <p:stCondLst>
                              <p:cond delay="3000"/>
                            </p:stCondLst>
                            <p:childTnLst>
                              <p:par>
                                <p:cTn id="27" presetID="45"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0"/>
                                        <p:tgtEl>
                                          <p:spTgt spid="9"/>
                                        </p:tgtEl>
                                      </p:cBhvr>
                                    </p:animEffect>
                                    <p:anim calcmode="lin" valueType="num">
                                      <p:cBhvr>
                                        <p:cTn id="30" dur="2000" fill="hold"/>
                                        <p:tgtEl>
                                          <p:spTgt spid="9"/>
                                        </p:tgtEl>
                                        <p:attrNameLst>
                                          <p:attrName>ppt_w</p:attrName>
                                        </p:attrNameLst>
                                      </p:cBhvr>
                                      <p:tavLst>
                                        <p:tav tm="0" fmla="#ppt_w*sin(2.5*pi*$)">
                                          <p:val>
                                            <p:fltVal val="0"/>
                                          </p:val>
                                        </p:tav>
                                        <p:tav tm="100000">
                                          <p:val>
                                            <p:fltVal val="1"/>
                                          </p:val>
                                        </p:tav>
                                      </p:tavLst>
                                    </p:anim>
                                    <p:anim calcmode="lin" valueType="num">
                                      <p:cBhvr>
                                        <p:cTn id="31" dur="2000" fill="hold"/>
                                        <p:tgtEl>
                                          <p:spTgt spid="9"/>
                                        </p:tgtEl>
                                        <p:attrNameLst>
                                          <p:attrName>ppt_h</p:attrName>
                                        </p:attrNameLst>
                                      </p:cBhvr>
                                      <p:tavLst>
                                        <p:tav tm="0">
                                          <p:val>
                                            <p:strVal val="#ppt_h"/>
                                          </p:val>
                                        </p:tav>
                                        <p:tav tm="100000">
                                          <p:val>
                                            <p:strVal val="#ppt_h"/>
                                          </p:val>
                                        </p:tav>
                                      </p:tavLst>
                                    </p:anim>
                                  </p:childTnLst>
                                </p:cTn>
                              </p:par>
                            </p:childTnLst>
                          </p:cTn>
                        </p:par>
                        <p:par>
                          <p:cTn id="32" fill="hold">
                            <p:stCondLst>
                              <p:cond delay="5000"/>
                            </p:stCondLst>
                            <p:childTnLst>
                              <p:par>
                                <p:cTn id="33" presetID="14" presetClass="entr" presetSubtype="1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par>
                          <p:cTn id="36" fill="hold">
                            <p:stCondLst>
                              <p:cond delay="5500"/>
                            </p:stCondLst>
                            <p:childTnLst>
                              <p:par>
                                <p:cTn id="37" presetID="14" presetClass="entr" presetSubtype="1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child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2"/>
          <p:cNvSpPr txBox="1">
            <a:spLocks noChangeArrowheads="1"/>
          </p:cNvSpPr>
          <p:nvPr/>
        </p:nvSpPr>
        <p:spPr bwMode="auto">
          <a:xfrm>
            <a:off x="6704320" y="2351495"/>
            <a:ext cx="4447369" cy="461665"/>
          </a:xfrm>
          <a:prstGeom prst="rect">
            <a:avLst/>
          </a:prstGeom>
          <a:noFill/>
          <a:ln>
            <a:noFill/>
          </a:ln>
        </p:spPr>
        <p:txBody>
          <a:bodyPr wrap="square">
            <a:spAutoFit/>
          </a:bodyPr>
          <a:lstStyle>
            <a:lvl1pPr/>
            <a:lvl2pPr marL="742950" indent="-285750"/>
            <a:lvl3pPr/>
            <a:lvl4pPr/>
            <a:lvl5pPr/>
            <a:lvl6pPr/>
            <a:lvl7pPr/>
            <a:lvl8pPr/>
            <a:lvl9pPr/>
          </a:lstStyle>
          <a:p>
            <a:r>
              <a:rPr lang="zh-CN" altLang="en-US" sz="2400" b="1" dirty="0" smtClean="0">
                <a:latin typeface="微软雅黑 Light" panose="020B0502040204020203" pitchFamily="34" charset="-122"/>
                <a:ea typeface="微软雅黑 Light" panose="020B0502040204020203" pitchFamily="34" charset="-122"/>
                <a:sym typeface="微软雅黑" panose="020B0503020204020204" pitchFamily="34" charset="-122"/>
              </a:rPr>
              <a:t>点击输入标题</a:t>
            </a:r>
            <a:endParaRPr lang="zh-CN" altLang="en-US" sz="2400" dirty="0">
              <a:latin typeface="微软雅黑 Light" panose="020B0502040204020203" pitchFamily="34" charset="-122"/>
              <a:ea typeface="微软雅黑 Light" panose="020B0502040204020203" pitchFamily="34" charset="-122"/>
            </a:endParaRPr>
          </a:p>
        </p:txBody>
      </p:sp>
      <p:sp>
        <p:nvSpPr>
          <p:cNvPr id="6" name="矩形 5"/>
          <p:cNvSpPr/>
          <p:nvPr/>
        </p:nvSpPr>
        <p:spPr>
          <a:xfrm>
            <a:off x="6704320" y="3534141"/>
            <a:ext cx="4288353" cy="1175706"/>
          </a:xfrm>
          <a:prstGeom prst="rect">
            <a:avLst/>
          </a:prstGeom>
        </p:spPr>
        <p:txBody>
          <a:bodyPr wrap="none">
            <a:spAutoFit/>
          </a:bodyPr>
          <a:lstStyle/>
          <a:p>
            <a:pPr>
              <a:lnSpc>
                <a:spcPct val="110000"/>
              </a:lnSpc>
            </a:pPr>
            <a:r>
              <a:rPr lang="zh-CN" altLang="en-US" sz="16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a:t>
            </a:r>
            <a:r>
              <a:rPr lang="zh-CN" altLang="en-US" sz="1600" dirty="0" smtClean="0">
                <a:latin typeface="微软雅黑 Light" panose="020B0502040204020203" pitchFamily="34" charset="-122"/>
                <a:ea typeface="微软雅黑 Light" panose="020B0502040204020203" pitchFamily="34" charset="-122"/>
                <a:cs typeface="Ebrima" panose="02000000000000000000" pitchFamily="2" charset="0"/>
              </a:rPr>
              <a:t>点击</a:t>
            </a:r>
            <a:endParaRPr lang="en-US" altLang="zh-CN" sz="1600" dirty="0" smtClean="0">
              <a:latin typeface="微软雅黑 Light" panose="020B0502040204020203" pitchFamily="34" charset="-122"/>
              <a:ea typeface="微软雅黑 Light" panose="020B0502040204020203" pitchFamily="34" charset="-122"/>
              <a:cs typeface="Ebrima" panose="02000000000000000000" pitchFamily="2" charset="0"/>
            </a:endParaRPr>
          </a:p>
          <a:p>
            <a:pPr>
              <a:lnSpc>
                <a:spcPct val="110000"/>
              </a:lnSpc>
            </a:pPr>
            <a:r>
              <a:rPr lang="zh-CN" altLang="en-US" sz="1600" dirty="0" smtClean="0">
                <a:latin typeface="微软雅黑 Light" panose="020B0502040204020203" pitchFamily="34" charset="-122"/>
                <a:ea typeface="微软雅黑 Light" panose="020B0502040204020203" pitchFamily="34" charset="-122"/>
                <a:cs typeface="Ebrima" panose="02000000000000000000" pitchFamily="2" charset="0"/>
              </a:rPr>
              <a:t>输入</a:t>
            </a:r>
            <a:r>
              <a:rPr lang="zh-CN" altLang="en-US" sz="1600" dirty="0">
                <a:latin typeface="微软雅黑 Light" panose="020B0502040204020203" pitchFamily="34" charset="-122"/>
                <a:ea typeface="微软雅黑 Light" panose="020B0502040204020203" pitchFamily="34" charset="-122"/>
                <a:cs typeface="Ebrima" panose="02000000000000000000" pitchFamily="2" charset="0"/>
              </a:rPr>
              <a:t>内容点击输入内容点击输入内容点击</a:t>
            </a:r>
            <a:r>
              <a:rPr lang="zh-CN" altLang="en-US" sz="1600" dirty="0" smtClean="0">
                <a:latin typeface="微软雅黑 Light" panose="020B0502040204020203" pitchFamily="34" charset="-122"/>
                <a:ea typeface="微软雅黑 Light" panose="020B0502040204020203" pitchFamily="34" charset="-122"/>
                <a:cs typeface="Ebrima" panose="02000000000000000000" pitchFamily="2" charset="0"/>
              </a:rPr>
              <a:t>输入</a:t>
            </a:r>
            <a:endParaRPr lang="en-US" altLang="zh-CN" sz="1600" dirty="0" smtClean="0">
              <a:latin typeface="微软雅黑 Light" panose="020B0502040204020203" pitchFamily="34" charset="-122"/>
              <a:ea typeface="微软雅黑 Light" panose="020B0502040204020203" pitchFamily="34" charset="-122"/>
              <a:cs typeface="Ebrima" panose="02000000000000000000" pitchFamily="2" charset="0"/>
            </a:endParaRPr>
          </a:p>
          <a:p>
            <a:pPr>
              <a:lnSpc>
                <a:spcPct val="110000"/>
              </a:lnSpc>
            </a:pPr>
            <a:r>
              <a:rPr lang="zh-CN" altLang="en-US" sz="1600" dirty="0" smtClean="0">
                <a:latin typeface="微软雅黑 Light" panose="020B0502040204020203" pitchFamily="34" charset="-122"/>
                <a:ea typeface="微软雅黑 Light" panose="020B0502040204020203" pitchFamily="34" charset="-122"/>
                <a:cs typeface="Ebrima" panose="02000000000000000000" pitchFamily="2" charset="0"/>
              </a:rPr>
              <a:t>内容</a:t>
            </a:r>
            <a:r>
              <a:rPr lang="zh-CN" altLang="en-US" sz="1600" dirty="0">
                <a:latin typeface="微软雅黑 Light" panose="020B0502040204020203" pitchFamily="34" charset="-122"/>
                <a:ea typeface="微软雅黑 Light" panose="020B0502040204020203" pitchFamily="34" charset="-122"/>
                <a:cs typeface="Ebrima" panose="02000000000000000000" pitchFamily="2" charset="0"/>
              </a:rPr>
              <a:t>点击输入内容</a:t>
            </a:r>
            <a:endParaRPr lang="en-US" altLang="zh-CN" sz="16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600" dirty="0">
              <a:latin typeface="微软雅黑 Light" panose="020B0502040204020203" pitchFamily="34" charset="-122"/>
              <a:ea typeface="微软雅黑 Light" panose="020B0502040204020203" pitchFamily="34" charset="-122"/>
              <a:cs typeface="Aparajita" panose="020B0604020202020204" pitchFamily="34" charset="0"/>
            </a:endParaRPr>
          </a:p>
        </p:txBody>
      </p:sp>
      <p:graphicFrame>
        <p:nvGraphicFramePr>
          <p:cNvPr id="8" name="图表 7"/>
          <p:cNvGraphicFramePr/>
          <p:nvPr/>
        </p:nvGraphicFramePr>
        <p:xfrm>
          <a:off x="549583" y="1714654"/>
          <a:ext cx="5969000" cy="365197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125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4075" r="10189" b="25645"/>
          <a:stretch>
            <a:fillRect/>
          </a:stretch>
        </p:blipFill>
        <p:spPr>
          <a:xfrm>
            <a:off x="1020795" y="448346"/>
            <a:ext cx="9694830" cy="6095329"/>
          </a:xfrm>
          <a:prstGeom prst="rect">
            <a:avLst/>
          </a:prstGeom>
        </p:spPr>
      </p:pic>
      <p:sp>
        <p:nvSpPr>
          <p:cNvPr id="5" name="椭圆 4"/>
          <p:cNvSpPr/>
          <p:nvPr/>
        </p:nvSpPr>
        <p:spPr>
          <a:xfrm flipH="1">
            <a:off x="3836985" y="1311191"/>
            <a:ext cx="4392616" cy="4369637"/>
          </a:xfrm>
          <a:prstGeom prst="ellipse">
            <a:avLst/>
          </a:prstGeom>
          <a:solidFill>
            <a:srgbClr val="DCF6E9"/>
          </a:solidFill>
          <a:ln>
            <a:noFill/>
          </a:ln>
          <a:effectLst>
            <a:outerShdw blurRad="50800" dist="25400" dir="5400000" sx="102000" sy="10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331884" y="2976313"/>
            <a:ext cx="5321787" cy="769441"/>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zh-CN" altLang="en-US" sz="4400" dirty="0" smtClean="0">
                <a:solidFill>
                  <a:schemeClr val="bg1"/>
                </a:solidFill>
                <a:latin typeface="Impact" panose="020B0806030902050204" pitchFamily="34" charset="0"/>
                <a:ea typeface="微软雅黑" panose="020B0503020204020204" pitchFamily="34" charset="-122"/>
              </a:rPr>
              <a:t>点击输入标题</a:t>
            </a:r>
            <a:endParaRPr lang="zh-CN" altLang="en-US" sz="4400" dirty="0">
              <a:solidFill>
                <a:schemeClr val="bg1"/>
              </a:solidFill>
              <a:latin typeface="Impact" panose="020B0806030902050204" pitchFamily="34" charset="0"/>
              <a:ea typeface="微软雅黑" panose="020B0503020204020204" pitchFamily="34" charset="-122"/>
            </a:endParaRPr>
          </a:p>
        </p:txBody>
      </p:sp>
      <p:sp>
        <p:nvSpPr>
          <p:cNvPr id="7" name="文本框 6"/>
          <p:cNvSpPr txBox="1"/>
          <p:nvPr/>
        </p:nvSpPr>
        <p:spPr>
          <a:xfrm>
            <a:off x="5280713" y="1994195"/>
            <a:ext cx="1505159"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b="1" dirty="0">
                <a:solidFill>
                  <a:schemeClr val="bg1"/>
                </a:solidFill>
                <a:latin typeface="Impact" panose="020B0806030902050204" pitchFamily="34" charset="0"/>
                <a:ea typeface="微软雅黑" panose="020B0503020204020204" pitchFamily="34" charset="-122"/>
              </a:rPr>
              <a:t>0 4</a:t>
            </a:r>
            <a:endParaRPr lang="zh-CN" altLang="en-US" sz="6000" b="1" dirty="0">
              <a:solidFill>
                <a:schemeClr val="bg1"/>
              </a:solidFill>
              <a:latin typeface="Impact" panose="020B0806030902050204" pitchFamily="34" charset="0"/>
              <a:ea typeface="微软雅黑" panose="020B0503020204020204" pitchFamily="34" charset="-122"/>
            </a:endParaRPr>
          </a:p>
        </p:txBody>
      </p:sp>
      <p:sp>
        <p:nvSpPr>
          <p:cNvPr id="8" name="矩形 23"/>
          <p:cNvSpPr>
            <a:spLocks noChangeArrowheads="1"/>
          </p:cNvSpPr>
          <p:nvPr/>
        </p:nvSpPr>
        <p:spPr bwMode="auto">
          <a:xfrm>
            <a:off x="4229575" y="3952606"/>
            <a:ext cx="3583556" cy="923330"/>
          </a:xfrm>
          <a:prstGeom prst="rect">
            <a:avLst/>
          </a:prstGeom>
          <a:noFill/>
          <a:ln>
            <a:noFill/>
          </a:ln>
        </p:spPr>
        <p:txBody>
          <a:bodyPr wrap="square">
            <a:spAutoFit/>
          </a:bodyPr>
          <a:lstStyle/>
          <a:p>
            <a:pPr algn="ctr">
              <a:lnSpc>
                <a:spcPct val="150000"/>
              </a:lnSpc>
            </a:pPr>
            <a:r>
              <a:rPr lang="en-US" altLang="zh-CN" sz="1200" dirty="0">
                <a:latin typeface="微软雅黑" panose="020B0503020204020204" pitchFamily="34" charset="-122"/>
                <a:ea typeface="微软雅黑" panose="020B0503020204020204" pitchFamily="34" charset="-122"/>
              </a:rPr>
              <a:t>THIS IS A ART TEMPLATE ,THE TEMPLATE DESIGN BY RONY. THANK YOU WATCHING THIS ONE.</a:t>
            </a: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3000"/>
                            </p:stCondLst>
                            <p:childTnLst>
                              <p:par>
                                <p:cTn id="17" presetID="4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par>
                          <p:cTn id="22" fill="hold">
                            <p:stCondLst>
                              <p:cond delay="5000"/>
                            </p:stCondLst>
                            <p:childTnLst>
                              <p:par>
                                <p:cTn id="23" presetID="16" presetClass="entr" presetSubtype="2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1000"/>
                                        <p:tgtEl>
                                          <p:spTgt spid="6"/>
                                        </p:tgtEl>
                                      </p:cBhvr>
                                    </p:animEffect>
                                  </p:childTnLst>
                                </p:cTn>
                              </p:par>
                            </p:childTnLst>
                          </p:cTn>
                        </p:par>
                        <p:par>
                          <p:cTn id="26" fill="hold">
                            <p:stCondLst>
                              <p:cond delay="6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01634" y="2091215"/>
            <a:ext cx="2896009" cy="3013388"/>
            <a:chOff x="1201647" y="2877028"/>
            <a:chExt cx="2896009" cy="3013388"/>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857822" y="2877028"/>
              <a:ext cx="2032000" cy="1437373"/>
            </a:xfrm>
            <a:prstGeom prst="rect">
              <a:avLst/>
            </a:prstGeom>
          </p:spPr>
        </p:pic>
        <p:sp>
          <p:nvSpPr>
            <p:cNvPr id="6" name="文本框 5"/>
            <p:cNvSpPr txBox="1">
              <a:spLocks noChangeArrowheads="1"/>
            </p:cNvSpPr>
            <p:nvPr/>
          </p:nvSpPr>
          <p:spPr bwMode="auto">
            <a:xfrm>
              <a:off x="1505738" y="4332571"/>
              <a:ext cx="2103206" cy="40011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2000" b="1" dirty="0">
                  <a:latin typeface="Impact" panose="020B0806030902050204" pitchFamily="34" charset="0"/>
                  <a:ea typeface="AXIS Std M" panose="020B0600000000000000" pitchFamily="34" charset="-128"/>
                  <a:cs typeface="Open Sans" panose="020B0606030504020204" pitchFamily="34" charset="0"/>
                </a:rPr>
                <a:t>STEP 01</a:t>
              </a:r>
              <a:endParaRPr lang="zh-CN" altLang="en-US" sz="2000" b="1" dirty="0">
                <a:latin typeface="Impact" panose="020B0806030902050204" pitchFamily="34" charset="0"/>
                <a:ea typeface="AXIS Std M" panose="020B0600000000000000" pitchFamily="34" charset="-128"/>
                <a:cs typeface="Open Sans" panose="020B0606030504020204" pitchFamily="34" charset="0"/>
              </a:endParaRPr>
            </a:p>
          </p:txBody>
        </p:sp>
        <p:sp>
          <p:nvSpPr>
            <p:cNvPr id="7" name="TextBox 13"/>
            <p:cNvSpPr txBox="1"/>
            <p:nvPr/>
          </p:nvSpPr>
          <p:spPr>
            <a:xfrm>
              <a:off x="1201647" y="4722724"/>
              <a:ext cx="2896009" cy="1167692"/>
            </a:xfrm>
            <a:prstGeom prst="rect">
              <a:avLst/>
            </a:prstGeom>
            <a:noFill/>
          </p:spPr>
          <p:txBody>
            <a:bodyPr wrap="square" rtlCol="0">
              <a:spAutoFit/>
            </a:bodyPr>
            <a:lstStyle/>
            <a:p>
              <a:pPr algn="ctr">
                <a:lnSpc>
                  <a:spcPct val="150000"/>
                </a:lnSpc>
                <a:buClr>
                  <a:srgbClr val="CC0099"/>
                </a:buClr>
              </a:pPr>
              <a:r>
                <a:rPr lang="zh-CN" altLang="en-US" sz="1200" dirty="0">
                  <a:latin typeface="微软雅黑" panose="020B0503020204020204" pitchFamily="34" charset="-122"/>
                  <a:ea typeface="微软雅黑" panose="020B0503020204020204" pitchFamily="34" charset="-122"/>
                </a:rPr>
                <a:t>点击</a:t>
              </a:r>
              <a:r>
                <a:rPr lang="zh-CN" altLang="en-US" sz="1200" dirty="0" smtClean="0">
                  <a:latin typeface="微软雅黑" panose="020B0503020204020204" pitchFamily="34" charset="-122"/>
                  <a:ea typeface="微软雅黑" panose="020B0503020204020204" pitchFamily="34" charset="-122"/>
                </a:rPr>
                <a:t>输入内容</a:t>
              </a:r>
              <a:r>
                <a:rPr lang="zh-CN" altLang="en-US" sz="1200" dirty="0">
                  <a:latin typeface="微软雅黑" panose="020B0503020204020204" pitchFamily="34" charset="-122"/>
                  <a:ea typeface="微软雅黑" panose="020B0503020204020204" pitchFamily="34" charset="-122"/>
                </a:rPr>
                <a:t>点击输入</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点击输入</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点击输入</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点击输入</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点击输入</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点击输入</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点击输入内容</a:t>
              </a:r>
              <a:endParaRPr lang="en-US" altLang="zh-CN" sz="1200" dirty="0">
                <a:latin typeface="微软雅黑" panose="020B0503020204020204" pitchFamily="34" charset="-122"/>
                <a:ea typeface="微软雅黑" panose="020B0503020204020204" pitchFamily="34" charset="-122"/>
              </a:endParaRPr>
            </a:p>
            <a:p>
              <a:pPr algn="ctr">
                <a:lnSpc>
                  <a:spcPct val="150000"/>
                </a:lnSpc>
                <a:buClr>
                  <a:srgbClr val="CC0099"/>
                </a:buClr>
              </a:pPr>
              <a:endParaRPr lang="en-US" altLang="zh-CN" sz="12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454015" y="2091215"/>
            <a:ext cx="2896009" cy="3028336"/>
            <a:chOff x="4411148" y="2877028"/>
            <a:chExt cx="2896009" cy="3028336"/>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5034753" y="2877028"/>
              <a:ext cx="2032000" cy="1437373"/>
            </a:xfrm>
            <a:prstGeom prst="rect">
              <a:avLst/>
            </a:prstGeom>
          </p:spPr>
        </p:pic>
        <p:sp>
          <p:nvSpPr>
            <p:cNvPr id="10" name="文本框 9"/>
            <p:cNvSpPr txBox="1">
              <a:spLocks noChangeArrowheads="1"/>
            </p:cNvSpPr>
            <p:nvPr/>
          </p:nvSpPr>
          <p:spPr bwMode="auto">
            <a:xfrm>
              <a:off x="4715239" y="4347519"/>
              <a:ext cx="2103206" cy="40011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2000" b="1" dirty="0">
                  <a:latin typeface="Impact" panose="020B0806030902050204" pitchFamily="34" charset="0"/>
                  <a:ea typeface="AXIS Std M" panose="020B0600000000000000" pitchFamily="34" charset="-128"/>
                  <a:cs typeface="Open Sans" panose="020B0606030504020204" pitchFamily="34" charset="0"/>
                </a:rPr>
                <a:t>STEP 02</a:t>
              </a:r>
              <a:endParaRPr lang="zh-CN" altLang="en-US" sz="2000" b="1" dirty="0">
                <a:latin typeface="Impact" panose="020B0806030902050204" pitchFamily="34" charset="0"/>
                <a:ea typeface="AXIS Std M" panose="020B0600000000000000" pitchFamily="34" charset="-128"/>
                <a:cs typeface="Open Sans" panose="020B0606030504020204" pitchFamily="34" charset="0"/>
              </a:endParaRPr>
            </a:p>
          </p:txBody>
        </p:sp>
        <p:sp>
          <p:nvSpPr>
            <p:cNvPr id="11" name="TextBox 13"/>
            <p:cNvSpPr txBox="1"/>
            <p:nvPr/>
          </p:nvSpPr>
          <p:spPr>
            <a:xfrm>
              <a:off x="4411148" y="4737672"/>
              <a:ext cx="2896009" cy="1167692"/>
            </a:xfrm>
            <a:prstGeom prst="rect">
              <a:avLst/>
            </a:prstGeom>
            <a:noFill/>
          </p:spPr>
          <p:txBody>
            <a:bodyPr wrap="square" rtlCol="0">
              <a:spAutoFit/>
            </a:bodyPr>
            <a:lstStyle/>
            <a:p>
              <a:pPr algn="ctr">
                <a:lnSpc>
                  <a:spcPct val="150000"/>
                </a:lnSpc>
                <a:buClr>
                  <a:srgbClr val="CC0099"/>
                </a:buClr>
              </a:pPr>
              <a:r>
                <a:rPr lang="zh-CN" altLang="en-US" sz="1200" dirty="0">
                  <a:latin typeface="微软雅黑" panose="020B0503020204020204" pitchFamily="34" charset="-122"/>
                  <a:ea typeface="微软雅黑" panose="020B0503020204020204" pitchFamily="34" charset="-122"/>
                </a:rPr>
                <a:t>点击输入内容点击输入内容点击输入内容点击输入内容点击输入内容点击输入内容点击输入内容点击输入内容</a:t>
              </a:r>
              <a:endParaRPr lang="en-US" altLang="zh-CN" sz="1200" dirty="0">
                <a:latin typeface="微软雅黑" panose="020B0503020204020204" pitchFamily="34" charset="-122"/>
                <a:ea typeface="微软雅黑" panose="020B0503020204020204" pitchFamily="34" charset="-122"/>
              </a:endParaRPr>
            </a:p>
            <a:p>
              <a:pPr algn="ctr">
                <a:lnSpc>
                  <a:spcPct val="150000"/>
                </a:lnSpc>
                <a:buClr>
                  <a:srgbClr val="CC0099"/>
                </a:buClr>
              </a:pPr>
              <a:endParaRPr lang="en-US" altLang="zh-CN" sz="1200"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7977387" y="2091214"/>
            <a:ext cx="2896009" cy="3013389"/>
            <a:chOff x="7763064" y="2877027"/>
            <a:chExt cx="2896009" cy="3013389"/>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8211684" y="2877027"/>
              <a:ext cx="2032000" cy="1437373"/>
            </a:xfrm>
            <a:prstGeom prst="rect">
              <a:avLst/>
            </a:prstGeom>
          </p:spPr>
        </p:pic>
        <p:sp>
          <p:nvSpPr>
            <p:cNvPr id="14" name="文本框 13"/>
            <p:cNvSpPr txBox="1">
              <a:spLocks noChangeArrowheads="1"/>
            </p:cNvSpPr>
            <p:nvPr/>
          </p:nvSpPr>
          <p:spPr bwMode="auto">
            <a:xfrm>
              <a:off x="8067155" y="4332571"/>
              <a:ext cx="2103206" cy="40011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2000" b="1" dirty="0">
                  <a:latin typeface="Impact" panose="020B0806030902050204" pitchFamily="34" charset="0"/>
                  <a:ea typeface="AXIS Std M" panose="020B0600000000000000" pitchFamily="34" charset="-128"/>
                  <a:cs typeface="Open Sans" panose="020B0606030504020204" pitchFamily="34" charset="0"/>
                </a:rPr>
                <a:t>STEP 03</a:t>
              </a:r>
              <a:endParaRPr lang="zh-CN" altLang="en-US" sz="2000" b="1" dirty="0">
                <a:latin typeface="Impact" panose="020B0806030902050204" pitchFamily="34" charset="0"/>
                <a:ea typeface="AXIS Std M" panose="020B0600000000000000" pitchFamily="34" charset="-128"/>
                <a:cs typeface="Open Sans" panose="020B0606030504020204" pitchFamily="34" charset="0"/>
              </a:endParaRPr>
            </a:p>
          </p:txBody>
        </p:sp>
        <p:sp>
          <p:nvSpPr>
            <p:cNvPr id="15" name="TextBox 13"/>
            <p:cNvSpPr txBox="1"/>
            <p:nvPr/>
          </p:nvSpPr>
          <p:spPr>
            <a:xfrm>
              <a:off x="7763064" y="4722724"/>
              <a:ext cx="2896009" cy="1167692"/>
            </a:xfrm>
            <a:prstGeom prst="rect">
              <a:avLst/>
            </a:prstGeom>
            <a:noFill/>
          </p:spPr>
          <p:txBody>
            <a:bodyPr wrap="square" rtlCol="0">
              <a:spAutoFit/>
            </a:bodyPr>
            <a:lstStyle/>
            <a:p>
              <a:pPr algn="ctr">
                <a:lnSpc>
                  <a:spcPct val="150000"/>
                </a:lnSpc>
                <a:buClr>
                  <a:srgbClr val="CC0099"/>
                </a:buClr>
              </a:pPr>
              <a:r>
                <a:rPr lang="zh-CN" altLang="en-US" sz="1200" dirty="0">
                  <a:latin typeface="微软雅黑" panose="020B0503020204020204" pitchFamily="34" charset="-122"/>
                  <a:ea typeface="微软雅黑" panose="020B0503020204020204" pitchFamily="34" charset="-122"/>
                </a:rPr>
                <a:t>点击输入内容点击输入内容点击输入内容点击输入内容点击输入内容点击输入内容点击输入内容点击输入内容</a:t>
              </a:r>
              <a:endParaRPr lang="en-US" altLang="zh-CN" sz="1200" dirty="0">
                <a:latin typeface="微软雅黑" panose="020B0503020204020204" pitchFamily="34" charset="-122"/>
                <a:ea typeface="微软雅黑" panose="020B0503020204020204" pitchFamily="34" charset="-122"/>
              </a:endParaRPr>
            </a:p>
            <a:p>
              <a:pPr algn="ctr">
                <a:lnSpc>
                  <a:spcPct val="150000"/>
                </a:lnSpc>
                <a:buClr>
                  <a:srgbClr val="CC0099"/>
                </a:buClr>
              </a:pPr>
              <a:endParaRPr lang="en-US" altLang="zh-CN" sz="12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594197" y="1364342"/>
            <a:ext cx="8277001" cy="5493658"/>
          </a:xfrm>
          <a:prstGeom prst="rect">
            <a:avLst/>
          </a:prstGeom>
        </p:spPr>
      </p:pic>
      <p:sp>
        <p:nvSpPr>
          <p:cNvPr id="5" name="TextBox 13"/>
          <p:cNvSpPr txBox="1"/>
          <p:nvPr/>
        </p:nvSpPr>
        <p:spPr>
          <a:xfrm>
            <a:off x="744284" y="2828119"/>
            <a:ext cx="3051249" cy="1167692"/>
          </a:xfrm>
          <a:prstGeom prst="rect">
            <a:avLst/>
          </a:prstGeom>
          <a:noFill/>
        </p:spPr>
        <p:txBody>
          <a:bodyPr wrap="square" rtlCol="0">
            <a:spAutoFit/>
          </a:bodyPr>
          <a:lstStyle/>
          <a:p>
            <a:pPr algn="ctr">
              <a:lnSpc>
                <a:spcPct val="150000"/>
              </a:lnSpc>
              <a:buClr>
                <a:srgbClr val="CC0099"/>
              </a:buClr>
            </a:pPr>
            <a:r>
              <a:rPr lang="zh-CN" altLang="en-US" sz="1200" dirty="0">
                <a:latin typeface="微软雅黑" panose="020B0503020204020204" pitchFamily="34" charset="-122"/>
                <a:ea typeface="微软雅黑" panose="020B0503020204020204" pitchFamily="34" charset="-122"/>
              </a:rPr>
              <a:t>点击输入内容点击输入内容点击输入内容点击输入内容点击输入内容点击输入内容点击输入内容点击输入内容</a:t>
            </a:r>
            <a:endParaRPr lang="en-US" altLang="zh-CN" sz="1200" dirty="0">
              <a:latin typeface="微软雅黑" panose="020B0503020204020204" pitchFamily="34" charset="-122"/>
              <a:ea typeface="微软雅黑" panose="020B0503020204020204" pitchFamily="34" charset="-122"/>
            </a:endParaRPr>
          </a:p>
          <a:p>
            <a:pPr algn="ctr">
              <a:lnSpc>
                <a:spcPct val="150000"/>
              </a:lnSpc>
              <a:buClr>
                <a:srgbClr val="CC0099"/>
              </a:buClr>
            </a:pPr>
            <a:endParaRPr lang="en-US" altLang="zh-CN" sz="1200" dirty="0">
              <a:latin typeface="微软雅黑" panose="020B0503020204020204" pitchFamily="34" charset="-122"/>
              <a:ea typeface="微软雅黑" panose="020B0503020204020204" pitchFamily="34" charset="-122"/>
            </a:endParaRPr>
          </a:p>
        </p:txBody>
      </p:sp>
      <p:sp>
        <p:nvSpPr>
          <p:cNvPr id="6" name="TextBox 13"/>
          <p:cNvSpPr txBox="1"/>
          <p:nvPr/>
        </p:nvSpPr>
        <p:spPr>
          <a:xfrm>
            <a:off x="8376770" y="2828119"/>
            <a:ext cx="3051249" cy="1167692"/>
          </a:xfrm>
          <a:prstGeom prst="rect">
            <a:avLst/>
          </a:prstGeom>
          <a:noFill/>
        </p:spPr>
        <p:txBody>
          <a:bodyPr wrap="square" rtlCol="0">
            <a:spAutoFit/>
          </a:bodyPr>
          <a:lstStyle/>
          <a:p>
            <a:pPr algn="ctr">
              <a:lnSpc>
                <a:spcPct val="150000"/>
              </a:lnSpc>
              <a:buClr>
                <a:srgbClr val="CC0099"/>
              </a:buClr>
            </a:pPr>
            <a:r>
              <a:rPr lang="zh-CN" altLang="en-US" sz="1200" dirty="0">
                <a:latin typeface="微软雅黑" panose="020B0503020204020204" pitchFamily="34" charset="-122"/>
                <a:ea typeface="微软雅黑" panose="020B0503020204020204" pitchFamily="34" charset="-122"/>
              </a:rPr>
              <a:t>点击输入内容点击输入内容点击输入内容点击输入内容点击输入内容点击输入内容点击输入内容点击输入内容</a:t>
            </a:r>
            <a:endParaRPr lang="en-US" altLang="zh-CN" sz="1200" dirty="0">
              <a:latin typeface="微软雅黑" panose="020B0503020204020204" pitchFamily="34" charset="-122"/>
              <a:ea typeface="微软雅黑" panose="020B0503020204020204" pitchFamily="34" charset="-122"/>
            </a:endParaRPr>
          </a:p>
          <a:p>
            <a:pPr algn="ctr">
              <a:lnSpc>
                <a:spcPct val="150000"/>
              </a:lnSpc>
              <a:buClr>
                <a:srgbClr val="CC0099"/>
              </a:buClr>
            </a:pPr>
            <a:endParaRPr lang="en-US" altLang="zh-CN"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26" presetClass="entr" presetSubtype="0"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26" presetClass="entr" presetSubtype="0" fill="hold" grpId="0" nodeType="withEffect">
                                  <p:stCondLst>
                                    <p:cond delay="0"/>
                                  </p:stCondLst>
                                  <p:iterate type="wd">
                                    <p:tmPct val="10000"/>
                                  </p:iterate>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60845" y="2030007"/>
            <a:ext cx="2381250"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点击输入标题</a:t>
            </a:r>
            <a:endParaRPr lang="zh-CN" altLang="en-US"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2560845" y="3538654"/>
            <a:ext cx="238125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点击输入标题</a:t>
            </a:r>
            <a:endParaRPr lang="zh-CN" altLang="en-US" b="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2560845" y="2399339"/>
            <a:ext cx="3039858" cy="584775"/>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CLICK HERE TO ADD YOUR CONTENTS</a:t>
            </a:r>
            <a:endParaRPr lang="zh-CN" altLang="en-US" sz="16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2560844" y="3907986"/>
            <a:ext cx="2845309" cy="584775"/>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CLICK HERE TO ADD YOUR CONTENTS</a:t>
            </a:r>
            <a:endParaRPr lang="zh-CN" altLang="en-US" sz="1600" dirty="0">
              <a:latin typeface="微软雅黑" panose="020B0503020204020204" pitchFamily="34" charset="-122"/>
              <a:ea typeface="微软雅黑" panose="020B0503020204020204" pitchFamily="34" charset="-122"/>
            </a:endParaRPr>
          </a:p>
        </p:txBody>
      </p:sp>
      <p:sp>
        <p:nvSpPr>
          <p:cNvPr id="8" name="矩形 7"/>
          <p:cNvSpPr/>
          <p:nvPr/>
        </p:nvSpPr>
        <p:spPr>
          <a:xfrm>
            <a:off x="1617867" y="3544101"/>
            <a:ext cx="857250" cy="857250"/>
          </a:xfrm>
          <a:prstGeom prst="rect">
            <a:avLst/>
          </a:prstGeom>
          <a:solidFill>
            <a:srgbClr val="DCF6E9"/>
          </a:solidFill>
          <a:ln>
            <a:noFill/>
          </a:ln>
          <a:effectLst>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617867" y="2067713"/>
            <a:ext cx="857250" cy="857250"/>
          </a:xfrm>
          <a:prstGeom prst="rect">
            <a:avLst/>
          </a:prstGeom>
          <a:solidFill>
            <a:srgbClr val="DCF6E9"/>
          </a:solidFill>
          <a:ln>
            <a:noFill/>
          </a:ln>
          <a:effectLst>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任意多边形 20"/>
          <p:cNvSpPr>
            <a:spLocks noChangeAspect="1"/>
          </p:cNvSpPr>
          <p:nvPr/>
        </p:nvSpPr>
        <p:spPr>
          <a:xfrm>
            <a:off x="1839647" y="2316338"/>
            <a:ext cx="413690" cy="360000"/>
          </a:xfrm>
          <a:custGeom>
            <a:avLst/>
            <a:gdLst>
              <a:gd name="connsiteX0" fmla="*/ 2136838 w 4244134"/>
              <a:gd name="connsiteY0" fmla="*/ 2537631 h 3693319"/>
              <a:gd name="connsiteX1" fmla="*/ 2299844 w 4244134"/>
              <a:gd name="connsiteY1" fmla="*/ 2700637 h 3693319"/>
              <a:gd name="connsiteX2" fmla="*/ 2462850 w 4244134"/>
              <a:gd name="connsiteY2" fmla="*/ 2537631 h 3693319"/>
              <a:gd name="connsiteX3" fmla="*/ 616723 w 4244134"/>
              <a:gd name="connsiteY3" fmla="*/ 1748051 h 3693319"/>
              <a:gd name="connsiteX4" fmla="*/ 2488723 w 4244134"/>
              <a:gd name="connsiteY4" fmla="*/ 1748051 h 3693319"/>
              <a:gd name="connsiteX5" fmla="*/ 2488723 w 4244134"/>
              <a:gd name="connsiteY5" fmla="*/ 1884677 h 3693319"/>
              <a:gd name="connsiteX6" fmla="*/ 616723 w 4244134"/>
              <a:gd name="connsiteY6" fmla="*/ 1884677 h 3693319"/>
              <a:gd name="connsiteX7" fmla="*/ 616723 w 4244134"/>
              <a:gd name="connsiteY7" fmla="*/ 1421574 h 3693319"/>
              <a:gd name="connsiteX8" fmla="*/ 2488723 w 4244134"/>
              <a:gd name="connsiteY8" fmla="*/ 1421574 h 3693319"/>
              <a:gd name="connsiteX9" fmla="*/ 2488723 w 4244134"/>
              <a:gd name="connsiteY9" fmla="*/ 1558200 h 3693319"/>
              <a:gd name="connsiteX10" fmla="*/ 616723 w 4244134"/>
              <a:gd name="connsiteY10" fmla="*/ 1558200 h 3693319"/>
              <a:gd name="connsiteX11" fmla="*/ 616723 w 4244134"/>
              <a:gd name="connsiteY11" fmla="*/ 1095097 h 3693319"/>
              <a:gd name="connsiteX12" fmla="*/ 2488723 w 4244134"/>
              <a:gd name="connsiteY12" fmla="*/ 1095097 h 3693319"/>
              <a:gd name="connsiteX13" fmla="*/ 2488723 w 4244134"/>
              <a:gd name="connsiteY13" fmla="*/ 1231723 h 3693319"/>
              <a:gd name="connsiteX14" fmla="*/ 616723 w 4244134"/>
              <a:gd name="connsiteY14" fmla="*/ 1231723 h 3693319"/>
              <a:gd name="connsiteX15" fmla="*/ 204718 w 4244134"/>
              <a:gd name="connsiteY15" fmla="*/ 204718 h 3693319"/>
              <a:gd name="connsiteX16" fmla="*/ 204718 w 4244134"/>
              <a:gd name="connsiteY16" fmla="*/ 3488601 h 3693319"/>
              <a:gd name="connsiteX17" fmla="*/ 2907082 w 4244134"/>
              <a:gd name="connsiteY17" fmla="*/ 3488601 h 3693319"/>
              <a:gd name="connsiteX18" fmla="*/ 2907082 w 4244134"/>
              <a:gd name="connsiteY18" fmla="*/ 3096000 h 3693319"/>
              <a:gd name="connsiteX19" fmla="*/ 2907082 w 4244134"/>
              <a:gd name="connsiteY19" fmla="*/ 2973318 h 3693319"/>
              <a:gd name="connsiteX20" fmla="*/ 2907082 w 4244134"/>
              <a:gd name="connsiteY20" fmla="*/ 2619924 h 3693319"/>
              <a:gd name="connsiteX21" fmla="*/ 2302633 w 4244134"/>
              <a:gd name="connsiteY21" fmla="*/ 3224372 h 3693319"/>
              <a:gd name="connsiteX22" fmla="*/ 2288873 w 4244134"/>
              <a:gd name="connsiteY22" fmla="*/ 3210611 h 3693319"/>
              <a:gd name="connsiteX23" fmla="*/ 2286083 w 4244134"/>
              <a:gd name="connsiteY23" fmla="*/ 3213400 h 3693319"/>
              <a:gd name="connsiteX24" fmla="*/ 1610314 w 4244134"/>
              <a:gd name="connsiteY24" fmla="*/ 2537631 h 3693319"/>
              <a:gd name="connsiteX25" fmla="*/ 616723 w 4244134"/>
              <a:gd name="connsiteY25" fmla="*/ 2537631 h 3693319"/>
              <a:gd name="connsiteX26" fmla="*/ 616723 w 4244134"/>
              <a:gd name="connsiteY26" fmla="*/ 2401005 h 3693319"/>
              <a:gd name="connsiteX27" fmla="*/ 1473688 w 4244134"/>
              <a:gd name="connsiteY27" fmla="*/ 2401005 h 3693319"/>
              <a:gd name="connsiteX28" fmla="*/ 1340342 w 4244134"/>
              <a:gd name="connsiteY28" fmla="*/ 2267659 h 3693319"/>
              <a:gd name="connsiteX29" fmla="*/ 1396846 w 4244134"/>
              <a:gd name="connsiteY29" fmla="*/ 2211154 h 3693319"/>
              <a:gd name="connsiteX30" fmla="*/ 616723 w 4244134"/>
              <a:gd name="connsiteY30" fmla="*/ 2211154 h 3693319"/>
              <a:gd name="connsiteX31" fmla="*/ 616723 w 4244134"/>
              <a:gd name="connsiteY31" fmla="*/ 2074528 h 3693319"/>
              <a:gd name="connsiteX32" fmla="*/ 1533472 w 4244134"/>
              <a:gd name="connsiteY32" fmla="*/ 2074528 h 3693319"/>
              <a:gd name="connsiteX33" fmla="*/ 1603604 w 4244134"/>
              <a:gd name="connsiteY33" fmla="*/ 2004396 h 3693319"/>
              <a:gd name="connsiteX34" fmla="*/ 1673735 w 4244134"/>
              <a:gd name="connsiteY34" fmla="*/ 2074528 h 3693319"/>
              <a:gd name="connsiteX35" fmla="*/ 2488723 w 4244134"/>
              <a:gd name="connsiteY35" fmla="*/ 2074528 h 3693319"/>
              <a:gd name="connsiteX36" fmla="*/ 2488723 w 4244134"/>
              <a:gd name="connsiteY36" fmla="*/ 2211154 h 3693319"/>
              <a:gd name="connsiteX37" fmla="*/ 1810361 w 4244134"/>
              <a:gd name="connsiteY37" fmla="*/ 2211154 h 3693319"/>
              <a:gd name="connsiteX38" fmla="*/ 2000212 w 4244134"/>
              <a:gd name="connsiteY38" fmla="*/ 2401005 h 3693319"/>
              <a:gd name="connsiteX39" fmla="*/ 2488723 w 4244134"/>
              <a:gd name="connsiteY39" fmla="*/ 2401005 h 3693319"/>
              <a:gd name="connsiteX40" fmla="*/ 2488723 w 4244134"/>
              <a:gd name="connsiteY40" fmla="*/ 2511758 h 3693319"/>
              <a:gd name="connsiteX41" fmla="*/ 2907082 w 4244134"/>
              <a:gd name="connsiteY41" fmla="*/ 2093399 h 3693319"/>
              <a:gd name="connsiteX42" fmla="*/ 2907082 w 4244134"/>
              <a:gd name="connsiteY42" fmla="*/ 204718 h 3693319"/>
              <a:gd name="connsiteX43" fmla="*/ 0 w 4244134"/>
              <a:gd name="connsiteY43" fmla="*/ 0 h 3693319"/>
              <a:gd name="connsiteX44" fmla="*/ 204718 w 4244134"/>
              <a:gd name="connsiteY44" fmla="*/ 0 h 3693319"/>
              <a:gd name="connsiteX45" fmla="*/ 204718 w 4244134"/>
              <a:gd name="connsiteY45" fmla="*/ 1 h 3693319"/>
              <a:gd name="connsiteX46" fmla="*/ 2907082 w 4244134"/>
              <a:gd name="connsiteY46" fmla="*/ 1 h 3693319"/>
              <a:gd name="connsiteX47" fmla="*/ 2907082 w 4244134"/>
              <a:gd name="connsiteY47" fmla="*/ 0 h 3693319"/>
              <a:gd name="connsiteX48" fmla="*/ 3111799 w 4244134"/>
              <a:gd name="connsiteY48" fmla="*/ 0 h 3693319"/>
              <a:gd name="connsiteX49" fmla="*/ 3111799 w 4244134"/>
              <a:gd name="connsiteY49" fmla="*/ 1888682 h 3693319"/>
              <a:gd name="connsiteX50" fmla="*/ 3980872 w 4244134"/>
              <a:gd name="connsiteY50" fmla="*/ 1019609 h 3693319"/>
              <a:gd name="connsiteX51" fmla="*/ 4244134 w 4244134"/>
              <a:gd name="connsiteY51" fmla="*/ 1282871 h 3693319"/>
              <a:gd name="connsiteX52" fmla="*/ 3111799 w 4244134"/>
              <a:gd name="connsiteY52" fmla="*/ 2415207 h 3693319"/>
              <a:gd name="connsiteX53" fmla="*/ 3111799 w 4244134"/>
              <a:gd name="connsiteY53" fmla="*/ 2973318 h 3693319"/>
              <a:gd name="connsiteX54" fmla="*/ 3111799 w 4244134"/>
              <a:gd name="connsiteY54" fmla="*/ 3096000 h 3693319"/>
              <a:gd name="connsiteX55" fmla="*/ 3111799 w 4244134"/>
              <a:gd name="connsiteY55" fmla="*/ 3693319 h 3693319"/>
              <a:gd name="connsiteX56" fmla="*/ 2907082 w 4244134"/>
              <a:gd name="connsiteY56" fmla="*/ 3693319 h 3693319"/>
              <a:gd name="connsiteX57" fmla="*/ 2907082 w 4244134"/>
              <a:gd name="connsiteY57" fmla="*/ 3693318 h 3693319"/>
              <a:gd name="connsiteX58" fmla="*/ 1 w 4244134"/>
              <a:gd name="connsiteY58" fmla="*/ 3693318 h 3693319"/>
              <a:gd name="connsiteX59" fmla="*/ 1 w 4244134"/>
              <a:gd name="connsiteY59" fmla="*/ 3636000 h 3693319"/>
              <a:gd name="connsiteX60" fmla="*/ 0 w 4244134"/>
              <a:gd name="connsiteY60" fmla="*/ 363600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44134" h="3693319">
                <a:moveTo>
                  <a:pt x="2136838" y="2537631"/>
                </a:moveTo>
                <a:lnTo>
                  <a:pt x="2299844" y="2700637"/>
                </a:lnTo>
                <a:lnTo>
                  <a:pt x="2462850" y="2537631"/>
                </a:lnTo>
                <a:close/>
                <a:moveTo>
                  <a:pt x="616723" y="1748051"/>
                </a:moveTo>
                <a:lnTo>
                  <a:pt x="2488723" y="1748051"/>
                </a:lnTo>
                <a:lnTo>
                  <a:pt x="2488723" y="1884677"/>
                </a:lnTo>
                <a:lnTo>
                  <a:pt x="616723" y="1884677"/>
                </a:lnTo>
                <a:close/>
                <a:moveTo>
                  <a:pt x="616723" y="1421574"/>
                </a:moveTo>
                <a:lnTo>
                  <a:pt x="2488723" y="1421574"/>
                </a:lnTo>
                <a:lnTo>
                  <a:pt x="2488723" y="1558200"/>
                </a:lnTo>
                <a:lnTo>
                  <a:pt x="616723" y="1558200"/>
                </a:lnTo>
                <a:close/>
                <a:moveTo>
                  <a:pt x="616723" y="1095097"/>
                </a:moveTo>
                <a:lnTo>
                  <a:pt x="2488723" y="1095097"/>
                </a:lnTo>
                <a:lnTo>
                  <a:pt x="2488723" y="1231723"/>
                </a:lnTo>
                <a:lnTo>
                  <a:pt x="616723" y="1231723"/>
                </a:lnTo>
                <a:close/>
                <a:moveTo>
                  <a:pt x="204718" y="204718"/>
                </a:moveTo>
                <a:lnTo>
                  <a:pt x="204718" y="3488601"/>
                </a:lnTo>
                <a:lnTo>
                  <a:pt x="2907082" y="3488601"/>
                </a:lnTo>
                <a:lnTo>
                  <a:pt x="2907082" y="3096000"/>
                </a:lnTo>
                <a:lnTo>
                  <a:pt x="2907082" y="2973318"/>
                </a:lnTo>
                <a:lnTo>
                  <a:pt x="2907082" y="2619924"/>
                </a:lnTo>
                <a:lnTo>
                  <a:pt x="2302633" y="3224372"/>
                </a:lnTo>
                <a:lnTo>
                  <a:pt x="2288873" y="3210611"/>
                </a:lnTo>
                <a:lnTo>
                  <a:pt x="2286083" y="3213400"/>
                </a:lnTo>
                <a:lnTo>
                  <a:pt x="1610314" y="2537631"/>
                </a:lnTo>
                <a:lnTo>
                  <a:pt x="616723" y="2537631"/>
                </a:lnTo>
                <a:lnTo>
                  <a:pt x="616723" y="2401005"/>
                </a:lnTo>
                <a:lnTo>
                  <a:pt x="1473688" y="2401005"/>
                </a:lnTo>
                <a:lnTo>
                  <a:pt x="1340342" y="2267659"/>
                </a:lnTo>
                <a:lnTo>
                  <a:pt x="1396846" y="2211154"/>
                </a:lnTo>
                <a:lnTo>
                  <a:pt x="616723" y="2211154"/>
                </a:lnTo>
                <a:lnTo>
                  <a:pt x="616723" y="2074528"/>
                </a:lnTo>
                <a:lnTo>
                  <a:pt x="1533472" y="2074528"/>
                </a:lnTo>
                <a:lnTo>
                  <a:pt x="1603604" y="2004396"/>
                </a:lnTo>
                <a:lnTo>
                  <a:pt x="1673735" y="2074528"/>
                </a:lnTo>
                <a:lnTo>
                  <a:pt x="2488723" y="2074528"/>
                </a:lnTo>
                <a:lnTo>
                  <a:pt x="2488723" y="2211154"/>
                </a:lnTo>
                <a:lnTo>
                  <a:pt x="1810361" y="2211154"/>
                </a:lnTo>
                <a:lnTo>
                  <a:pt x="2000212" y="2401005"/>
                </a:lnTo>
                <a:lnTo>
                  <a:pt x="2488723" y="2401005"/>
                </a:lnTo>
                <a:lnTo>
                  <a:pt x="2488723" y="2511758"/>
                </a:lnTo>
                <a:lnTo>
                  <a:pt x="2907082" y="2093399"/>
                </a:lnTo>
                <a:lnTo>
                  <a:pt x="2907082" y="204718"/>
                </a:lnTo>
                <a:close/>
                <a:moveTo>
                  <a:pt x="0" y="0"/>
                </a:moveTo>
                <a:lnTo>
                  <a:pt x="204718" y="0"/>
                </a:lnTo>
                <a:lnTo>
                  <a:pt x="204718" y="1"/>
                </a:lnTo>
                <a:lnTo>
                  <a:pt x="2907082" y="1"/>
                </a:lnTo>
                <a:lnTo>
                  <a:pt x="2907082" y="0"/>
                </a:lnTo>
                <a:lnTo>
                  <a:pt x="3111799" y="0"/>
                </a:lnTo>
                <a:lnTo>
                  <a:pt x="3111799" y="1888682"/>
                </a:lnTo>
                <a:lnTo>
                  <a:pt x="3980872" y="1019609"/>
                </a:lnTo>
                <a:lnTo>
                  <a:pt x="4244134" y="1282871"/>
                </a:lnTo>
                <a:lnTo>
                  <a:pt x="3111799" y="2415207"/>
                </a:lnTo>
                <a:lnTo>
                  <a:pt x="3111799" y="2973318"/>
                </a:lnTo>
                <a:lnTo>
                  <a:pt x="3111799" y="3096000"/>
                </a:lnTo>
                <a:lnTo>
                  <a:pt x="3111799" y="3693319"/>
                </a:lnTo>
                <a:lnTo>
                  <a:pt x="2907082" y="3693319"/>
                </a:lnTo>
                <a:lnTo>
                  <a:pt x="2907082" y="3693318"/>
                </a:lnTo>
                <a:lnTo>
                  <a:pt x="1" y="3693318"/>
                </a:lnTo>
                <a:lnTo>
                  <a:pt x="1" y="3636000"/>
                </a:lnTo>
                <a:lnTo>
                  <a:pt x="0" y="3636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21"/>
          <p:cNvSpPr>
            <a:spLocks noChangeAspect="1"/>
          </p:cNvSpPr>
          <p:nvPr/>
        </p:nvSpPr>
        <p:spPr>
          <a:xfrm>
            <a:off x="1856223" y="3792726"/>
            <a:ext cx="364369" cy="360000"/>
          </a:xfrm>
          <a:custGeom>
            <a:avLst/>
            <a:gdLst>
              <a:gd name="connsiteX0" fmla="*/ 3577275 w 5691115"/>
              <a:gd name="connsiteY0" fmla="*/ 3207225 h 5622876"/>
              <a:gd name="connsiteX1" fmla="*/ 3268639 w 5691115"/>
              <a:gd name="connsiteY1" fmla="*/ 3515861 h 5622876"/>
              <a:gd name="connsiteX2" fmla="*/ 3268639 w 5691115"/>
              <a:gd name="connsiteY2" fmla="*/ 5089053 h 5622876"/>
              <a:gd name="connsiteX3" fmla="*/ 3577275 w 5691115"/>
              <a:gd name="connsiteY3" fmla="*/ 5397689 h 5622876"/>
              <a:gd name="connsiteX4" fmla="*/ 5150467 w 5691115"/>
              <a:gd name="connsiteY4" fmla="*/ 5397689 h 5622876"/>
              <a:gd name="connsiteX5" fmla="*/ 5459103 w 5691115"/>
              <a:gd name="connsiteY5" fmla="*/ 5089053 h 5622876"/>
              <a:gd name="connsiteX6" fmla="*/ 5459103 w 5691115"/>
              <a:gd name="connsiteY6" fmla="*/ 3515861 h 5622876"/>
              <a:gd name="connsiteX7" fmla="*/ 5150467 w 5691115"/>
              <a:gd name="connsiteY7" fmla="*/ 3207225 h 5622876"/>
              <a:gd name="connsiteX8" fmla="*/ 533824 w 5691115"/>
              <a:gd name="connsiteY8" fmla="*/ 3207225 h 5622876"/>
              <a:gd name="connsiteX9" fmla="*/ 225188 w 5691115"/>
              <a:gd name="connsiteY9" fmla="*/ 3515861 h 5622876"/>
              <a:gd name="connsiteX10" fmla="*/ 225188 w 5691115"/>
              <a:gd name="connsiteY10" fmla="*/ 5089053 h 5622876"/>
              <a:gd name="connsiteX11" fmla="*/ 533824 w 5691115"/>
              <a:gd name="connsiteY11" fmla="*/ 5397689 h 5622876"/>
              <a:gd name="connsiteX12" fmla="*/ 2107016 w 5691115"/>
              <a:gd name="connsiteY12" fmla="*/ 5397689 h 5622876"/>
              <a:gd name="connsiteX13" fmla="*/ 2415652 w 5691115"/>
              <a:gd name="connsiteY13" fmla="*/ 5089053 h 5622876"/>
              <a:gd name="connsiteX14" fmla="*/ 2415652 w 5691115"/>
              <a:gd name="connsiteY14" fmla="*/ 3515861 h 5622876"/>
              <a:gd name="connsiteX15" fmla="*/ 2107016 w 5691115"/>
              <a:gd name="connsiteY15" fmla="*/ 3207225 h 5622876"/>
              <a:gd name="connsiteX16" fmla="*/ 3416507 w 5691115"/>
              <a:gd name="connsiteY16" fmla="*/ 2975212 h 5622876"/>
              <a:gd name="connsiteX17" fmla="*/ 5318059 w 5691115"/>
              <a:gd name="connsiteY17" fmla="*/ 2975212 h 5622876"/>
              <a:gd name="connsiteX18" fmla="*/ 5691115 w 5691115"/>
              <a:gd name="connsiteY18" fmla="*/ 3348268 h 5622876"/>
              <a:gd name="connsiteX19" fmla="*/ 5691115 w 5691115"/>
              <a:gd name="connsiteY19" fmla="*/ 5249820 h 5622876"/>
              <a:gd name="connsiteX20" fmla="*/ 5318059 w 5691115"/>
              <a:gd name="connsiteY20" fmla="*/ 5622876 h 5622876"/>
              <a:gd name="connsiteX21" fmla="*/ 3416507 w 5691115"/>
              <a:gd name="connsiteY21" fmla="*/ 5622876 h 5622876"/>
              <a:gd name="connsiteX22" fmla="*/ 3043451 w 5691115"/>
              <a:gd name="connsiteY22" fmla="*/ 5249820 h 5622876"/>
              <a:gd name="connsiteX23" fmla="*/ 3043451 w 5691115"/>
              <a:gd name="connsiteY23" fmla="*/ 3348268 h 5622876"/>
              <a:gd name="connsiteX24" fmla="*/ 3416507 w 5691115"/>
              <a:gd name="connsiteY24" fmla="*/ 2975212 h 5622876"/>
              <a:gd name="connsiteX25" fmla="*/ 373056 w 5691115"/>
              <a:gd name="connsiteY25" fmla="*/ 2975212 h 5622876"/>
              <a:gd name="connsiteX26" fmla="*/ 2274608 w 5691115"/>
              <a:gd name="connsiteY26" fmla="*/ 2975212 h 5622876"/>
              <a:gd name="connsiteX27" fmla="*/ 2647664 w 5691115"/>
              <a:gd name="connsiteY27" fmla="*/ 3348268 h 5622876"/>
              <a:gd name="connsiteX28" fmla="*/ 2647664 w 5691115"/>
              <a:gd name="connsiteY28" fmla="*/ 5249820 h 5622876"/>
              <a:gd name="connsiteX29" fmla="*/ 2274608 w 5691115"/>
              <a:gd name="connsiteY29" fmla="*/ 5622876 h 5622876"/>
              <a:gd name="connsiteX30" fmla="*/ 373056 w 5691115"/>
              <a:gd name="connsiteY30" fmla="*/ 5622876 h 5622876"/>
              <a:gd name="connsiteX31" fmla="*/ 0 w 5691115"/>
              <a:gd name="connsiteY31" fmla="*/ 5249820 h 5622876"/>
              <a:gd name="connsiteX32" fmla="*/ 0 w 5691115"/>
              <a:gd name="connsiteY32" fmla="*/ 3348268 h 5622876"/>
              <a:gd name="connsiteX33" fmla="*/ 373056 w 5691115"/>
              <a:gd name="connsiteY33" fmla="*/ 2975212 h 5622876"/>
              <a:gd name="connsiteX34" fmla="*/ 3577275 w 5691115"/>
              <a:gd name="connsiteY34" fmla="*/ 232013 h 5622876"/>
              <a:gd name="connsiteX35" fmla="*/ 3268639 w 5691115"/>
              <a:gd name="connsiteY35" fmla="*/ 540649 h 5622876"/>
              <a:gd name="connsiteX36" fmla="*/ 3268639 w 5691115"/>
              <a:gd name="connsiteY36" fmla="*/ 2113841 h 5622876"/>
              <a:gd name="connsiteX37" fmla="*/ 3577275 w 5691115"/>
              <a:gd name="connsiteY37" fmla="*/ 2422477 h 5622876"/>
              <a:gd name="connsiteX38" fmla="*/ 5150467 w 5691115"/>
              <a:gd name="connsiteY38" fmla="*/ 2422477 h 5622876"/>
              <a:gd name="connsiteX39" fmla="*/ 5459103 w 5691115"/>
              <a:gd name="connsiteY39" fmla="*/ 2113841 h 5622876"/>
              <a:gd name="connsiteX40" fmla="*/ 5459103 w 5691115"/>
              <a:gd name="connsiteY40" fmla="*/ 540649 h 5622876"/>
              <a:gd name="connsiteX41" fmla="*/ 5150467 w 5691115"/>
              <a:gd name="connsiteY41" fmla="*/ 232013 h 5622876"/>
              <a:gd name="connsiteX42" fmla="*/ 533824 w 5691115"/>
              <a:gd name="connsiteY42" fmla="*/ 232013 h 5622876"/>
              <a:gd name="connsiteX43" fmla="*/ 225188 w 5691115"/>
              <a:gd name="connsiteY43" fmla="*/ 540649 h 5622876"/>
              <a:gd name="connsiteX44" fmla="*/ 225188 w 5691115"/>
              <a:gd name="connsiteY44" fmla="*/ 2113841 h 5622876"/>
              <a:gd name="connsiteX45" fmla="*/ 533824 w 5691115"/>
              <a:gd name="connsiteY45" fmla="*/ 2422477 h 5622876"/>
              <a:gd name="connsiteX46" fmla="*/ 2107016 w 5691115"/>
              <a:gd name="connsiteY46" fmla="*/ 2422477 h 5622876"/>
              <a:gd name="connsiteX47" fmla="*/ 2415652 w 5691115"/>
              <a:gd name="connsiteY47" fmla="*/ 2113841 h 5622876"/>
              <a:gd name="connsiteX48" fmla="*/ 2415652 w 5691115"/>
              <a:gd name="connsiteY48" fmla="*/ 540649 h 5622876"/>
              <a:gd name="connsiteX49" fmla="*/ 2107016 w 5691115"/>
              <a:gd name="connsiteY49" fmla="*/ 232013 h 5622876"/>
              <a:gd name="connsiteX50" fmla="*/ 3416507 w 5691115"/>
              <a:gd name="connsiteY50" fmla="*/ 0 h 5622876"/>
              <a:gd name="connsiteX51" fmla="*/ 5318059 w 5691115"/>
              <a:gd name="connsiteY51" fmla="*/ 0 h 5622876"/>
              <a:gd name="connsiteX52" fmla="*/ 5691115 w 5691115"/>
              <a:gd name="connsiteY52" fmla="*/ 373056 h 5622876"/>
              <a:gd name="connsiteX53" fmla="*/ 5691115 w 5691115"/>
              <a:gd name="connsiteY53" fmla="*/ 2274608 h 5622876"/>
              <a:gd name="connsiteX54" fmla="*/ 5318059 w 5691115"/>
              <a:gd name="connsiteY54" fmla="*/ 2647664 h 5622876"/>
              <a:gd name="connsiteX55" fmla="*/ 3416507 w 5691115"/>
              <a:gd name="connsiteY55" fmla="*/ 2647664 h 5622876"/>
              <a:gd name="connsiteX56" fmla="*/ 3043451 w 5691115"/>
              <a:gd name="connsiteY56" fmla="*/ 2274608 h 5622876"/>
              <a:gd name="connsiteX57" fmla="*/ 3043451 w 5691115"/>
              <a:gd name="connsiteY57" fmla="*/ 373056 h 5622876"/>
              <a:gd name="connsiteX58" fmla="*/ 3416507 w 5691115"/>
              <a:gd name="connsiteY58" fmla="*/ 0 h 5622876"/>
              <a:gd name="connsiteX59" fmla="*/ 373056 w 5691115"/>
              <a:gd name="connsiteY59" fmla="*/ 0 h 5622876"/>
              <a:gd name="connsiteX60" fmla="*/ 2274608 w 5691115"/>
              <a:gd name="connsiteY60" fmla="*/ 0 h 5622876"/>
              <a:gd name="connsiteX61" fmla="*/ 2647664 w 5691115"/>
              <a:gd name="connsiteY61" fmla="*/ 373056 h 5622876"/>
              <a:gd name="connsiteX62" fmla="*/ 2647664 w 5691115"/>
              <a:gd name="connsiteY62" fmla="*/ 2274608 h 5622876"/>
              <a:gd name="connsiteX63" fmla="*/ 2274608 w 5691115"/>
              <a:gd name="connsiteY63" fmla="*/ 2647664 h 5622876"/>
              <a:gd name="connsiteX64" fmla="*/ 373056 w 5691115"/>
              <a:gd name="connsiteY64" fmla="*/ 2647664 h 5622876"/>
              <a:gd name="connsiteX65" fmla="*/ 0 w 5691115"/>
              <a:gd name="connsiteY65" fmla="*/ 2274608 h 5622876"/>
              <a:gd name="connsiteX66" fmla="*/ 0 w 5691115"/>
              <a:gd name="connsiteY66" fmla="*/ 373056 h 5622876"/>
              <a:gd name="connsiteX67" fmla="*/ 373056 w 5691115"/>
              <a:gd name="connsiteY67" fmla="*/ 0 h 562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691115" h="5622876">
                <a:moveTo>
                  <a:pt x="3577275" y="3207225"/>
                </a:moveTo>
                <a:cubicBezTo>
                  <a:pt x="3406820" y="3207225"/>
                  <a:pt x="3268639" y="3345406"/>
                  <a:pt x="3268639" y="3515861"/>
                </a:cubicBezTo>
                <a:lnTo>
                  <a:pt x="3268639" y="5089053"/>
                </a:lnTo>
                <a:cubicBezTo>
                  <a:pt x="3268639" y="5259508"/>
                  <a:pt x="3406820" y="5397689"/>
                  <a:pt x="3577275" y="5397689"/>
                </a:cubicBezTo>
                <a:lnTo>
                  <a:pt x="5150467" y="5397689"/>
                </a:lnTo>
                <a:cubicBezTo>
                  <a:pt x="5320922" y="5397689"/>
                  <a:pt x="5459103" y="5259508"/>
                  <a:pt x="5459103" y="5089053"/>
                </a:cubicBezTo>
                <a:lnTo>
                  <a:pt x="5459103" y="3515861"/>
                </a:lnTo>
                <a:cubicBezTo>
                  <a:pt x="5459103" y="3345406"/>
                  <a:pt x="5320922" y="3207225"/>
                  <a:pt x="5150467" y="3207225"/>
                </a:cubicBezTo>
                <a:close/>
                <a:moveTo>
                  <a:pt x="533824" y="3207225"/>
                </a:moveTo>
                <a:cubicBezTo>
                  <a:pt x="363369" y="3207225"/>
                  <a:pt x="225188" y="3345406"/>
                  <a:pt x="225188" y="3515861"/>
                </a:cubicBezTo>
                <a:lnTo>
                  <a:pt x="225188" y="5089053"/>
                </a:lnTo>
                <a:cubicBezTo>
                  <a:pt x="225188" y="5259508"/>
                  <a:pt x="363369" y="5397689"/>
                  <a:pt x="533824" y="5397689"/>
                </a:cubicBezTo>
                <a:lnTo>
                  <a:pt x="2107016" y="5397689"/>
                </a:lnTo>
                <a:cubicBezTo>
                  <a:pt x="2277471" y="5397689"/>
                  <a:pt x="2415652" y="5259508"/>
                  <a:pt x="2415652" y="5089053"/>
                </a:cubicBezTo>
                <a:lnTo>
                  <a:pt x="2415652" y="3515861"/>
                </a:lnTo>
                <a:cubicBezTo>
                  <a:pt x="2415652" y="3345406"/>
                  <a:pt x="2277471" y="3207225"/>
                  <a:pt x="2107016" y="3207225"/>
                </a:cubicBezTo>
                <a:close/>
                <a:moveTo>
                  <a:pt x="3416507" y="2975212"/>
                </a:moveTo>
                <a:lnTo>
                  <a:pt x="5318059" y="2975212"/>
                </a:lnTo>
                <a:cubicBezTo>
                  <a:pt x="5524092" y="2975212"/>
                  <a:pt x="5691115" y="3142235"/>
                  <a:pt x="5691115" y="3348268"/>
                </a:cubicBezTo>
                <a:lnTo>
                  <a:pt x="5691115" y="5249820"/>
                </a:lnTo>
                <a:cubicBezTo>
                  <a:pt x="5691115" y="5455853"/>
                  <a:pt x="5524092" y="5622876"/>
                  <a:pt x="5318059" y="5622876"/>
                </a:cubicBezTo>
                <a:lnTo>
                  <a:pt x="3416507" y="5622876"/>
                </a:lnTo>
                <a:cubicBezTo>
                  <a:pt x="3210474" y="5622876"/>
                  <a:pt x="3043451" y="5455853"/>
                  <a:pt x="3043451" y="5249820"/>
                </a:cubicBezTo>
                <a:lnTo>
                  <a:pt x="3043451" y="3348268"/>
                </a:lnTo>
                <a:cubicBezTo>
                  <a:pt x="3043451" y="3142235"/>
                  <a:pt x="3210474" y="2975212"/>
                  <a:pt x="3416507" y="2975212"/>
                </a:cubicBezTo>
                <a:close/>
                <a:moveTo>
                  <a:pt x="373056" y="2975212"/>
                </a:moveTo>
                <a:lnTo>
                  <a:pt x="2274608" y="2975212"/>
                </a:lnTo>
                <a:cubicBezTo>
                  <a:pt x="2480641" y="2975212"/>
                  <a:pt x="2647664" y="3142235"/>
                  <a:pt x="2647664" y="3348268"/>
                </a:cubicBezTo>
                <a:lnTo>
                  <a:pt x="2647664" y="5249820"/>
                </a:lnTo>
                <a:cubicBezTo>
                  <a:pt x="2647664" y="5455853"/>
                  <a:pt x="2480641" y="5622876"/>
                  <a:pt x="2274608" y="5622876"/>
                </a:cubicBezTo>
                <a:lnTo>
                  <a:pt x="373056" y="5622876"/>
                </a:lnTo>
                <a:cubicBezTo>
                  <a:pt x="167023" y="5622876"/>
                  <a:pt x="0" y="5455853"/>
                  <a:pt x="0" y="5249820"/>
                </a:cubicBezTo>
                <a:lnTo>
                  <a:pt x="0" y="3348268"/>
                </a:lnTo>
                <a:cubicBezTo>
                  <a:pt x="0" y="3142235"/>
                  <a:pt x="167023" y="2975212"/>
                  <a:pt x="373056" y="2975212"/>
                </a:cubicBezTo>
                <a:close/>
                <a:moveTo>
                  <a:pt x="3577275" y="232013"/>
                </a:moveTo>
                <a:cubicBezTo>
                  <a:pt x="3406820" y="232013"/>
                  <a:pt x="3268639" y="370194"/>
                  <a:pt x="3268639" y="540649"/>
                </a:cubicBezTo>
                <a:lnTo>
                  <a:pt x="3268639" y="2113841"/>
                </a:lnTo>
                <a:cubicBezTo>
                  <a:pt x="3268639" y="2284296"/>
                  <a:pt x="3406820" y="2422477"/>
                  <a:pt x="3577275" y="2422477"/>
                </a:cubicBezTo>
                <a:lnTo>
                  <a:pt x="5150467" y="2422477"/>
                </a:lnTo>
                <a:cubicBezTo>
                  <a:pt x="5320922" y="2422477"/>
                  <a:pt x="5459103" y="2284296"/>
                  <a:pt x="5459103" y="2113841"/>
                </a:cubicBezTo>
                <a:lnTo>
                  <a:pt x="5459103" y="540649"/>
                </a:lnTo>
                <a:cubicBezTo>
                  <a:pt x="5459103" y="370194"/>
                  <a:pt x="5320922" y="232013"/>
                  <a:pt x="5150467" y="232013"/>
                </a:cubicBezTo>
                <a:close/>
                <a:moveTo>
                  <a:pt x="533824" y="232013"/>
                </a:moveTo>
                <a:cubicBezTo>
                  <a:pt x="363369" y="232013"/>
                  <a:pt x="225188" y="370194"/>
                  <a:pt x="225188" y="540649"/>
                </a:cubicBezTo>
                <a:lnTo>
                  <a:pt x="225188" y="2113841"/>
                </a:lnTo>
                <a:cubicBezTo>
                  <a:pt x="225188" y="2284296"/>
                  <a:pt x="363369" y="2422477"/>
                  <a:pt x="533824" y="2422477"/>
                </a:cubicBezTo>
                <a:lnTo>
                  <a:pt x="2107016" y="2422477"/>
                </a:lnTo>
                <a:cubicBezTo>
                  <a:pt x="2277471" y="2422477"/>
                  <a:pt x="2415652" y="2284296"/>
                  <a:pt x="2415652" y="2113841"/>
                </a:cubicBezTo>
                <a:lnTo>
                  <a:pt x="2415652" y="540649"/>
                </a:lnTo>
                <a:cubicBezTo>
                  <a:pt x="2415652" y="370194"/>
                  <a:pt x="2277471" y="232013"/>
                  <a:pt x="2107016" y="232013"/>
                </a:cubicBezTo>
                <a:close/>
                <a:moveTo>
                  <a:pt x="3416507" y="0"/>
                </a:moveTo>
                <a:lnTo>
                  <a:pt x="5318059" y="0"/>
                </a:lnTo>
                <a:cubicBezTo>
                  <a:pt x="5524092" y="0"/>
                  <a:pt x="5691115" y="167023"/>
                  <a:pt x="5691115" y="373056"/>
                </a:cubicBezTo>
                <a:lnTo>
                  <a:pt x="5691115" y="2274608"/>
                </a:lnTo>
                <a:cubicBezTo>
                  <a:pt x="5691115" y="2480641"/>
                  <a:pt x="5524092" y="2647664"/>
                  <a:pt x="5318059" y="2647664"/>
                </a:cubicBezTo>
                <a:lnTo>
                  <a:pt x="3416507" y="2647664"/>
                </a:lnTo>
                <a:cubicBezTo>
                  <a:pt x="3210474" y="2647664"/>
                  <a:pt x="3043451" y="2480641"/>
                  <a:pt x="3043451" y="2274608"/>
                </a:cubicBezTo>
                <a:lnTo>
                  <a:pt x="3043451" y="373056"/>
                </a:lnTo>
                <a:cubicBezTo>
                  <a:pt x="3043451" y="167023"/>
                  <a:pt x="3210474" y="0"/>
                  <a:pt x="3416507" y="0"/>
                </a:cubicBezTo>
                <a:close/>
                <a:moveTo>
                  <a:pt x="373056" y="0"/>
                </a:moveTo>
                <a:lnTo>
                  <a:pt x="2274608" y="0"/>
                </a:lnTo>
                <a:cubicBezTo>
                  <a:pt x="2480641" y="0"/>
                  <a:pt x="2647664" y="167023"/>
                  <a:pt x="2647664" y="373056"/>
                </a:cubicBezTo>
                <a:lnTo>
                  <a:pt x="2647664" y="2274608"/>
                </a:lnTo>
                <a:cubicBezTo>
                  <a:pt x="2647664" y="2480641"/>
                  <a:pt x="2480641" y="2647664"/>
                  <a:pt x="2274608" y="2647664"/>
                </a:cubicBezTo>
                <a:lnTo>
                  <a:pt x="373056" y="2647664"/>
                </a:lnTo>
                <a:cubicBezTo>
                  <a:pt x="167023" y="2647664"/>
                  <a:pt x="0" y="2480641"/>
                  <a:pt x="0" y="2274608"/>
                </a:cubicBezTo>
                <a:lnTo>
                  <a:pt x="0" y="373056"/>
                </a:lnTo>
                <a:cubicBezTo>
                  <a:pt x="0" y="167023"/>
                  <a:pt x="167023" y="0"/>
                  <a:pt x="3730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7773116" y="2030007"/>
            <a:ext cx="238125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点击输入标题</a:t>
            </a:r>
            <a:endParaRPr lang="zh-CN" altLang="en-US"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7773116" y="3538654"/>
            <a:ext cx="238125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点击输入标题</a:t>
            </a:r>
            <a:endParaRPr lang="zh-CN" altLang="en-US"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7773115" y="2399339"/>
            <a:ext cx="2845309" cy="584775"/>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CLICK HERE TO ADD YOUR CONTENTS</a:t>
            </a:r>
            <a:endParaRPr lang="zh-CN" altLang="en-US" sz="16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7773116" y="3907986"/>
            <a:ext cx="2845308" cy="584775"/>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CLICK HERE TO ADD YOUR CONTENTS</a:t>
            </a:r>
            <a:endParaRPr lang="zh-CN" altLang="en-US" sz="1600" dirty="0">
              <a:latin typeface="微软雅黑" panose="020B0503020204020204" pitchFamily="34" charset="-122"/>
              <a:ea typeface="微软雅黑" panose="020B0503020204020204" pitchFamily="34" charset="-122"/>
            </a:endParaRPr>
          </a:p>
        </p:txBody>
      </p:sp>
      <p:sp>
        <p:nvSpPr>
          <p:cNvPr id="16" name="矩形 15"/>
          <p:cNvSpPr/>
          <p:nvPr/>
        </p:nvSpPr>
        <p:spPr>
          <a:xfrm>
            <a:off x="6844426" y="3544101"/>
            <a:ext cx="857250" cy="857250"/>
          </a:xfrm>
          <a:prstGeom prst="rect">
            <a:avLst/>
          </a:prstGeom>
          <a:solidFill>
            <a:srgbClr val="DCF6E9"/>
          </a:solidFill>
          <a:ln>
            <a:noFill/>
          </a:ln>
          <a:effectLst>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844426" y="2067713"/>
            <a:ext cx="857250" cy="857250"/>
          </a:xfrm>
          <a:prstGeom prst="rect">
            <a:avLst/>
          </a:prstGeom>
          <a:solidFill>
            <a:srgbClr val="DCF6E9"/>
          </a:solidFill>
          <a:ln>
            <a:noFill/>
          </a:ln>
          <a:effectLst>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任意多边形 28"/>
          <p:cNvSpPr>
            <a:spLocks noChangeAspect="1"/>
          </p:cNvSpPr>
          <p:nvPr/>
        </p:nvSpPr>
        <p:spPr>
          <a:xfrm>
            <a:off x="7106685" y="2310818"/>
            <a:ext cx="349825" cy="360000"/>
          </a:xfrm>
          <a:custGeom>
            <a:avLst/>
            <a:gdLst>
              <a:gd name="connsiteX0" fmla="*/ 1913593 w 4735848"/>
              <a:gd name="connsiteY0" fmla="*/ 451664 h 4873594"/>
              <a:gd name="connsiteX1" fmla="*/ 874786 w 4735848"/>
              <a:gd name="connsiteY1" fmla="*/ 881952 h 4873594"/>
              <a:gd name="connsiteX2" fmla="*/ 444498 w 4735848"/>
              <a:gd name="connsiteY2" fmla="*/ 1920759 h 4873594"/>
              <a:gd name="connsiteX3" fmla="*/ 1913592 w 4735848"/>
              <a:gd name="connsiteY3" fmla="*/ 1920759 h 4873594"/>
              <a:gd name="connsiteX4" fmla="*/ 1913593 w 4735848"/>
              <a:gd name="connsiteY4" fmla="*/ 451664 h 4873594"/>
              <a:gd name="connsiteX5" fmla="*/ 2518011 w 4735848"/>
              <a:gd name="connsiteY5" fmla="*/ 438017 h 4873594"/>
              <a:gd name="connsiteX6" fmla="*/ 4575743 w 4735848"/>
              <a:gd name="connsiteY6" fmla="*/ 1828610 h 4873594"/>
              <a:gd name="connsiteX7" fmla="*/ 4052974 w 4735848"/>
              <a:gd name="connsiteY7" fmla="*/ 4256515 h 4873594"/>
              <a:gd name="connsiteX8" fmla="*/ 1605283 w 4735848"/>
              <a:gd name="connsiteY8" fmla="*/ 4677015 h 4873594"/>
              <a:gd name="connsiteX9" fmla="*/ 302200 w 4735848"/>
              <a:gd name="connsiteY9" fmla="*/ 2562782 h 4873594"/>
              <a:gd name="connsiteX10" fmla="*/ 648266 w 4735848"/>
              <a:gd name="connsiteY10" fmla="*/ 2577306 h 4873594"/>
              <a:gd name="connsiteX11" fmla="*/ 1747834 w 4735848"/>
              <a:gd name="connsiteY11" fmla="*/ 4361339 h 4873594"/>
              <a:gd name="connsiteX12" fmla="*/ 3813244 w 4735848"/>
              <a:gd name="connsiteY12" fmla="*/ 4006513 h 4873594"/>
              <a:gd name="connsiteX13" fmla="*/ 4254367 w 4735848"/>
              <a:gd name="connsiteY13" fmla="*/ 1957798 h 4873594"/>
              <a:gd name="connsiteX14" fmla="*/ 2518012 w 4735848"/>
              <a:gd name="connsiteY14" fmla="*/ 784388 h 4873594"/>
              <a:gd name="connsiteX15" fmla="*/ 2251880 w 4735848"/>
              <a:gd name="connsiteY15" fmla="*/ 0 h 4873594"/>
              <a:gd name="connsiteX16" fmla="*/ 2251880 w 4735848"/>
              <a:gd name="connsiteY16" fmla="*/ 2251879 h 4873594"/>
              <a:gd name="connsiteX17" fmla="*/ 0 w 4735848"/>
              <a:gd name="connsiteY17" fmla="*/ 2251880 h 4873594"/>
              <a:gd name="connsiteX18" fmla="*/ 659560 w 4735848"/>
              <a:gd name="connsiteY18" fmla="*/ 659560 h 4873594"/>
              <a:gd name="connsiteX19" fmla="*/ 2251880 w 4735848"/>
              <a:gd name="connsiteY19" fmla="*/ 0 h 487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35848" h="4873594">
                <a:moveTo>
                  <a:pt x="1913593" y="451664"/>
                </a:moveTo>
                <a:cubicBezTo>
                  <a:pt x="1523965" y="451664"/>
                  <a:pt x="1150295" y="606443"/>
                  <a:pt x="874786" y="881952"/>
                </a:cubicBezTo>
                <a:cubicBezTo>
                  <a:pt x="599277" y="1157461"/>
                  <a:pt x="444498" y="1531131"/>
                  <a:pt x="444498" y="1920759"/>
                </a:cubicBezTo>
                <a:lnTo>
                  <a:pt x="1913592" y="1920759"/>
                </a:lnTo>
                <a:cubicBezTo>
                  <a:pt x="1913592" y="1431061"/>
                  <a:pt x="1913593" y="941362"/>
                  <a:pt x="1913593" y="451664"/>
                </a:cubicBezTo>
                <a:close/>
                <a:moveTo>
                  <a:pt x="2518011" y="438017"/>
                </a:moveTo>
                <a:cubicBezTo>
                  <a:pt x="3423484" y="438017"/>
                  <a:pt x="4238024" y="988475"/>
                  <a:pt x="4575743" y="1828610"/>
                </a:cubicBezTo>
                <a:cubicBezTo>
                  <a:pt x="4913461" y="2668746"/>
                  <a:pt x="4706527" y="3629817"/>
                  <a:pt x="4052974" y="4256515"/>
                </a:cubicBezTo>
                <a:cubicBezTo>
                  <a:pt x="3399422" y="4883213"/>
                  <a:pt x="2430518" y="5049665"/>
                  <a:pt x="1605283" y="4677015"/>
                </a:cubicBezTo>
                <a:cubicBezTo>
                  <a:pt x="780048" y="4304364"/>
                  <a:pt x="264230" y="3467458"/>
                  <a:pt x="302200" y="2562782"/>
                </a:cubicBezTo>
                <a:lnTo>
                  <a:pt x="648266" y="2577306"/>
                </a:lnTo>
                <a:cubicBezTo>
                  <a:pt x="616227" y="3340690"/>
                  <a:pt x="1051484" y="4046888"/>
                  <a:pt x="1747834" y="4361339"/>
                </a:cubicBezTo>
                <a:cubicBezTo>
                  <a:pt x="2444184" y="4675789"/>
                  <a:pt x="3261764" y="4535333"/>
                  <a:pt x="3813244" y="4006513"/>
                </a:cubicBezTo>
                <a:cubicBezTo>
                  <a:pt x="4364725" y="3477693"/>
                  <a:pt x="4539341" y="2666722"/>
                  <a:pt x="4254367" y="1957798"/>
                </a:cubicBezTo>
                <a:cubicBezTo>
                  <a:pt x="3969393" y="1248875"/>
                  <a:pt x="3282068" y="784388"/>
                  <a:pt x="2518012" y="784388"/>
                </a:cubicBezTo>
                <a:close/>
                <a:moveTo>
                  <a:pt x="2251880" y="0"/>
                </a:moveTo>
                <a:lnTo>
                  <a:pt x="2251880" y="2251879"/>
                </a:lnTo>
                <a:lnTo>
                  <a:pt x="0" y="2251880"/>
                </a:lnTo>
                <a:cubicBezTo>
                  <a:pt x="0" y="1654644"/>
                  <a:pt x="237251" y="1081869"/>
                  <a:pt x="659560" y="659560"/>
                </a:cubicBezTo>
                <a:cubicBezTo>
                  <a:pt x="1081870" y="237250"/>
                  <a:pt x="1654644" y="-1"/>
                  <a:pt x="22518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任意多边形 29"/>
          <p:cNvSpPr>
            <a:spLocks noChangeAspect="1"/>
          </p:cNvSpPr>
          <p:nvPr/>
        </p:nvSpPr>
        <p:spPr>
          <a:xfrm>
            <a:off x="7106685" y="3790114"/>
            <a:ext cx="360772" cy="360000"/>
          </a:xfrm>
          <a:custGeom>
            <a:avLst/>
            <a:gdLst>
              <a:gd name="connsiteX0" fmla="*/ 816378 w 5074852"/>
              <a:gd name="connsiteY0" fmla="*/ 3584162 h 5063990"/>
              <a:gd name="connsiteX1" fmla="*/ 494757 w 5074852"/>
              <a:gd name="connsiteY1" fmla="*/ 4562500 h 5063990"/>
              <a:gd name="connsiteX2" fmla="*/ 1522998 w 5074852"/>
              <a:gd name="connsiteY2" fmla="*/ 4251342 h 5063990"/>
              <a:gd name="connsiteX3" fmla="*/ 1446260 w 5074852"/>
              <a:gd name="connsiteY3" fmla="*/ 4131002 h 5063990"/>
              <a:gd name="connsiteX4" fmla="*/ 923382 w 5074852"/>
              <a:gd name="connsiteY4" fmla="*/ 3642561 h 5063990"/>
              <a:gd name="connsiteX5" fmla="*/ 3542907 w 5074852"/>
              <a:gd name="connsiteY5" fmla="*/ 705484 h 5063990"/>
              <a:gd name="connsiteX6" fmla="*/ 985516 w 5074852"/>
              <a:gd name="connsiteY6" fmla="*/ 3262875 h 5063990"/>
              <a:gd name="connsiteX7" fmla="*/ 1113448 w 5074852"/>
              <a:gd name="connsiteY7" fmla="*/ 3332695 h 5063990"/>
              <a:gd name="connsiteX8" fmla="*/ 1742481 w 5074852"/>
              <a:gd name="connsiteY8" fmla="*/ 3920299 h 5063990"/>
              <a:gd name="connsiteX9" fmla="*/ 1832850 w 5074852"/>
              <a:gd name="connsiteY9" fmla="*/ 4062016 h 5063990"/>
              <a:gd name="connsiteX10" fmla="*/ 4417890 w 5074852"/>
              <a:gd name="connsiteY10" fmla="*/ 1476978 h 5063990"/>
              <a:gd name="connsiteX11" fmla="*/ 4415770 w 5074852"/>
              <a:gd name="connsiteY11" fmla="*/ 1472766 h 5063990"/>
              <a:gd name="connsiteX12" fmla="*/ 3636524 w 5074852"/>
              <a:gd name="connsiteY12" fmla="*/ 744840 h 5063990"/>
              <a:gd name="connsiteX13" fmla="*/ 4176835 w 5074852"/>
              <a:gd name="connsiteY13" fmla="*/ 341562 h 5063990"/>
              <a:gd name="connsiteX14" fmla="*/ 3853383 w 5074852"/>
              <a:gd name="connsiteY14" fmla="*/ 434650 h 5063990"/>
              <a:gd name="connsiteX15" fmla="*/ 3842392 w 5074852"/>
              <a:gd name="connsiteY15" fmla="*/ 443598 h 5063990"/>
              <a:gd name="connsiteX16" fmla="*/ 3985575 w 5074852"/>
              <a:gd name="connsiteY16" fmla="*/ 521743 h 5063990"/>
              <a:gd name="connsiteX17" fmla="*/ 4614609 w 5074852"/>
              <a:gd name="connsiteY17" fmla="*/ 1109348 h 5063990"/>
              <a:gd name="connsiteX18" fmla="*/ 4661937 w 5074852"/>
              <a:gd name="connsiteY18" fmla="*/ 1183566 h 5063990"/>
              <a:gd name="connsiteX19" fmla="*/ 4671494 w 5074852"/>
              <a:gd name="connsiteY19" fmla="*/ 1167546 h 5063990"/>
              <a:gd name="connsiteX20" fmla="*/ 4721960 w 5074852"/>
              <a:gd name="connsiteY20" fmla="*/ 796243 h 5063990"/>
              <a:gd name="connsiteX21" fmla="*/ 4328896 w 5074852"/>
              <a:gd name="connsiteY21" fmla="*/ 365548 h 5063990"/>
              <a:gd name="connsiteX22" fmla="*/ 4176835 w 5074852"/>
              <a:gd name="connsiteY22" fmla="*/ 341562 h 5063990"/>
              <a:gd name="connsiteX23" fmla="*/ 4183824 w 5074852"/>
              <a:gd name="connsiteY23" fmla="*/ 189 h 5063990"/>
              <a:gd name="connsiteX24" fmla="*/ 4427259 w 5074852"/>
              <a:gd name="connsiteY24" fmla="*/ 38588 h 5063990"/>
              <a:gd name="connsiteX25" fmla="*/ 5056526 w 5074852"/>
              <a:gd name="connsiteY25" fmla="*/ 728098 h 5063990"/>
              <a:gd name="connsiteX26" fmla="*/ 4913426 w 5074852"/>
              <a:gd name="connsiteY26" fmla="*/ 1426963 h 5063990"/>
              <a:gd name="connsiteX27" fmla="*/ 4897039 w 5074852"/>
              <a:gd name="connsiteY27" fmla="*/ 1447543 h 5063990"/>
              <a:gd name="connsiteX28" fmla="*/ 4901285 w 5074852"/>
              <a:gd name="connsiteY28" fmla="*/ 1451788 h 5063990"/>
              <a:gd name="connsiteX29" fmla="*/ 4863862 w 5074852"/>
              <a:gd name="connsiteY29" fmla="*/ 1489211 h 5063990"/>
              <a:gd name="connsiteX30" fmla="*/ 4837026 w 5074852"/>
              <a:gd name="connsiteY30" fmla="*/ 1522915 h 5063990"/>
              <a:gd name="connsiteX31" fmla="*/ 4747085 w 5074852"/>
              <a:gd name="connsiteY31" fmla="*/ 1608804 h 5063990"/>
              <a:gd name="connsiteX32" fmla="*/ 4745805 w 5074852"/>
              <a:gd name="connsiteY32" fmla="*/ 1607267 h 5063990"/>
              <a:gd name="connsiteX33" fmla="*/ 1881323 w 5074852"/>
              <a:gd name="connsiteY33" fmla="*/ 4471749 h 5063990"/>
              <a:gd name="connsiteX34" fmla="*/ 1884004 w 5074852"/>
              <a:gd name="connsiteY34" fmla="*/ 4480607 h 5063990"/>
              <a:gd name="connsiteX35" fmla="*/ 1867459 w 5074852"/>
              <a:gd name="connsiteY35" fmla="*/ 4485614 h 5063990"/>
              <a:gd name="connsiteX36" fmla="*/ 1850684 w 5074852"/>
              <a:gd name="connsiteY36" fmla="*/ 4502388 h 5063990"/>
              <a:gd name="connsiteX37" fmla="*/ 1841703 w 5074852"/>
              <a:gd name="connsiteY37" fmla="*/ 4493407 h 5063990"/>
              <a:gd name="connsiteX38" fmla="*/ 598435 w 5074852"/>
              <a:gd name="connsiteY38" fmla="*/ 4869636 h 5063990"/>
              <a:gd name="connsiteX39" fmla="*/ 0 w 5074852"/>
              <a:gd name="connsiteY39" fmla="*/ 5063990 h 5063990"/>
              <a:gd name="connsiteX40" fmla="*/ 95240 w 5074852"/>
              <a:gd name="connsiteY40" fmla="*/ 4745484 h 5063990"/>
              <a:gd name="connsiteX41" fmla="*/ 93708 w 5074852"/>
              <a:gd name="connsiteY41" fmla="*/ 4744980 h 5063990"/>
              <a:gd name="connsiteX42" fmla="*/ 112315 w 5074852"/>
              <a:gd name="connsiteY42" fmla="*/ 4688384 h 5063990"/>
              <a:gd name="connsiteX43" fmla="*/ 166429 w 5074852"/>
              <a:gd name="connsiteY43" fmla="*/ 4507414 h 5063990"/>
              <a:gd name="connsiteX44" fmla="*/ 170700 w 5074852"/>
              <a:gd name="connsiteY44" fmla="*/ 4510779 h 5063990"/>
              <a:gd name="connsiteX45" fmla="*/ 604148 w 5074852"/>
              <a:gd name="connsiteY45" fmla="*/ 3192281 h 5063990"/>
              <a:gd name="connsiteX46" fmla="*/ 601026 w 5074852"/>
              <a:gd name="connsiteY46" fmla="*/ 3189159 h 5063990"/>
              <a:gd name="connsiteX47" fmla="*/ 607205 w 5074852"/>
              <a:gd name="connsiteY47" fmla="*/ 3182980 h 5063990"/>
              <a:gd name="connsiteX48" fmla="*/ 610885 w 5074852"/>
              <a:gd name="connsiteY48" fmla="*/ 3171785 h 5063990"/>
              <a:gd name="connsiteX49" fmla="*/ 616540 w 5074852"/>
              <a:gd name="connsiteY49" fmla="*/ 3173645 h 5063990"/>
              <a:gd name="connsiteX50" fmla="*/ 3522874 w 5074852"/>
              <a:gd name="connsiteY50" fmla="*/ 267311 h 5063990"/>
              <a:gd name="connsiteX51" fmla="*/ 3522007 w 5074852"/>
              <a:gd name="connsiteY51" fmla="*/ 266444 h 5063990"/>
              <a:gd name="connsiteX52" fmla="*/ 3539763 w 5074852"/>
              <a:gd name="connsiteY52" fmla="*/ 250422 h 5063990"/>
              <a:gd name="connsiteX53" fmla="*/ 3548848 w 5074852"/>
              <a:gd name="connsiteY53" fmla="*/ 241337 h 5063990"/>
              <a:gd name="connsiteX54" fmla="*/ 3549314 w 5074852"/>
              <a:gd name="connsiteY54" fmla="*/ 241803 h 5063990"/>
              <a:gd name="connsiteX55" fmla="*/ 3591419 w 5074852"/>
              <a:gd name="connsiteY55" fmla="*/ 203809 h 5063990"/>
              <a:gd name="connsiteX56" fmla="*/ 4183824 w 5074852"/>
              <a:gd name="connsiteY56" fmla="*/ 189 h 506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074852" h="5063990">
                <a:moveTo>
                  <a:pt x="816378" y="3584162"/>
                </a:moveTo>
                <a:lnTo>
                  <a:pt x="494757" y="4562500"/>
                </a:lnTo>
                <a:lnTo>
                  <a:pt x="1522998" y="4251342"/>
                </a:lnTo>
                <a:lnTo>
                  <a:pt x="1446260" y="4131002"/>
                </a:lnTo>
                <a:cubicBezTo>
                  <a:pt x="1306625" y="3934700"/>
                  <a:pt x="1128728" y="3768520"/>
                  <a:pt x="923382" y="3642561"/>
                </a:cubicBezTo>
                <a:close/>
                <a:moveTo>
                  <a:pt x="3542907" y="705484"/>
                </a:moveTo>
                <a:lnTo>
                  <a:pt x="985516" y="3262875"/>
                </a:lnTo>
                <a:lnTo>
                  <a:pt x="1113448" y="3332695"/>
                </a:lnTo>
                <a:cubicBezTo>
                  <a:pt x="1360483" y="3484226"/>
                  <a:pt x="1574498" y="3684145"/>
                  <a:pt x="1742481" y="3920299"/>
                </a:cubicBezTo>
                <a:lnTo>
                  <a:pt x="1832850" y="4062016"/>
                </a:lnTo>
                <a:lnTo>
                  <a:pt x="4417890" y="1476978"/>
                </a:lnTo>
                <a:lnTo>
                  <a:pt x="4415770" y="1472766"/>
                </a:lnTo>
                <a:cubicBezTo>
                  <a:pt x="4236029" y="1156670"/>
                  <a:pt x="3964114" y="902663"/>
                  <a:pt x="3636524" y="744840"/>
                </a:cubicBezTo>
                <a:close/>
                <a:moveTo>
                  <a:pt x="4176835" y="341562"/>
                </a:moveTo>
                <a:cubicBezTo>
                  <a:pt x="4062433" y="339228"/>
                  <a:pt x="3949500" y="371545"/>
                  <a:pt x="3853383" y="434650"/>
                </a:cubicBezTo>
                <a:lnTo>
                  <a:pt x="3842392" y="443598"/>
                </a:lnTo>
                <a:lnTo>
                  <a:pt x="3985575" y="521743"/>
                </a:lnTo>
                <a:cubicBezTo>
                  <a:pt x="4232611" y="673273"/>
                  <a:pt x="4446625" y="873192"/>
                  <a:pt x="4614609" y="1109348"/>
                </a:cubicBezTo>
                <a:lnTo>
                  <a:pt x="4661937" y="1183566"/>
                </a:lnTo>
                <a:lnTo>
                  <a:pt x="4671494" y="1167546"/>
                </a:lnTo>
                <a:cubicBezTo>
                  <a:pt x="4728833" y="1054946"/>
                  <a:pt x="4748054" y="924352"/>
                  <a:pt x="4721960" y="796243"/>
                </a:cubicBezTo>
                <a:cubicBezTo>
                  <a:pt x="4680210" y="591268"/>
                  <a:pt x="4529210" y="425811"/>
                  <a:pt x="4328896" y="365548"/>
                </a:cubicBezTo>
                <a:cubicBezTo>
                  <a:pt x="4278817" y="350482"/>
                  <a:pt x="4227681" y="342599"/>
                  <a:pt x="4176835" y="341562"/>
                </a:cubicBezTo>
                <a:close/>
                <a:moveTo>
                  <a:pt x="4183824" y="189"/>
                </a:moveTo>
                <a:cubicBezTo>
                  <a:pt x="4265224" y="1850"/>
                  <a:pt x="4347087" y="14469"/>
                  <a:pt x="4427259" y="38588"/>
                </a:cubicBezTo>
                <a:cubicBezTo>
                  <a:pt x="4747948" y="135065"/>
                  <a:pt x="4989688" y="399949"/>
                  <a:pt x="5056526" y="728098"/>
                </a:cubicBezTo>
                <a:cubicBezTo>
                  <a:pt x="5106655" y="974209"/>
                  <a:pt x="5052319" y="1226049"/>
                  <a:pt x="4913426" y="1426963"/>
                </a:cubicBezTo>
                <a:lnTo>
                  <a:pt x="4897039" y="1447543"/>
                </a:lnTo>
                <a:lnTo>
                  <a:pt x="4901285" y="1451788"/>
                </a:lnTo>
                <a:lnTo>
                  <a:pt x="4863862" y="1489211"/>
                </a:lnTo>
                <a:lnTo>
                  <a:pt x="4837026" y="1522915"/>
                </a:lnTo>
                <a:cubicBezTo>
                  <a:pt x="4809271" y="1553308"/>
                  <a:pt x="4779260" y="1582027"/>
                  <a:pt x="4747085" y="1608804"/>
                </a:cubicBezTo>
                <a:lnTo>
                  <a:pt x="4745805" y="1607267"/>
                </a:lnTo>
                <a:lnTo>
                  <a:pt x="1881323" y="4471749"/>
                </a:lnTo>
                <a:lnTo>
                  <a:pt x="1884004" y="4480607"/>
                </a:lnTo>
                <a:lnTo>
                  <a:pt x="1867459" y="4485614"/>
                </a:lnTo>
                <a:lnTo>
                  <a:pt x="1850684" y="4502388"/>
                </a:lnTo>
                <a:lnTo>
                  <a:pt x="1841703" y="4493407"/>
                </a:lnTo>
                <a:lnTo>
                  <a:pt x="598435" y="4869636"/>
                </a:lnTo>
                <a:lnTo>
                  <a:pt x="0" y="5063990"/>
                </a:lnTo>
                <a:lnTo>
                  <a:pt x="95240" y="4745484"/>
                </a:lnTo>
                <a:lnTo>
                  <a:pt x="93708" y="4744980"/>
                </a:lnTo>
                <a:lnTo>
                  <a:pt x="112315" y="4688384"/>
                </a:lnTo>
                <a:lnTo>
                  <a:pt x="166429" y="4507414"/>
                </a:lnTo>
                <a:lnTo>
                  <a:pt x="170700" y="4510779"/>
                </a:lnTo>
                <a:lnTo>
                  <a:pt x="604148" y="3192281"/>
                </a:lnTo>
                <a:lnTo>
                  <a:pt x="601026" y="3189159"/>
                </a:lnTo>
                <a:lnTo>
                  <a:pt x="607205" y="3182980"/>
                </a:lnTo>
                <a:lnTo>
                  <a:pt x="610885" y="3171785"/>
                </a:lnTo>
                <a:lnTo>
                  <a:pt x="616540" y="3173645"/>
                </a:lnTo>
                <a:lnTo>
                  <a:pt x="3522874" y="267311"/>
                </a:lnTo>
                <a:lnTo>
                  <a:pt x="3522007" y="266444"/>
                </a:lnTo>
                <a:lnTo>
                  <a:pt x="3539763" y="250422"/>
                </a:lnTo>
                <a:lnTo>
                  <a:pt x="3548848" y="241337"/>
                </a:lnTo>
                <a:lnTo>
                  <a:pt x="3549314" y="241803"/>
                </a:lnTo>
                <a:lnTo>
                  <a:pt x="3591419" y="203809"/>
                </a:lnTo>
                <a:cubicBezTo>
                  <a:pt x="3759677" y="66975"/>
                  <a:pt x="3970150" y="-4171"/>
                  <a:pt x="4183824" y="1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矩形 19"/>
          <p:cNvSpPr/>
          <p:nvPr/>
        </p:nvSpPr>
        <p:spPr>
          <a:xfrm>
            <a:off x="1617867" y="5020489"/>
            <a:ext cx="9226346" cy="700576"/>
          </a:xfrm>
          <a:prstGeom prst="rect">
            <a:avLst/>
          </a:prstGeom>
        </p:spPr>
        <p:txBody>
          <a:bodyPr wrap="square">
            <a:spAutoFit/>
          </a:bodyPr>
          <a:lstStyle/>
          <a:p>
            <a:pPr algn="ctr">
              <a:lnSpc>
                <a:spcPct val="150000"/>
              </a:lnSpc>
              <a:buClr>
                <a:srgbClr val="CC0099"/>
              </a:buClr>
            </a:pPr>
            <a:r>
              <a:rPr lang="zh-CN" altLang="en-US" sz="1400" dirty="0">
                <a:latin typeface="微软雅黑" panose="020B0503020204020204" pitchFamily="34" charset="-122"/>
                <a:ea typeface="微软雅黑" panose="020B0503020204020204" pitchFamily="34" charset="-122"/>
              </a:rPr>
              <a:t>点击输入内容点击输入内容点击输入内容点击输入内容点击输入内容点击输入内容点击输入内容点击输入内容</a:t>
            </a:r>
            <a:endParaRPr lang="en-US" altLang="zh-CN" sz="1400" dirty="0">
              <a:latin typeface="微软雅黑" panose="020B0503020204020204" pitchFamily="34" charset="-122"/>
              <a:ea typeface="微软雅黑" panose="020B0503020204020204" pitchFamily="34" charset="-122"/>
            </a:endParaRPr>
          </a:p>
          <a:p>
            <a:pPr algn="ctr">
              <a:lnSpc>
                <a:spcPct val="150000"/>
              </a:lnSpc>
              <a:buClr>
                <a:srgbClr val="CC0099"/>
              </a:buClr>
            </a:pP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anim calcmode="lin" valueType="num">
                                      <p:cBhvr>
                                        <p:cTn id="88" dur="1000" fill="hold"/>
                                        <p:tgtEl>
                                          <p:spTgt spid="20"/>
                                        </p:tgtEl>
                                        <p:attrNameLst>
                                          <p:attrName>ppt_x</p:attrName>
                                        </p:attrNameLst>
                                      </p:cBhvr>
                                      <p:tavLst>
                                        <p:tav tm="0">
                                          <p:val>
                                            <p:strVal val="#ppt_x"/>
                                          </p:val>
                                        </p:tav>
                                        <p:tav tm="100000">
                                          <p:val>
                                            <p:strVal val="#ppt_x"/>
                                          </p:val>
                                        </p:tav>
                                      </p:tavLst>
                                    </p:anim>
                                    <p:anim calcmode="lin" valueType="num">
                                      <p:cBhvr>
                                        <p:cTn id="8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animBg="1"/>
      <p:bldP spid="10" grpId="0" animBg="1"/>
      <p:bldP spid="11" grpId="0" animBg="1"/>
      <p:bldP spid="12" grpId="0"/>
      <p:bldP spid="13" grpId="0"/>
      <p:bldP spid="14" grpId="0"/>
      <p:bldP spid="15" grpId="0"/>
      <p:bldP spid="16" grpId="0" animBg="1"/>
      <p:bldP spid="17" grpId="0" animBg="1"/>
      <p:bldP spid="18" grpId="0" animBg="1"/>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4075" r="10189" b="25645"/>
          <a:stretch>
            <a:fillRect/>
          </a:stretch>
        </p:blipFill>
        <p:spPr>
          <a:xfrm>
            <a:off x="-793718" y="0"/>
            <a:ext cx="7794593" cy="4900613"/>
          </a:xfrm>
          <a:prstGeom prst="rect">
            <a:avLst/>
          </a:prstGeom>
        </p:spPr>
      </p:pic>
      <p:grpSp>
        <p:nvGrpSpPr>
          <p:cNvPr id="6" name="组合 5"/>
          <p:cNvGrpSpPr/>
          <p:nvPr/>
        </p:nvGrpSpPr>
        <p:grpSpPr>
          <a:xfrm>
            <a:off x="5899256" y="1679087"/>
            <a:ext cx="728869" cy="728869"/>
            <a:chOff x="1537252" y="2909377"/>
            <a:chExt cx="728869" cy="728869"/>
          </a:xfrm>
        </p:grpSpPr>
        <p:sp>
          <p:nvSpPr>
            <p:cNvPr id="7" name="菱形 6"/>
            <p:cNvSpPr/>
            <p:nvPr/>
          </p:nvSpPr>
          <p:spPr>
            <a:xfrm>
              <a:off x="1537252" y="2909377"/>
              <a:ext cx="728869" cy="728869"/>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1716171" y="3036134"/>
              <a:ext cx="384313"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9" name="文本框 8"/>
          <p:cNvSpPr txBox="1">
            <a:spLocks noChangeArrowheads="1"/>
          </p:cNvSpPr>
          <p:nvPr/>
        </p:nvSpPr>
        <p:spPr bwMode="auto">
          <a:xfrm>
            <a:off x="6894842" y="1643412"/>
            <a:ext cx="1919864" cy="400110"/>
          </a:xfrm>
          <a:prstGeom prst="rect">
            <a:avLst/>
          </a:prstGeom>
          <a:noFill/>
          <a:ln>
            <a:noFill/>
          </a:ln>
        </p:spPr>
        <p:txBody>
          <a:bodyPr wrap="square">
            <a:spAutoFit/>
          </a:bodyPr>
          <a:lstStyle>
            <a:lvl1pPr/>
            <a:lvl2pPr marL="742950" indent="-285750"/>
            <a:lvl3pPr/>
            <a:lvl4pPr/>
            <a:lvl5pPr/>
            <a:lvl6pPr/>
            <a:lvl7pPr/>
            <a:lvl8pPr/>
            <a:lvl9pPr/>
          </a:lstStyle>
          <a:p>
            <a:r>
              <a:rPr lang="zh-CN" altLang="en-US" sz="2000" b="1" dirty="0" smtClean="0">
                <a:latin typeface="微软雅黑 Light" panose="020B0502040204020203" pitchFamily="34" charset="-122"/>
                <a:ea typeface="微软雅黑 Light" panose="020B0502040204020203" pitchFamily="34" charset="-122"/>
                <a:sym typeface="微软雅黑" panose="020B0503020204020204" pitchFamily="34" charset="-122"/>
              </a:rPr>
              <a:t>点击输入标题</a:t>
            </a:r>
            <a:endParaRPr lang="zh-CN" altLang="en-US" sz="2000" b="1" dirty="0">
              <a:latin typeface="微软雅黑 Light" panose="020B0502040204020203" pitchFamily="34" charset="-122"/>
              <a:ea typeface="微软雅黑 Light" panose="020B0502040204020203" pitchFamily="34" charset="-122"/>
            </a:endParaRPr>
          </a:p>
        </p:txBody>
      </p:sp>
      <p:sp>
        <p:nvSpPr>
          <p:cNvPr id="10" name="矩形 9"/>
          <p:cNvSpPr/>
          <p:nvPr/>
        </p:nvSpPr>
        <p:spPr>
          <a:xfrm>
            <a:off x="6930047" y="2043522"/>
            <a:ext cx="4585678" cy="461665"/>
          </a:xfrm>
          <a:prstGeom prst="rect">
            <a:avLst/>
          </a:prstGeom>
          <a:noFill/>
        </p:spPr>
        <p:txBody>
          <a:bodyPr wrap="square">
            <a:spAutoFit/>
          </a:bodyPr>
          <a:lstStyle/>
          <a:p>
            <a:r>
              <a:rPr lang="en-US" altLang="zh-CN" sz="1200" dirty="0">
                <a:latin typeface="微软雅黑 Light" panose="020B0502040204020203" pitchFamily="34" charset="-122"/>
                <a:ea typeface="微软雅黑 Light" panose="020B0502040204020203" pitchFamily="34" charset="-122"/>
              </a:rPr>
              <a:t>THIS IS A ART TEMPLATE ,THE TEMPLATE DESIGN BY RONY. THANK YOU</a:t>
            </a:r>
            <a:endParaRPr lang="zh-CN" altLang="en-US" sz="1200" dirty="0">
              <a:latin typeface="微软雅黑 Light" panose="020B0502040204020203" pitchFamily="34" charset="-122"/>
              <a:ea typeface="微软雅黑 Light" panose="020B0502040204020203" pitchFamily="34" charset="-122"/>
            </a:endParaRPr>
          </a:p>
        </p:txBody>
      </p:sp>
      <p:grpSp>
        <p:nvGrpSpPr>
          <p:cNvPr id="11" name="组合 10"/>
          <p:cNvGrpSpPr/>
          <p:nvPr/>
        </p:nvGrpSpPr>
        <p:grpSpPr>
          <a:xfrm>
            <a:off x="5899256" y="2839425"/>
            <a:ext cx="728869" cy="728869"/>
            <a:chOff x="1537252" y="2909377"/>
            <a:chExt cx="728869" cy="728869"/>
          </a:xfrm>
        </p:grpSpPr>
        <p:sp>
          <p:nvSpPr>
            <p:cNvPr id="12" name="菱形 11"/>
            <p:cNvSpPr/>
            <p:nvPr/>
          </p:nvSpPr>
          <p:spPr>
            <a:xfrm>
              <a:off x="1537252" y="2909377"/>
              <a:ext cx="728869" cy="728869"/>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p:cNvSpPr txBox="1"/>
            <p:nvPr/>
          </p:nvSpPr>
          <p:spPr>
            <a:xfrm>
              <a:off x="1716171" y="3036134"/>
              <a:ext cx="384313"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14" name="文本框 13"/>
          <p:cNvSpPr txBox="1">
            <a:spLocks noChangeArrowheads="1"/>
          </p:cNvSpPr>
          <p:nvPr/>
        </p:nvSpPr>
        <p:spPr bwMode="auto">
          <a:xfrm>
            <a:off x="6894842" y="2803750"/>
            <a:ext cx="1919864" cy="400110"/>
          </a:xfrm>
          <a:prstGeom prst="rect">
            <a:avLst/>
          </a:prstGeom>
          <a:noFill/>
          <a:ln>
            <a:noFill/>
          </a:ln>
        </p:spPr>
        <p:txBody>
          <a:bodyPr wrap="square">
            <a:spAutoFit/>
          </a:bodyPr>
          <a:lstStyle>
            <a:lvl1pPr/>
            <a:lvl2pPr marL="742950" indent="-285750"/>
            <a:lvl3pPr/>
            <a:lvl4pPr/>
            <a:lvl5pPr/>
            <a:lvl6pPr/>
            <a:lvl7pPr/>
            <a:lvl8pPr/>
            <a:lvl9pPr/>
          </a:lstStyle>
          <a:p>
            <a:r>
              <a:rPr lang="zh-CN" altLang="en-US" sz="2000" b="1" dirty="0">
                <a:latin typeface="微软雅黑 Light" panose="020B0502040204020203" pitchFamily="34" charset="-122"/>
                <a:ea typeface="微软雅黑 Light" panose="020B0502040204020203" pitchFamily="34" charset="-122"/>
                <a:sym typeface="微软雅黑" panose="020B0503020204020204" pitchFamily="34" charset="-122"/>
              </a:rPr>
              <a:t>点击输入标题</a:t>
            </a:r>
            <a:endParaRPr lang="zh-CN" altLang="en-US" sz="2000" b="1" dirty="0">
              <a:latin typeface="微软雅黑 Light" panose="020B0502040204020203" pitchFamily="34" charset="-122"/>
              <a:ea typeface="微软雅黑 Light" panose="020B0502040204020203" pitchFamily="34" charset="-122"/>
            </a:endParaRPr>
          </a:p>
        </p:txBody>
      </p:sp>
      <p:sp>
        <p:nvSpPr>
          <p:cNvPr id="15" name="矩形 14"/>
          <p:cNvSpPr/>
          <p:nvPr/>
        </p:nvSpPr>
        <p:spPr>
          <a:xfrm>
            <a:off x="6930047" y="3203860"/>
            <a:ext cx="4428516" cy="461665"/>
          </a:xfrm>
          <a:prstGeom prst="rect">
            <a:avLst/>
          </a:prstGeom>
          <a:noFill/>
        </p:spPr>
        <p:txBody>
          <a:bodyPr wrap="square">
            <a:spAutoFit/>
          </a:bodyPr>
          <a:lstStyle/>
          <a:p>
            <a:r>
              <a:rPr lang="en-US" altLang="zh-CN" sz="1200" dirty="0">
                <a:latin typeface="微软雅黑 Light" panose="020B0502040204020203" pitchFamily="34" charset="-122"/>
                <a:ea typeface="微软雅黑 Light" panose="020B0502040204020203" pitchFamily="34" charset="-122"/>
              </a:rPr>
              <a:t>THIS IS A ART TEMPLATE ,THE TEMPLATE DESIGN BY RONY. THANK YOU</a:t>
            </a:r>
            <a:endParaRPr lang="zh-CN" altLang="en-US" sz="1200" dirty="0">
              <a:latin typeface="微软雅黑 Light" panose="020B0502040204020203" pitchFamily="34" charset="-122"/>
              <a:ea typeface="微软雅黑 Light" panose="020B0502040204020203" pitchFamily="34" charset="-122"/>
            </a:endParaRPr>
          </a:p>
        </p:txBody>
      </p:sp>
      <p:grpSp>
        <p:nvGrpSpPr>
          <p:cNvPr id="16" name="组合 15"/>
          <p:cNvGrpSpPr/>
          <p:nvPr/>
        </p:nvGrpSpPr>
        <p:grpSpPr>
          <a:xfrm>
            <a:off x="5899256" y="4005961"/>
            <a:ext cx="728869" cy="728869"/>
            <a:chOff x="1537252" y="2909377"/>
            <a:chExt cx="728869" cy="728869"/>
          </a:xfrm>
        </p:grpSpPr>
        <p:sp>
          <p:nvSpPr>
            <p:cNvPr id="17" name="菱形 16"/>
            <p:cNvSpPr/>
            <p:nvPr/>
          </p:nvSpPr>
          <p:spPr>
            <a:xfrm>
              <a:off x="1537252" y="2909377"/>
              <a:ext cx="728869" cy="728869"/>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p:cNvSpPr txBox="1"/>
            <p:nvPr/>
          </p:nvSpPr>
          <p:spPr>
            <a:xfrm>
              <a:off x="1716171" y="3036134"/>
              <a:ext cx="384313"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19" name="文本框 18"/>
          <p:cNvSpPr txBox="1">
            <a:spLocks noChangeArrowheads="1"/>
          </p:cNvSpPr>
          <p:nvPr/>
        </p:nvSpPr>
        <p:spPr bwMode="auto">
          <a:xfrm>
            <a:off x="6894842" y="3970286"/>
            <a:ext cx="1919864" cy="400110"/>
          </a:xfrm>
          <a:prstGeom prst="rect">
            <a:avLst/>
          </a:prstGeom>
          <a:noFill/>
          <a:ln>
            <a:noFill/>
          </a:ln>
        </p:spPr>
        <p:txBody>
          <a:bodyPr wrap="square">
            <a:spAutoFit/>
          </a:bodyPr>
          <a:lstStyle>
            <a:lvl1pPr/>
            <a:lvl2pPr marL="742950" indent="-285750"/>
            <a:lvl3pPr/>
            <a:lvl4pPr/>
            <a:lvl5pPr/>
            <a:lvl6pPr/>
            <a:lvl7pPr/>
            <a:lvl8pPr/>
            <a:lvl9pPr/>
          </a:lstStyle>
          <a:p>
            <a:r>
              <a:rPr lang="zh-CN" altLang="en-US" sz="2000" b="1" dirty="0">
                <a:latin typeface="微软雅黑 Light" panose="020B0502040204020203" pitchFamily="34" charset="-122"/>
                <a:ea typeface="微软雅黑 Light" panose="020B0502040204020203" pitchFamily="34" charset="-122"/>
                <a:sym typeface="微软雅黑" panose="020B0503020204020204" pitchFamily="34" charset="-122"/>
              </a:rPr>
              <a:t>点击输入标题</a:t>
            </a:r>
            <a:endParaRPr lang="zh-CN" altLang="en-US" sz="2000" b="1" dirty="0">
              <a:latin typeface="微软雅黑 Light" panose="020B0502040204020203" pitchFamily="34" charset="-122"/>
              <a:ea typeface="微软雅黑 Light" panose="020B0502040204020203" pitchFamily="34" charset="-122"/>
            </a:endParaRPr>
          </a:p>
        </p:txBody>
      </p:sp>
      <p:sp>
        <p:nvSpPr>
          <p:cNvPr id="20" name="矩形 19"/>
          <p:cNvSpPr/>
          <p:nvPr/>
        </p:nvSpPr>
        <p:spPr>
          <a:xfrm>
            <a:off x="6930047" y="4370396"/>
            <a:ext cx="4428516" cy="461665"/>
          </a:xfrm>
          <a:prstGeom prst="rect">
            <a:avLst/>
          </a:prstGeom>
          <a:noFill/>
        </p:spPr>
        <p:txBody>
          <a:bodyPr wrap="square">
            <a:spAutoFit/>
          </a:bodyPr>
          <a:lstStyle/>
          <a:p>
            <a:r>
              <a:rPr lang="en-US" altLang="zh-CN" sz="1200" dirty="0">
                <a:latin typeface="微软雅黑 Light" panose="020B0502040204020203" pitchFamily="34" charset="-122"/>
                <a:ea typeface="微软雅黑 Light" panose="020B0502040204020203" pitchFamily="34" charset="-122"/>
              </a:rPr>
              <a:t>THIS IS A ART TEMPLATE ,THE TEMPLATE DESIGN BY RONY. THANK YOU</a:t>
            </a:r>
            <a:endParaRPr lang="zh-CN" altLang="en-US" sz="1200" dirty="0">
              <a:latin typeface="微软雅黑 Light" panose="020B0502040204020203" pitchFamily="34" charset="-122"/>
              <a:ea typeface="微软雅黑 Light" panose="020B0502040204020203" pitchFamily="34" charset="-122"/>
            </a:endParaRPr>
          </a:p>
        </p:txBody>
      </p:sp>
      <p:grpSp>
        <p:nvGrpSpPr>
          <p:cNvPr id="21" name="组合 20"/>
          <p:cNvGrpSpPr/>
          <p:nvPr/>
        </p:nvGrpSpPr>
        <p:grpSpPr>
          <a:xfrm>
            <a:off x="5899256" y="5180587"/>
            <a:ext cx="728869" cy="728869"/>
            <a:chOff x="1537252" y="2909377"/>
            <a:chExt cx="728869" cy="728869"/>
          </a:xfrm>
        </p:grpSpPr>
        <p:sp>
          <p:nvSpPr>
            <p:cNvPr id="22" name="菱形 21"/>
            <p:cNvSpPr/>
            <p:nvPr/>
          </p:nvSpPr>
          <p:spPr>
            <a:xfrm>
              <a:off x="1537252" y="2909377"/>
              <a:ext cx="728869" cy="728869"/>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p:cNvSpPr txBox="1"/>
            <p:nvPr/>
          </p:nvSpPr>
          <p:spPr>
            <a:xfrm>
              <a:off x="1716171" y="3036134"/>
              <a:ext cx="384313"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24" name="文本框 23"/>
          <p:cNvSpPr txBox="1">
            <a:spLocks noChangeArrowheads="1"/>
          </p:cNvSpPr>
          <p:nvPr/>
        </p:nvSpPr>
        <p:spPr bwMode="auto">
          <a:xfrm>
            <a:off x="6894842" y="5144912"/>
            <a:ext cx="1919864" cy="400110"/>
          </a:xfrm>
          <a:prstGeom prst="rect">
            <a:avLst/>
          </a:prstGeom>
          <a:noFill/>
          <a:ln>
            <a:noFill/>
          </a:ln>
        </p:spPr>
        <p:txBody>
          <a:bodyPr wrap="square">
            <a:spAutoFit/>
          </a:bodyPr>
          <a:lstStyle>
            <a:lvl1pPr/>
            <a:lvl2pPr marL="742950" indent="-285750"/>
            <a:lvl3pPr/>
            <a:lvl4pPr/>
            <a:lvl5pPr/>
            <a:lvl6pPr/>
            <a:lvl7pPr/>
            <a:lvl8pPr/>
            <a:lvl9pPr/>
          </a:lstStyle>
          <a:p>
            <a:r>
              <a:rPr lang="zh-CN" altLang="en-US" sz="2000" b="1" dirty="0">
                <a:latin typeface="微软雅黑 Light" panose="020B0502040204020203" pitchFamily="34" charset="-122"/>
                <a:ea typeface="微软雅黑 Light" panose="020B0502040204020203" pitchFamily="34" charset="-122"/>
                <a:sym typeface="微软雅黑" panose="020B0503020204020204" pitchFamily="34" charset="-122"/>
              </a:rPr>
              <a:t>点击输入标题</a:t>
            </a:r>
            <a:endParaRPr lang="zh-CN" altLang="en-US" sz="2000" b="1" dirty="0">
              <a:latin typeface="微软雅黑 Light" panose="020B0502040204020203" pitchFamily="34" charset="-122"/>
              <a:ea typeface="微软雅黑 Light" panose="020B0502040204020203" pitchFamily="34" charset="-122"/>
            </a:endParaRPr>
          </a:p>
        </p:txBody>
      </p:sp>
      <p:sp>
        <p:nvSpPr>
          <p:cNvPr id="25" name="矩形 24"/>
          <p:cNvSpPr/>
          <p:nvPr/>
        </p:nvSpPr>
        <p:spPr>
          <a:xfrm>
            <a:off x="6930047" y="5545022"/>
            <a:ext cx="4428516" cy="461665"/>
          </a:xfrm>
          <a:prstGeom prst="rect">
            <a:avLst/>
          </a:prstGeom>
          <a:noFill/>
        </p:spPr>
        <p:txBody>
          <a:bodyPr wrap="square">
            <a:spAutoFit/>
          </a:bodyPr>
          <a:lstStyle/>
          <a:p>
            <a:r>
              <a:rPr lang="en-US" altLang="zh-CN" sz="1200" dirty="0">
                <a:latin typeface="微软雅黑 Light" panose="020B0502040204020203" pitchFamily="34" charset="-122"/>
                <a:ea typeface="微软雅黑 Light" panose="020B0502040204020203" pitchFamily="34" charset="-122"/>
              </a:rPr>
              <a:t>THIS IS A ART TEMPLATE ,THE TEMPLATE DESIGN </a:t>
            </a:r>
            <a:r>
              <a:rPr lang="en-US" altLang="zh-CN" sz="1200">
                <a:latin typeface="微软雅黑 Light" panose="020B0502040204020203" pitchFamily="34" charset="-122"/>
                <a:ea typeface="微软雅黑 Light" panose="020B0502040204020203" pitchFamily="34" charset="-122"/>
              </a:rPr>
              <a:t>BY RONY. </a:t>
            </a:r>
            <a:r>
              <a:rPr lang="en-US" altLang="zh-CN" sz="1200" dirty="0">
                <a:latin typeface="微软雅黑 Light" panose="020B0502040204020203" pitchFamily="34" charset="-122"/>
                <a:ea typeface="微软雅黑 Light" panose="020B0502040204020203" pitchFamily="34" charset="-122"/>
              </a:rPr>
              <a:t>THANK YOU</a:t>
            </a:r>
            <a:endParaRPr lang="zh-CN" altLang="en-US" sz="1200" dirty="0">
              <a:latin typeface="微软雅黑 Light" panose="020B0502040204020203" pitchFamily="34" charset="-122"/>
              <a:ea typeface="微软雅黑 Light" panose="020B0502040204020203" pitchFamily="34" charset="-122"/>
            </a:endParaRPr>
          </a:p>
        </p:txBody>
      </p:sp>
      <p:sp>
        <p:nvSpPr>
          <p:cNvPr id="26" name="文本框 25"/>
          <p:cNvSpPr txBox="1"/>
          <p:nvPr/>
        </p:nvSpPr>
        <p:spPr>
          <a:xfrm>
            <a:off x="0" y="1615741"/>
            <a:ext cx="3686179" cy="1200329"/>
          </a:xfrm>
          <a:prstGeom prst="rect">
            <a:avLst/>
          </a:prstGeom>
          <a:noFill/>
          <a:ln w="19050">
            <a:noFill/>
            <a:prstDash val="dash"/>
          </a:ln>
        </p:spPr>
        <p:txBody>
          <a:bodyPr wrap="square" rtlCol="0">
            <a:spAutoFit/>
          </a:bodyPr>
          <a:lstStyle/>
          <a:p>
            <a:pPr algn="ctr"/>
            <a:r>
              <a:rPr lang="zh-CN" altLang="en-US" sz="7200" dirty="0" smtClean="0">
                <a:solidFill>
                  <a:schemeClr val="bg1"/>
                </a:solidFill>
                <a:latin typeface="Impact" panose="020B0806030902050204" pitchFamily="34" charset="0"/>
                <a:ea typeface="微软雅黑" panose="020B0503020204020204" pitchFamily="34" charset="-122"/>
              </a:rPr>
              <a:t>目录</a:t>
            </a:r>
            <a:endParaRPr lang="zh-CN" altLang="en-US" sz="7200" dirty="0">
              <a:solidFill>
                <a:schemeClr val="bg1"/>
              </a:solidFill>
              <a:latin typeface="Impact"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iterate type="lt">
                                    <p:tmPct val="10000"/>
                                  </p:iterate>
                                  <p:childTnLst>
                                    <p:set>
                                      <p:cBhvr>
                                        <p:cTn id="12" dur="1" fill="hold">
                                          <p:stCondLst>
                                            <p:cond delay="0"/>
                                          </p:stCondLst>
                                        </p:cTn>
                                        <p:tgtEl>
                                          <p:spTgt spid="26"/>
                                        </p:tgtEl>
                                        <p:attrNameLst>
                                          <p:attrName>style.visibility</p:attrName>
                                        </p:attrNameLst>
                                      </p:cBhvr>
                                      <p:to>
                                        <p:strVal val="visible"/>
                                      </p:to>
                                    </p:set>
                                    <p:animEffect transition="in" filter="wipe(down)">
                                      <p:cBhvr>
                                        <p:cTn id="13" dur="362">
                                          <p:stCondLst>
                                            <p:cond delay="0"/>
                                          </p:stCondLst>
                                        </p:cTn>
                                        <p:tgtEl>
                                          <p:spTgt spid="26"/>
                                        </p:tgtEl>
                                      </p:cBhvr>
                                    </p:animEffect>
                                    <p:anim calcmode="lin" valueType="num">
                                      <p:cBhvr>
                                        <p:cTn id="14" dur="1139"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5" dur="415"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6" dur="415" tmFilter="0, 0; 0.125,0.2665; 0.25,0.4; 0.375,0.465; 0.5,0.5;  0.625,0.535; 0.75,0.6; 0.875,0.7335; 1,1">
                                          <p:stCondLst>
                                            <p:cond delay="415"/>
                                          </p:stCondLst>
                                        </p:cTn>
                                        <p:tgtEl>
                                          <p:spTgt spid="26"/>
                                        </p:tgtEl>
                                        <p:attrNameLst>
                                          <p:attrName>ppt_y</p:attrName>
                                        </p:attrNameLst>
                                      </p:cBhvr>
                                      <p:tavLst>
                                        <p:tav tm="0" fmla="#ppt_y-sin(pi*$)/9">
                                          <p:val>
                                            <p:fltVal val="0"/>
                                          </p:val>
                                        </p:tav>
                                        <p:tav tm="100000">
                                          <p:val>
                                            <p:fltVal val="1"/>
                                          </p:val>
                                        </p:tav>
                                      </p:tavLst>
                                    </p:anim>
                                    <p:anim calcmode="lin" valueType="num">
                                      <p:cBhvr>
                                        <p:cTn id="17" dur="207" tmFilter="0, 0; 0.125,0.2665; 0.25,0.4; 0.375,0.465; 0.5,0.5;  0.625,0.535; 0.75,0.6; 0.875,0.7335; 1,1">
                                          <p:stCondLst>
                                            <p:cond delay="828"/>
                                          </p:stCondLst>
                                        </p:cTn>
                                        <p:tgtEl>
                                          <p:spTgt spid="26"/>
                                        </p:tgtEl>
                                        <p:attrNameLst>
                                          <p:attrName>ppt_y</p:attrName>
                                        </p:attrNameLst>
                                      </p:cBhvr>
                                      <p:tavLst>
                                        <p:tav tm="0" fmla="#ppt_y-sin(pi*$)/27">
                                          <p:val>
                                            <p:fltVal val="0"/>
                                          </p:val>
                                        </p:tav>
                                        <p:tav tm="100000">
                                          <p:val>
                                            <p:fltVal val="1"/>
                                          </p:val>
                                        </p:tav>
                                      </p:tavLst>
                                    </p:anim>
                                    <p:anim calcmode="lin" valueType="num">
                                      <p:cBhvr>
                                        <p:cTn id="18" dur="103" tmFilter="0, 0; 0.125,0.2665; 0.25,0.4; 0.375,0.465; 0.5,0.5;  0.625,0.535; 0.75,0.6; 0.875,0.7335; 1,1">
                                          <p:stCondLst>
                                            <p:cond delay="1035"/>
                                          </p:stCondLst>
                                        </p:cTn>
                                        <p:tgtEl>
                                          <p:spTgt spid="26"/>
                                        </p:tgtEl>
                                        <p:attrNameLst>
                                          <p:attrName>ppt_y</p:attrName>
                                        </p:attrNameLst>
                                      </p:cBhvr>
                                      <p:tavLst>
                                        <p:tav tm="0" fmla="#ppt_y-sin(pi*$)/81">
                                          <p:val>
                                            <p:fltVal val="0"/>
                                          </p:val>
                                        </p:tav>
                                        <p:tav tm="100000">
                                          <p:val>
                                            <p:fltVal val="1"/>
                                          </p:val>
                                        </p:tav>
                                      </p:tavLst>
                                    </p:anim>
                                    <p:animScale>
                                      <p:cBhvr>
                                        <p:cTn id="19" dur="16">
                                          <p:stCondLst>
                                            <p:cond delay="406"/>
                                          </p:stCondLst>
                                        </p:cTn>
                                        <p:tgtEl>
                                          <p:spTgt spid="26"/>
                                        </p:tgtEl>
                                      </p:cBhvr>
                                      <p:to x="100000" y="60000"/>
                                    </p:animScale>
                                    <p:animScale>
                                      <p:cBhvr>
                                        <p:cTn id="20" dur="104" decel="50000">
                                          <p:stCondLst>
                                            <p:cond delay="423"/>
                                          </p:stCondLst>
                                        </p:cTn>
                                        <p:tgtEl>
                                          <p:spTgt spid="26"/>
                                        </p:tgtEl>
                                      </p:cBhvr>
                                      <p:to x="100000" y="100000"/>
                                    </p:animScale>
                                    <p:animScale>
                                      <p:cBhvr>
                                        <p:cTn id="21" dur="16">
                                          <p:stCondLst>
                                            <p:cond delay="820"/>
                                          </p:stCondLst>
                                        </p:cTn>
                                        <p:tgtEl>
                                          <p:spTgt spid="26"/>
                                        </p:tgtEl>
                                      </p:cBhvr>
                                      <p:to x="100000" y="80000"/>
                                    </p:animScale>
                                    <p:animScale>
                                      <p:cBhvr>
                                        <p:cTn id="22" dur="104" decel="50000">
                                          <p:stCondLst>
                                            <p:cond delay="836"/>
                                          </p:stCondLst>
                                        </p:cTn>
                                        <p:tgtEl>
                                          <p:spTgt spid="26"/>
                                        </p:tgtEl>
                                      </p:cBhvr>
                                      <p:to x="100000" y="100000"/>
                                    </p:animScale>
                                    <p:animScale>
                                      <p:cBhvr>
                                        <p:cTn id="23" dur="16">
                                          <p:stCondLst>
                                            <p:cond delay="1026"/>
                                          </p:stCondLst>
                                        </p:cTn>
                                        <p:tgtEl>
                                          <p:spTgt spid="26"/>
                                        </p:tgtEl>
                                      </p:cBhvr>
                                      <p:to x="100000" y="90000"/>
                                    </p:animScale>
                                    <p:animScale>
                                      <p:cBhvr>
                                        <p:cTn id="24" dur="104" decel="50000">
                                          <p:stCondLst>
                                            <p:cond delay="1042"/>
                                          </p:stCondLst>
                                        </p:cTn>
                                        <p:tgtEl>
                                          <p:spTgt spid="26"/>
                                        </p:tgtEl>
                                      </p:cBhvr>
                                      <p:to x="100000" y="100000"/>
                                    </p:animScale>
                                    <p:animScale>
                                      <p:cBhvr>
                                        <p:cTn id="25" dur="16">
                                          <p:stCondLst>
                                            <p:cond delay="1130"/>
                                          </p:stCondLst>
                                        </p:cTn>
                                        <p:tgtEl>
                                          <p:spTgt spid="26"/>
                                        </p:tgtEl>
                                      </p:cBhvr>
                                      <p:to x="100000" y="95000"/>
                                    </p:animScale>
                                    <p:animScale>
                                      <p:cBhvr>
                                        <p:cTn id="26" dur="104" decel="50000">
                                          <p:stCondLst>
                                            <p:cond delay="1146"/>
                                          </p:stCondLst>
                                        </p:cTn>
                                        <p:tgtEl>
                                          <p:spTgt spid="26"/>
                                        </p:tgtEl>
                                      </p:cBhvr>
                                      <p:to x="100000" y="100000"/>
                                    </p:animScale>
                                  </p:childTnLst>
                                </p:cTn>
                              </p:par>
                              <p:par>
                                <p:cTn id="27" presetID="14" presetClass="entr" presetSubtype="1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100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10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1000"/>
                                        <p:tgtEl>
                                          <p:spTgt spid="10"/>
                                        </p:tgtEl>
                                      </p:cBhvr>
                                    </p:animEffect>
                                  </p:childTnLst>
                                </p:cTn>
                              </p:par>
                              <p:par>
                                <p:cTn id="36" presetID="14"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1000"/>
                                        <p:tgtEl>
                                          <p:spTgt spid="11"/>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1000"/>
                                        <p:tgtEl>
                                          <p:spTgt spid="1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1000"/>
                                        <p:tgtEl>
                                          <p:spTgt spid="15"/>
                                        </p:tgtEl>
                                      </p:cBhvr>
                                    </p:animEffect>
                                  </p:childTnLst>
                                </p:cTn>
                              </p:par>
                              <p:par>
                                <p:cTn id="45" presetID="14" presetClass="entr" presetSubtype="1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1000"/>
                                        <p:tgtEl>
                                          <p:spTgt spid="1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1000"/>
                                        <p:tgtEl>
                                          <p:spTgt spid="1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1000"/>
                                        <p:tgtEl>
                                          <p:spTgt spid="20"/>
                                        </p:tgtEl>
                                      </p:cBhvr>
                                    </p:animEffect>
                                  </p:childTnLst>
                                </p:cTn>
                              </p:par>
                              <p:par>
                                <p:cTn id="54" presetID="14" presetClass="entr" presetSubtype="1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1000"/>
                                        <p:tgtEl>
                                          <p:spTgt spid="21"/>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1000"/>
                                        <p:tgtEl>
                                          <p:spTgt spid="24"/>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randombar(horizontal)">
                                      <p:cBhvr>
                                        <p:cTn id="6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p:bldP spid="19" grpId="0"/>
      <p:bldP spid="20" grpId="0"/>
      <p:bldP spid="24"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0" y="0"/>
            <a:ext cx="12191998" cy="6858000"/>
          </a:xfrm>
          <a:prstGeom prst="rect">
            <a:avLst/>
          </a:prstGeom>
        </p:spPr>
      </p:pic>
      <p:sp>
        <p:nvSpPr>
          <p:cNvPr id="5" name="文本框 4"/>
          <p:cNvSpPr txBox="1"/>
          <p:nvPr/>
        </p:nvSpPr>
        <p:spPr>
          <a:xfrm>
            <a:off x="2796205" y="3530720"/>
            <a:ext cx="7600951" cy="1200329"/>
          </a:xfrm>
          <a:prstGeom prst="rect">
            <a:avLst/>
          </a:prstGeom>
          <a:noFill/>
          <a:ln w="19050">
            <a:noFill/>
            <a:prstDash val="dash"/>
          </a:ln>
          <a:effectLst>
            <a:outerShdw blurRad="50800" dist="38100" dir="5400000" algn="ctr" rotWithShape="0">
              <a:srgbClr val="000000">
                <a:alpha val="43137"/>
              </a:srgbClr>
            </a:outerShdw>
          </a:effectLst>
        </p:spPr>
        <p:txBody>
          <a:bodyPr wrap="square" rtlCol="0">
            <a:spAutoFit/>
          </a:bodyPr>
          <a:lstStyle/>
          <a:p>
            <a:pPr algn="ctr"/>
            <a:r>
              <a:rPr lang="zh-CN" altLang="en-US" sz="7200" dirty="0" smtClean="0">
                <a:solidFill>
                  <a:schemeClr val="tx1">
                    <a:lumMod val="95000"/>
                    <a:lumOff val="5000"/>
                  </a:schemeClr>
                </a:solidFill>
                <a:latin typeface="Impact" panose="020B0806030902050204" pitchFamily="34" charset="0"/>
                <a:ea typeface="微软雅黑" panose="020B0503020204020204" pitchFamily="34" charset="-122"/>
              </a:rPr>
              <a:t>谢谢观看</a:t>
            </a:r>
            <a:endParaRPr lang="zh-CN" altLang="en-US" sz="7200" dirty="0">
              <a:solidFill>
                <a:schemeClr val="tx1">
                  <a:lumMod val="95000"/>
                  <a:lumOff val="5000"/>
                </a:schemeClr>
              </a:solidFill>
              <a:latin typeface="Impact"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4075" r="10189" b="25645"/>
          <a:stretch>
            <a:fillRect/>
          </a:stretch>
        </p:blipFill>
        <p:spPr>
          <a:xfrm>
            <a:off x="1020795" y="448346"/>
            <a:ext cx="9694830" cy="6095329"/>
          </a:xfrm>
          <a:prstGeom prst="rect">
            <a:avLst/>
          </a:prstGeom>
        </p:spPr>
      </p:pic>
      <p:sp>
        <p:nvSpPr>
          <p:cNvPr id="5" name="椭圆 4"/>
          <p:cNvSpPr/>
          <p:nvPr/>
        </p:nvSpPr>
        <p:spPr>
          <a:xfrm flipH="1">
            <a:off x="3836985" y="1311191"/>
            <a:ext cx="4392616" cy="4369637"/>
          </a:xfrm>
          <a:prstGeom prst="ellipse">
            <a:avLst/>
          </a:prstGeom>
          <a:solidFill>
            <a:srgbClr val="DCF6E9"/>
          </a:solidFill>
          <a:ln>
            <a:noFill/>
          </a:ln>
          <a:effectLst>
            <a:outerShdw blurRad="50800" dist="25400" dir="5400000" sx="102000" sy="10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331884" y="2976313"/>
            <a:ext cx="5321787" cy="769441"/>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zh-CN" altLang="en-US" sz="4400" dirty="0" smtClean="0">
                <a:solidFill>
                  <a:schemeClr val="bg1"/>
                </a:solidFill>
                <a:latin typeface="Impact" panose="020B0806030902050204" pitchFamily="34" charset="0"/>
                <a:ea typeface="微软雅黑" panose="020B0503020204020204" pitchFamily="34" charset="-122"/>
              </a:rPr>
              <a:t>点击输入标题</a:t>
            </a:r>
            <a:endParaRPr lang="zh-CN" altLang="en-US" sz="4400" dirty="0">
              <a:solidFill>
                <a:schemeClr val="bg1"/>
              </a:solidFill>
              <a:latin typeface="Impact" panose="020B0806030902050204" pitchFamily="34" charset="0"/>
              <a:ea typeface="微软雅黑" panose="020B0503020204020204" pitchFamily="34" charset="-122"/>
            </a:endParaRPr>
          </a:p>
        </p:txBody>
      </p:sp>
      <p:sp>
        <p:nvSpPr>
          <p:cNvPr id="7" name="文本框 6"/>
          <p:cNvSpPr txBox="1"/>
          <p:nvPr/>
        </p:nvSpPr>
        <p:spPr>
          <a:xfrm>
            <a:off x="5280713" y="1994195"/>
            <a:ext cx="1505159"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b="1" dirty="0">
                <a:solidFill>
                  <a:schemeClr val="bg1"/>
                </a:solidFill>
                <a:latin typeface="Impact" panose="020B0806030902050204" pitchFamily="34" charset="0"/>
                <a:ea typeface="微软雅黑" panose="020B0503020204020204" pitchFamily="34" charset="-122"/>
              </a:rPr>
              <a:t>0 1</a:t>
            </a:r>
            <a:endParaRPr lang="zh-CN" altLang="en-US" sz="6000" b="1" dirty="0">
              <a:solidFill>
                <a:schemeClr val="bg1"/>
              </a:solidFill>
              <a:latin typeface="Impact" panose="020B0806030902050204" pitchFamily="34" charset="0"/>
              <a:ea typeface="微软雅黑" panose="020B0503020204020204" pitchFamily="34" charset="-122"/>
            </a:endParaRPr>
          </a:p>
        </p:txBody>
      </p:sp>
      <p:sp>
        <p:nvSpPr>
          <p:cNvPr id="8" name="矩形 23"/>
          <p:cNvSpPr>
            <a:spLocks noChangeArrowheads="1"/>
          </p:cNvSpPr>
          <p:nvPr/>
        </p:nvSpPr>
        <p:spPr bwMode="auto">
          <a:xfrm>
            <a:off x="4229575" y="3952606"/>
            <a:ext cx="3583556" cy="923330"/>
          </a:xfrm>
          <a:prstGeom prst="rect">
            <a:avLst/>
          </a:prstGeom>
          <a:noFill/>
          <a:ln>
            <a:noFill/>
          </a:ln>
        </p:spPr>
        <p:txBody>
          <a:bodyPr wrap="square">
            <a:spAutoFit/>
          </a:bodyPr>
          <a:lstStyle/>
          <a:p>
            <a:pPr algn="ctr">
              <a:lnSpc>
                <a:spcPct val="150000"/>
              </a:lnSpc>
            </a:pPr>
            <a:r>
              <a:rPr lang="en-US" altLang="zh-CN" sz="1200" dirty="0">
                <a:latin typeface="微软雅黑" panose="020B0503020204020204" pitchFamily="34" charset="-122"/>
                <a:ea typeface="微软雅黑" panose="020B0503020204020204" pitchFamily="34" charset="-122"/>
              </a:rPr>
              <a:t>THIS IS A ART TEMPLATE ,THE TEMPLATE DESIGN BY RONY. THANK YOU WATCHING THIS ONE.</a:t>
            </a: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3000"/>
                            </p:stCondLst>
                            <p:childTnLst>
                              <p:par>
                                <p:cTn id="17" presetID="4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par>
                          <p:cTn id="22" fill="hold">
                            <p:stCondLst>
                              <p:cond delay="5000"/>
                            </p:stCondLst>
                            <p:childTnLst>
                              <p:par>
                                <p:cTn id="23" presetID="16" presetClass="entr" presetSubtype="2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1000"/>
                                        <p:tgtEl>
                                          <p:spTgt spid="6"/>
                                        </p:tgtEl>
                                      </p:cBhvr>
                                    </p:animEffect>
                                  </p:childTnLst>
                                </p:cTn>
                              </p:par>
                            </p:childTnLst>
                          </p:cTn>
                        </p:par>
                        <p:par>
                          <p:cTn id="26" fill="hold">
                            <p:stCondLst>
                              <p:cond delay="6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3738" y="1678689"/>
            <a:ext cx="4519606" cy="830997"/>
          </a:xfrm>
          <a:prstGeom prst="rect">
            <a:avLst/>
          </a:prstGeom>
          <a:noFill/>
          <a:ln w="19050">
            <a:noFill/>
            <a:prstDash val="dash"/>
          </a:ln>
        </p:spPr>
        <p:txBody>
          <a:bodyPr wrap="square" rtlCol="0">
            <a:spAutoFit/>
          </a:bodyPr>
          <a:lstStyle/>
          <a:p>
            <a:pPr algn="ctr"/>
            <a:r>
              <a:rPr lang="zh-CN" altLang="en-US" sz="4800" dirty="0" smtClean="0">
                <a:latin typeface="Impact" panose="020B0806030902050204" pitchFamily="34" charset="0"/>
                <a:ea typeface="微软雅黑" panose="020B0503020204020204" pitchFamily="34" charset="-122"/>
              </a:rPr>
              <a:t>点击输入标题</a:t>
            </a:r>
            <a:endParaRPr lang="zh-CN" altLang="en-US" sz="4800" dirty="0">
              <a:latin typeface="Impact" panose="020B0806030902050204" pitchFamily="34" charset="0"/>
              <a:ea typeface="微软雅黑" panose="020B0503020204020204" pitchFamily="34" charset="-122"/>
            </a:endParaRPr>
          </a:p>
        </p:txBody>
      </p:sp>
      <p:cxnSp>
        <p:nvCxnSpPr>
          <p:cNvPr id="6" name="直接连接符 5"/>
          <p:cNvCxnSpPr/>
          <p:nvPr/>
        </p:nvCxnSpPr>
        <p:spPr>
          <a:xfrm>
            <a:off x="2948727" y="3382091"/>
            <a:ext cx="70008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074085" y="3655251"/>
            <a:ext cx="4449372" cy="1671548"/>
          </a:xfrm>
          <a:prstGeom prst="rect">
            <a:avLst/>
          </a:prstGeom>
        </p:spPr>
        <p:txBody>
          <a:bodyPr wrap="square">
            <a:spAutoFit/>
          </a:bodyPr>
          <a:lstStyle/>
          <a:p>
            <a:pPr algn="ctr">
              <a:lnSpc>
                <a:spcPct val="150000"/>
              </a:lnSpc>
            </a:pPr>
            <a:r>
              <a:rPr lang="en-US" altLang="zh-CN" sz="1400" dirty="0">
                <a:latin typeface="微软雅黑 Light" panose="020B0502040204020203" pitchFamily="34" charset="-122"/>
                <a:ea typeface="微软雅黑 Light" panose="020B0502040204020203" pitchFamily="34" charset="-122"/>
              </a:rPr>
              <a:t>Just for today I will try to live through this day only and not tackle my whole life problem at once Just for today I will try to live through this day only and not tackle my whole life problem at once</a:t>
            </a:r>
          </a:p>
          <a:p>
            <a:pPr algn="ctr">
              <a:lnSpc>
                <a:spcPct val="150000"/>
              </a:lnSpc>
            </a:pPr>
            <a:endParaRPr lang="zh-CN" altLang="en-US" sz="1400" dirty="0">
              <a:latin typeface="微软雅黑 Light" panose="020B0502040204020203" pitchFamily="34" charset="-122"/>
              <a:ea typeface="微软雅黑 Light" panose="020B0502040204020203" pitchFamily="34" charset="-122"/>
            </a:endParaRP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5727646" y="34209"/>
            <a:ext cx="7099020" cy="6823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700"/>
                            </p:stCondLst>
                            <p:childTnLst>
                              <p:par>
                                <p:cTn id="15" presetID="2" presetClass="entr" presetSubtype="4" fill="hold" grpId="0" nodeType="after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4250"/>
                            </p:stCondLst>
                            <p:childTnLst>
                              <p:par>
                                <p:cTn id="20" presetID="2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144"/>
          <p:cNvSpPr>
            <a:spLocks noChangeArrowheads="1"/>
          </p:cNvSpPr>
          <p:nvPr/>
        </p:nvSpPr>
        <p:spPr bwMode="auto">
          <a:xfrm>
            <a:off x="1234825" y="1620661"/>
            <a:ext cx="4675644"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DCF6E9"/>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微软雅黑" panose="020B0503020204020204" pitchFamily="34" charset="-122"/>
            </a:endParaRPr>
          </a:p>
        </p:txBody>
      </p:sp>
      <p:sp>
        <p:nvSpPr>
          <p:cNvPr id="5" name="Freeform 2172"/>
          <p:cNvSpPr>
            <a:spLocks noChangeArrowheads="1"/>
          </p:cNvSpPr>
          <p:nvPr/>
        </p:nvSpPr>
        <p:spPr bwMode="auto">
          <a:xfrm>
            <a:off x="1838765" y="1820441"/>
            <a:ext cx="506381" cy="761945"/>
          </a:xfrm>
          <a:custGeom>
            <a:avLst/>
            <a:gdLst>
              <a:gd name="T0" fmla="*/ 430 w 480"/>
              <a:gd name="T1" fmla="*/ 388 h 722"/>
              <a:gd name="T2" fmla="*/ 363 w 480"/>
              <a:gd name="T3" fmla="*/ 630 h 722"/>
              <a:gd name="T4" fmla="*/ 309 w 480"/>
              <a:gd name="T5" fmla="*/ 655 h 722"/>
              <a:gd name="T6" fmla="*/ 260 w 480"/>
              <a:gd name="T7" fmla="*/ 721 h 722"/>
              <a:gd name="T8" fmla="*/ 169 w 480"/>
              <a:gd name="T9" fmla="*/ 667 h 722"/>
              <a:gd name="T10" fmla="*/ 139 w 480"/>
              <a:gd name="T11" fmla="*/ 655 h 722"/>
              <a:gd name="T12" fmla="*/ 115 w 480"/>
              <a:gd name="T13" fmla="*/ 485 h 722"/>
              <a:gd name="T14" fmla="*/ 0 w 480"/>
              <a:gd name="T15" fmla="*/ 236 h 722"/>
              <a:gd name="T16" fmla="*/ 479 w 480"/>
              <a:gd name="T17" fmla="*/ 236 h 722"/>
              <a:gd name="T18" fmla="*/ 206 w 480"/>
              <a:gd name="T19" fmla="*/ 455 h 722"/>
              <a:gd name="T20" fmla="*/ 315 w 480"/>
              <a:gd name="T21" fmla="*/ 279 h 722"/>
              <a:gd name="T22" fmla="*/ 291 w 480"/>
              <a:gd name="T23" fmla="*/ 291 h 722"/>
              <a:gd name="T24" fmla="*/ 260 w 480"/>
              <a:gd name="T25" fmla="*/ 248 h 722"/>
              <a:gd name="T26" fmla="*/ 230 w 480"/>
              <a:gd name="T27" fmla="*/ 291 h 722"/>
              <a:gd name="T28" fmla="*/ 188 w 480"/>
              <a:gd name="T29" fmla="*/ 255 h 722"/>
              <a:gd name="T30" fmla="*/ 206 w 480"/>
              <a:gd name="T31" fmla="*/ 455 h 722"/>
              <a:gd name="T32" fmla="*/ 315 w 480"/>
              <a:gd name="T33" fmla="*/ 503 h 722"/>
              <a:gd name="T34" fmla="*/ 163 w 480"/>
              <a:gd name="T35" fmla="*/ 539 h 722"/>
              <a:gd name="T36" fmla="*/ 315 w 480"/>
              <a:gd name="T37" fmla="*/ 503 h 722"/>
              <a:gd name="T38" fmla="*/ 163 w 480"/>
              <a:gd name="T39" fmla="*/ 606 h 722"/>
              <a:gd name="T40" fmla="*/ 315 w 480"/>
              <a:gd name="T41" fmla="*/ 564 h 722"/>
              <a:gd name="T42" fmla="*/ 163 w 480"/>
              <a:gd name="T43" fmla="*/ 606 h 722"/>
              <a:gd name="T44" fmla="*/ 327 w 480"/>
              <a:gd name="T45" fmla="*/ 455 h 722"/>
              <a:gd name="T46" fmla="*/ 430 w 480"/>
              <a:gd name="T47" fmla="*/ 236 h 722"/>
              <a:gd name="T48" fmla="*/ 48 w 480"/>
              <a:gd name="T49" fmla="*/ 236 h 722"/>
              <a:gd name="T50" fmla="*/ 151 w 480"/>
              <a:gd name="T51" fmla="*/ 455 h 722"/>
              <a:gd name="T52" fmla="*/ 121 w 480"/>
              <a:gd name="T53" fmla="*/ 255 h 722"/>
              <a:gd name="T54" fmla="*/ 157 w 480"/>
              <a:gd name="T55" fmla="*/ 248 h 722"/>
              <a:gd name="T56" fmla="*/ 182 w 480"/>
              <a:gd name="T57" fmla="*/ 230 h 722"/>
              <a:gd name="T58" fmla="*/ 224 w 480"/>
              <a:gd name="T59" fmla="*/ 261 h 722"/>
              <a:gd name="T60" fmla="*/ 266 w 480"/>
              <a:gd name="T61" fmla="*/ 218 h 722"/>
              <a:gd name="T62" fmla="*/ 297 w 480"/>
              <a:gd name="T63" fmla="*/ 261 h 722"/>
              <a:gd name="T64" fmla="*/ 321 w 480"/>
              <a:gd name="T65" fmla="*/ 248 h 722"/>
              <a:gd name="T66" fmla="*/ 357 w 480"/>
              <a:gd name="T67" fmla="*/ 255 h 722"/>
              <a:gd name="T68" fmla="*/ 327 w 480"/>
              <a:gd name="T69" fmla="*/ 4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0" h="722">
                <a:moveTo>
                  <a:pt x="479" y="236"/>
                </a:moveTo>
                <a:cubicBezTo>
                  <a:pt x="479" y="297"/>
                  <a:pt x="460" y="345"/>
                  <a:pt x="430" y="388"/>
                </a:cubicBezTo>
                <a:cubicBezTo>
                  <a:pt x="406" y="418"/>
                  <a:pt x="382" y="448"/>
                  <a:pt x="363" y="485"/>
                </a:cubicBezTo>
                <a:cubicBezTo>
                  <a:pt x="363" y="485"/>
                  <a:pt x="363" y="485"/>
                  <a:pt x="363" y="630"/>
                </a:cubicBezTo>
                <a:cubicBezTo>
                  <a:pt x="363" y="642"/>
                  <a:pt x="351" y="655"/>
                  <a:pt x="339" y="655"/>
                </a:cubicBezTo>
                <a:cubicBezTo>
                  <a:pt x="339" y="655"/>
                  <a:pt x="339" y="655"/>
                  <a:pt x="309" y="655"/>
                </a:cubicBezTo>
                <a:cubicBezTo>
                  <a:pt x="309" y="655"/>
                  <a:pt x="309" y="655"/>
                  <a:pt x="309" y="667"/>
                </a:cubicBezTo>
                <a:cubicBezTo>
                  <a:pt x="309" y="697"/>
                  <a:pt x="291" y="721"/>
                  <a:pt x="260" y="721"/>
                </a:cubicBezTo>
                <a:cubicBezTo>
                  <a:pt x="260" y="721"/>
                  <a:pt x="260" y="721"/>
                  <a:pt x="218" y="715"/>
                </a:cubicBezTo>
                <a:cubicBezTo>
                  <a:pt x="188" y="715"/>
                  <a:pt x="169" y="697"/>
                  <a:pt x="169" y="667"/>
                </a:cubicBezTo>
                <a:cubicBezTo>
                  <a:pt x="169" y="667"/>
                  <a:pt x="169" y="667"/>
                  <a:pt x="169" y="655"/>
                </a:cubicBezTo>
                <a:cubicBezTo>
                  <a:pt x="169" y="655"/>
                  <a:pt x="169" y="655"/>
                  <a:pt x="139" y="655"/>
                </a:cubicBezTo>
                <a:cubicBezTo>
                  <a:pt x="127" y="655"/>
                  <a:pt x="115" y="642"/>
                  <a:pt x="115" y="630"/>
                </a:cubicBezTo>
                <a:cubicBezTo>
                  <a:pt x="115" y="630"/>
                  <a:pt x="115" y="630"/>
                  <a:pt x="115" y="485"/>
                </a:cubicBezTo>
                <a:cubicBezTo>
                  <a:pt x="97" y="448"/>
                  <a:pt x="73" y="418"/>
                  <a:pt x="48" y="388"/>
                </a:cubicBezTo>
                <a:cubicBezTo>
                  <a:pt x="18" y="345"/>
                  <a:pt x="0" y="291"/>
                  <a:pt x="0" y="236"/>
                </a:cubicBezTo>
                <a:cubicBezTo>
                  <a:pt x="0" y="103"/>
                  <a:pt x="109" y="0"/>
                  <a:pt x="242" y="0"/>
                </a:cubicBezTo>
                <a:cubicBezTo>
                  <a:pt x="376" y="0"/>
                  <a:pt x="479" y="109"/>
                  <a:pt x="479" y="236"/>
                </a:cubicBezTo>
                <a:lnTo>
                  <a:pt x="479" y="236"/>
                </a:lnTo>
                <a:close/>
                <a:moveTo>
                  <a:pt x="206" y="455"/>
                </a:moveTo>
                <a:lnTo>
                  <a:pt x="273" y="455"/>
                </a:lnTo>
                <a:cubicBezTo>
                  <a:pt x="273" y="455"/>
                  <a:pt x="273" y="455"/>
                  <a:pt x="315" y="279"/>
                </a:cubicBezTo>
                <a:cubicBezTo>
                  <a:pt x="315" y="279"/>
                  <a:pt x="315" y="279"/>
                  <a:pt x="297" y="285"/>
                </a:cubicBezTo>
                <a:cubicBezTo>
                  <a:pt x="291" y="285"/>
                  <a:pt x="291" y="291"/>
                  <a:pt x="291" y="291"/>
                </a:cubicBezTo>
                <a:cubicBezTo>
                  <a:pt x="285" y="291"/>
                  <a:pt x="279" y="285"/>
                  <a:pt x="279" y="279"/>
                </a:cubicBezTo>
                <a:cubicBezTo>
                  <a:pt x="279" y="279"/>
                  <a:pt x="279" y="279"/>
                  <a:pt x="260" y="248"/>
                </a:cubicBezTo>
                <a:cubicBezTo>
                  <a:pt x="260" y="248"/>
                  <a:pt x="260" y="248"/>
                  <a:pt x="236" y="285"/>
                </a:cubicBezTo>
                <a:cubicBezTo>
                  <a:pt x="236" y="285"/>
                  <a:pt x="230" y="285"/>
                  <a:pt x="230" y="291"/>
                </a:cubicBezTo>
                <a:cubicBezTo>
                  <a:pt x="224" y="291"/>
                  <a:pt x="224" y="285"/>
                  <a:pt x="218" y="285"/>
                </a:cubicBezTo>
                <a:cubicBezTo>
                  <a:pt x="218" y="285"/>
                  <a:pt x="218" y="285"/>
                  <a:pt x="188" y="255"/>
                </a:cubicBezTo>
                <a:cubicBezTo>
                  <a:pt x="188" y="255"/>
                  <a:pt x="188" y="255"/>
                  <a:pt x="163" y="273"/>
                </a:cubicBezTo>
                <a:cubicBezTo>
                  <a:pt x="163" y="273"/>
                  <a:pt x="163" y="273"/>
                  <a:pt x="206" y="455"/>
                </a:cubicBezTo>
                <a:lnTo>
                  <a:pt x="206" y="455"/>
                </a:lnTo>
                <a:close/>
                <a:moveTo>
                  <a:pt x="315" y="503"/>
                </a:moveTo>
                <a:lnTo>
                  <a:pt x="163" y="503"/>
                </a:lnTo>
                <a:cubicBezTo>
                  <a:pt x="163" y="503"/>
                  <a:pt x="163" y="503"/>
                  <a:pt x="163" y="539"/>
                </a:cubicBezTo>
                <a:cubicBezTo>
                  <a:pt x="163" y="539"/>
                  <a:pt x="163" y="539"/>
                  <a:pt x="315" y="539"/>
                </a:cubicBezTo>
                <a:cubicBezTo>
                  <a:pt x="315" y="539"/>
                  <a:pt x="315" y="539"/>
                  <a:pt x="315" y="503"/>
                </a:cubicBezTo>
                <a:lnTo>
                  <a:pt x="315" y="503"/>
                </a:lnTo>
                <a:close/>
                <a:moveTo>
                  <a:pt x="163" y="606"/>
                </a:moveTo>
                <a:lnTo>
                  <a:pt x="315" y="606"/>
                </a:lnTo>
                <a:cubicBezTo>
                  <a:pt x="315" y="606"/>
                  <a:pt x="315" y="606"/>
                  <a:pt x="315" y="564"/>
                </a:cubicBezTo>
                <a:cubicBezTo>
                  <a:pt x="315" y="564"/>
                  <a:pt x="315" y="564"/>
                  <a:pt x="163" y="564"/>
                </a:cubicBezTo>
                <a:cubicBezTo>
                  <a:pt x="163" y="564"/>
                  <a:pt x="163" y="564"/>
                  <a:pt x="163" y="606"/>
                </a:cubicBezTo>
                <a:lnTo>
                  <a:pt x="163" y="606"/>
                </a:lnTo>
                <a:close/>
                <a:moveTo>
                  <a:pt x="327" y="455"/>
                </a:moveTo>
                <a:cubicBezTo>
                  <a:pt x="345" y="418"/>
                  <a:pt x="370" y="388"/>
                  <a:pt x="394" y="358"/>
                </a:cubicBezTo>
                <a:cubicBezTo>
                  <a:pt x="418" y="321"/>
                  <a:pt x="430" y="285"/>
                  <a:pt x="430" y="236"/>
                </a:cubicBezTo>
                <a:cubicBezTo>
                  <a:pt x="430" y="133"/>
                  <a:pt x="345" y="49"/>
                  <a:pt x="242" y="49"/>
                </a:cubicBezTo>
                <a:cubicBezTo>
                  <a:pt x="133" y="49"/>
                  <a:pt x="48" y="133"/>
                  <a:pt x="48" y="236"/>
                </a:cubicBezTo>
                <a:cubicBezTo>
                  <a:pt x="48" y="285"/>
                  <a:pt x="60" y="321"/>
                  <a:pt x="85" y="358"/>
                </a:cubicBezTo>
                <a:cubicBezTo>
                  <a:pt x="109" y="388"/>
                  <a:pt x="133" y="418"/>
                  <a:pt x="151" y="455"/>
                </a:cubicBezTo>
                <a:cubicBezTo>
                  <a:pt x="151" y="455"/>
                  <a:pt x="151" y="455"/>
                  <a:pt x="169" y="455"/>
                </a:cubicBezTo>
                <a:cubicBezTo>
                  <a:pt x="169" y="455"/>
                  <a:pt x="169" y="455"/>
                  <a:pt x="121" y="255"/>
                </a:cubicBezTo>
                <a:cubicBezTo>
                  <a:pt x="121" y="242"/>
                  <a:pt x="127" y="236"/>
                  <a:pt x="133" y="230"/>
                </a:cubicBezTo>
                <a:cubicBezTo>
                  <a:pt x="145" y="230"/>
                  <a:pt x="157" y="236"/>
                  <a:pt x="157" y="248"/>
                </a:cubicBezTo>
                <a:lnTo>
                  <a:pt x="157" y="248"/>
                </a:lnTo>
                <a:cubicBezTo>
                  <a:pt x="157" y="248"/>
                  <a:pt x="157" y="248"/>
                  <a:pt x="182" y="230"/>
                </a:cubicBezTo>
                <a:cubicBezTo>
                  <a:pt x="188" y="224"/>
                  <a:pt x="194" y="230"/>
                  <a:pt x="200" y="230"/>
                </a:cubicBezTo>
                <a:cubicBezTo>
                  <a:pt x="200" y="230"/>
                  <a:pt x="200" y="230"/>
                  <a:pt x="224" y="261"/>
                </a:cubicBezTo>
                <a:cubicBezTo>
                  <a:pt x="224" y="261"/>
                  <a:pt x="224" y="261"/>
                  <a:pt x="254" y="218"/>
                </a:cubicBezTo>
                <a:cubicBezTo>
                  <a:pt x="260" y="218"/>
                  <a:pt x="260" y="218"/>
                  <a:pt x="266" y="218"/>
                </a:cubicBezTo>
                <a:cubicBezTo>
                  <a:pt x="273" y="218"/>
                  <a:pt x="273" y="218"/>
                  <a:pt x="279" y="224"/>
                </a:cubicBezTo>
                <a:cubicBezTo>
                  <a:pt x="279" y="224"/>
                  <a:pt x="279" y="224"/>
                  <a:pt x="297" y="261"/>
                </a:cubicBezTo>
                <a:cubicBezTo>
                  <a:pt x="297" y="261"/>
                  <a:pt x="297" y="261"/>
                  <a:pt x="321" y="248"/>
                </a:cubicBezTo>
                <a:lnTo>
                  <a:pt x="321" y="248"/>
                </a:lnTo>
                <a:cubicBezTo>
                  <a:pt x="327" y="236"/>
                  <a:pt x="333" y="230"/>
                  <a:pt x="345" y="230"/>
                </a:cubicBezTo>
                <a:cubicBezTo>
                  <a:pt x="351" y="236"/>
                  <a:pt x="357" y="242"/>
                  <a:pt x="357" y="255"/>
                </a:cubicBezTo>
                <a:cubicBezTo>
                  <a:pt x="357" y="255"/>
                  <a:pt x="357" y="255"/>
                  <a:pt x="309" y="455"/>
                </a:cubicBezTo>
                <a:cubicBezTo>
                  <a:pt x="309" y="455"/>
                  <a:pt x="309" y="455"/>
                  <a:pt x="327" y="455"/>
                </a:cubicBezTo>
                <a:lnTo>
                  <a:pt x="327" y="455"/>
                </a:lnTo>
                <a:close/>
              </a:path>
            </a:pathLst>
          </a:custGeom>
          <a:solidFill>
            <a:schemeClr val="bg1"/>
          </a:solidFill>
          <a:ln>
            <a:noFill/>
          </a:ln>
          <a:effectLst/>
        </p:spPr>
        <p:txBody>
          <a:bodyPr wrap="none" anchor="ctr"/>
          <a:lstStyle/>
          <a:p>
            <a:endParaRPr lang="en-US" sz="8000" dirty="0">
              <a:latin typeface="微软雅黑" panose="020B0503020204020204" pitchFamily="34" charset="-122"/>
            </a:endParaRPr>
          </a:p>
        </p:txBody>
      </p:sp>
      <p:sp>
        <p:nvSpPr>
          <p:cNvPr id="6" name="Freeform 2183"/>
          <p:cNvSpPr>
            <a:spLocks noChangeArrowheads="1"/>
          </p:cNvSpPr>
          <p:nvPr/>
        </p:nvSpPr>
        <p:spPr bwMode="auto">
          <a:xfrm>
            <a:off x="6252837" y="1620661"/>
            <a:ext cx="4680850" cy="1189378"/>
          </a:xfrm>
          <a:custGeom>
            <a:avLst/>
            <a:gdLst>
              <a:gd name="T0" fmla="*/ 97 w 3964"/>
              <a:gd name="T1" fmla="*/ 0 h 1128"/>
              <a:gd name="T2" fmla="*/ 97 w 3964"/>
              <a:gd name="T3" fmla="*/ 0 h 1128"/>
              <a:gd name="T4" fmla="*/ 3775 w 3964"/>
              <a:gd name="T5" fmla="*/ 0 h 1128"/>
              <a:gd name="T6" fmla="*/ 3775 w 3964"/>
              <a:gd name="T7" fmla="*/ 376 h 1128"/>
              <a:gd name="T8" fmla="*/ 3963 w 3964"/>
              <a:gd name="T9" fmla="*/ 564 h 1128"/>
              <a:gd name="T10" fmla="*/ 3775 w 3964"/>
              <a:gd name="T11" fmla="*/ 758 h 1128"/>
              <a:gd name="T12" fmla="*/ 3775 w 3964"/>
              <a:gd name="T13" fmla="*/ 1127 h 1128"/>
              <a:gd name="T14" fmla="*/ 97 w 3964"/>
              <a:gd name="T15" fmla="*/ 1127 h 1128"/>
              <a:gd name="T16" fmla="*/ 0 w 3964"/>
              <a:gd name="T17" fmla="*/ 1036 h 1128"/>
              <a:gd name="T18" fmla="*/ 0 w 3964"/>
              <a:gd name="T19" fmla="*/ 97 h 1128"/>
              <a:gd name="T20" fmla="*/ 97 w 3964"/>
              <a:gd name="T21"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4" h="1128">
                <a:moveTo>
                  <a:pt x="97" y="0"/>
                </a:moveTo>
                <a:lnTo>
                  <a:pt x="97" y="0"/>
                </a:lnTo>
                <a:cubicBezTo>
                  <a:pt x="3775" y="0"/>
                  <a:pt x="3775" y="0"/>
                  <a:pt x="3775" y="0"/>
                </a:cubicBezTo>
                <a:cubicBezTo>
                  <a:pt x="3775" y="376"/>
                  <a:pt x="3775" y="376"/>
                  <a:pt x="3775" y="376"/>
                </a:cubicBezTo>
                <a:cubicBezTo>
                  <a:pt x="3878" y="376"/>
                  <a:pt x="3963" y="461"/>
                  <a:pt x="3963" y="564"/>
                </a:cubicBezTo>
                <a:cubicBezTo>
                  <a:pt x="3963" y="667"/>
                  <a:pt x="3878" y="752"/>
                  <a:pt x="3775" y="758"/>
                </a:cubicBezTo>
                <a:cubicBezTo>
                  <a:pt x="3775" y="1127"/>
                  <a:pt x="3775" y="1127"/>
                  <a:pt x="3775" y="1127"/>
                </a:cubicBezTo>
                <a:cubicBezTo>
                  <a:pt x="97" y="1127"/>
                  <a:pt x="97" y="1127"/>
                  <a:pt x="97" y="1127"/>
                </a:cubicBezTo>
                <a:cubicBezTo>
                  <a:pt x="43" y="1127"/>
                  <a:pt x="0" y="1085"/>
                  <a:pt x="0" y="1036"/>
                </a:cubicBezTo>
                <a:cubicBezTo>
                  <a:pt x="0" y="97"/>
                  <a:pt x="0" y="97"/>
                  <a:pt x="0" y="97"/>
                </a:cubicBezTo>
                <a:cubicBezTo>
                  <a:pt x="0" y="43"/>
                  <a:pt x="43" y="0"/>
                  <a:pt x="97" y="0"/>
                </a:cubicBezTo>
              </a:path>
            </a:pathLst>
          </a:custGeom>
          <a:solidFill>
            <a:srgbClr val="DCF6E9"/>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微软雅黑" panose="020B0503020204020204" pitchFamily="34" charset="-122"/>
            </a:endParaRPr>
          </a:p>
        </p:txBody>
      </p:sp>
      <p:sp>
        <p:nvSpPr>
          <p:cNvPr id="7" name="Freeform 2224"/>
          <p:cNvSpPr>
            <a:spLocks noChangeArrowheads="1"/>
          </p:cNvSpPr>
          <p:nvPr/>
        </p:nvSpPr>
        <p:spPr bwMode="auto">
          <a:xfrm>
            <a:off x="1234825" y="3293295"/>
            <a:ext cx="4675644" cy="1189378"/>
          </a:xfrm>
          <a:custGeom>
            <a:avLst/>
            <a:gdLst>
              <a:gd name="T0" fmla="*/ 3860 w 3958"/>
              <a:gd name="T1" fmla="*/ 0 h 1128"/>
              <a:gd name="T2" fmla="*/ 3957 w 3958"/>
              <a:gd name="T3" fmla="*/ 97 h 1128"/>
              <a:gd name="T4" fmla="*/ 3957 w 3958"/>
              <a:gd name="T5" fmla="*/ 1031 h 1128"/>
              <a:gd name="T6" fmla="*/ 3860 w 3958"/>
              <a:gd name="T7" fmla="*/ 1127 h 1128"/>
              <a:gd name="T8" fmla="*/ 182 w 3958"/>
              <a:gd name="T9" fmla="*/ 1127 h 1128"/>
              <a:gd name="T10" fmla="*/ 182 w 3958"/>
              <a:gd name="T11" fmla="*/ 752 h 1128"/>
              <a:gd name="T12" fmla="*/ 0 w 3958"/>
              <a:gd name="T13" fmla="*/ 564 h 1128"/>
              <a:gd name="T14" fmla="*/ 182 w 3958"/>
              <a:gd name="T15" fmla="*/ 376 h 1128"/>
              <a:gd name="T16" fmla="*/ 182 w 3958"/>
              <a:gd name="T17" fmla="*/ 0 h 1128"/>
              <a:gd name="T18" fmla="*/ 3860 w 3958"/>
              <a:gd name="T19" fmla="*/ 0 h 1128"/>
              <a:gd name="T20" fmla="*/ 3860 w 3958"/>
              <a:gd name="T21"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28">
                <a:moveTo>
                  <a:pt x="3860" y="0"/>
                </a:moveTo>
                <a:cubicBezTo>
                  <a:pt x="3915" y="0"/>
                  <a:pt x="3957" y="43"/>
                  <a:pt x="3957" y="97"/>
                </a:cubicBezTo>
                <a:cubicBezTo>
                  <a:pt x="3957" y="97"/>
                  <a:pt x="3957" y="97"/>
                  <a:pt x="3957" y="1031"/>
                </a:cubicBezTo>
                <a:cubicBezTo>
                  <a:pt x="3957" y="1085"/>
                  <a:pt x="3915" y="1127"/>
                  <a:pt x="3860" y="1127"/>
                </a:cubicBezTo>
                <a:cubicBezTo>
                  <a:pt x="3860" y="1127"/>
                  <a:pt x="3860" y="1127"/>
                  <a:pt x="182" y="1127"/>
                </a:cubicBezTo>
                <a:cubicBezTo>
                  <a:pt x="182" y="1127"/>
                  <a:pt x="182" y="1127"/>
                  <a:pt x="182" y="752"/>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DCF6E9"/>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微软雅黑" panose="020B0503020204020204" pitchFamily="34" charset="-122"/>
            </a:endParaRPr>
          </a:p>
        </p:txBody>
      </p:sp>
      <p:sp>
        <p:nvSpPr>
          <p:cNvPr id="8" name="Freeform 2252"/>
          <p:cNvSpPr>
            <a:spLocks noChangeArrowheads="1"/>
          </p:cNvSpPr>
          <p:nvPr/>
        </p:nvSpPr>
        <p:spPr bwMode="auto">
          <a:xfrm>
            <a:off x="1838765" y="3516304"/>
            <a:ext cx="506381" cy="738714"/>
          </a:xfrm>
          <a:custGeom>
            <a:avLst/>
            <a:gdLst>
              <a:gd name="T0" fmla="*/ 473 w 480"/>
              <a:gd name="T1" fmla="*/ 175 h 703"/>
              <a:gd name="T2" fmla="*/ 479 w 480"/>
              <a:gd name="T3" fmla="*/ 218 h 703"/>
              <a:gd name="T4" fmla="*/ 479 w 480"/>
              <a:gd name="T5" fmla="*/ 248 h 703"/>
              <a:gd name="T6" fmla="*/ 363 w 480"/>
              <a:gd name="T7" fmla="*/ 490 h 703"/>
              <a:gd name="T8" fmla="*/ 345 w 480"/>
              <a:gd name="T9" fmla="*/ 521 h 703"/>
              <a:gd name="T10" fmla="*/ 321 w 480"/>
              <a:gd name="T11" fmla="*/ 557 h 703"/>
              <a:gd name="T12" fmla="*/ 242 w 480"/>
              <a:gd name="T13" fmla="*/ 702 h 703"/>
              <a:gd name="T14" fmla="*/ 103 w 480"/>
              <a:gd name="T15" fmla="*/ 478 h 703"/>
              <a:gd name="T16" fmla="*/ 0 w 480"/>
              <a:gd name="T17" fmla="*/ 266 h 703"/>
              <a:gd name="T18" fmla="*/ 0 w 480"/>
              <a:gd name="T19" fmla="*/ 248 h 703"/>
              <a:gd name="T20" fmla="*/ 0 w 480"/>
              <a:gd name="T21" fmla="*/ 218 h 703"/>
              <a:gd name="T22" fmla="*/ 236 w 480"/>
              <a:gd name="T23" fmla="*/ 0 h 703"/>
              <a:gd name="T24" fmla="*/ 460 w 480"/>
              <a:gd name="T25" fmla="*/ 145 h 703"/>
              <a:gd name="T26" fmla="*/ 473 w 480"/>
              <a:gd name="T27" fmla="*/ 175 h 703"/>
              <a:gd name="T28" fmla="*/ 473 w 480"/>
              <a:gd name="T29" fmla="*/ 175 h 703"/>
              <a:gd name="T30" fmla="*/ 236 w 480"/>
              <a:gd name="T31" fmla="*/ 327 h 703"/>
              <a:gd name="T32" fmla="*/ 327 w 480"/>
              <a:gd name="T33" fmla="*/ 236 h 703"/>
              <a:gd name="T34" fmla="*/ 242 w 480"/>
              <a:gd name="T35" fmla="*/ 145 h 703"/>
              <a:gd name="T36" fmla="*/ 151 w 480"/>
              <a:gd name="T37" fmla="*/ 224 h 703"/>
              <a:gd name="T38" fmla="*/ 151 w 480"/>
              <a:gd name="T39" fmla="*/ 242 h 703"/>
              <a:gd name="T40" fmla="*/ 157 w 480"/>
              <a:gd name="T41" fmla="*/ 266 h 703"/>
              <a:gd name="T42" fmla="*/ 236 w 480"/>
              <a:gd name="T43" fmla="*/ 327 h 703"/>
              <a:gd name="T44" fmla="*/ 236 w 480"/>
              <a:gd name="T45" fmla="*/ 327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 h="703">
                <a:moveTo>
                  <a:pt x="473" y="175"/>
                </a:moveTo>
                <a:cubicBezTo>
                  <a:pt x="473" y="175"/>
                  <a:pt x="479" y="205"/>
                  <a:pt x="479" y="218"/>
                </a:cubicBezTo>
                <a:cubicBezTo>
                  <a:pt x="479" y="218"/>
                  <a:pt x="479" y="218"/>
                  <a:pt x="479" y="248"/>
                </a:cubicBezTo>
                <a:cubicBezTo>
                  <a:pt x="479" y="327"/>
                  <a:pt x="412" y="412"/>
                  <a:pt x="363" y="490"/>
                </a:cubicBezTo>
                <a:cubicBezTo>
                  <a:pt x="363" y="502"/>
                  <a:pt x="351" y="508"/>
                  <a:pt x="345" y="521"/>
                </a:cubicBezTo>
                <a:cubicBezTo>
                  <a:pt x="339" y="533"/>
                  <a:pt x="333" y="545"/>
                  <a:pt x="321" y="557"/>
                </a:cubicBezTo>
                <a:cubicBezTo>
                  <a:pt x="297" y="605"/>
                  <a:pt x="266" y="654"/>
                  <a:pt x="242" y="702"/>
                </a:cubicBezTo>
                <a:cubicBezTo>
                  <a:pt x="194" y="630"/>
                  <a:pt x="145" y="557"/>
                  <a:pt x="103" y="478"/>
                </a:cubicBezTo>
                <a:cubicBezTo>
                  <a:pt x="60" y="412"/>
                  <a:pt x="6" y="333"/>
                  <a:pt x="0" y="266"/>
                </a:cubicBezTo>
                <a:cubicBezTo>
                  <a:pt x="0" y="260"/>
                  <a:pt x="0" y="248"/>
                  <a:pt x="0" y="248"/>
                </a:cubicBezTo>
                <a:cubicBezTo>
                  <a:pt x="0" y="248"/>
                  <a:pt x="0" y="248"/>
                  <a:pt x="0" y="218"/>
                </a:cubicBezTo>
                <a:cubicBezTo>
                  <a:pt x="12" y="72"/>
                  <a:pt x="127" y="0"/>
                  <a:pt x="236" y="0"/>
                </a:cubicBezTo>
                <a:cubicBezTo>
                  <a:pt x="315" y="0"/>
                  <a:pt x="412" y="36"/>
                  <a:pt x="460" y="145"/>
                </a:cubicBezTo>
                <a:cubicBezTo>
                  <a:pt x="460" y="157"/>
                  <a:pt x="467" y="163"/>
                  <a:pt x="473" y="175"/>
                </a:cubicBezTo>
                <a:lnTo>
                  <a:pt x="473" y="175"/>
                </a:lnTo>
                <a:close/>
                <a:moveTo>
                  <a:pt x="236" y="327"/>
                </a:moveTo>
                <a:cubicBezTo>
                  <a:pt x="291" y="327"/>
                  <a:pt x="327" y="284"/>
                  <a:pt x="327" y="236"/>
                </a:cubicBezTo>
                <a:cubicBezTo>
                  <a:pt x="327" y="187"/>
                  <a:pt x="291" y="145"/>
                  <a:pt x="242" y="145"/>
                </a:cubicBezTo>
                <a:cubicBezTo>
                  <a:pt x="200" y="145"/>
                  <a:pt x="151" y="169"/>
                  <a:pt x="151" y="224"/>
                </a:cubicBezTo>
                <a:cubicBezTo>
                  <a:pt x="151" y="224"/>
                  <a:pt x="151" y="224"/>
                  <a:pt x="151" y="242"/>
                </a:cubicBezTo>
                <a:cubicBezTo>
                  <a:pt x="151" y="248"/>
                  <a:pt x="151" y="260"/>
                  <a:pt x="157" y="266"/>
                </a:cubicBezTo>
                <a:cubicBezTo>
                  <a:pt x="176" y="309"/>
                  <a:pt x="206" y="327"/>
                  <a:pt x="236" y="327"/>
                </a:cubicBezTo>
                <a:lnTo>
                  <a:pt x="236" y="327"/>
                </a:lnTo>
                <a:close/>
              </a:path>
            </a:pathLst>
          </a:custGeom>
          <a:solidFill>
            <a:schemeClr val="bg1"/>
          </a:solidFill>
          <a:ln>
            <a:noFill/>
          </a:ln>
          <a:effectLst/>
        </p:spPr>
        <p:txBody>
          <a:bodyPr wrap="none" anchor="ctr"/>
          <a:lstStyle/>
          <a:p>
            <a:endParaRPr lang="en-US" sz="8000" dirty="0">
              <a:latin typeface="微软雅黑" panose="020B0503020204020204" pitchFamily="34" charset="-122"/>
            </a:endParaRPr>
          </a:p>
        </p:txBody>
      </p:sp>
      <p:sp>
        <p:nvSpPr>
          <p:cNvPr id="9" name="Freeform 2264"/>
          <p:cNvSpPr>
            <a:spLocks noChangeArrowheads="1"/>
          </p:cNvSpPr>
          <p:nvPr/>
        </p:nvSpPr>
        <p:spPr bwMode="auto">
          <a:xfrm>
            <a:off x="6266827" y="3300253"/>
            <a:ext cx="4680850" cy="1189378"/>
          </a:xfrm>
          <a:custGeom>
            <a:avLst/>
            <a:gdLst>
              <a:gd name="T0" fmla="*/ 97 w 3964"/>
              <a:gd name="T1" fmla="*/ 0 h 1129"/>
              <a:gd name="T2" fmla="*/ 97 w 3964"/>
              <a:gd name="T3" fmla="*/ 0 h 1129"/>
              <a:gd name="T4" fmla="*/ 3775 w 3964"/>
              <a:gd name="T5" fmla="*/ 0 h 1129"/>
              <a:gd name="T6" fmla="*/ 3775 w 3964"/>
              <a:gd name="T7" fmla="*/ 376 h 1129"/>
              <a:gd name="T8" fmla="*/ 3963 w 3964"/>
              <a:gd name="T9" fmla="*/ 564 h 1129"/>
              <a:gd name="T10" fmla="*/ 3775 w 3964"/>
              <a:gd name="T11" fmla="*/ 752 h 1129"/>
              <a:gd name="T12" fmla="*/ 3775 w 3964"/>
              <a:gd name="T13" fmla="*/ 1128 h 1129"/>
              <a:gd name="T14" fmla="*/ 97 w 3964"/>
              <a:gd name="T15" fmla="*/ 1128 h 1129"/>
              <a:gd name="T16" fmla="*/ 0 w 3964"/>
              <a:gd name="T17" fmla="*/ 1031 h 1129"/>
              <a:gd name="T18" fmla="*/ 0 w 3964"/>
              <a:gd name="T19" fmla="*/ 91 h 1129"/>
              <a:gd name="T20" fmla="*/ 97 w 3964"/>
              <a:gd name="T21"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4" h="1129">
                <a:moveTo>
                  <a:pt x="97" y="0"/>
                </a:moveTo>
                <a:lnTo>
                  <a:pt x="97" y="0"/>
                </a:lnTo>
                <a:cubicBezTo>
                  <a:pt x="3775" y="0"/>
                  <a:pt x="3775" y="0"/>
                  <a:pt x="3775" y="0"/>
                </a:cubicBezTo>
                <a:cubicBezTo>
                  <a:pt x="3775" y="376"/>
                  <a:pt x="3775" y="376"/>
                  <a:pt x="3775" y="376"/>
                </a:cubicBezTo>
                <a:cubicBezTo>
                  <a:pt x="3878" y="376"/>
                  <a:pt x="3963" y="461"/>
                  <a:pt x="3963" y="564"/>
                </a:cubicBezTo>
                <a:cubicBezTo>
                  <a:pt x="3963" y="667"/>
                  <a:pt x="3878" y="752"/>
                  <a:pt x="3775" y="752"/>
                </a:cubicBezTo>
                <a:cubicBezTo>
                  <a:pt x="3775" y="1128"/>
                  <a:pt x="3775" y="1128"/>
                  <a:pt x="3775" y="1128"/>
                </a:cubicBezTo>
                <a:cubicBezTo>
                  <a:pt x="97" y="1128"/>
                  <a:pt x="97" y="1128"/>
                  <a:pt x="97" y="1128"/>
                </a:cubicBezTo>
                <a:cubicBezTo>
                  <a:pt x="43" y="1128"/>
                  <a:pt x="0" y="1085"/>
                  <a:pt x="0" y="1031"/>
                </a:cubicBezTo>
                <a:cubicBezTo>
                  <a:pt x="0" y="91"/>
                  <a:pt x="0" y="91"/>
                  <a:pt x="0" y="91"/>
                </a:cubicBezTo>
                <a:cubicBezTo>
                  <a:pt x="0" y="43"/>
                  <a:pt x="43" y="0"/>
                  <a:pt x="97" y="0"/>
                </a:cubicBezTo>
              </a:path>
            </a:pathLst>
          </a:custGeom>
          <a:solidFill>
            <a:srgbClr val="DCF6E9"/>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微软雅黑" panose="020B0503020204020204" pitchFamily="34" charset="-122"/>
            </a:endParaRPr>
          </a:p>
        </p:txBody>
      </p:sp>
      <p:sp>
        <p:nvSpPr>
          <p:cNvPr id="10" name="Freeform 12"/>
          <p:cNvSpPr>
            <a:spLocks noEditPoints="1"/>
          </p:cNvSpPr>
          <p:nvPr/>
        </p:nvSpPr>
        <p:spPr bwMode="auto">
          <a:xfrm>
            <a:off x="9693645" y="3559896"/>
            <a:ext cx="595308" cy="595462"/>
          </a:xfrm>
          <a:custGeom>
            <a:avLst/>
            <a:gdLst>
              <a:gd name="T0" fmla="*/ 72 w 72"/>
              <a:gd name="T1" fmla="*/ 36 h 72"/>
              <a:gd name="T2" fmla="*/ 36 w 72"/>
              <a:gd name="T3" fmla="*/ 72 h 72"/>
              <a:gd name="T4" fmla="*/ 0 w 72"/>
              <a:gd name="T5" fmla="*/ 36 h 72"/>
              <a:gd name="T6" fmla="*/ 36 w 72"/>
              <a:gd name="T7" fmla="*/ 0 h 72"/>
              <a:gd name="T8" fmla="*/ 72 w 72"/>
              <a:gd name="T9" fmla="*/ 36 h 72"/>
              <a:gd name="T10" fmla="*/ 16 w 72"/>
              <a:gd name="T11" fmla="*/ 43 h 72"/>
              <a:gd name="T12" fmla="*/ 15 w 72"/>
              <a:gd name="T13" fmla="*/ 36 h 72"/>
              <a:gd name="T14" fmla="*/ 16 w 72"/>
              <a:gd name="T15" fmla="*/ 30 h 72"/>
              <a:gd name="T16" fmla="*/ 9 w 72"/>
              <a:gd name="T17" fmla="*/ 22 h 72"/>
              <a:gd name="T18" fmla="*/ 5 w 72"/>
              <a:gd name="T19" fmla="*/ 36 h 72"/>
              <a:gd name="T20" fmla="*/ 9 w 72"/>
              <a:gd name="T21" fmla="*/ 51 h 72"/>
              <a:gd name="T22" fmla="*/ 16 w 72"/>
              <a:gd name="T23" fmla="*/ 43 h 72"/>
              <a:gd name="T24" fmla="*/ 51 w 72"/>
              <a:gd name="T25" fmla="*/ 36 h 72"/>
              <a:gd name="T26" fmla="*/ 36 w 72"/>
              <a:gd name="T27" fmla="*/ 21 h 72"/>
              <a:gd name="T28" fmla="*/ 20 w 72"/>
              <a:gd name="T29" fmla="*/ 36 h 72"/>
              <a:gd name="T30" fmla="*/ 36 w 72"/>
              <a:gd name="T31" fmla="*/ 52 h 72"/>
              <a:gd name="T32" fmla="*/ 51 w 72"/>
              <a:gd name="T33" fmla="*/ 36 h 72"/>
              <a:gd name="T34" fmla="*/ 21 w 72"/>
              <a:gd name="T35" fmla="*/ 9 h 72"/>
              <a:gd name="T36" fmla="*/ 29 w 72"/>
              <a:gd name="T37" fmla="*/ 17 h 72"/>
              <a:gd name="T38" fmla="*/ 36 w 72"/>
              <a:gd name="T39" fmla="*/ 16 h 72"/>
              <a:gd name="T40" fmla="*/ 42 w 72"/>
              <a:gd name="T41" fmla="*/ 17 h 72"/>
              <a:gd name="T42" fmla="*/ 50 w 72"/>
              <a:gd name="T43" fmla="*/ 9 h 72"/>
              <a:gd name="T44" fmla="*/ 36 w 72"/>
              <a:gd name="T45" fmla="*/ 5 h 72"/>
              <a:gd name="T46" fmla="*/ 21 w 72"/>
              <a:gd name="T47" fmla="*/ 9 h 72"/>
              <a:gd name="T48" fmla="*/ 50 w 72"/>
              <a:gd name="T49" fmla="*/ 64 h 72"/>
              <a:gd name="T50" fmla="*/ 42 w 72"/>
              <a:gd name="T51" fmla="*/ 56 h 72"/>
              <a:gd name="T52" fmla="*/ 36 w 72"/>
              <a:gd name="T53" fmla="*/ 57 h 72"/>
              <a:gd name="T54" fmla="*/ 29 w 72"/>
              <a:gd name="T55" fmla="*/ 56 h 72"/>
              <a:gd name="T56" fmla="*/ 21 w 72"/>
              <a:gd name="T57" fmla="*/ 64 h 72"/>
              <a:gd name="T58" fmla="*/ 36 w 72"/>
              <a:gd name="T59" fmla="*/ 67 h 72"/>
              <a:gd name="T60" fmla="*/ 50 w 72"/>
              <a:gd name="T61" fmla="*/ 64 h 72"/>
              <a:gd name="T62" fmla="*/ 63 w 72"/>
              <a:gd name="T63" fmla="*/ 51 h 72"/>
              <a:gd name="T64" fmla="*/ 67 w 72"/>
              <a:gd name="T65" fmla="*/ 36 h 72"/>
              <a:gd name="T66" fmla="*/ 63 w 72"/>
              <a:gd name="T67" fmla="*/ 22 h 72"/>
              <a:gd name="T68" fmla="*/ 55 w 72"/>
              <a:gd name="T69" fmla="*/ 30 h 72"/>
              <a:gd name="T70" fmla="*/ 56 w 72"/>
              <a:gd name="T71" fmla="*/ 36 h 72"/>
              <a:gd name="T72" fmla="*/ 55 w 72"/>
              <a:gd name="T73" fmla="*/ 43 h 72"/>
              <a:gd name="T74" fmla="*/ 63 w 72"/>
              <a:gd name="T75" fmla="*/ 51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 h="72">
                <a:moveTo>
                  <a:pt x="72" y="36"/>
                </a:moveTo>
                <a:cubicBezTo>
                  <a:pt x="72" y="56"/>
                  <a:pt x="56" y="72"/>
                  <a:pt x="36" y="72"/>
                </a:cubicBezTo>
                <a:cubicBezTo>
                  <a:pt x="16" y="72"/>
                  <a:pt x="0" y="56"/>
                  <a:pt x="0" y="36"/>
                </a:cubicBezTo>
                <a:cubicBezTo>
                  <a:pt x="0" y="16"/>
                  <a:pt x="16" y="0"/>
                  <a:pt x="36" y="0"/>
                </a:cubicBezTo>
                <a:cubicBezTo>
                  <a:pt x="56" y="0"/>
                  <a:pt x="72" y="16"/>
                  <a:pt x="72" y="36"/>
                </a:cubicBezTo>
                <a:close/>
                <a:moveTo>
                  <a:pt x="16" y="43"/>
                </a:moveTo>
                <a:cubicBezTo>
                  <a:pt x="16" y="41"/>
                  <a:pt x="15" y="39"/>
                  <a:pt x="15" y="36"/>
                </a:cubicBezTo>
                <a:cubicBezTo>
                  <a:pt x="15" y="34"/>
                  <a:pt x="16" y="32"/>
                  <a:pt x="16" y="30"/>
                </a:cubicBezTo>
                <a:cubicBezTo>
                  <a:pt x="9" y="22"/>
                  <a:pt x="9" y="22"/>
                  <a:pt x="9" y="22"/>
                </a:cubicBezTo>
                <a:cubicBezTo>
                  <a:pt x="6" y="26"/>
                  <a:pt x="5" y="31"/>
                  <a:pt x="5" y="36"/>
                </a:cubicBezTo>
                <a:cubicBezTo>
                  <a:pt x="5" y="42"/>
                  <a:pt x="6" y="46"/>
                  <a:pt x="9" y="51"/>
                </a:cubicBezTo>
                <a:lnTo>
                  <a:pt x="16" y="43"/>
                </a:lnTo>
                <a:close/>
                <a:moveTo>
                  <a:pt x="51" y="36"/>
                </a:moveTo>
                <a:cubicBezTo>
                  <a:pt x="51" y="28"/>
                  <a:pt x="44" y="21"/>
                  <a:pt x="36" y="21"/>
                </a:cubicBezTo>
                <a:cubicBezTo>
                  <a:pt x="27" y="21"/>
                  <a:pt x="20" y="28"/>
                  <a:pt x="20" y="36"/>
                </a:cubicBezTo>
                <a:cubicBezTo>
                  <a:pt x="20" y="45"/>
                  <a:pt x="27" y="52"/>
                  <a:pt x="36" y="52"/>
                </a:cubicBezTo>
                <a:cubicBezTo>
                  <a:pt x="44" y="52"/>
                  <a:pt x="51" y="45"/>
                  <a:pt x="51" y="36"/>
                </a:cubicBezTo>
                <a:close/>
                <a:moveTo>
                  <a:pt x="21" y="9"/>
                </a:moveTo>
                <a:cubicBezTo>
                  <a:pt x="29" y="17"/>
                  <a:pt x="29" y="17"/>
                  <a:pt x="29" y="17"/>
                </a:cubicBezTo>
                <a:cubicBezTo>
                  <a:pt x="31" y="16"/>
                  <a:pt x="33" y="16"/>
                  <a:pt x="36" y="16"/>
                </a:cubicBezTo>
                <a:cubicBezTo>
                  <a:pt x="38" y="16"/>
                  <a:pt x="40" y="16"/>
                  <a:pt x="42" y="17"/>
                </a:cubicBezTo>
                <a:cubicBezTo>
                  <a:pt x="50" y="9"/>
                  <a:pt x="50" y="9"/>
                  <a:pt x="50" y="9"/>
                </a:cubicBezTo>
                <a:cubicBezTo>
                  <a:pt x="46" y="7"/>
                  <a:pt x="41" y="5"/>
                  <a:pt x="36" y="5"/>
                </a:cubicBezTo>
                <a:cubicBezTo>
                  <a:pt x="31" y="5"/>
                  <a:pt x="26" y="7"/>
                  <a:pt x="21" y="9"/>
                </a:cubicBezTo>
                <a:close/>
                <a:moveTo>
                  <a:pt x="50" y="64"/>
                </a:moveTo>
                <a:cubicBezTo>
                  <a:pt x="42" y="56"/>
                  <a:pt x="42" y="56"/>
                  <a:pt x="42" y="56"/>
                </a:cubicBezTo>
                <a:cubicBezTo>
                  <a:pt x="40" y="56"/>
                  <a:pt x="38" y="57"/>
                  <a:pt x="36" y="57"/>
                </a:cubicBezTo>
                <a:cubicBezTo>
                  <a:pt x="33" y="57"/>
                  <a:pt x="31" y="56"/>
                  <a:pt x="29" y="56"/>
                </a:cubicBezTo>
                <a:cubicBezTo>
                  <a:pt x="21" y="64"/>
                  <a:pt x="21" y="64"/>
                  <a:pt x="21" y="64"/>
                </a:cubicBezTo>
                <a:cubicBezTo>
                  <a:pt x="26" y="66"/>
                  <a:pt x="31" y="67"/>
                  <a:pt x="36" y="67"/>
                </a:cubicBezTo>
                <a:cubicBezTo>
                  <a:pt x="41" y="67"/>
                  <a:pt x="46" y="66"/>
                  <a:pt x="50" y="64"/>
                </a:cubicBezTo>
                <a:close/>
                <a:moveTo>
                  <a:pt x="63" y="51"/>
                </a:moveTo>
                <a:cubicBezTo>
                  <a:pt x="65" y="46"/>
                  <a:pt x="67" y="42"/>
                  <a:pt x="67" y="36"/>
                </a:cubicBezTo>
                <a:cubicBezTo>
                  <a:pt x="67" y="31"/>
                  <a:pt x="65" y="26"/>
                  <a:pt x="63" y="22"/>
                </a:cubicBezTo>
                <a:cubicBezTo>
                  <a:pt x="55" y="30"/>
                  <a:pt x="55" y="30"/>
                  <a:pt x="55" y="30"/>
                </a:cubicBezTo>
                <a:cubicBezTo>
                  <a:pt x="56" y="32"/>
                  <a:pt x="56" y="34"/>
                  <a:pt x="56" y="36"/>
                </a:cubicBezTo>
                <a:cubicBezTo>
                  <a:pt x="56" y="39"/>
                  <a:pt x="56" y="41"/>
                  <a:pt x="55" y="43"/>
                </a:cubicBezTo>
                <a:lnTo>
                  <a:pt x="63" y="51"/>
                </a:lnTo>
                <a:close/>
              </a:path>
            </a:pathLst>
          </a:custGeom>
          <a:solidFill>
            <a:schemeClr val="bg1"/>
          </a:solidFill>
          <a:ln>
            <a:noFill/>
          </a:ln>
        </p:spPr>
        <p:txBody>
          <a:bodyPr lIns="243797" tIns="121899" rIns="243797" bIns="121899"/>
          <a:lstStyle/>
          <a:p>
            <a:endParaRPr lang="en-US" sz="1100" dirty="0">
              <a:latin typeface="微软雅黑" panose="020B0503020204020204" pitchFamily="34" charset="-122"/>
            </a:endParaRPr>
          </a:p>
        </p:txBody>
      </p:sp>
      <p:sp>
        <p:nvSpPr>
          <p:cNvPr id="11" name="Freeform 63"/>
          <p:cNvSpPr>
            <a:spLocks noEditPoints="1"/>
          </p:cNvSpPr>
          <p:nvPr/>
        </p:nvSpPr>
        <p:spPr bwMode="auto">
          <a:xfrm>
            <a:off x="9679408" y="1947754"/>
            <a:ext cx="627175" cy="456584"/>
          </a:xfrm>
          <a:custGeom>
            <a:avLst/>
            <a:gdLst>
              <a:gd name="T0" fmla="*/ 62 w 78"/>
              <a:gd name="T1" fmla="*/ 57 h 57"/>
              <a:gd name="T2" fmla="*/ 18 w 78"/>
              <a:gd name="T3" fmla="*/ 57 h 57"/>
              <a:gd name="T4" fmla="*/ 0 w 78"/>
              <a:gd name="T5" fmla="*/ 39 h 57"/>
              <a:gd name="T6" fmla="*/ 11 w 78"/>
              <a:gd name="T7" fmla="*/ 23 h 57"/>
              <a:gd name="T8" fmla="*/ 11 w 78"/>
              <a:gd name="T9" fmla="*/ 21 h 57"/>
              <a:gd name="T10" fmla="*/ 31 w 78"/>
              <a:gd name="T11" fmla="*/ 0 h 57"/>
              <a:gd name="T12" fmla="*/ 50 w 78"/>
              <a:gd name="T13" fmla="*/ 13 h 57"/>
              <a:gd name="T14" fmla="*/ 57 w 78"/>
              <a:gd name="T15" fmla="*/ 11 h 57"/>
              <a:gd name="T16" fmla="*/ 67 w 78"/>
              <a:gd name="T17" fmla="*/ 21 h 57"/>
              <a:gd name="T18" fmla="*/ 66 w 78"/>
              <a:gd name="T19" fmla="*/ 27 h 57"/>
              <a:gd name="T20" fmla="*/ 78 w 78"/>
              <a:gd name="T21" fmla="*/ 42 h 57"/>
              <a:gd name="T22" fmla="*/ 62 w 78"/>
              <a:gd name="T23" fmla="*/ 57 h 57"/>
              <a:gd name="T24" fmla="*/ 51 w 78"/>
              <a:gd name="T25" fmla="*/ 31 h 57"/>
              <a:gd name="T26" fmla="*/ 42 w 78"/>
              <a:gd name="T27" fmla="*/ 31 h 57"/>
              <a:gd name="T28" fmla="*/ 42 w 78"/>
              <a:gd name="T29" fmla="*/ 17 h 57"/>
              <a:gd name="T30" fmla="*/ 40 w 78"/>
              <a:gd name="T31" fmla="*/ 16 h 57"/>
              <a:gd name="T32" fmla="*/ 33 w 78"/>
              <a:gd name="T33" fmla="*/ 16 h 57"/>
              <a:gd name="T34" fmla="*/ 31 w 78"/>
              <a:gd name="T35" fmla="*/ 17 h 57"/>
              <a:gd name="T36" fmla="*/ 31 w 78"/>
              <a:gd name="T37" fmla="*/ 31 h 57"/>
              <a:gd name="T38" fmla="*/ 22 w 78"/>
              <a:gd name="T39" fmla="*/ 31 h 57"/>
              <a:gd name="T40" fmla="*/ 21 w 78"/>
              <a:gd name="T41" fmla="*/ 33 h 57"/>
              <a:gd name="T42" fmla="*/ 21 w 78"/>
              <a:gd name="T43" fmla="*/ 34 h 57"/>
              <a:gd name="T44" fmla="*/ 36 w 78"/>
              <a:gd name="T45" fmla="*/ 48 h 57"/>
              <a:gd name="T46" fmla="*/ 36 w 78"/>
              <a:gd name="T47" fmla="*/ 48 h 57"/>
              <a:gd name="T48" fmla="*/ 37 w 78"/>
              <a:gd name="T49" fmla="*/ 48 h 57"/>
              <a:gd name="T50" fmla="*/ 51 w 78"/>
              <a:gd name="T51" fmla="*/ 34 h 57"/>
              <a:gd name="T52" fmla="*/ 52 w 78"/>
              <a:gd name="T53" fmla="*/ 33 h 57"/>
              <a:gd name="T54" fmla="*/ 51 w 78"/>
              <a:gd name="T55" fmla="*/ 31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a:noFill/>
          </a:ln>
        </p:spPr>
        <p:txBody>
          <a:bodyPr lIns="243797" tIns="121899" rIns="243797" bIns="121899"/>
          <a:lstStyle/>
          <a:p>
            <a:endParaRPr lang="en-US" sz="1100" dirty="0">
              <a:latin typeface="微软雅黑" panose="020B0503020204020204" pitchFamily="34" charset="-122"/>
            </a:endParaRPr>
          </a:p>
        </p:txBody>
      </p:sp>
      <p:sp>
        <p:nvSpPr>
          <p:cNvPr id="12" name="TextBox 270"/>
          <p:cNvSpPr txBox="1"/>
          <p:nvPr/>
        </p:nvSpPr>
        <p:spPr>
          <a:xfrm>
            <a:off x="2345146" y="1783000"/>
            <a:ext cx="3565323" cy="1154447"/>
          </a:xfrm>
          <a:prstGeom prst="rect">
            <a:avLst/>
          </a:prstGeom>
          <a:noFill/>
        </p:spPr>
        <p:txBody>
          <a:bodyPr wrap="square" lIns="219419" tIns="109710" rIns="219419" bIns="109710" rtlCol="0">
            <a:spAutoFit/>
          </a:bodyPr>
          <a:lstStyle/>
          <a:p>
            <a:pP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a:t>
            </a:r>
            <a:r>
              <a:rPr lang="zh-CN" altLang="en-US" sz="1400" dirty="0" smtClean="0">
                <a:latin typeface="微软雅黑 Light" panose="020B0502040204020203" pitchFamily="34" charset="-122"/>
                <a:ea typeface="微软雅黑 Light" panose="020B0502040204020203" pitchFamily="34" charset="-122"/>
                <a:cs typeface="Ebrima" panose="02000000000000000000" pitchFamily="2" charset="0"/>
              </a:rPr>
              <a:t>内容</a:t>
            </a: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a:t>
            </a:r>
            <a:r>
              <a:rPr lang="zh-CN" altLang="en-US" sz="1400" dirty="0" smtClean="0">
                <a:latin typeface="微软雅黑 Light" panose="020B0502040204020203" pitchFamily="34" charset="-122"/>
                <a:ea typeface="微软雅黑 Light" panose="020B0502040204020203" pitchFamily="34" charset="-122"/>
                <a:cs typeface="Ebrima" panose="02000000000000000000" pitchFamily="2" charset="0"/>
              </a:rPr>
              <a:t>内容</a:t>
            </a: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a:t>
            </a:r>
            <a:r>
              <a:rPr lang="zh-CN" altLang="en-US" sz="1400" dirty="0" smtClean="0">
                <a:latin typeface="微软雅黑 Light" panose="020B0502040204020203" pitchFamily="34" charset="-122"/>
                <a:ea typeface="微软雅黑 Light" panose="020B0502040204020203" pitchFamily="34" charset="-122"/>
                <a:cs typeface="Ebrima" panose="02000000000000000000" pitchFamily="2" charset="0"/>
              </a:rPr>
              <a:t>内容</a:t>
            </a: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a:t>
            </a:r>
            <a:r>
              <a:rPr lang="zh-CN" altLang="en-US" sz="1400" dirty="0" smtClean="0">
                <a:latin typeface="微软雅黑 Light" panose="020B0502040204020203" pitchFamily="34" charset="-122"/>
                <a:ea typeface="微软雅黑 Light" panose="020B0502040204020203" pitchFamily="34" charset="-122"/>
                <a:cs typeface="Ebrima" panose="02000000000000000000" pitchFamily="2" charset="0"/>
              </a:rPr>
              <a:t>内容</a:t>
            </a: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a:t>
            </a:r>
            <a:r>
              <a:rPr lang="zh-CN" altLang="en-US" sz="1400" dirty="0" smtClean="0">
                <a:latin typeface="微软雅黑 Light" panose="020B0502040204020203" pitchFamily="34" charset="-122"/>
                <a:ea typeface="微软雅黑 Light" panose="020B0502040204020203" pitchFamily="34" charset="-122"/>
                <a:cs typeface="Ebrima" panose="02000000000000000000" pitchFamily="2" charset="0"/>
              </a:rPr>
              <a:t>内容</a:t>
            </a: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a:t>
            </a:r>
            <a:r>
              <a:rPr lang="zh-CN" altLang="en-US" sz="1400" dirty="0" smtClean="0">
                <a:latin typeface="微软雅黑 Light" panose="020B0502040204020203" pitchFamily="34" charset="-122"/>
                <a:ea typeface="微软雅黑 Light" panose="020B0502040204020203" pitchFamily="34" charset="-122"/>
                <a:cs typeface="Ebrima" panose="02000000000000000000" pitchFamily="2" charset="0"/>
              </a:rPr>
              <a:t>内容</a:t>
            </a: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a:t>
            </a:r>
            <a:r>
              <a:rPr lang="zh-CN" altLang="en-US" sz="1400" dirty="0" smtClean="0">
                <a:latin typeface="微软雅黑 Light" panose="020B0502040204020203" pitchFamily="34" charset="-122"/>
                <a:ea typeface="微软雅黑 Light" panose="020B0502040204020203" pitchFamily="34" charset="-122"/>
                <a:cs typeface="Ebrima" panose="02000000000000000000" pitchFamily="2" charset="0"/>
              </a:rPr>
              <a:t>内容</a:t>
            </a: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13" name="TextBox 270"/>
          <p:cNvSpPr txBox="1"/>
          <p:nvPr/>
        </p:nvSpPr>
        <p:spPr>
          <a:xfrm>
            <a:off x="2342796" y="3428678"/>
            <a:ext cx="3565323" cy="1154447"/>
          </a:xfrm>
          <a:prstGeom prst="rect">
            <a:avLst/>
          </a:prstGeom>
          <a:noFill/>
        </p:spPr>
        <p:txBody>
          <a:bodyPr wrap="square" lIns="219419" tIns="109710" rIns="219419" bIns="109710" rtlCol="0">
            <a:spAutoFit/>
          </a:bodyPr>
          <a:lstStyle/>
          <a:p>
            <a:pP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14" name="TextBox 270"/>
          <p:cNvSpPr txBox="1"/>
          <p:nvPr/>
        </p:nvSpPr>
        <p:spPr>
          <a:xfrm>
            <a:off x="6183461" y="1735149"/>
            <a:ext cx="3565323" cy="1154447"/>
          </a:xfrm>
          <a:prstGeom prst="rect">
            <a:avLst/>
          </a:prstGeom>
          <a:noFill/>
        </p:spPr>
        <p:txBody>
          <a:bodyPr wrap="square" lIns="219419" tIns="109710" rIns="219419" bIns="109710" rtlCol="0">
            <a:spAutoFit/>
          </a:bodyPr>
          <a:lstStyle/>
          <a:p>
            <a:pPr algn="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gn="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15" name="TextBox 270"/>
          <p:cNvSpPr txBox="1"/>
          <p:nvPr/>
        </p:nvSpPr>
        <p:spPr>
          <a:xfrm>
            <a:off x="6221854" y="3391363"/>
            <a:ext cx="3565323" cy="1154447"/>
          </a:xfrm>
          <a:prstGeom prst="rect">
            <a:avLst/>
          </a:prstGeom>
          <a:noFill/>
        </p:spPr>
        <p:txBody>
          <a:bodyPr wrap="square" lIns="219419" tIns="109710" rIns="219419" bIns="109710" rtlCol="0">
            <a:spAutoFit/>
          </a:bodyPr>
          <a:lstStyle/>
          <a:p>
            <a:pPr algn="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gn="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16" name="TextBox 23"/>
          <p:cNvSpPr txBox="1"/>
          <p:nvPr/>
        </p:nvSpPr>
        <p:spPr>
          <a:xfrm>
            <a:off x="1140985" y="5047577"/>
            <a:ext cx="10084951" cy="551241"/>
          </a:xfrm>
          <a:prstGeom prst="rect">
            <a:avLst/>
          </a:prstGeom>
          <a:noFill/>
        </p:spPr>
        <p:txBody>
          <a:bodyPr wrap="square" rtlCol="0">
            <a:spAutoFit/>
          </a:bodyPr>
          <a:lstStyle/>
          <a:p>
            <a:pPr algn="ct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gn="ct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31"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1000" fill="hold"/>
                                        <p:tgtEl>
                                          <p:spTgt spid="16"/>
                                        </p:tgtEl>
                                        <p:attrNameLst>
                                          <p:attrName>ppt_w</p:attrName>
                                        </p:attrNameLst>
                                      </p:cBhvr>
                                      <p:tavLst>
                                        <p:tav tm="0">
                                          <p:val>
                                            <p:fltVal val="0"/>
                                          </p:val>
                                        </p:tav>
                                        <p:tav tm="100000">
                                          <p:val>
                                            <p:strVal val="#ppt_w"/>
                                          </p:val>
                                        </p:tav>
                                      </p:tavLst>
                                    </p:anim>
                                    <p:anim calcmode="lin" valueType="num">
                                      <p:cBhvr>
                                        <p:cTn id="69" dur="1000" fill="hold"/>
                                        <p:tgtEl>
                                          <p:spTgt spid="16"/>
                                        </p:tgtEl>
                                        <p:attrNameLst>
                                          <p:attrName>ppt_h</p:attrName>
                                        </p:attrNameLst>
                                      </p:cBhvr>
                                      <p:tavLst>
                                        <p:tav tm="0">
                                          <p:val>
                                            <p:fltVal val="0"/>
                                          </p:val>
                                        </p:tav>
                                        <p:tav tm="100000">
                                          <p:val>
                                            <p:strVal val="#ppt_h"/>
                                          </p:val>
                                        </p:tav>
                                      </p:tavLst>
                                    </p:anim>
                                    <p:anim calcmode="lin" valueType="num">
                                      <p:cBhvr>
                                        <p:cTn id="70" dur="1000" fill="hold"/>
                                        <p:tgtEl>
                                          <p:spTgt spid="16"/>
                                        </p:tgtEl>
                                        <p:attrNameLst>
                                          <p:attrName>style.rotation</p:attrName>
                                        </p:attrNameLst>
                                      </p:cBhvr>
                                      <p:tavLst>
                                        <p:tav tm="0">
                                          <p:val>
                                            <p:fltVal val="90"/>
                                          </p:val>
                                        </p:tav>
                                        <p:tav tm="100000">
                                          <p:val>
                                            <p:fltVal val="0"/>
                                          </p:val>
                                        </p:tav>
                                      </p:tavLst>
                                    </p:anim>
                                    <p:animEffect transition="in" filter="fade">
                                      <p:cBhvr>
                                        <p:cTn id="7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5807750" y="1444170"/>
            <a:ext cx="8277001" cy="5716346"/>
          </a:xfrm>
          <a:prstGeom prst="rect">
            <a:avLst/>
          </a:prstGeom>
        </p:spPr>
      </p:pic>
      <p:sp>
        <p:nvSpPr>
          <p:cNvPr id="5" name="文本框 4"/>
          <p:cNvSpPr txBox="1"/>
          <p:nvPr/>
        </p:nvSpPr>
        <p:spPr>
          <a:xfrm>
            <a:off x="745447" y="1638542"/>
            <a:ext cx="4849312" cy="584775"/>
          </a:xfrm>
          <a:prstGeom prst="rect">
            <a:avLst/>
          </a:prstGeom>
          <a:noFill/>
          <a:ln w="19050">
            <a:noFill/>
            <a:prstDash val="dash"/>
          </a:ln>
        </p:spPr>
        <p:txBody>
          <a:bodyPr wrap="square" rtlCol="0">
            <a:spAutoFit/>
          </a:bodyPr>
          <a:lstStyle/>
          <a:p>
            <a:r>
              <a:rPr lang="zh-CN" altLang="en-US" sz="3200" dirty="0" smtClean="0">
                <a:latin typeface="Impact" panose="020B0806030902050204" pitchFamily="34" charset="0"/>
                <a:ea typeface="微软雅黑" panose="020B0503020204020204" pitchFamily="34" charset="-122"/>
              </a:rPr>
              <a:t>点击输入标题</a:t>
            </a:r>
            <a:endParaRPr lang="zh-CN" altLang="en-US" sz="3200" dirty="0">
              <a:latin typeface="Impact" panose="020B0806030902050204" pitchFamily="34" charset="0"/>
              <a:ea typeface="微软雅黑" panose="020B0503020204020204" pitchFamily="34" charset="-122"/>
            </a:endParaRPr>
          </a:p>
        </p:txBody>
      </p:sp>
      <p:sp>
        <p:nvSpPr>
          <p:cNvPr id="7" name="矩形 6"/>
          <p:cNvSpPr/>
          <p:nvPr/>
        </p:nvSpPr>
        <p:spPr>
          <a:xfrm>
            <a:off x="745447" y="3595934"/>
            <a:ext cx="5794724" cy="788229"/>
          </a:xfrm>
          <a:prstGeom prst="rect">
            <a:avLst/>
          </a:prstGeom>
        </p:spPr>
        <p:txBody>
          <a:bodyPr wrap="square">
            <a:spAutoFit/>
          </a:bodyPr>
          <a:lstStyle/>
          <a:p>
            <a:pP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5553058" y="1181856"/>
            <a:ext cx="867958" cy="863292"/>
          </a:xfrm>
          <a:prstGeom prst="ellipse">
            <a:avLst/>
          </a:prstGeom>
          <a:solidFill>
            <a:srgbClr val="DCF6E9"/>
          </a:solidFill>
          <a:ln>
            <a:noFill/>
          </a:ln>
          <a:effectLst>
            <a:outerShdw blurRad="50800" dist="38100" dir="5400000" sx="102000" sy="102000" algn="ctr" rotWithShape="0">
              <a:srgbClr val="000000">
                <a:alpha val="43137"/>
              </a:srgbClr>
            </a:outerShdw>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5" name="Oval 7"/>
          <p:cNvSpPr>
            <a:spLocks noChangeArrowheads="1"/>
          </p:cNvSpPr>
          <p:nvPr/>
        </p:nvSpPr>
        <p:spPr bwMode="auto">
          <a:xfrm>
            <a:off x="5553058" y="2483793"/>
            <a:ext cx="867958" cy="865626"/>
          </a:xfrm>
          <a:prstGeom prst="ellipse">
            <a:avLst/>
          </a:prstGeom>
          <a:solidFill>
            <a:srgbClr val="DCF6E9"/>
          </a:solidFill>
          <a:ln>
            <a:noFill/>
          </a:ln>
          <a:effectLst>
            <a:outerShdw blurRad="50800" dist="38100" dir="5400000" sx="102000" sy="102000" algn="ctr" rotWithShape="0">
              <a:srgbClr val="000000">
                <a:alpha val="43137"/>
              </a:srgbClr>
            </a:outerShdw>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6" name="Oval 8"/>
          <p:cNvSpPr>
            <a:spLocks noChangeArrowheads="1"/>
          </p:cNvSpPr>
          <p:nvPr/>
        </p:nvSpPr>
        <p:spPr bwMode="auto">
          <a:xfrm>
            <a:off x="5553058" y="3788065"/>
            <a:ext cx="867958" cy="865624"/>
          </a:xfrm>
          <a:prstGeom prst="ellipse">
            <a:avLst/>
          </a:prstGeom>
          <a:solidFill>
            <a:srgbClr val="DCF6E9"/>
          </a:solidFill>
          <a:ln>
            <a:noFill/>
          </a:ln>
          <a:effectLst>
            <a:outerShdw blurRad="50800" dist="38100" dir="5400000" sx="102000" sy="102000" algn="ctr" rotWithShape="0">
              <a:srgbClr val="000000">
                <a:alpha val="43137"/>
              </a:srgbClr>
            </a:outerShdw>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7" name="Oval 9"/>
          <p:cNvSpPr>
            <a:spLocks noChangeArrowheads="1"/>
          </p:cNvSpPr>
          <p:nvPr/>
        </p:nvSpPr>
        <p:spPr bwMode="auto">
          <a:xfrm>
            <a:off x="5553058" y="5092334"/>
            <a:ext cx="867958" cy="865626"/>
          </a:xfrm>
          <a:prstGeom prst="ellipse">
            <a:avLst/>
          </a:prstGeom>
          <a:solidFill>
            <a:srgbClr val="DCF6E9"/>
          </a:solidFill>
          <a:ln>
            <a:noFill/>
          </a:ln>
          <a:effectLst>
            <a:outerShdw blurRad="50800" dist="38100" dir="5400000" sx="102000" sy="102000" algn="ctr" rotWithShape="0">
              <a:srgbClr val="000000">
                <a:alpha val="43137"/>
              </a:srgbClr>
            </a:outerShdw>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8" name="Freeform 10"/>
          <p:cNvSpPr/>
          <p:nvPr/>
        </p:nvSpPr>
        <p:spPr bwMode="auto">
          <a:xfrm>
            <a:off x="5242739" y="871538"/>
            <a:ext cx="1488595" cy="5396740"/>
          </a:xfrm>
          <a:custGeom>
            <a:avLst/>
            <a:gdLst>
              <a:gd name="T0" fmla="*/ 416 w 833"/>
              <a:gd name="T1" fmla="*/ 2194 h 3027"/>
              <a:gd name="T2" fmla="*/ 416 w 833"/>
              <a:gd name="T3" fmla="*/ 2194 h 3027"/>
              <a:gd name="T4" fmla="*/ 102 w 833"/>
              <a:gd name="T5" fmla="*/ 1879 h 3027"/>
              <a:gd name="T6" fmla="*/ 416 w 833"/>
              <a:gd name="T7" fmla="*/ 1564 h 3027"/>
              <a:gd name="T8" fmla="*/ 416 w 833"/>
              <a:gd name="T9" fmla="*/ 1564 h 3027"/>
              <a:gd name="T10" fmla="*/ 833 w 833"/>
              <a:gd name="T11" fmla="*/ 1148 h 3027"/>
              <a:gd name="T12" fmla="*/ 416 w 833"/>
              <a:gd name="T13" fmla="*/ 731 h 3027"/>
              <a:gd name="T14" fmla="*/ 416 w 833"/>
              <a:gd name="T15" fmla="*/ 731 h 3027"/>
              <a:gd name="T16" fmla="*/ 102 w 833"/>
              <a:gd name="T17" fmla="*/ 416 h 3027"/>
              <a:gd name="T18" fmla="*/ 416 w 833"/>
              <a:gd name="T19" fmla="*/ 102 h 3027"/>
              <a:gd name="T20" fmla="*/ 416 w 833"/>
              <a:gd name="T21" fmla="*/ 0 h 3027"/>
              <a:gd name="T22" fmla="*/ 0 w 833"/>
              <a:gd name="T23" fmla="*/ 416 h 3027"/>
              <a:gd name="T24" fmla="*/ 416 w 833"/>
              <a:gd name="T25" fmla="*/ 833 h 3027"/>
              <a:gd name="T26" fmla="*/ 416 w 833"/>
              <a:gd name="T27" fmla="*/ 833 h 3027"/>
              <a:gd name="T28" fmla="*/ 731 w 833"/>
              <a:gd name="T29" fmla="*/ 1148 h 3027"/>
              <a:gd name="T30" fmla="*/ 416 w 833"/>
              <a:gd name="T31" fmla="*/ 1462 h 3027"/>
              <a:gd name="T32" fmla="*/ 416 w 833"/>
              <a:gd name="T33" fmla="*/ 1462 h 3027"/>
              <a:gd name="T34" fmla="*/ 0 w 833"/>
              <a:gd name="T35" fmla="*/ 1879 h 3027"/>
              <a:gd name="T36" fmla="*/ 416 w 833"/>
              <a:gd name="T37" fmla="*/ 2296 h 3027"/>
              <a:gd name="T38" fmla="*/ 416 w 833"/>
              <a:gd name="T39" fmla="*/ 2296 h 3027"/>
              <a:gd name="T40" fmla="*/ 731 w 833"/>
              <a:gd name="T41" fmla="*/ 2610 h 3027"/>
              <a:gd name="T42" fmla="*/ 416 w 833"/>
              <a:gd name="T43" fmla="*/ 2925 h 3027"/>
              <a:gd name="T44" fmla="*/ 416 w 833"/>
              <a:gd name="T45" fmla="*/ 3027 h 3027"/>
              <a:gd name="T46" fmla="*/ 833 w 833"/>
              <a:gd name="T47" fmla="*/ 2610 h 3027"/>
              <a:gd name="T48" fmla="*/ 416 w 833"/>
              <a:gd name="T49" fmla="*/ 2194 h 3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3" h="3027">
                <a:moveTo>
                  <a:pt x="416" y="2194"/>
                </a:moveTo>
                <a:cubicBezTo>
                  <a:pt x="416" y="2194"/>
                  <a:pt x="416" y="2194"/>
                  <a:pt x="416" y="2194"/>
                </a:cubicBezTo>
                <a:cubicBezTo>
                  <a:pt x="243" y="2194"/>
                  <a:pt x="102" y="2053"/>
                  <a:pt x="102" y="1879"/>
                </a:cubicBezTo>
                <a:cubicBezTo>
                  <a:pt x="102" y="1705"/>
                  <a:pt x="243" y="1564"/>
                  <a:pt x="416" y="1564"/>
                </a:cubicBezTo>
                <a:cubicBezTo>
                  <a:pt x="416" y="1564"/>
                  <a:pt x="416" y="1564"/>
                  <a:pt x="416" y="1564"/>
                </a:cubicBezTo>
                <a:cubicBezTo>
                  <a:pt x="647" y="1564"/>
                  <a:pt x="833" y="1378"/>
                  <a:pt x="833" y="1148"/>
                </a:cubicBezTo>
                <a:cubicBezTo>
                  <a:pt x="833" y="918"/>
                  <a:pt x="647" y="731"/>
                  <a:pt x="416" y="731"/>
                </a:cubicBezTo>
                <a:cubicBezTo>
                  <a:pt x="416" y="731"/>
                  <a:pt x="416" y="731"/>
                  <a:pt x="416" y="731"/>
                </a:cubicBezTo>
                <a:cubicBezTo>
                  <a:pt x="243" y="731"/>
                  <a:pt x="102" y="590"/>
                  <a:pt x="102" y="416"/>
                </a:cubicBezTo>
                <a:cubicBezTo>
                  <a:pt x="102" y="243"/>
                  <a:pt x="243" y="102"/>
                  <a:pt x="416" y="102"/>
                </a:cubicBezTo>
                <a:cubicBezTo>
                  <a:pt x="416" y="0"/>
                  <a:pt x="416" y="0"/>
                  <a:pt x="416" y="0"/>
                </a:cubicBezTo>
                <a:cubicBezTo>
                  <a:pt x="186" y="0"/>
                  <a:pt x="0" y="186"/>
                  <a:pt x="0" y="416"/>
                </a:cubicBezTo>
                <a:cubicBezTo>
                  <a:pt x="0" y="646"/>
                  <a:pt x="186" y="833"/>
                  <a:pt x="416" y="833"/>
                </a:cubicBezTo>
                <a:cubicBezTo>
                  <a:pt x="416" y="833"/>
                  <a:pt x="416" y="833"/>
                  <a:pt x="416" y="833"/>
                </a:cubicBezTo>
                <a:cubicBezTo>
                  <a:pt x="590" y="833"/>
                  <a:pt x="731" y="974"/>
                  <a:pt x="731" y="1148"/>
                </a:cubicBezTo>
                <a:cubicBezTo>
                  <a:pt x="731" y="1321"/>
                  <a:pt x="590" y="1462"/>
                  <a:pt x="416" y="1462"/>
                </a:cubicBezTo>
                <a:cubicBezTo>
                  <a:pt x="416" y="1462"/>
                  <a:pt x="416" y="1462"/>
                  <a:pt x="416" y="1462"/>
                </a:cubicBezTo>
                <a:cubicBezTo>
                  <a:pt x="186" y="1462"/>
                  <a:pt x="0" y="1649"/>
                  <a:pt x="0" y="1879"/>
                </a:cubicBezTo>
                <a:cubicBezTo>
                  <a:pt x="0" y="2109"/>
                  <a:pt x="186" y="2296"/>
                  <a:pt x="416" y="2296"/>
                </a:cubicBezTo>
                <a:cubicBezTo>
                  <a:pt x="416" y="2296"/>
                  <a:pt x="416" y="2296"/>
                  <a:pt x="416" y="2296"/>
                </a:cubicBezTo>
                <a:cubicBezTo>
                  <a:pt x="590" y="2296"/>
                  <a:pt x="731" y="2437"/>
                  <a:pt x="731" y="2610"/>
                </a:cubicBezTo>
                <a:cubicBezTo>
                  <a:pt x="731" y="2784"/>
                  <a:pt x="590" y="2925"/>
                  <a:pt x="416" y="2925"/>
                </a:cubicBezTo>
                <a:cubicBezTo>
                  <a:pt x="416" y="3027"/>
                  <a:pt x="416" y="3027"/>
                  <a:pt x="416" y="3027"/>
                </a:cubicBezTo>
                <a:cubicBezTo>
                  <a:pt x="647" y="3027"/>
                  <a:pt x="833" y="2841"/>
                  <a:pt x="833" y="2610"/>
                </a:cubicBezTo>
                <a:cubicBezTo>
                  <a:pt x="833" y="2380"/>
                  <a:pt x="647" y="2194"/>
                  <a:pt x="416" y="2194"/>
                </a:cubicBezTo>
                <a:close/>
              </a:path>
            </a:pathLst>
          </a:custGeom>
          <a:solidFill>
            <a:srgbClr val="DCF6E9"/>
          </a:solidFill>
          <a:ln>
            <a:noFill/>
          </a:ln>
          <a:effectLst>
            <a:outerShdw blurRad="50800" dist="38100" dir="5400000" sx="101000" sy="101000" algn="ctr" rotWithShape="0">
              <a:srgbClr val="000000">
                <a:alpha val="43137"/>
              </a:srgbClr>
            </a:outerShdw>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9" name="Freeform 11"/>
          <p:cNvSpPr/>
          <p:nvPr/>
        </p:nvSpPr>
        <p:spPr bwMode="auto">
          <a:xfrm>
            <a:off x="6582008" y="1324183"/>
            <a:ext cx="396648" cy="585638"/>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rgbClr val="DCF6E9"/>
          </a:solidFill>
          <a:ln>
            <a:noFill/>
          </a:ln>
          <a:effectLst>
            <a:outerShdw blurRad="50800" dist="50800" dir="5400000" sx="102000" sy="102000" algn="ctr" rotWithShape="0">
              <a:srgbClr val="000000">
                <a:alpha val="43137"/>
              </a:srgbClr>
            </a:outerShdw>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 name="Freeform 12"/>
          <p:cNvSpPr/>
          <p:nvPr/>
        </p:nvSpPr>
        <p:spPr bwMode="auto">
          <a:xfrm>
            <a:off x="5021084" y="2623786"/>
            <a:ext cx="394314" cy="585639"/>
          </a:xfrm>
          <a:custGeom>
            <a:avLst/>
            <a:gdLst>
              <a:gd name="T0" fmla="*/ 169 w 169"/>
              <a:gd name="T1" fmla="*/ 251 h 251"/>
              <a:gd name="T2" fmla="*/ 78 w 169"/>
              <a:gd name="T3" fmla="*/ 126 h 251"/>
              <a:gd name="T4" fmla="*/ 169 w 169"/>
              <a:gd name="T5" fmla="*/ 0 h 251"/>
              <a:gd name="T6" fmla="*/ 91 w 169"/>
              <a:gd name="T7" fmla="*/ 0 h 251"/>
              <a:gd name="T8" fmla="*/ 0 w 169"/>
              <a:gd name="T9" fmla="*/ 126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6"/>
                </a:lnTo>
                <a:lnTo>
                  <a:pt x="169" y="0"/>
                </a:lnTo>
                <a:lnTo>
                  <a:pt x="91" y="0"/>
                </a:lnTo>
                <a:lnTo>
                  <a:pt x="0" y="126"/>
                </a:lnTo>
                <a:lnTo>
                  <a:pt x="91" y="251"/>
                </a:lnTo>
                <a:lnTo>
                  <a:pt x="169" y="251"/>
                </a:lnTo>
                <a:close/>
              </a:path>
            </a:pathLst>
          </a:custGeom>
          <a:solidFill>
            <a:srgbClr val="DCF6E9"/>
          </a:solidFill>
          <a:ln>
            <a:noFill/>
          </a:ln>
          <a:effectLst>
            <a:outerShdw blurRad="50800" dist="50800" dir="5400000" sx="102000" sy="102000" algn="ctr" rotWithShape="0">
              <a:srgbClr val="000000">
                <a:alpha val="43137"/>
              </a:srgbClr>
            </a:outerShdw>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 name="Freeform 13"/>
          <p:cNvSpPr/>
          <p:nvPr/>
        </p:nvSpPr>
        <p:spPr bwMode="auto">
          <a:xfrm>
            <a:off x="5021084" y="5232328"/>
            <a:ext cx="394314" cy="585639"/>
          </a:xfrm>
          <a:custGeom>
            <a:avLst/>
            <a:gdLst>
              <a:gd name="T0" fmla="*/ 169 w 169"/>
              <a:gd name="T1" fmla="*/ 251 h 251"/>
              <a:gd name="T2" fmla="*/ 78 w 169"/>
              <a:gd name="T3" fmla="*/ 125 h 251"/>
              <a:gd name="T4" fmla="*/ 169 w 169"/>
              <a:gd name="T5" fmla="*/ 0 h 251"/>
              <a:gd name="T6" fmla="*/ 91 w 169"/>
              <a:gd name="T7" fmla="*/ 0 h 251"/>
              <a:gd name="T8" fmla="*/ 0 w 169"/>
              <a:gd name="T9" fmla="*/ 125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5"/>
                </a:lnTo>
                <a:lnTo>
                  <a:pt x="169" y="0"/>
                </a:lnTo>
                <a:lnTo>
                  <a:pt x="91" y="0"/>
                </a:lnTo>
                <a:lnTo>
                  <a:pt x="0" y="125"/>
                </a:lnTo>
                <a:lnTo>
                  <a:pt x="91" y="251"/>
                </a:lnTo>
                <a:lnTo>
                  <a:pt x="169" y="251"/>
                </a:lnTo>
                <a:close/>
              </a:path>
            </a:pathLst>
          </a:custGeom>
          <a:solidFill>
            <a:srgbClr val="DCF6E9"/>
          </a:solidFill>
          <a:ln>
            <a:noFill/>
          </a:ln>
          <a:effectLst>
            <a:outerShdw blurRad="50800" dist="50800" dir="5400000" sx="102000" sy="102000" algn="ctr" rotWithShape="0">
              <a:srgbClr val="000000">
                <a:alpha val="43137"/>
              </a:srgbClr>
            </a:outerShdw>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 name="Freeform 14"/>
          <p:cNvSpPr/>
          <p:nvPr/>
        </p:nvSpPr>
        <p:spPr bwMode="auto">
          <a:xfrm>
            <a:off x="6582008" y="3928058"/>
            <a:ext cx="396648" cy="585638"/>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rgbClr val="DCF6E9"/>
          </a:solidFill>
          <a:ln>
            <a:noFill/>
          </a:ln>
          <a:effectLst>
            <a:outerShdw blurRad="50800" dist="50800" dir="5400000" sx="102000" sy="102000" algn="ctr" rotWithShape="0">
              <a:srgbClr val="000000">
                <a:alpha val="43137"/>
              </a:srgbClr>
            </a:outerShdw>
          </a:effec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13" name="Group 15"/>
          <p:cNvGrpSpPr/>
          <p:nvPr/>
        </p:nvGrpSpPr>
        <p:grpSpPr bwMode="auto">
          <a:xfrm>
            <a:off x="5833045" y="2759113"/>
            <a:ext cx="333650" cy="317318"/>
            <a:chOff x="0" y="0"/>
            <a:chExt cx="143" cy="136"/>
          </a:xfrm>
        </p:grpSpPr>
        <p:sp>
          <p:nvSpPr>
            <p:cNvPr id="14" name="Freeform 16"/>
            <p:cNvSpPr/>
            <p:nvPr/>
          </p:nvSpPr>
          <p:spPr bwMode="auto">
            <a:xfrm>
              <a:off x="75" y="49"/>
              <a:ext cx="68" cy="66"/>
            </a:xfrm>
            <a:custGeom>
              <a:avLst/>
              <a:gdLst>
                <a:gd name="T0" fmla="*/ 75 w 88"/>
                <a:gd name="T1" fmla="*/ 30 h 86"/>
                <a:gd name="T2" fmla="*/ 58 w 88"/>
                <a:gd name="T3" fmla="*/ 30 h 86"/>
                <a:gd name="T4" fmla="*/ 58 w 88"/>
                <a:gd name="T5" fmla="*/ 13 h 86"/>
                <a:gd name="T6" fmla="*/ 44 w 88"/>
                <a:gd name="T7" fmla="*/ 0 h 86"/>
                <a:gd name="T8" fmla="*/ 31 w 88"/>
                <a:gd name="T9" fmla="*/ 13 h 86"/>
                <a:gd name="T10" fmla="*/ 31 w 88"/>
                <a:gd name="T11" fmla="*/ 30 h 86"/>
                <a:gd name="T12" fmla="*/ 14 w 88"/>
                <a:gd name="T13" fmla="*/ 30 h 86"/>
                <a:gd name="T14" fmla="*/ 0 w 88"/>
                <a:gd name="T15" fmla="*/ 43 h 86"/>
                <a:gd name="T16" fmla="*/ 14 w 88"/>
                <a:gd name="T17" fmla="*/ 56 h 86"/>
                <a:gd name="T18" fmla="*/ 31 w 88"/>
                <a:gd name="T19" fmla="*/ 56 h 86"/>
                <a:gd name="T20" fmla="*/ 31 w 88"/>
                <a:gd name="T21" fmla="*/ 73 h 86"/>
                <a:gd name="T22" fmla="*/ 44 w 88"/>
                <a:gd name="T23" fmla="*/ 86 h 86"/>
                <a:gd name="T24" fmla="*/ 58 w 88"/>
                <a:gd name="T25" fmla="*/ 73 h 86"/>
                <a:gd name="T26" fmla="*/ 58 w 88"/>
                <a:gd name="T27" fmla="*/ 56 h 86"/>
                <a:gd name="T28" fmla="*/ 75 w 88"/>
                <a:gd name="T29" fmla="*/ 56 h 86"/>
                <a:gd name="T30" fmla="*/ 88 w 88"/>
                <a:gd name="T31" fmla="*/ 43 h 86"/>
                <a:gd name="T32" fmla="*/ 75 w 88"/>
                <a:gd name="T33" fmla="*/ 3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86">
                  <a:moveTo>
                    <a:pt x="75" y="30"/>
                  </a:moveTo>
                  <a:cubicBezTo>
                    <a:pt x="58" y="30"/>
                    <a:pt x="58" y="30"/>
                    <a:pt x="58" y="30"/>
                  </a:cubicBezTo>
                  <a:cubicBezTo>
                    <a:pt x="58" y="13"/>
                    <a:pt x="58" y="13"/>
                    <a:pt x="58" y="13"/>
                  </a:cubicBezTo>
                  <a:cubicBezTo>
                    <a:pt x="58" y="6"/>
                    <a:pt x="52" y="0"/>
                    <a:pt x="44" y="0"/>
                  </a:cubicBezTo>
                  <a:cubicBezTo>
                    <a:pt x="37" y="0"/>
                    <a:pt x="31" y="6"/>
                    <a:pt x="31" y="13"/>
                  </a:cubicBezTo>
                  <a:cubicBezTo>
                    <a:pt x="31" y="30"/>
                    <a:pt x="31" y="30"/>
                    <a:pt x="31" y="30"/>
                  </a:cubicBezTo>
                  <a:cubicBezTo>
                    <a:pt x="14" y="30"/>
                    <a:pt x="14" y="30"/>
                    <a:pt x="14" y="30"/>
                  </a:cubicBezTo>
                  <a:cubicBezTo>
                    <a:pt x="6" y="30"/>
                    <a:pt x="0" y="36"/>
                    <a:pt x="0" y="43"/>
                  </a:cubicBezTo>
                  <a:cubicBezTo>
                    <a:pt x="0" y="50"/>
                    <a:pt x="6" y="56"/>
                    <a:pt x="14" y="56"/>
                  </a:cubicBezTo>
                  <a:cubicBezTo>
                    <a:pt x="31" y="56"/>
                    <a:pt x="31" y="56"/>
                    <a:pt x="31" y="56"/>
                  </a:cubicBezTo>
                  <a:cubicBezTo>
                    <a:pt x="31" y="73"/>
                    <a:pt x="31" y="73"/>
                    <a:pt x="31" y="73"/>
                  </a:cubicBezTo>
                  <a:cubicBezTo>
                    <a:pt x="31" y="80"/>
                    <a:pt x="37" y="86"/>
                    <a:pt x="44" y="86"/>
                  </a:cubicBezTo>
                  <a:cubicBezTo>
                    <a:pt x="52" y="86"/>
                    <a:pt x="58" y="80"/>
                    <a:pt x="58" y="73"/>
                  </a:cubicBezTo>
                  <a:cubicBezTo>
                    <a:pt x="58" y="56"/>
                    <a:pt x="58" y="56"/>
                    <a:pt x="58" y="56"/>
                  </a:cubicBezTo>
                  <a:cubicBezTo>
                    <a:pt x="75" y="56"/>
                    <a:pt x="75" y="56"/>
                    <a:pt x="75" y="56"/>
                  </a:cubicBezTo>
                  <a:cubicBezTo>
                    <a:pt x="82" y="56"/>
                    <a:pt x="88" y="50"/>
                    <a:pt x="88" y="43"/>
                  </a:cubicBezTo>
                  <a:cubicBezTo>
                    <a:pt x="88" y="36"/>
                    <a:pt x="82" y="30"/>
                    <a:pt x="75"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5" name="Freeform 17"/>
            <p:cNvSpPr>
              <a:spLocks noEditPoints="1"/>
            </p:cNvSpPr>
            <p:nvPr/>
          </p:nvSpPr>
          <p:spPr bwMode="auto">
            <a:xfrm>
              <a:off x="0" y="0"/>
              <a:ext cx="105" cy="136"/>
            </a:xfrm>
            <a:custGeom>
              <a:avLst/>
              <a:gdLst>
                <a:gd name="T0" fmla="*/ 70 w 138"/>
                <a:gd name="T1" fmla="*/ 68 h 178"/>
                <a:gd name="T2" fmla="*/ 105 w 138"/>
                <a:gd name="T3" fmla="*/ 34 h 178"/>
                <a:gd name="T4" fmla="*/ 70 w 138"/>
                <a:gd name="T5" fmla="*/ 0 h 178"/>
                <a:gd name="T6" fmla="*/ 35 w 138"/>
                <a:gd name="T7" fmla="*/ 34 h 178"/>
                <a:gd name="T8" fmla="*/ 70 w 138"/>
                <a:gd name="T9" fmla="*/ 68 h 178"/>
                <a:gd name="T10" fmla="*/ 138 w 138"/>
                <a:gd name="T11" fmla="*/ 165 h 178"/>
                <a:gd name="T12" fmla="*/ 110 w 138"/>
                <a:gd name="T13" fmla="*/ 135 h 178"/>
                <a:gd name="T14" fmla="*/ 80 w 138"/>
                <a:gd name="T15" fmla="*/ 108 h 178"/>
                <a:gd name="T16" fmla="*/ 98 w 138"/>
                <a:gd name="T17" fmla="*/ 87 h 178"/>
                <a:gd name="T18" fmla="*/ 69 w 138"/>
                <a:gd name="T19" fmla="*/ 78 h 178"/>
                <a:gd name="T20" fmla="*/ 0 w 138"/>
                <a:gd name="T21" fmla="*/ 173 h 178"/>
                <a:gd name="T22" fmla="*/ 0 w 138"/>
                <a:gd name="T23" fmla="*/ 178 h 178"/>
                <a:gd name="T24" fmla="*/ 138 w 138"/>
                <a:gd name="T25" fmla="*/ 178 h 178"/>
                <a:gd name="T26" fmla="*/ 138 w 138"/>
                <a:gd name="T27" fmla="*/ 173 h 178"/>
                <a:gd name="T28" fmla="*/ 138 w 138"/>
                <a:gd name="T29" fmla="*/ 1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78">
                  <a:moveTo>
                    <a:pt x="70" y="68"/>
                  </a:moveTo>
                  <a:cubicBezTo>
                    <a:pt x="89" y="68"/>
                    <a:pt x="105" y="53"/>
                    <a:pt x="105" y="34"/>
                  </a:cubicBezTo>
                  <a:cubicBezTo>
                    <a:pt x="105" y="15"/>
                    <a:pt x="89" y="0"/>
                    <a:pt x="70" y="0"/>
                  </a:cubicBezTo>
                  <a:cubicBezTo>
                    <a:pt x="50" y="0"/>
                    <a:pt x="35" y="15"/>
                    <a:pt x="35" y="34"/>
                  </a:cubicBezTo>
                  <a:cubicBezTo>
                    <a:pt x="35" y="53"/>
                    <a:pt x="50" y="68"/>
                    <a:pt x="70" y="68"/>
                  </a:cubicBezTo>
                  <a:close/>
                  <a:moveTo>
                    <a:pt x="138" y="165"/>
                  </a:moveTo>
                  <a:cubicBezTo>
                    <a:pt x="128" y="165"/>
                    <a:pt x="110" y="161"/>
                    <a:pt x="110" y="135"/>
                  </a:cubicBezTo>
                  <a:cubicBezTo>
                    <a:pt x="110" y="135"/>
                    <a:pt x="77" y="138"/>
                    <a:pt x="80" y="108"/>
                  </a:cubicBezTo>
                  <a:cubicBezTo>
                    <a:pt x="81" y="95"/>
                    <a:pt x="90" y="89"/>
                    <a:pt x="98" y="87"/>
                  </a:cubicBezTo>
                  <a:cubicBezTo>
                    <a:pt x="89" y="81"/>
                    <a:pt x="80" y="78"/>
                    <a:pt x="69" y="78"/>
                  </a:cubicBezTo>
                  <a:cubicBezTo>
                    <a:pt x="31" y="78"/>
                    <a:pt x="0" y="120"/>
                    <a:pt x="0" y="173"/>
                  </a:cubicBezTo>
                  <a:cubicBezTo>
                    <a:pt x="0" y="174"/>
                    <a:pt x="0" y="176"/>
                    <a:pt x="0" y="178"/>
                  </a:cubicBezTo>
                  <a:cubicBezTo>
                    <a:pt x="138" y="178"/>
                    <a:pt x="138" y="178"/>
                    <a:pt x="138" y="178"/>
                  </a:cubicBezTo>
                  <a:cubicBezTo>
                    <a:pt x="138" y="176"/>
                    <a:pt x="138" y="174"/>
                    <a:pt x="138" y="173"/>
                  </a:cubicBezTo>
                  <a:cubicBezTo>
                    <a:pt x="138" y="170"/>
                    <a:pt x="138" y="168"/>
                    <a:pt x="138"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16" name="Group 18"/>
          <p:cNvGrpSpPr/>
          <p:nvPr/>
        </p:nvGrpSpPr>
        <p:grpSpPr bwMode="auto">
          <a:xfrm>
            <a:off x="5858710" y="1429177"/>
            <a:ext cx="286987" cy="394315"/>
            <a:chOff x="0" y="0"/>
            <a:chExt cx="123" cy="169"/>
          </a:xfrm>
        </p:grpSpPr>
        <p:sp>
          <p:nvSpPr>
            <p:cNvPr id="17" name="Freeform 19"/>
            <p:cNvSpPr>
              <a:spLocks noEditPoints="1"/>
            </p:cNvSpPr>
            <p:nvPr/>
          </p:nvSpPr>
          <p:spPr bwMode="auto">
            <a:xfrm>
              <a:off x="21" y="18"/>
              <a:ext cx="55" cy="70"/>
            </a:xfrm>
            <a:custGeom>
              <a:avLst/>
              <a:gdLst>
                <a:gd name="T0" fmla="*/ 69 w 72"/>
                <a:gd name="T1" fmla="*/ 17 h 91"/>
                <a:gd name="T2" fmla="*/ 3 w 72"/>
                <a:gd name="T3" fmla="*/ 17 h 91"/>
                <a:gd name="T4" fmla="*/ 0 w 72"/>
                <a:gd name="T5" fmla="*/ 20 h 91"/>
                <a:gd name="T6" fmla="*/ 3 w 72"/>
                <a:gd name="T7" fmla="*/ 23 h 91"/>
                <a:gd name="T8" fmla="*/ 69 w 72"/>
                <a:gd name="T9" fmla="*/ 23 h 91"/>
                <a:gd name="T10" fmla="*/ 72 w 72"/>
                <a:gd name="T11" fmla="*/ 20 h 91"/>
                <a:gd name="T12" fmla="*/ 69 w 72"/>
                <a:gd name="T13" fmla="*/ 17 h 91"/>
                <a:gd name="T14" fmla="*/ 3 w 72"/>
                <a:gd name="T15" fmla="*/ 6 h 91"/>
                <a:gd name="T16" fmla="*/ 69 w 72"/>
                <a:gd name="T17" fmla="*/ 6 h 91"/>
                <a:gd name="T18" fmla="*/ 72 w 72"/>
                <a:gd name="T19" fmla="*/ 3 h 91"/>
                <a:gd name="T20" fmla="*/ 69 w 72"/>
                <a:gd name="T21" fmla="*/ 0 h 91"/>
                <a:gd name="T22" fmla="*/ 3 w 72"/>
                <a:gd name="T23" fmla="*/ 0 h 91"/>
                <a:gd name="T24" fmla="*/ 0 w 72"/>
                <a:gd name="T25" fmla="*/ 3 h 91"/>
                <a:gd name="T26" fmla="*/ 3 w 72"/>
                <a:gd name="T27" fmla="*/ 6 h 91"/>
                <a:gd name="T28" fmla="*/ 0 w 72"/>
                <a:gd name="T29" fmla="*/ 37 h 91"/>
                <a:gd name="T30" fmla="*/ 3 w 72"/>
                <a:gd name="T31" fmla="*/ 40 h 91"/>
                <a:gd name="T32" fmla="*/ 50 w 72"/>
                <a:gd name="T33" fmla="*/ 40 h 91"/>
                <a:gd name="T34" fmla="*/ 67 w 72"/>
                <a:gd name="T35" fmla="*/ 34 h 91"/>
                <a:gd name="T36" fmla="*/ 3 w 72"/>
                <a:gd name="T37" fmla="*/ 34 h 91"/>
                <a:gd name="T38" fmla="*/ 0 w 72"/>
                <a:gd name="T39" fmla="*/ 37 h 91"/>
                <a:gd name="T40" fmla="*/ 0 w 72"/>
                <a:gd name="T41" fmla="*/ 54 h 91"/>
                <a:gd name="T42" fmla="*/ 3 w 72"/>
                <a:gd name="T43" fmla="*/ 57 h 91"/>
                <a:gd name="T44" fmla="*/ 31 w 72"/>
                <a:gd name="T45" fmla="*/ 57 h 91"/>
                <a:gd name="T46" fmla="*/ 36 w 72"/>
                <a:gd name="T47" fmla="*/ 51 h 91"/>
                <a:gd name="T48" fmla="*/ 3 w 72"/>
                <a:gd name="T49" fmla="*/ 51 h 91"/>
                <a:gd name="T50" fmla="*/ 0 w 72"/>
                <a:gd name="T51" fmla="*/ 54 h 91"/>
                <a:gd name="T52" fmla="*/ 0 w 72"/>
                <a:gd name="T53" fmla="*/ 71 h 91"/>
                <a:gd name="T54" fmla="*/ 3 w 72"/>
                <a:gd name="T55" fmla="*/ 74 h 91"/>
                <a:gd name="T56" fmla="*/ 22 w 72"/>
                <a:gd name="T57" fmla="*/ 74 h 91"/>
                <a:gd name="T58" fmla="*/ 24 w 72"/>
                <a:gd name="T59" fmla="*/ 68 h 91"/>
                <a:gd name="T60" fmla="*/ 3 w 72"/>
                <a:gd name="T61" fmla="*/ 68 h 91"/>
                <a:gd name="T62" fmla="*/ 0 w 72"/>
                <a:gd name="T63" fmla="*/ 71 h 91"/>
                <a:gd name="T64" fmla="*/ 0 w 72"/>
                <a:gd name="T65" fmla="*/ 88 h 91"/>
                <a:gd name="T66" fmla="*/ 3 w 72"/>
                <a:gd name="T67" fmla="*/ 91 h 91"/>
                <a:gd name="T68" fmla="*/ 18 w 72"/>
                <a:gd name="T69" fmla="*/ 91 h 91"/>
                <a:gd name="T70" fmla="*/ 19 w 72"/>
                <a:gd name="T71" fmla="*/ 85 h 91"/>
                <a:gd name="T72" fmla="*/ 3 w 72"/>
                <a:gd name="T73" fmla="*/ 85 h 91"/>
                <a:gd name="T74" fmla="*/ 0 w 72"/>
                <a:gd name="T75" fmla="*/ 8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91">
                  <a:moveTo>
                    <a:pt x="69" y="17"/>
                  </a:moveTo>
                  <a:cubicBezTo>
                    <a:pt x="3" y="17"/>
                    <a:pt x="3" y="17"/>
                    <a:pt x="3" y="17"/>
                  </a:cubicBezTo>
                  <a:cubicBezTo>
                    <a:pt x="1" y="17"/>
                    <a:pt x="0" y="19"/>
                    <a:pt x="0" y="20"/>
                  </a:cubicBezTo>
                  <a:cubicBezTo>
                    <a:pt x="0" y="22"/>
                    <a:pt x="1" y="23"/>
                    <a:pt x="3" y="23"/>
                  </a:cubicBezTo>
                  <a:cubicBezTo>
                    <a:pt x="69" y="23"/>
                    <a:pt x="69" y="23"/>
                    <a:pt x="69" y="23"/>
                  </a:cubicBezTo>
                  <a:cubicBezTo>
                    <a:pt x="71" y="23"/>
                    <a:pt x="72" y="22"/>
                    <a:pt x="72" y="20"/>
                  </a:cubicBezTo>
                  <a:cubicBezTo>
                    <a:pt x="72" y="19"/>
                    <a:pt x="71" y="17"/>
                    <a:pt x="69" y="17"/>
                  </a:cubicBezTo>
                  <a:close/>
                  <a:moveTo>
                    <a:pt x="3" y="6"/>
                  </a:moveTo>
                  <a:cubicBezTo>
                    <a:pt x="69" y="6"/>
                    <a:pt x="69" y="6"/>
                    <a:pt x="69" y="6"/>
                  </a:cubicBezTo>
                  <a:cubicBezTo>
                    <a:pt x="71" y="6"/>
                    <a:pt x="72" y="5"/>
                    <a:pt x="72" y="3"/>
                  </a:cubicBezTo>
                  <a:cubicBezTo>
                    <a:pt x="72" y="2"/>
                    <a:pt x="71" y="0"/>
                    <a:pt x="69" y="0"/>
                  </a:cubicBezTo>
                  <a:cubicBezTo>
                    <a:pt x="3" y="0"/>
                    <a:pt x="3" y="0"/>
                    <a:pt x="3" y="0"/>
                  </a:cubicBezTo>
                  <a:cubicBezTo>
                    <a:pt x="1" y="0"/>
                    <a:pt x="0" y="2"/>
                    <a:pt x="0" y="3"/>
                  </a:cubicBezTo>
                  <a:cubicBezTo>
                    <a:pt x="0" y="5"/>
                    <a:pt x="1" y="6"/>
                    <a:pt x="3" y="6"/>
                  </a:cubicBezTo>
                  <a:close/>
                  <a:moveTo>
                    <a:pt x="0" y="37"/>
                  </a:moveTo>
                  <a:cubicBezTo>
                    <a:pt x="0" y="39"/>
                    <a:pt x="1" y="40"/>
                    <a:pt x="3" y="40"/>
                  </a:cubicBezTo>
                  <a:cubicBezTo>
                    <a:pt x="50" y="40"/>
                    <a:pt x="50" y="40"/>
                    <a:pt x="50" y="40"/>
                  </a:cubicBezTo>
                  <a:cubicBezTo>
                    <a:pt x="56" y="37"/>
                    <a:pt x="61" y="35"/>
                    <a:pt x="67" y="34"/>
                  </a:cubicBezTo>
                  <a:cubicBezTo>
                    <a:pt x="3" y="34"/>
                    <a:pt x="3" y="34"/>
                    <a:pt x="3" y="34"/>
                  </a:cubicBezTo>
                  <a:cubicBezTo>
                    <a:pt x="1" y="34"/>
                    <a:pt x="0" y="35"/>
                    <a:pt x="0" y="37"/>
                  </a:cubicBezTo>
                  <a:close/>
                  <a:moveTo>
                    <a:pt x="0" y="54"/>
                  </a:moveTo>
                  <a:cubicBezTo>
                    <a:pt x="0" y="56"/>
                    <a:pt x="1" y="57"/>
                    <a:pt x="3" y="57"/>
                  </a:cubicBezTo>
                  <a:cubicBezTo>
                    <a:pt x="31" y="57"/>
                    <a:pt x="31" y="57"/>
                    <a:pt x="31" y="57"/>
                  </a:cubicBezTo>
                  <a:cubicBezTo>
                    <a:pt x="32" y="55"/>
                    <a:pt x="34" y="53"/>
                    <a:pt x="36" y="51"/>
                  </a:cubicBezTo>
                  <a:cubicBezTo>
                    <a:pt x="3" y="51"/>
                    <a:pt x="3" y="51"/>
                    <a:pt x="3" y="51"/>
                  </a:cubicBezTo>
                  <a:cubicBezTo>
                    <a:pt x="1" y="51"/>
                    <a:pt x="0" y="52"/>
                    <a:pt x="0" y="54"/>
                  </a:cubicBezTo>
                  <a:close/>
                  <a:moveTo>
                    <a:pt x="0" y="71"/>
                  </a:moveTo>
                  <a:cubicBezTo>
                    <a:pt x="0" y="72"/>
                    <a:pt x="1" y="74"/>
                    <a:pt x="3" y="74"/>
                  </a:cubicBezTo>
                  <a:cubicBezTo>
                    <a:pt x="22" y="74"/>
                    <a:pt x="22" y="74"/>
                    <a:pt x="22" y="74"/>
                  </a:cubicBezTo>
                  <a:cubicBezTo>
                    <a:pt x="22" y="72"/>
                    <a:pt x="23" y="70"/>
                    <a:pt x="24" y="68"/>
                  </a:cubicBezTo>
                  <a:cubicBezTo>
                    <a:pt x="3" y="68"/>
                    <a:pt x="3" y="68"/>
                    <a:pt x="3" y="68"/>
                  </a:cubicBezTo>
                  <a:cubicBezTo>
                    <a:pt x="1" y="68"/>
                    <a:pt x="0" y="69"/>
                    <a:pt x="0" y="71"/>
                  </a:cubicBezTo>
                  <a:close/>
                  <a:moveTo>
                    <a:pt x="0" y="88"/>
                  </a:moveTo>
                  <a:cubicBezTo>
                    <a:pt x="0" y="89"/>
                    <a:pt x="1" y="91"/>
                    <a:pt x="3" y="91"/>
                  </a:cubicBezTo>
                  <a:cubicBezTo>
                    <a:pt x="18" y="91"/>
                    <a:pt x="18" y="91"/>
                    <a:pt x="18" y="91"/>
                  </a:cubicBezTo>
                  <a:cubicBezTo>
                    <a:pt x="19" y="89"/>
                    <a:pt x="19" y="87"/>
                    <a:pt x="19" y="85"/>
                  </a:cubicBezTo>
                  <a:cubicBezTo>
                    <a:pt x="3" y="85"/>
                    <a:pt x="3" y="85"/>
                    <a:pt x="3" y="85"/>
                  </a:cubicBezTo>
                  <a:cubicBezTo>
                    <a:pt x="1" y="85"/>
                    <a:pt x="0" y="86"/>
                    <a:pt x="0"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8" name="Freeform 20"/>
            <p:cNvSpPr>
              <a:spLocks noEditPoints="1"/>
            </p:cNvSpPr>
            <p:nvPr/>
          </p:nvSpPr>
          <p:spPr bwMode="auto">
            <a:xfrm>
              <a:off x="40" y="49"/>
              <a:ext cx="83" cy="81"/>
            </a:xfrm>
            <a:custGeom>
              <a:avLst/>
              <a:gdLst>
                <a:gd name="T0" fmla="*/ 90 w 109"/>
                <a:gd name="T1" fmla="*/ 19 h 106"/>
                <a:gd name="T2" fmla="*/ 20 w 109"/>
                <a:gd name="T3" fmla="*/ 19 h 106"/>
                <a:gd name="T4" fmla="*/ 20 w 109"/>
                <a:gd name="T5" fmla="*/ 87 h 106"/>
                <a:gd name="T6" fmla="*/ 90 w 109"/>
                <a:gd name="T7" fmla="*/ 87 h 106"/>
                <a:gd name="T8" fmla="*/ 90 w 109"/>
                <a:gd name="T9" fmla="*/ 19 h 106"/>
                <a:gd name="T10" fmla="*/ 30 w 109"/>
                <a:gd name="T11" fmla="*/ 77 h 106"/>
                <a:gd name="T12" fmla="*/ 30 w 109"/>
                <a:gd name="T13" fmla="*/ 29 h 106"/>
                <a:gd name="T14" fmla="*/ 79 w 109"/>
                <a:gd name="T15" fmla="*/ 29 h 106"/>
                <a:gd name="T16" fmla="*/ 79 w 109"/>
                <a:gd name="T17" fmla="*/ 77 h 106"/>
                <a:gd name="T18" fmla="*/ 30 w 109"/>
                <a:gd name="T19"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6">
                  <a:moveTo>
                    <a:pt x="90" y="19"/>
                  </a:moveTo>
                  <a:cubicBezTo>
                    <a:pt x="70" y="0"/>
                    <a:pt x="39" y="0"/>
                    <a:pt x="20" y="19"/>
                  </a:cubicBezTo>
                  <a:cubicBezTo>
                    <a:pt x="0" y="38"/>
                    <a:pt x="0" y="68"/>
                    <a:pt x="20" y="87"/>
                  </a:cubicBezTo>
                  <a:cubicBezTo>
                    <a:pt x="39" y="106"/>
                    <a:pt x="70" y="106"/>
                    <a:pt x="90" y="87"/>
                  </a:cubicBezTo>
                  <a:cubicBezTo>
                    <a:pt x="109" y="68"/>
                    <a:pt x="109" y="38"/>
                    <a:pt x="90" y="19"/>
                  </a:cubicBezTo>
                  <a:close/>
                  <a:moveTo>
                    <a:pt x="30" y="77"/>
                  </a:moveTo>
                  <a:cubicBezTo>
                    <a:pt x="17" y="64"/>
                    <a:pt x="17" y="42"/>
                    <a:pt x="30" y="29"/>
                  </a:cubicBezTo>
                  <a:cubicBezTo>
                    <a:pt x="44" y="16"/>
                    <a:pt x="66" y="16"/>
                    <a:pt x="79" y="29"/>
                  </a:cubicBezTo>
                  <a:cubicBezTo>
                    <a:pt x="92" y="42"/>
                    <a:pt x="92" y="64"/>
                    <a:pt x="79" y="77"/>
                  </a:cubicBezTo>
                  <a:cubicBezTo>
                    <a:pt x="66" y="90"/>
                    <a:pt x="44" y="90"/>
                    <a:pt x="30"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9" name="Freeform 21"/>
            <p:cNvSpPr>
              <a:spLocks noEditPoints="1"/>
            </p:cNvSpPr>
            <p:nvPr/>
          </p:nvSpPr>
          <p:spPr bwMode="auto">
            <a:xfrm>
              <a:off x="0" y="117"/>
              <a:ext cx="53" cy="52"/>
            </a:xfrm>
            <a:custGeom>
              <a:avLst/>
              <a:gdLst>
                <a:gd name="T0" fmla="*/ 65 w 69"/>
                <a:gd name="T1" fmla="*/ 4 h 68"/>
                <a:gd name="T2" fmla="*/ 51 w 69"/>
                <a:gd name="T3" fmla="*/ 4 h 68"/>
                <a:gd name="T4" fmla="*/ 51 w 69"/>
                <a:gd name="T5" fmla="*/ 4 h 68"/>
                <a:gd name="T6" fmla="*/ 65 w 69"/>
                <a:gd name="T7" fmla="*/ 18 h 68"/>
                <a:gd name="T8" fmla="*/ 65 w 69"/>
                <a:gd name="T9" fmla="*/ 18 h 68"/>
                <a:gd name="T10" fmla="*/ 65 w 69"/>
                <a:gd name="T11" fmla="*/ 4 h 68"/>
                <a:gd name="T12" fmla="*/ 4 w 69"/>
                <a:gd name="T13" fmla="*/ 50 h 68"/>
                <a:gd name="T14" fmla="*/ 4 w 69"/>
                <a:gd name="T15" fmla="*/ 64 h 68"/>
                <a:gd name="T16" fmla="*/ 18 w 69"/>
                <a:gd name="T17" fmla="*/ 64 h 68"/>
                <a:gd name="T18" fmla="*/ 60 w 69"/>
                <a:gd name="T19" fmla="*/ 23 h 68"/>
                <a:gd name="T20" fmla="*/ 46 w 69"/>
                <a:gd name="T21" fmla="*/ 9 h 68"/>
                <a:gd name="T22" fmla="*/ 4 w 69"/>
                <a:gd name="T23"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5" y="4"/>
                  </a:moveTo>
                  <a:cubicBezTo>
                    <a:pt x="61" y="0"/>
                    <a:pt x="55" y="0"/>
                    <a:pt x="51" y="4"/>
                  </a:cubicBezTo>
                  <a:cubicBezTo>
                    <a:pt x="51" y="4"/>
                    <a:pt x="51" y="4"/>
                    <a:pt x="51" y="4"/>
                  </a:cubicBezTo>
                  <a:cubicBezTo>
                    <a:pt x="65" y="18"/>
                    <a:pt x="65" y="18"/>
                    <a:pt x="65" y="18"/>
                  </a:cubicBezTo>
                  <a:cubicBezTo>
                    <a:pt x="65" y="18"/>
                    <a:pt x="65" y="18"/>
                    <a:pt x="65" y="18"/>
                  </a:cubicBezTo>
                  <a:cubicBezTo>
                    <a:pt x="69" y="14"/>
                    <a:pt x="69" y="8"/>
                    <a:pt x="65" y="4"/>
                  </a:cubicBezTo>
                  <a:close/>
                  <a:moveTo>
                    <a:pt x="4" y="50"/>
                  </a:moveTo>
                  <a:cubicBezTo>
                    <a:pt x="0" y="54"/>
                    <a:pt x="0" y="60"/>
                    <a:pt x="4" y="64"/>
                  </a:cubicBezTo>
                  <a:cubicBezTo>
                    <a:pt x="8" y="68"/>
                    <a:pt x="14" y="68"/>
                    <a:pt x="18" y="64"/>
                  </a:cubicBezTo>
                  <a:cubicBezTo>
                    <a:pt x="60" y="23"/>
                    <a:pt x="60" y="23"/>
                    <a:pt x="60" y="23"/>
                  </a:cubicBezTo>
                  <a:cubicBezTo>
                    <a:pt x="46" y="9"/>
                    <a:pt x="46" y="9"/>
                    <a:pt x="46" y="9"/>
                  </a:cubicBezTo>
                  <a:lnTo>
                    <a:pt x="4"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0" name="Freeform 22"/>
            <p:cNvSpPr/>
            <p:nvPr/>
          </p:nvSpPr>
          <p:spPr bwMode="auto">
            <a:xfrm>
              <a:off x="3" y="0"/>
              <a:ext cx="91" cy="104"/>
            </a:xfrm>
            <a:custGeom>
              <a:avLst/>
              <a:gdLst>
                <a:gd name="T0" fmla="*/ 57 w 119"/>
                <a:gd name="T1" fmla="*/ 125 h 136"/>
                <a:gd name="T2" fmla="*/ 18 w 119"/>
                <a:gd name="T3" fmla="*/ 125 h 136"/>
                <a:gd name="T4" fmla="*/ 11 w 119"/>
                <a:gd name="T5" fmla="*/ 119 h 136"/>
                <a:gd name="T6" fmla="*/ 11 w 119"/>
                <a:gd name="T7" fmla="*/ 18 h 136"/>
                <a:gd name="T8" fmla="*/ 18 w 119"/>
                <a:gd name="T9" fmla="*/ 12 h 136"/>
                <a:gd name="T10" fmla="*/ 100 w 119"/>
                <a:gd name="T11" fmla="*/ 12 h 136"/>
                <a:gd name="T12" fmla="*/ 107 w 119"/>
                <a:gd name="T13" fmla="*/ 18 h 136"/>
                <a:gd name="T14" fmla="*/ 107 w 119"/>
                <a:gd name="T15" fmla="*/ 71 h 136"/>
                <a:gd name="T16" fmla="*/ 119 w 119"/>
                <a:gd name="T17" fmla="*/ 73 h 136"/>
                <a:gd name="T18" fmla="*/ 119 w 119"/>
                <a:gd name="T19" fmla="*/ 18 h 136"/>
                <a:gd name="T20" fmla="*/ 100 w 119"/>
                <a:gd name="T21" fmla="*/ 0 h 136"/>
                <a:gd name="T22" fmla="*/ 18 w 119"/>
                <a:gd name="T23" fmla="*/ 0 h 136"/>
                <a:gd name="T24" fmla="*/ 0 w 119"/>
                <a:gd name="T25" fmla="*/ 18 h 136"/>
                <a:gd name="T26" fmla="*/ 0 w 119"/>
                <a:gd name="T27" fmla="*/ 119 h 136"/>
                <a:gd name="T28" fmla="*/ 18 w 119"/>
                <a:gd name="T29" fmla="*/ 136 h 136"/>
                <a:gd name="T30" fmla="*/ 61 w 119"/>
                <a:gd name="T31" fmla="*/ 136 h 136"/>
                <a:gd name="T32" fmla="*/ 57 w 119"/>
                <a:gd name="T33"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136">
                  <a:moveTo>
                    <a:pt x="57" y="125"/>
                  </a:moveTo>
                  <a:cubicBezTo>
                    <a:pt x="18" y="125"/>
                    <a:pt x="18" y="125"/>
                    <a:pt x="18" y="125"/>
                  </a:cubicBezTo>
                  <a:cubicBezTo>
                    <a:pt x="14" y="125"/>
                    <a:pt x="11" y="122"/>
                    <a:pt x="11" y="119"/>
                  </a:cubicBezTo>
                  <a:cubicBezTo>
                    <a:pt x="11" y="18"/>
                    <a:pt x="11" y="18"/>
                    <a:pt x="11" y="18"/>
                  </a:cubicBezTo>
                  <a:cubicBezTo>
                    <a:pt x="11" y="15"/>
                    <a:pt x="14" y="12"/>
                    <a:pt x="18" y="12"/>
                  </a:cubicBezTo>
                  <a:cubicBezTo>
                    <a:pt x="100" y="12"/>
                    <a:pt x="100" y="12"/>
                    <a:pt x="100" y="12"/>
                  </a:cubicBezTo>
                  <a:cubicBezTo>
                    <a:pt x="104" y="12"/>
                    <a:pt x="107" y="15"/>
                    <a:pt x="107" y="18"/>
                  </a:cubicBezTo>
                  <a:cubicBezTo>
                    <a:pt x="107" y="71"/>
                    <a:pt x="107" y="71"/>
                    <a:pt x="107" y="71"/>
                  </a:cubicBezTo>
                  <a:cubicBezTo>
                    <a:pt x="111" y="71"/>
                    <a:pt x="115" y="72"/>
                    <a:pt x="119" y="73"/>
                  </a:cubicBezTo>
                  <a:cubicBezTo>
                    <a:pt x="119" y="18"/>
                    <a:pt x="119" y="18"/>
                    <a:pt x="119" y="18"/>
                  </a:cubicBezTo>
                  <a:cubicBezTo>
                    <a:pt x="119" y="8"/>
                    <a:pt x="111" y="0"/>
                    <a:pt x="100" y="0"/>
                  </a:cubicBezTo>
                  <a:cubicBezTo>
                    <a:pt x="18" y="0"/>
                    <a:pt x="18" y="0"/>
                    <a:pt x="18" y="0"/>
                  </a:cubicBezTo>
                  <a:cubicBezTo>
                    <a:pt x="8" y="0"/>
                    <a:pt x="0" y="8"/>
                    <a:pt x="0" y="18"/>
                  </a:cubicBezTo>
                  <a:cubicBezTo>
                    <a:pt x="0" y="119"/>
                    <a:pt x="0" y="119"/>
                    <a:pt x="0" y="119"/>
                  </a:cubicBezTo>
                  <a:cubicBezTo>
                    <a:pt x="0" y="128"/>
                    <a:pt x="8" y="136"/>
                    <a:pt x="18" y="136"/>
                  </a:cubicBezTo>
                  <a:cubicBezTo>
                    <a:pt x="61" y="136"/>
                    <a:pt x="61" y="136"/>
                    <a:pt x="61" y="136"/>
                  </a:cubicBezTo>
                  <a:cubicBezTo>
                    <a:pt x="59" y="133"/>
                    <a:pt x="58" y="129"/>
                    <a:pt x="57" y="1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21" name="Group 23"/>
          <p:cNvGrpSpPr/>
          <p:nvPr/>
        </p:nvGrpSpPr>
        <p:grpSpPr bwMode="auto">
          <a:xfrm>
            <a:off x="5814379" y="4093716"/>
            <a:ext cx="317318" cy="256654"/>
            <a:chOff x="0" y="0"/>
            <a:chExt cx="136" cy="110"/>
          </a:xfrm>
        </p:grpSpPr>
        <p:sp>
          <p:nvSpPr>
            <p:cNvPr id="22" name="Freeform 24"/>
            <p:cNvSpPr>
              <a:spLocks noEditPoints="1"/>
            </p:cNvSpPr>
            <p:nvPr/>
          </p:nvSpPr>
          <p:spPr bwMode="auto">
            <a:xfrm>
              <a:off x="0" y="36"/>
              <a:ext cx="122" cy="74"/>
            </a:xfrm>
            <a:custGeom>
              <a:avLst/>
              <a:gdLst>
                <a:gd name="T0" fmla="*/ 34 w 122"/>
                <a:gd name="T1" fmla="*/ 28 h 74"/>
                <a:gd name="T2" fmla="*/ 34 w 122"/>
                <a:gd name="T3" fmla="*/ 74 h 74"/>
                <a:gd name="T4" fmla="*/ 54 w 122"/>
                <a:gd name="T5" fmla="*/ 74 h 74"/>
                <a:gd name="T6" fmla="*/ 54 w 122"/>
                <a:gd name="T7" fmla="*/ 29 h 74"/>
                <a:gd name="T8" fmla="*/ 44 w 122"/>
                <a:gd name="T9" fmla="*/ 20 h 74"/>
                <a:gd name="T10" fmla="*/ 34 w 122"/>
                <a:gd name="T11" fmla="*/ 28 h 74"/>
                <a:gd name="T12" fmla="*/ 0 w 122"/>
                <a:gd name="T13" fmla="*/ 74 h 74"/>
                <a:gd name="T14" fmla="*/ 20 w 122"/>
                <a:gd name="T15" fmla="*/ 74 h 74"/>
                <a:gd name="T16" fmla="*/ 20 w 122"/>
                <a:gd name="T17" fmla="*/ 39 h 74"/>
                <a:gd name="T18" fmla="*/ 0 w 122"/>
                <a:gd name="T19" fmla="*/ 56 h 74"/>
                <a:gd name="T20" fmla="*/ 0 w 122"/>
                <a:gd name="T21" fmla="*/ 74 h 74"/>
                <a:gd name="T22" fmla="*/ 102 w 122"/>
                <a:gd name="T23" fmla="*/ 18 h 74"/>
                <a:gd name="T24" fmla="*/ 102 w 122"/>
                <a:gd name="T25" fmla="*/ 74 h 74"/>
                <a:gd name="T26" fmla="*/ 122 w 122"/>
                <a:gd name="T27" fmla="*/ 74 h 74"/>
                <a:gd name="T28" fmla="*/ 122 w 122"/>
                <a:gd name="T29" fmla="*/ 0 h 74"/>
                <a:gd name="T30" fmla="*/ 102 w 122"/>
                <a:gd name="T31" fmla="*/ 18 h 74"/>
                <a:gd name="T32" fmla="*/ 67 w 122"/>
                <a:gd name="T33" fmla="*/ 40 h 74"/>
                <a:gd name="T34" fmla="*/ 67 w 122"/>
                <a:gd name="T35" fmla="*/ 74 h 74"/>
                <a:gd name="T36" fmla="*/ 88 w 122"/>
                <a:gd name="T37" fmla="*/ 74 h 74"/>
                <a:gd name="T38" fmla="*/ 88 w 122"/>
                <a:gd name="T39" fmla="*/ 29 h 74"/>
                <a:gd name="T40" fmla="*/ 72 w 122"/>
                <a:gd name="T41" fmla="*/ 43 h 74"/>
                <a:gd name="T42" fmla="*/ 67 w 122"/>
                <a:gd name="T4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74">
                  <a:moveTo>
                    <a:pt x="34" y="28"/>
                  </a:moveTo>
                  <a:lnTo>
                    <a:pt x="34" y="74"/>
                  </a:lnTo>
                  <a:lnTo>
                    <a:pt x="54" y="74"/>
                  </a:lnTo>
                  <a:lnTo>
                    <a:pt x="54" y="29"/>
                  </a:lnTo>
                  <a:lnTo>
                    <a:pt x="44" y="20"/>
                  </a:lnTo>
                  <a:lnTo>
                    <a:pt x="34" y="28"/>
                  </a:lnTo>
                  <a:close/>
                  <a:moveTo>
                    <a:pt x="0" y="74"/>
                  </a:moveTo>
                  <a:lnTo>
                    <a:pt x="20" y="74"/>
                  </a:lnTo>
                  <a:lnTo>
                    <a:pt x="20" y="39"/>
                  </a:lnTo>
                  <a:lnTo>
                    <a:pt x="0" y="56"/>
                  </a:lnTo>
                  <a:lnTo>
                    <a:pt x="0" y="74"/>
                  </a:lnTo>
                  <a:close/>
                  <a:moveTo>
                    <a:pt x="102" y="18"/>
                  </a:moveTo>
                  <a:lnTo>
                    <a:pt x="102" y="74"/>
                  </a:lnTo>
                  <a:lnTo>
                    <a:pt x="122" y="74"/>
                  </a:lnTo>
                  <a:lnTo>
                    <a:pt x="122" y="0"/>
                  </a:lnTo>
                  <a:lnTo>
                    <a:pt x="102" y="18"/>
                  </a:lnTo>
                  <a:close/>
                  <a:moveTo>
                    <a:pt x="67" y="40"/>
                  </a:moveTo>
                  <a:lnTo>
                    <a:pt x="67" y="74"/>
                  </a:lnTo>
                  <a:lnTo>
                    <a:pt x="88" y="74"/>
                  </a:lnTo>
                  <a:lnTo>
                    <a:pt x="88" y="29"/>
                  </a:lnTo>
                  <a:lnTo>
                    <a:pt x="72" y="43"/>
                  </a:lnTo>
                  <a:lnTo>
                    <a:pt x="67"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3" name="Freeform 25"/>
            <p:cNvSpPr/>
            <p:nvPr/>
          </p:nvSpPr>
          <p:spPr bwMode="auto">
            <a:xfrm>
              <a:off x="0" y="0"/>
              <a:ext cx="136" cy="79"/>
            </a:xfrm>
            <a:custGeom>
              <a:avLst/>
              <a:gdLst>
                <a:gd name="T0" fmla="*/ 136 w 136"/>
                <a:gd name="T1" fmla="*/ 0 h 79"/>
                <a:gd name="T2" fmla="*/ 96 w 136"/>
                <a:gd name="T3" fmla="*/ 0 h 79"/>
                <a:gd name="T4" fmla="*/ 113 w 136"/>
                <a:gd name="T5" fmla="*/ 16 h 79"/>
                <a:gd name="T6" fmla="*/ 72 w 136"/>
                <a:gd name="T7" fmla="*/ 52 h 79"/>
                <a:gd name="T8" fmla="*/ 44 w 136"/>
                <a:gd name="T9" fmla="*/ 28 h 79"/>
                <a:gd name="T10" fmla="*/ 0 w 136"/>
                <a:gd name="T11" fmla="*/ 64 h 79"/>
                <a:gd name="T12" fmla="*/ 0 w 136"/>
                <a:gd name="T13" fmla="*/ 79 h 79"/>
                <a:gd name="T14" fmla="*/ 44 w 136"/>
                <a:gd name="T15" fmla="*/ 43 h 79"/>
                <a:gd name="T16" fmla="*/ 72 w 136"/>
                <a:gd name="T17" fmla="*/ 67 h 79"/>
                <a:gd name="T18" fmla="*/ 122 w 136"/>
                <a:gd name="T19" fmla="*/ 25 h 79"/>
                <a:gd name="T20" fmla="*/ 136 w 136"/>
                <a:gd name="T21" fmla="*/ 38 h 79"/>
                <a:gd name="T22" fmla="*/ 136 w 136"/>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79">
                  <a:moveTo>
                    <a:pt x="136" y="0"/>
                  </a:moveTo>
                  <a:lnTo>
                    <a:pt x="96" y="0"/>
                  </a:lnTo>
                  <a:lnTo>
                    <a:pt x="113" y="16"/>
                  </a:lnTo>
                  <a:lnTo>
                    <a:pt x="72" y="52"/>
                  </a:lnTo>
                  <a:lnTo>
                    <a:pt x="44" y="28"/>
                  </a:lnTo>
                  <a:lnTo>
                    <a:pt x="0" y="64"/>
                  </a:lnTo>
                  <a:lnTo>
                    <a:pt x="0" y="79"/>
                  </a:lnTo>
                  <a:lnTo>
                    <a:pt x="44" y="43"/>
                  </a:lnTo>
                  <a:lnTo>
                    <a:pt x="72" y="67"/>
                  </a:lnTo>
                  <a:lnTo>
                    <a:pt x="122" y="25"/>
                  </a:lnTo>
                  <a:lnTo>
                    <a:pt x="136" y="38"/>
                  </a:lnTo>
                  <a:lnTo>
                    <a:pt x="13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24" name="Group 26"/>
          <p:cNvGrpSpPr/>
          <p:nvPr/>
        </p:nvGrpSpPr>
        <p:grpSpPr bwMode="auto">
          <a:xfrm>
            <a:off x="5879709" y="5346656"/>
            <a:ext cx="261321" cy="356982"/>
            <a:chOff x="0" y="0"/>
            <a:chExt cx="112" cy="153"/>
          </a:xfrm>
        </p:grpSpPr>
        <p:sp>
          <p:nvSpPr>
            <p:cNvPr id="25" name="Freeform 27"/>
            <p:cNvSpPr>
              <a:spLocks noEditPoints="1"/>
            </p:cNvSpPr>
            <p:nvPr/>
          </p:nvSpPr>
          <p:spPr bwMode="auto">
            <a:xfrm>
              <a:off x="0" y="0"/>
              <a:ext cx="112" cy="153"/>
            </a:xfrm>
            <a:custGeom>
              <a:avLst/>
              <a:gdLst>
                <a:gd name="T0" fmla="*/ 112 w 112"/>
                <a:gd name="T1" fmla="*/ 30 h 153"/>
                <a:gd name="T2" fmla="*/ 82 w 112"/>
                <a:gd name="T3" fmla="*/ 0 h 153"/>
                <a:gd name="T4" fmla="*/ 0 w 112"/>
                <a:gd name="T5" fmla="*/ 0 h 153"/>
                <a:gd name="T6" fmla="*/ 0 w 112"/>
                <a:gd name="T7" fmla="*/ 153 h 153"/>
                <a:gd name="T8" fmla="*/ 112 w 112"/>
                <a:gd name="T9" fmla="*/ 153 h 153"/>
                <a:gd name="T10" fmla="*/ 112 w 112"/>
                <a:gd name="T11" fmla="*/ 30 h 153"/>
                <a:gd name="T12" fmla="*/ 99 w 112"/>
                <a:gd name="T13" fmla="*/ 34 h 153"/>
                <a:gd name="T14" fmla="*/ 79 w 112"/>
                <a:gd name="T15" fmla="*/ 34 h 153"/>
                <a:gd name="T16" fmla="*/ 79 w 112"/>
                <a:gd name="T17" fmla="*/ 14 h 153"/>
                <a:gd name="T18" fmla="*/ 99 w 112"/>
                <a:gd name="T19" fmla="*/ 34 h 153"/>
                <a:gd name="T20" fmla="*/ 99 w 112"/>
                <a:gd name="T21" fmla="*/ 141 h 153"/>
                <a:gd name="T22" fmla="*/ 12 w 112"/>
                <a:gd name="T23" fmla="*/ 141 h 153"/>
                <a:gd name="T24" fmla="*/ 12 w 112"/>
                <a:gd name="T25" fmla="*/ 12 h 153"/>
                <a:gd name="T26" fmla="*/ 67 w 112"/>
                <a:gd name="T27" fmla="*/ 12 h 153"/>
                <a:gd name="T28" fmla="*/ 67 w 112"/>
                <a:gd name="T29" fmla="*/ 46 h 153"/>
                <a:gd name="T30" fmla="*/ 99 w 112"/>
                <a:gd name="T31" fmla="*/ 46 h 153"/>
                <a:gd name="T32" fmla="*/ 99 w 112"/>
                <a:gd name="T33"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53">
                  <a:moveTo>
                    <a:pt x="112" y="30"/>
                  </a:moveTo>
                  <a:lnTo>
                    <a:pt x="82" y="0"/>
                  </a:lnTo>
                  <a:lnTo>
                    <a:pt x="0" y="0"/>
                  </a:lnTo>
                  <a:lnTo>
                    <a:pt x="0" y="153"/>
                  </a:lnTo>
                  <a:lnTo>
                    <a:pt x="112" y="153"/>
                  </a:lnTo>
                  <a:lnTo>
                    <a:pt x="112" y="30"/>
                  </a:lnTo>
                  <a:close/>
                  <a:moveTo>
                    <a:pt x="99" y="34"/>
                  </a:moveTo>
                  <a:lnTo>
                    <a:pt x="79" y="34"/>
                  </a:lnTo>
                  <a:lnTo>
                    <a:pt x="79" y="14"/>
                  </a:lnTo>
                  <a:lnTo>
                    <a:pt x="99" y="34"/>
                  </a:lnTo>
                  <a:close/>
                  <a:moveTo>
                    <a:pt x="99" y="141"/>
                  </a:moveTo>
                  <a:lnTo>
                    <a:pt x="12" y="141"/>
                  </a:lnTo>
                  <a:lnTo>
                    <a:pt x="12" y="12"/>
                  </a:lnTo>
                  <a:lnTo>
                    <a:pt x="67" y="12"/>
                  </a:lnTo>
                  <a:lnTo>
                    <a:pt x="67" y="46"/>
                  </a:lnTo>
                  <a:lnTo>
                    <a:pt x="99" y="46"/>
                  </a:lnTo>
                  <a:lnTo>
                    <a:pt x="99"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 name="Rectangle 28"/>
            <p:cNvSpPr>
              <a:spLocks noChangeArrowheads="1"/>
            </p:cNvSpPr>
            <p:nvPr/>
          </p:nvSpPr>
          <p:spPr bwMode="auto">
            <a:xfrm>
              <a:off x="21" y="40"/>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7" name="Rectangle 29"/>
            <p:cNvSpPr>
              <a:spLocks noChangeArrowheads="1"/>
            </p:cNvSpPr>
            <p:nvPr/>
          </p:nvSpPr>
          <p:spPr bwMode="auto">
            <a:xfrm>
              <a:off x="21" y="62"/>
              <a:ext cx="7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8" name="Rectangle 30"/>
            <p:cNvSpPr>
              <a:spLocks noChangeArrowheads="1"/>
            </p:cNvSpPr>
            <p:nvPr/>
          </p:nvSpPr>
          <p:spPr bwMode="auto">
            <a:xfrm>
              <a:off x="21" y="85"/>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9" name="Rectangle 31"/>
            <p:cNvSpPr>
              <a:spLocks noChangeArrowheads="1"/>
            </p:cNvSpPr>
            <p:nvPr/>
          </p:nvSpPr>
          <p:spPr bwMode="auto">
            <a:xfrm>
              <a:off x="21" y="108"/>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0" name="Rectangle 32"/>
          <p:cNvSpPr>
            <a:spLocks noChangeArrowheads="1"/>
          </p:cNvSpPr>
          <p:nvPr/>
        </p:nvSpPr>
        <p:spPr bwMode="auto">
          <a:xfrm>
            <a:off x="7267975" y="1184190"/>
            <a:ext cx="4339792" cy="9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400" b="1" dirty="0">
                <a:latin typeface="微软雅黑 Light" panose="020B0502040204020203" pitchFamily="34" charset="-122"/>
                <a:ea typeface="微软雅黑 Light" panose="020B0502040204020203" pitchFamily="34" charset="-122"/>
              </a:rPr>
              <a:t>点击输入标题</a:t>
            </a:r>
            <a:endParaRPr lang="en-US" altLang="zh-CN" sz="1400" b="1" dirty="0">
              <a:latin typeface="微软雅黑 Light" panose="020B0502040204020203" pitchFamily="34" charset="-122"/>
              <a:ea typeface="微软雅黑 Light" panose="020B0502040204020203" pitchFamily="34" charset="-122"/>
            </a:endParaRPr>
          </a:p>
          <a:p>
            <a:r>
              <a:rPr lang="en-US" altLang="zh-CN" sz="1400" dirty="0" smtClean="0">
                <a:latin typeface="微软雅黑 Light" panose="020B0502040204020203" pitchFamily="34" charset="-122"/>
                <a:ea typeface="微软雅黑 Light" panose="020B0502040204020203" pitchFamily="34" charset="-122"/>
              </a:rPr>
              <a:t>Just </a:t>
            </a:r>
            <a:r>
              <a:rPr lang="en-US" altLang="zh-CN" sz="1400" dirty="0">
                <a:latin typeface="微软雅黑 Light" panose="020B0502040204020203" pitchFamily="34" charset="-122"/>
                <a:ea typeface="微软雅黑 Light" panose="020B0502040204020203" pitchFamily="34" charset="-122"/>
              </a:rPr>
              <a:t>for today I will try to live through this day only and not tackle my whole life problem at once. I can do for twelve hours that Just for </a:t>
            </a:r>
          </a:p>
        </p:txBody>
      </p:sp>
      <p:sp>
        <p:nvSpPr>
          <p:cNvPr id="31" name="Rectangle 33"/>
          <p:cNvSpPr>
            <a:spLocks noChangeArrowheads="1"/>
          </p:cNvSpPr>
          <p:nvPr/>
        </p:nvSpPr>
        <p:spPr bwMode="auto">
          <a:xfrm>
            <a:off x="7267975" y="3785731"/>
            <a:ext cx="4339792" cy="9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400" b="1" dirty="0">
                <a:latin typeface="微软雅黑 Light" panose="020B0502040204020203" pitchFamily="34" charset="-122"/>
                <a:ea typeface="微软雅黑 Light" panose="020B0502040204020203" pitchFamily="34" charset="-122"/>
              </a:rPr>
              <a:t>点击输入标题</a:t>
            </a:r>
            <a:endParaRPr lang="en-US" altLang="zh-CN" sz="1400" b="1" dirty="0">
              <a:latin typeface="微软雅黑 Light" panose="020B0502040204020203" pitchFamily="34" charset="-122"/>
              <a:ea typeface="微软雅黑 Light" panose="020B0502040204020203" pitchFamily="34" charset="-122"/>
            </a:endParaRPr>
          </a:p>
          <a:p>
            <a:r>
              <a:rPr lang="en-US" altLang="zh-CN" sz="1400" dirty="0" smtClean="0">
                <a:latin typeface="微软雅黑 Light" panose="020B0502040204020203" pitchFamily="34" charset="-122"/>
                <a:ea typeface="微软雅黑 Light" panose="020B0502040204020203" pitchFamily="34" charset="-122"/>
              </a:rPr>
              <a:t>Just </a:t>
            </a:r>
            <a:r>
              <a:rPr lang="en-US" altLang="zh-CN" sz="1400" dirty="0">
                <a:latin typeface="微软雅黑 Light" panose="020B0502040204020203" pitchFamily="34" charset="-122"/>
                <a:ea typeface="微软雅黑 Light" panose="020B0502040204020203" pitchFamily="34" charset="-122"/>
              </a:rPr>
              <a:t>for today I will try to live through this day only and not tackle my whole life problem at once. I can do for twelve hours that Just for </a:t>
            </a:r>
          </a:p>
        </p:txBody>
      </p:sp>
      <p:sp>
        <p:nvSpPr>
          <p:cNvPr id="32" name="Rectangle 34"/>
          <p:cNvSpPr>
            <a:spLocks noChangeArrowheads="1"/>
          </p:cNvSpPr>
          <p:nvPr/>
        </p:nvSpPr>
        <p:spPr bwMode="auto">
          <a:xfrm>
            <a:off x="415305" y="2502459"/>
            <a:ext cx="4339792" cy="101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zh-CN" altLang="en-US" sz="1400" b="1" dirty="0" smtClean="0">
                <a:latin typeface="微软雅黑 Light" panose="020B0502040204020203" pitchFamily="34" charset="-122"/>
                <a:ea typeface="微软雅黑 Light" panose="020B0502040204020203" pitchFamily="34" charset="-122"/>
              </a:rPr>
              <a:t>点击输入标题</a:t>
            </a:r>
            <a:endParaRPr lang="en-US" altLang="zh-CN" sz="1400" b="1" dirty="0" smtClean="0">
              <a:latin typeface="微软雅黑 Light" panose="020B0502040204020203" pitchFamily="34" charset="-122"/>
              <a:ea typeface="微软雅黑 Light" panose="020B0502040204020203" pitchFamily="34" charset="-122"/>
            </a:endParaRPr>
          </a:p>
          <a:p>
            <a:pPr algn="r">
              <a:lnSpc>
                <a:spcPct val="120000"/>
              </a:lnSpc>
              <a:buFont typeface="Arial" panose="020B0604020202020204" pitchFamily="34" charset="0"/>
              <a:buNone/>
            </a:pPr>
            <a:r>
              <a:rPr lang="en-US" altLang="zh-CN" sz="1400" dirty="0" smtClean="0">
                <a:latin typeface="微软雅黑 Light" panose="020B0502040204020203" pitchFamily="34" charset="-122"/>
                <a:ea typeface="微软雅黑 Light" panose="020B0502040204020203" pitchFamily="34" charset="-122"/>
              </a:rPr>
              <a:t>Just </a:t>
            </a:r>
            <a:r>
              <a:rPr lang="en-US" altLang="zh-CN" sz="1400" dirty="0">
                <a:latin typeface="微软雅黑 Light" panose="020B0502040204020203" pitchFamily="34" charset="-122"/>
                <a:ea typeface="微软雅黑 Light" panose="020B0502040204020203" pitchFamily="34" charset="-122"/>
              </a:rPr>
              <a:t>for today I will try to live through this day only and not tackle my whole life problem at once. I can do for twelve hours that Just for </a:t>
            </a:r>
          </a:p>
        </p:txBody>
      </p:sp>
      <p:sp>
        <p:nvSpPr>
          <p:cNvPr id="33" name="Rectangle 35"/>
          <p:cNvSpPr>
            <a:spLocks noChangeArrowheads="1"/>
          </p:cNvSpPr>
          <p:nvPr/>
        </p:nvSpPr>
        <p:spPr bwMode="auto">
          <a:xfrm>
            <a:off x="415305" y="5104001"/>
            <a:ext cx="4339792" cy="9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zh-CN" altLang="en-US" sz="1400" b="1" dirty="0">
                <a:latin typeface="微软雅黑 Light" panose="020B0502040204020203" pitchFamily="34" charset="-122"/>
                <a:ea typeface="微软雅黑 Light" panose="020B0502040204020203" pitchFamily="34" charset="-122"/>
              </a:rPr>
              <a:t>点击输入标题</a:t>
            </a:r>
            <a:endParaRPr lang="en-US" altLang="zh-CN" sz="1400" b="1" dirty="0">
              <a:latin typeface="微软雅黑 Light" panose="020B0502040204020203" pitchFamily="34" charset="-122"/>
              <a:ea typeface="微软雅黑 Light" panose="020B0502040204020203" pitchFamily="34" charset="-122"/>
            </a:endParaRPr>
          </a:p>
          <a:p>
            <a:pPr algn="r"/>
            <a:r>
              <a:rPr lang="en-US" altLang="zh-CN" sz="1400" dirty="0" smtClean="0">
                <a:latin typeface="微软雅黑 Light" panose="020B0502040204020203" pitchFamily="34" charset="-122"/>
                <a:ea typeface="微软雅黑 Light" panose="020B0502040204020203" pitchFamily="34" charset="-122"/>
              </a:rPr>
              <a:t>Just </a:t>
            </a:r>
            <a:r>
              <a:rPr lang="en-US" altLang="zh-CN" sz="1400" dirty="0">
                <a:latin typeface="微软雅黑 Light" panose="020B0502040204020203" pitchFamily="34" charset="-122"/>
                <a:ea typeface="微软雅黑 Light" panose="020B0502040204020203" pitchFamily="34" charset="-122"/>
              </a:rPr>
              <a:t>for today I will try to live through this day only and not tackle my whole life problem at once. I can do for twelve hours that Just for </a:t>
            </a: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1000"/>
                                        <p:tgtEl>
                                          <p:spTgt spid="32"/>
                                        </p:tgtEl>
                                      </p:cBhvr>
                                    </p:animEffect>
                                    <p:anim calcmode="lin" valueType="num">
                                      <p:cBhvr>
                                        <p:cTn id="83" dur="1000" fill="hold"/>
                                        <p:tgtEl>
                                          <p:spTgt spid="32"/>
                                        </p:tgtEl>
                                        <p:attrNameLst>
                                          <p:attrName>ppt_x</p:attrName>
                                        </p:attrNameLst>
                                      </p:cBhvr>
                                      <p:tavLst>
                                        <p:tav tm="0">
                                          <p:val>
                                            <p:strVal val="#ppt_x"/>
                                          </p:val>
                                        </p:tav>
                                        <p:tav tm="100000">
                                          <p:val>
                                            <p:strVal val="#ppt_x"/>
                                          </p:val>
                                        </p:tav>
                                      </p:tavLst>
                                    </p:anim>
                                    <p:anim calcmode="lin" valueType="num">
                                      <p:cBhvr>
                                        <p:cTn id="84" dur="1000" fill="hold"/>
                                        <p:tgtEl>
                                          <p:spTgt spid="3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1000"/>
                                        <p:tgtEl>
                                          <p:spTgt spid="33"/>
                                        </p:tgtEl>
                                      </p:cBhvr>
                                    </p:animEffect>
                                    <p:anim calcmode="lin" valueType="num">
                                      <p:cBhvr>
                                        <p:cTn id="88" dur="1000" fill="hold"/>
                                        <p:tgtEl>
                                          <p:spTgt spid="33"/>
                                        </p:tgtEl>
                                        <p:attrNameLst>
                                          <p:attrName>ppt_x</p:attrName>
                                        </p:attrNameLst>
                                      </p:cBhvr>
                                      <p:tavLst>
                                        <p:tav tm="0">
                                          <p:val>
                                            <p:strVal val="#ppt_x"/>
                                          </p:val>
                                        </p:tav>
                                        <p:tav tm="100000">
                                          <p:val>
                                            <p:strVal val="#ppt_x"/>
                                          </p:val>
                                        </p:tav>
                                      </p:tavLst>
                                    </p:anim>
                                    <p:anim calcmode="lin" valueType="num">
                                      <p:cBhvr>
                                        <p:cTn id="8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30" grpId="0"/>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4075" r="10189" b="25645"/>
          <a:stretch>
            <a:fillRect/>
          </a:stretch>
        </p:blipFill>
        <p:spPr>
          <a:xfrm>
            <a:off x="1020795" y="448346"/>
            <a:ext cx="9694830" cy="6095329"/>
          </a:xfrm>
          <a:prstGeom prst="rect">
            <a:avLst/>
          </a:prstGeom>
        </p:spPr>
      </p:pic>
      <p:sp>
        <p:nvSpPr>
          <p:cNvPr id="5" name="椭圆 4"/>
          <p:cNvSpPr/>
          <p:nvPr/>
        </p:nvSpPr>
        <p:spPr>
          <a:xfrm flipH="1">
            <a:off x="3836985" y="1311191"/>
            <a:ext cx="4392616" cy="4369637"/>
          </a:xfrm>
          <a:prstGeom prst="ellipse">
            <a:avLst/>
          </a:prstGeom>
          <a:solidFill>
            <a:srgbClr val="DCF6E9"/>
          </a:solidFill>
          <a:ln>
            <a:noFill/>
          </a:ln>
          <a:effectLst>
            <a:outerShdw blurRad="50800" dist="25400" dir="5400000" sx="102000" sy="10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331884" y="2976313"/>
            <a:ext cx="5321787" cy="769441"/>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zh-CN" altLang="en-US" sz="4400" dirty="0" smtClean="0">
                <a:solidFill>
                  <a:schemeClr val="bg1"/>
                </a:solidFill>
                <a:latin typeface="Impact" panose="020B0806030902050204" pitchFamily="34" charset="0"/>
                <a:ea typeface="微软雅黑" panose="020B0503020204020204" pitchFamily="34" charset="-122"/>
              </a:rPr>
              <a:t>点击输入标题</a:t>
            </a:r>
            <a:endParaRPr lang="zh-CN" altLang="en-US" sz="4400" dirty="0">
              <a:solidFill>
                <a:schemeClr val="bg1"/>
              </a:solidFill>
              <a:latin typeface="Impact" panose="020B0806030902050204" pitchFamily="34" charset="0"/>
              <a:ea typeface="微软雅黑" panose="020B0503020204020204" pitchFamily="34" charset="-122"/>
            </a:endParaRPr>
          </a:p>
        </p:txBody>
      </p:sp>
      <p:sp>
        <p:nvSpPr>
          <p:cNvPr id="7" name="文本框 6"/>
          <p:cNvSpPr txBox="1"/>
          <p:nvPr/>
        </p:nvSpPr>
        <p:spPr>
          <a:xfrm>
            <a:off x="5280713" y="1994195"/>
            <a:ext cx="1505159"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b="1" dirty="0">
                <a:solidFill>
                  <a:schemeClr val="bg1"/>
                </a:solidFill>
                <a:latin typeface="Impact" panose="020B0806030902050204" pitchFamily="34" charset="0"/>
                <a:ea typeface="微软雅黑" panose="020B0503020204020204" pitchFamily="34" charset="-122"/>
              </a:rPr>
              <a:t>0 2</a:t>
            </a:r>
            <a:endParaRPr lang="zh-CN" altLang="en-US" sz="6000" b="1" dirty="0">
              <a:solidFill>
                <a:schemeClr val="bg1"/>
              </a:solidFill>
              <a:latin typeface="Impact" panose="020B0806030902050204" pitchFamily="34" charset="0"/>
              <a:ea typeface="微软雅黑" panose="020B0503020204020204" pitchFamily="34" charset="-122"/>
            </a:endParaRPr>
          </a:p>
        </p:txBody>
      </p:sp>
      <p:sp>
        <p:nvSpPr>
          <p:cNvPr id="8" name="矩形 23"/>
          <p:cNvSpPr>
            <a:spLocks noChangeArrowheads="1"/>
          </p:cNvSpPr>
          <p:nvPr/>
        </p:nvSpPr>
        <p:spPr bwMode="auto">
          <a:xfrm>
            <a:off x="4229575" y="3952606"/>
            <a:ext cx="3583556" cy="923330"/>
          </a:xfrm>
          <a:prstGeom prst="rect">
            <a:avLst/>
          </a:prstGeom>
          <a:noFill/>
          <a:ln>
            <a:noFill/>
          </a:ln>
        </p:spPr>
        <p:txBody>
          <a:bodyPr wrap="square">
            <a:spAutoFit/>
          </a:bodyPr>
          <a:lstStyle/>
          <a:p>
            <a:pPr algn="ctr">
              <a:lnSpc>
                <a:spcPct val="150000"/>
              </a:lnSpc>
            </a:pPr>
            <a:r>
              <a:rPr lang="en-US" altLang="zh-CN" sz="1200" dirty="0">
                <a:latin typeface="微软雅黑" panose="020B0503020204020204" pitchFamily="34" charset="-122"/>
                <a:ea typeface="微软雅黑" panose="020B0503020204020204" pitchFamily="34" charset="-122"/>
              </a:rPr>
              <a:t>THIS IS A ART TEMPLATE ,THE TEMPLATE DESIGN BY RONY. THANK YOU WATCHING THIS ONE.</a:t>
            </a: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3000"/>
                            </p:stCondLst>
                            <p:childTnLst>
                              <p:par>
                                <p:cTn id="17" presetID="4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par>
                          <p:cTn id="22" fill="hold">
                            <p:stCondLst>
                              <p:cond delay="5000"/>
                            </p:stCondLst>
                            <p:childTnLst>
                              <p:par>
                                <p:cTn id="23" presetID="16" presetClass="entr" presetSubtype="2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1000"/>
                                        <p:tgtEl>
                                          <p:spTgt spid="6"/>
                                        </p:tgtEl>
                                      </p:cBhvr>
                                    </p:animEffect>
                                  </p:childTnLst>
                                </p:cTn>
                              </p:par>
                            </p:childTnLst>
                          </p:cTn>
                        </p:par>
                        <p:par>
                          <p:cTn id="26" fill="hold">
                            <p:stCondLst>
                              <p:cond delay="6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0435" y="3443781"/>
            <a:ext cx="7532914" cy="3090824"/>
          </a:xfrm>
          <a:prstGeom prst="rect">
            <a:avLst/>
          </a:prstGeom>
        </p:spPr>
      </p:pic>
      <p:sp>
        <p:nvSpPr>
          <p:cNvPr id="9" name="文本框 8"/>
          <p:cNvSpPr txBox="1"/>
          <p:nvPr/>
        </p:nvSpPr>
        <p:spPr>
          <a:xfrm>
            <a:off x="1205318" y="1517252"/>
            <a:ext cx="4519606" cy="830997"/>
          </a:xfrm>
          <a:prstGeom prst="rect">
            <a:avLst/>
          </a:prstGeom>
          <a:noFill/>
          <a:ln w="19050">
            <a:noFill/>
            <a:prstDash val="dash"/>
          </a:ln>
        </p:spPr>
        <p:txBody>
          <a:bodyPr wrap="square" rtlCol="0">
            <a:spAutoFit/>
          </a:bodyPr>
          <a:lstStyle/>
          <a:p>
            <a:pPr algn="ctr"/>
            <a:r>
              <a:rPr lang="zh-CN" altLang="en-US" sz="4800" dirty="0" smtClean="0">
                <a:latin typeface="Impact" panose="020B0806030902050204" pitchFamily="34" charset="0"/>
                <a:ea typeface="微软雅黑" panose="020B0503020204020204" pitchFamily="34" charset="-122"/>
              </a:rPr>
              <a:t>点击输入标题</a:t>
            </a:r>
            <a:endParaRPr lang="zh-CN" altLang="en-US" sz="4800" dirty="0">
              <a:latin typeface="Impact" panose="020B0806030902050204" pitchFamily="34" charset="0"/>
              <a:ea typeface="微软雅黑" panose="020B0503020204020204" pitchFamily="34" charset="-122"/>
            </a:endParaRPr>
          </a:p>
        </p:txBody>
      </p:sp>
      <p:sp>
        <p:nvSpPr>
          <p:cNvPr id="10" name="矩形 9"/>
          <p:cNvSpPr/>
          <p:nvPr/>
        </p:nvSpPr>
        <p:spPr>
          <a:xfrm>
            <a:off x="6588517" y="1512475"/>
            <a:ext cx="4449372" cy="1025217"/>
          </a:xfrm>
          <a:prstGeom prst="rect">
            <a:avLst/>
          </a:prstGeom>
        </p:spPr>
        <p:txBody>
          <a:bodyPr wrap="square">
            <a:spAutoFit/>
          </a:bodyPr>
          <a:lstStyle/>
          <a:p>
            <a:pP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
        <p:nvSpPr>
          <p:cNvPr id="11" name="矩形 10"/>
          <p:cNvSpPr/>
          <p:nvPr/>
        </p:nvSpPr>
        <p:spPr>
          <a:xfrm>
            <a:off x="6588517" y="3317645"/>
            <a:ext cx="4449372" cy="1025217"/>
          </a:xfrm>
          <a:prstGeom prst="rect">
            <a:avLst/>
          </a:prstGeom>
        </p:spPr>
        <p:txBody>
          <a:bodyPr wrap="square">
            <a:spAutoFit/>
          </a:bodyPr>
          <a:lstStyle/>
          <a:p>
            <a:pPr>
              <a:lnSpc>
                <a:spcPct val="110000"/>
              </a:lnSpc>
            </a:pPr>
            <a:r>
              <a:rPr lang="zh-CN" altLang="en-US" sz="1400" dirty="0">
                <a:latin typeface="微软雅黑 Light" panose="020B0502040204020203" pitchFamily="34" charset="-122"/>
                <a:ea typeface="微软雅黑 Light" panose="020B0502040204020203" pitchFamily="34" charset="-122"/>
                <a:cs typeface="Ebrima" panose="02000000000000000000" pitchFamily="2" charset="0"/>
              </a:rPr>
              <a:t>点击输入内容点击输入内容点击输入内容点击输入内容点击输入内容点击输入内容点击输入内容点击输入内容</a:t>
            </a: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a:p>
            <a:pPr>
              <a:lnSpc>
                <a:spcPct val="110000"/>
              </a:lnSpc>
            </a:pPr>
            <a:endParaRPr lang="en-US" altLang="zh-CN" sz="1400" dirty="0">
              <a:latin typeface="微软雅黑 Light" panose="020B0502040204020203" pitchFamily="34" charset="-122"/>
              <a:ea typeface="微软雅黑 Light" panose="020B0502040204020203" pitchFamily="34" charset="-122"/>
              <a:cs typeface="Aparajita"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par>
                          <p:cTn id="15" fill="hold">
                            <p:stCondLst>
                              <p:cond delay="175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par>
                          <p:cTn id="19" fill="hold">
                            <p:stCondLst>
                              <p:cond delay="2250"/>
                            </p:stCondLst>
                            <p:childTnLst>
                              <p:par>
                                <p:cTn id="20" presetID="3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演示文稿13-1.pptx"/>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1055</Words>
  <PresentationFormat>宽屏</PresentationFormat>
  <Paragraphs>108</Paragraphs>
  <Slides>20</Slides>
  <Notes>20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20</vt:i4>
      </vt:variant>
    </vt:vector>
  </HeadingPairs>
  <TitlesOfParts>
    <vt:vector size="32" baseType="lpstr">
      <vt:lpstr>Aparajita</vt:lpstr>
      <vt:lpstr>AXIS Std M</vt:lpstr>
      <vt:lpstr>Open Sans</vt:lpstr>
      <vt:lpstr>宋体</vt:lpstr>
      <vt:lpstr>微软雅黑</vt:lpstr>
      <vt:lpstr>微软雅黑 Light</vt:lpstr>
      <vt:lpstr>Arial</vt:lpstr>
      <vt:lpstr>Calibri</vt:lpstr>
      <vt:lpstr>Calibri Light</vt:lpstr>
      <vt:lpstr>Ebrima</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2017-08-07T01:21:52Z</dcterms:created>
  <dcterms:modified xsi:type="dcterms:W3CDTF">2017-09-18T15:00:46Z</dcterms:modified>
</cp:coreProperties>
</file>