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72" r:id="rId3"/>
    <p:sldId id="267" r:id="rId4"/>
    <p:sldId id="259" r:id="rId5"/>
    <p:sldId id="268" r:id="rId6"/>
    <p:sldId id="269" r:id="rId7"/>
    <p:sldId id="270" r:id="rId8"/>
    <p:sldId id="271" r:id="rId9"/>
    <p:sldId id="264" r:id="rId10"/>
    <p:sldId id="265" r:id="rId11"/>
  </p:sldIdLst>
  <p:sldSz cx="12192000" cy="6858000"/>
  <p:notesSz cx="6858000" cy="9144000"/>
  <p:embeddedFontLst>
    <p:embeddedFont>
      <p:font typeface="HP001 4 hàng" panose="020B0603050302020204" pitchFamily="34" charset="0"/>
      <p:regular r:id="rId13"/>
      <p:bold r:id="rId14"/>
    </p:embeddedFont>
    <p:embeddedFont>
      <p:font typeface="宋体" panose="02010600030101010101" pitchFamily="2" charset="-122"/>
      <p:regular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-222" panose="020B08030503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8044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16006"/>
            <a:ext cx="95504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11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3" y="4571197"/>
            <a:ext cx="4022747" cy="2591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16758" y="1297145"/>
            <a:ext cx="1556676" cy="1304913"/>
            <a:chOff x="2341807" y="722423"/>
            <a:chExt cx="1167507" cy="13049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3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57990" y="4734340"/>
            <a:ext cx="3216941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5400" b="1" dirty="0" err="1" smtClean="0">
                <a:latin typeface=".VnAvant" pitchFamily="34" charset="0"/>
              </a:rPr>
              <a:t>thên</a:t>
            </a:r>
            <a:r>
              <a:rPr lang="es-ES" sz="5400" b="1" dirty="0" smtClean="0">
                <a:latin typeface=".VnAvant" pitchFamily="34" charset="0"/>
              </a:rPr>
              <a:t> </a:t>
            </a:r>
            <a:r>
              <a:rPr lang="es-ES" sz="5400" b="1" dirty="0" err="1" smtClean="0">
                <a:latin typeface=".VnAvant" pitchFamily="34" charset="0"/>
              </a:rPr>
              <a:t>b¬n</a:t>
            </a:r>
            <a:endParaRPr lang="es-ES" sz="54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8078" y="3144337"/>
            <a:ext cx="1556676" cy="1304913"/>
            <a:chOff x="5632842" y="2105111"/>
            <a:chExt cx="1167507" cy="13049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37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4106" y="2839198"/>
            <a:ext cx="1556676" cy="1304913"/>
            <a:chOff x="1559230" y="2459387"/>
            <a:chExt cx="1167507" cy="1304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37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39329" y="1436642"/>
            <a:ext cx="1556676" cy="1304913"/>
            <a:chOff x="1559230" y="2459387"/>
            <a:chExt cx="1167507" cy="13049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37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0314" y="2380909"/>
            <a:ext cx="1556676" cy="1304913"/>
            <a:chOff x="1559230" y="2459387"/>
            <a:chExt cx="1167507" cy="13049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37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99998" y="2380909"/>
            <a:ext cx="1556676" cy="1304913"/>
            <a:chOff x="1559230" y="2459387"/>
            <a:chExt cx="1167507" cy="13049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3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43529" y="4669783"/>
            <a:ext cx="3216941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err="1">
                <a:latin typeface=".VnAvant" pitchFamily="34" charset="0"/>
              </a:rPr>
              <a:t>t</a:t>
            </a:r>
            <a:r>
              <a:rPr lang="es-ES" sz="6000" b="1" dirty="0" err="1" smtClean="0">
                <a:latin typeface=".VnAvant" pitchFamily="34" charset="0"/>
              </a:rPr>
              <a:t>hít</a:t>
            </a:r>
            <a:endParaRPr lang="es-ES" sz="60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156705" y="2017653"/>
            <a:ext cx="1320799" cy="1026963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00186" y="4513617"/>
            <a:ext cx="3216941" cy="123109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7200" b="1" dirty="0" err="1">
                <a:latin typeface=".VnAvant" pitchFamily="34" charset="0"/>
              </a:rPr>
              <a:t>v</a:t>
            </a:r>
            <a:r>
              <a:rPr lang="es-ES" sz="7200" b="1" dirty="0" err="1" smtClean="0">
                <a:latin typeface=".VnAvant" pitchFamily="34" charset="0"/>
              </a:rPr>
              <a:t>ît</a:t>
            </a:r>
            <a:endParaRPr lang="es-ES" sz="72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07422" y="4624687"/>
            <a:ext cx="3739977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smtClean="0">
                <a:latin typeface=".VnAvant" pitchFamily="34" charset="0"/>
              </a:rPr>
              <a:t>con </a:t>
            </a:r>
            <a:r>
              <a:rPr lang="es-ES" sz="6000" b="1" dirty="0" err="1" smtClean="0">
                <a:latin typeface=".VnAvant" pitchFamily="34" charset="0"/>
              </a:rPr>
              <a:t>lîn</a:t>
            </a:r>
            <a:endParaRPr lang="es-ES" sz="6000" b="1" dirty="0"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12891" y="4656817"/>
            <a:ext cx="3739977" cy="104642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6000" b="1" dirty="0" err="1" smtClean="0">
                <a:latin typeface=".VnAvant" pitchFamily="34" charset="0"/>
              </a:rPr>
              <a:t>qu</a:t>
            </a:r>
            <a:r>
              <a:rPr lang="es-ES" sz="6000" b="1" dirty="0" smtClean="0">
                <a:latin typeface=".VnAvant" pitchFamily="34" charset="0"/>
              </a:rPr>
              <a:t>¶ </a:t>
            </a:r>
            <a:r>
              <a:rPr lang="es-ES" sz="6000" b="1" dirty="0" err="1" smtClean="0">
                <a:latin typeface=".VnAvant" pitchFamily="34" charset="0"/>
              </a:rPr>
              <a:t>ít</a:t>
            </a:r>
            <a:endParaRPr lang="es-ES" sz="60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34954" y="4625216"/>
            <a:ext cx="3739977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5400" b="1" dirty="0" err="1">
                <a:latin typeface=".VnAvant" pitchFamily="34" charset="0"/>
              </a:rPr>
              <a:t>s</a:t>
            </a:r>
            <a:r>
              <a:rPr lang="es-ES" sz="5400" b="1" dirty="0" err="1" smtClean="0">
                <a:latin typeface=".VnAvant" pitchFamily="34" charset="0"/>
              </a:rPr>
              <a:t>¬n</a:t>
            </a:r>
            <a:r>
              <a:rPr lang="es-ES" sz="5400" b="1" dirty="0" smtClean="0">
                <a:latin typeface=".VnAvant" pitchFamily="34" charset="0"/>
              </a:rPr>
              <a:t> </a:t>
            </a:r>
            <a:r>
              <a:rPr lang="es-ES" sz="5400" b="1" dirty="0" err="1" smtClean="0">
                <a:latin typeface=".VnAvant" pitchFamily="34" charset="0"/>
              </a:rPr>
              <a:t>ca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00304" y="27350"/>
            <a:ext cx="7416800" cy="943837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53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5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53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36752" y="1717176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98683" y="2674799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9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95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5463"/>
            <a:ext cx="11150600" cy="65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00" y="1574800"/>
            <a:ext cx="10261600" cy="12310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70: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 –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ut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ưt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" y="2688325"/>
            <a:ext cx="3517900" cy="20065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ơ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39733" y="2717801"/>
            <a:ext cx="3416300" cy="2133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ơ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500" y="2662926"/>
            <a:ext cx="3517900" cy="20319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39733" y="2717801"/>
            <a:ext cx="3416300" cy="21082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49733" y="2561324"/>
            <a:ext cx="3416300" cy="2133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37036" y="5463724"/>
            <a:ext cx="3679299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4300" b="1" dirty="0" err="1" smtClean="0">
                <a:latin typeface=".VnAvant" pitchFamily="34" charset="0"/>
              </a:rPr>
              <a:t>phun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600" y="5463723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latin typeface=".VnAvant" pitchFamily="34" charset="0"/>
              </a:rPr>
              <a:t>bót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64" y="270933"/>
            <a:ext cx="4419600" cy="697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6163" y="5467178"/>
            <a:ext cx="2362201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0000"/>
                </a:solidFill>
                <a:latin typeface=".VnAvant" pitchFamily="34" charset="0"/>
              </a:rPr>
              <a:t>un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2194" y="5468763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3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300" b="1" dirty="0" smtClean="0">
                <a:latin typeface=".VnAvant" pitchFamily="34" charset="0"/>
              </a:rPr>
              <a:t> </a:t>
            </a:r>
            <a:endParaRPr lang="en-US" sz="4300" b="1" dirty="0"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692275"/>
            <a:ext cx="384492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712913"/>
            <a:ext cx="3255963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708150"/>
            <a:ext cx="378142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4600" y="5478848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latin typeface=".VnAvant" pitchFamily="34" charset="0"/>
              </a:rPr>
              <a:t>møt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4600" y="6258537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smtClean="0">
                <a:latin typeface=".VnAvant" pitchFamily="34" charset="0"/>
              </a:rPr>
              <a:t>­­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3423" y="5478848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ư</a:t>
            </a:r>
            <a:r>
              <a:rPr lang="en-US" sz="43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t</a:t>
            </a:r>
            <a:r>
              <a:rPr lang="en-US" sz="4300" b="1" dirty="0" smtClean="0">
                <a:latin typeface=".VnAvant" pitchFamily="34" charset="0"/>
              </a:rPr>
              <a:t> </a:t>
            </a:r>
            <a:endParaRPr lang="en-US" sz="43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8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648" y="162159"/>
            <a:ext cx="11944351" cy="1046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  <a:p>
            <a:pPr algn="ctr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044951"/>
            <a:ext cx="3543298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4044950"/>
            <a:ext cx="3276598" cy="28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663949"/>
            <a:ext cx="37338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900816"/>
            <a:ext cx="3733800" cy="28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50016"/>
            <a:ext cx="3543299" cy="32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93765"/>
            <a:ext cx="3365499" cy="31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762123"/>
            <a:ext cx="1183610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89</Words>
  <Application>Microsoft Office PowerPoint</Application>
  <PresentationFormat>Widescreen</PresentationFormat>
  <Paragraphs>35</Paragraphs>
  <Slides>10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HP001 4 hàng</vt:lpstr>
      <vt:lpstr>Times New Roman</vt:lpstr>
      <vt:lpstr>Arial</vt:lpstr>
      <vt:lpstr>宋体</vt:lpstr>
      <vt:lpstr>.VnAvant</vt:lpstr>
      <vt:lpstr>Calibri Light</vt:lpstr>
      <vt:lpstr>HP-222</vt:lpstr>
      <vt:lpstr>Calibri</vt:lpstr>
      <vt:lpstr>Office Theme</vt:lpstr>
      <vt:lpstr>PowerPoint Presentation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HP</cp:lastModifiedBy>
  <cp:revision>58</cp:revision>
  <dcterms:created xsi:type="dcterms:W3CDTF">2018-10-07T02:14:13Z</dcterms:created>
  <dcterms:modified xsi:type="dcterms:W3CDTF">2020-08-16T14:57:27Z</dcterms:modified>
</cp:coreProperties>
</file>