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9" r:id="rId4"/>
    <p:sldId id="258" r:id="rId5"/>
    <p:sldId id="260" r:id="rId6"/>
    <p:sldId id="261" r:id="rId7"/>
    <p:sldId id="267" r:id="rId8"/>
    <p:sldId id="264" r:id="rId9"/>
    <p:sldId id="265" r:id="rId10"/>
    <p:sldId id="266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D9A3F-57CA-4D71-B149-2943B75DAFF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3D1E-E832-4C5A-AD39-EAFD2009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Chơi</a:t>
            </a:r>
            <a:r>
              <a:rPr lang="en-US" baseline="0" smtClean="0"/>
              <a:t> xong, Gv bấm vào nobita để ảnh mẹ và nobita vui vẻ bên nhau xuất hiện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3D1E-E832-4C5A-AD39-EAFD20094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</a:t>
            </a:r>
            <a:r>
              <a:rPr lang="en-US" baseline="0" smtClean="0"/>
              <a:t> nào trúng sao thì thưởng sticker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3D1E-E832-4C5A-AD39-EAFD20094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3D1E-E832-4C5A-AD39-EAFD20094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5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0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6.xml"/><Relationship Id="rId26" Type="http://schemas.openxmlformats.org/officeDocument/2006/relationships/image" Target="../media/image12.png"/><Relationship Id="rId39" Type="http://schemas.openxmlformats.org/officeDocument/2006/relationships/image" Target="../media/image22.png"/><Relationship Id="rId21" Type="http://schemas.openxmlformats.org/officeDocument/2006/relationships/slide" Target="slide5.xml"/><Relationship Id="rId34" Type="http://schemas.openxmlformats.org/officeDocument/2006/relationships/image" Target="../media/image18.png"/><Relationship Id="rId42" Type="http://schemas.openxmlformats.org/officeDocument/2006/relationships/slide" Target="slide7.xml"/><Relationship Id="rId47" Type="http://schemas.openxmlformats.org/officeDocument/2006/relationships/image" Target="../media/image28.png"/><Relationship Id="rId50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9" Type="http://schemas.openxmlformats.org/officeDocument/2006/relationships/image" Target="../media/image15.png"/><Relationship Id="rId11" Type="http://schemas.openxmlformats.org/officeDocument/2006/relationships/image" Target="../media/image5.png"/><Relationship Id="rId24" Type="http://schemas.openxmlformats.org/officeDocument/2006/relationships/image" Target="../media/image10.png"/><Relationship Id="rId32" Type="http://schemas.openxmlformats.org/officeDocument/2006/relationships/image" Target="../media/image17.png"/><Relationship Id="rId37" Type="http://schemas.microsoft.com/office/2007/relationships/hdphoto" Target="../media/hdphoto7.wdp"/><Relationship Id="rId40" Type="http://schemas.microsoft.com/office/2007/relationships/hdphoto" Target="../media/hdphoto8.wdp"/><Relationship Id="rId45" Type="http://schemas.openxmlformats.org/officeDocument/2006/relationships/image" Target="../media/image26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slide" Target="slide4.xml"/><Relationship Id="rId28" Type="http://schemas.openxmlformats.org/officeDocument/2006/relationships/image" Target="../media/image14.png"/><Relationship Id="rId36" Type="http://schemas.openxmlformats.org/officeDocument/2006/relationships/image" Target="../media/image20.png"/><Relationship Id="rId49" Type="http://schemas.openxmlformats.org/officeDocument/2006/relationships/slide" Target="slide9.xml"/><Relationship Id="rId10" Type="http://schemas.openxmlformats.org/officeDocument/2006/relationships/slide" Target="slide11.xml"/><Relationship Id="rId19" Type="http://schemas.openxmlformats.org/officeDocument/2006/relationships/image" Target="../media/image8.png"/><Relationship Id="rId31" Type="http://schemas.openxmlformats.org/officeDocument/2006/relationships/slide" Target="slide3.xml"/><Relationship Id="rId44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9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43" Type="http://schemas.openxmlformats.org/officeDocument/2006/relationships/image" Target="../media/image24.png"/><Relationship Id="rId48" Type="http://schemas.microsoft.com/office/2007/relationships/hdphoto" Target="../media/hdphoto9.wdp"/><Relationship Id="rId8" Type="http://schemas.openxmlformats.org/officeDocument/2006/relationships/image" Target="../media/image4.png"/><Relationship Id="rId51" Type="http://schemas.openxmlformats.org/officeDocument/2006/relationships/image" Target="../media/image30.png"/><Relationship Id="rId3" Type="http://schemas.openxmlformats.org/officeDocument/2006/relationships/image" Target="../media/image1.jpg"/><Relationship Id="rId12" Type="http://schemas.microsoft.com/office/2007/relationships/hdphoto" Target="../media/hdphoto4.wdp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slide" Target="slide8.xml"/><Relationship Id="rId38" Type="http://schemas.openxmlformats.org/officeDocument/2006/relationships/image" Target="../media/image21.png"/><Relationship Id="rId46" Type="http://schemas.openxmlformats.org/officeDocument/2006/relationships/image" Target="../media/image27.png"/><Relationship Id="rId20" Type="http://schemas.microsoft.com/office/2007/relationships/hdphoto" Target="../media/hdphoto6.wdp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8.gif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hair Cartoon Stock Illustration 395635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85438" l="0" r="10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57" y="3319073"/>
            <a:ext cx="1492504" cy="22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8" b="94198" l="9753" r="89973">
                        <a14:backgroundMark x1="25962" y1="88908" x2="75000" y2="88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75" y="209550"/>
            <a:ext cx="5943600" cy="3644789"/>
          </a:xfrm>
          <a:prstGeom prst="rect">
            <a:avLst/>
          </a:prstGeom>
        </p:spPr>
      </p:pic>
      <p:pic>
        <p:nvPicPr>
          <p:cNvPr id="1030" name="Picture 6" descr="Table clip art table1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5" y="2740934"/>
            <a:ext cx="2868209" cy="25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5" descr="Pencil Cartoon clipart - Pen, Stationery, Illustr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7" descr="Pencil Cartoon clipart - Pen, Stationery, Illustrati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96" y="2462146"/>
            <a:ext cx="824504" cy="869807"/>
          </a:xfrm>
          <a:prstGeom prst="rect">
            <a:avLst/>
          </a:prstGeom>
        </p:spPr>
      </p:pic>
      <p:pic>
        <p:nvPicPr>
          <p:cNvPr id="1034" name="Picture 10" descr="Open Book Cartoon Vector Symbol Icon Design. Beautiful ...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81" b="879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16641"/>
          <a:stretch/>
        </p:blipFill>
        <p:spPr bwMode="auto">
          <a:xfrm>
            <a:off x="4374440" y="2960894"/>
            <a:ext cx="852317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encil Cartoon - ClipArt Best | Pencil clipart, Clip art, Pencil 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1964">
            <a:off x="4281865" y="2791312"/>
            <a:ext cx="182733" cy="3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Ruler Icon, Cartoon Style Royalty Free Cliparts, Vectors, And ...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462" b="97462" l="6000" r="9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68">
            <a:off x="4594905" y="2622095"/>
            <a:ext cx="518033" cy="5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50" y="3303491"/>
            <a:ext cx="345913" cy="34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e School Things Clipart, Download Free Clip Art, Free Clip Art ...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4911"/>
            <a:ext cx="549108" cy="3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1885950"/>
            <a:ext cx="1559273" cy="155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/>
          <a:stretch/>
        </p:blipFill>
        <p:spPr bwMode="auto">
          <a:xfrm>
            <a:off x="6857999" y="1582712"/>
            <a:ext cx="2146551" cy="37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0258"/>
            <a:ext cx="2073275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03300" y="654160"/>
            <a:ext cx="3325088" cy="894086"/>
            <a:chOff x="2903300" y="654160"/>
            <a:chExt cx="3325088" cy="894086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94"/>
            <a:stretch/>
          </p:blipFill>
          <p:spPr bwMode="auto">
            <a:xfrm>
              <a:off x="2903300" y="657582"/>
              <a:ext cx="1929130" cy="89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67"/>
            <a:stretch/>
          </p:blipFill>
          <p:spPr bwMode="auto">
            <a:xfrm>
              <a:off x="4299258" y="654160"/>
              <a:ext cx="1929130" cy="89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0"/>
          <a:stretch/>
        </p:blipFill>
        <p:spPr bwMode="auto">
          <a:xfrm>
            <a:off x="2881746" y="1406836"/>
            <a:ext cx="2466799" cy="7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1" y="2051959"/>
            <a:ext cx="2657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99" y="2941248"/>
            <a:ext cx="744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0" descr="Pad Clipart Spiral Notepad - Notebook Clipart , Transparent ...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641">
            <a:off x="2380717" y="3777003"/>
            <a:ext cx="470702" cy="4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d Clipart Spiral Notepad - Notebook Clipart , Transparent ...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415">
            <a:off x="2380717" y="3777004"/>
            <a:ext cx="470702" cy="4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2" t="16531" b="10798"/>
          <a:stretch/>
        </p:blipFill>
        <p:spPr bwMode="auto">
          <a:xfrm>
            <a:off x="5937631" y="1605395"/>
            <a:ext cx="164963" cy="46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527" b="93548" l="602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38390" y="1294455"/>
            <a:ext cx="286068" cy="86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16" y="1507454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 descr="Colored Pencils, Bright Vector Children Illustration Stock Vector ...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>
                        <a14:foregroundMark x1="39500" y1="42625" x2="53125" y2="70000"/>
                        <a14:foregroundMark x1="26625" y1="64375" x2="53875" y2="71500"/>
                        <a14:foregroundMark x1="53875" y1="25750" x2="62000" y2="71500"/>
                        <a14:foregroundMark x1="66000" y1="33000" x2="68375" y2="56250"/>
                        <a14:foregroundMark x1="29875" y1="41875" x2="25000" y2="65875"/>
                        <a14:foregroundMark x1="62750" y1="81250" x2="73250" y2="40250"/>
                        <a14:foregroundMark x1="27375" y1="71500" x2="61125" y2="79625"/>
                        <a14:foregroundMark x1="31375" y1="20125" x2="70000" y2="20125"/>
                        <a14:foregroundMark x1="61125" y1="22500" x2="77250" y2="22500"/>
                        <a14:foregroundMark x1="32250" y1="15375" x2="67625" y2="20125"/>
                        <a14:foregroundMark x1="29000" y1="63500" x2="53125" y2="63500"/>
                        <a14:foregroundMark x1="22625" y1="69125" x2="52375" y2="81250"/>
                        <a14:foregroundMark x1="29000" y1="40250" x2="29000" y2="60250"/>
                        <a14:foregroundMark x1="25750" y1="41875" x2="57125" y2="42625"/>
                        <a14:foregroundMark x1="41125" y1="63500" x2="64375" y2="64375"/>
                        <a14:foregroundMark x1="45125" y1="45000" x2="67625" y2="45000"/>
                        <a14:foregroundMark x1="25750" y1="74750" x2="56375" y2="81250"/>
                        <a14:foregroundMark x1="23375" y1="69125" x2="25000" y2="74750"/>
                        <a14:foregroundMark x1="52375" y1="68375" x2="61125" y2="66750"/>
                        <a14:foregroundMark x1="29875" y1="62750" x2="33875" y2="78000"/>
                        <a14:foregroundMark x1="25000" y1="76375" x2="40250" y2="7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4" y="2109031"/>
            <a:ext cx="350813" cy="7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7568">
            <a:off x="5551107" y="2410588"/>
            <a:ext cx="407908" cy="4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Eraser SVG Vector, Eraser Clip art - SVG Clipart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93" y="3470276"/>
            <a:ext cx="164741" cy="1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raser SVG Vector, Eraser Clip art - SVG Clipart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93" y="3470276"/>
            <a:ext cx="164741" cy="1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Pencil Cartoon - ClipArt Best | Pencil clipart, Clip art, Pencil 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4643">
            <a:off x="5146279" y="5437353"/>
            <a:ext cx="178402" cy="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5518">
            <a:off x="6283983" y="5494977"/>
            <a:ext cx="307483" cy="31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32" y="2480662"/>
            <a:ext cx="356917" cy="4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262">
            <a:off x="3960478" y="3239233"/>
            <a:ext cx="349414" cy="3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3438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53" y="2522990"/>
            <a:ext cx="3146680" cy="2360009"/>
          </a:xfrm>
          <a:prstGeom prst="rect">
            <a:avLst/>
          </a:prstGeom>
        </p:spPr>
      </p:pic>
      <p:pic>
        <p:nvPicPr>
          <p:cNvPr id="1052" name="Picture 28" descr="Book Notebook Paper Text Png Image - Black And White Book Png ...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73" y="4653131"/>
            <a:ext cx="600851" cy="3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oraemon | Matt Wyles Design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2769">
            <a:off x="7486762" y="3400015"/>
            <a:ext cx="1440900" cy="17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3025 L 0.00781 0.01574 L 0.04011 -0.10926 L 0.04757 -0.12778 C 0.05642 -0.15062 0.06997 -0.16142 0.08368 -0.16142 C 0.09948 -0.16142 0.11233 -0.15062 0.12101 -0.12778 L 0.16736 -0.1213 " pathEditMode="relative" rAng="0" ptsTypes="FAAffFF">
                                      <p:cBhvr>
                                        <p:cTn id="1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9358 -0.17593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284E-6 L 0.05243 -0.5950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"/>
                            </p:stCondLst>
                            <p:childTnLst>
                              <p:par>
                                <p:cTn id="9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0401 L -0.07066 -0.5990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3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23950"/>
            <a:ext cx="9144000" cy="3810000"/>
          </a:xfrm>
          <a:prstGeom prst="roundRect">
            <a:avLst/>
          </a:prstGeom>
          <a:solidFill>
            <a:srgbClr val="9DF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95350"/>
            <a:ext cx="4248150" cy="424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43350" y="904875"/>
            <a:ext cx="4248150" cy="4248150"/>
          </a:xfrm>
          <a:prstGeom prst="rect">
            <a:avLst/>
          </a:prstGeom>
        </p:spPr>
      </p:pic>
      <p:pic>
        <p:nvPicPr>
          <p:cNvPr id="7" name="Picture 19" descr="Pencil Cartoon - ClipArt Best | Pencil clipart, Clip art, Pencil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1964">
            <a:off x="8400433" y="-1952"/>
            <a:ext cx="485849" cy="8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>
            <a:hlinkClick r:id="rId5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3350"/>
            <a:ext cx="824504" cy="86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6" name="Notched Right Arrow 5">
            <a:hlinkClick r:id="rId6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1472" y="52196"/>
            <a:ext cx="8268372" cy="19332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</a:t>
            </a:r>
            <a:r>
              <a:rPr lang="en-US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 dụng </a:t>
            </a:r>
            <a:r>
              <a:rPr lang="en-US" sz="5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xong, em thường cất bút ở đâu?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8202" y="2419350"/>
            <a:ext cx="7315198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809750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Thả trên </a:t>
              </a: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38200" y="3333750"/>
            <a:ext cx="7315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809750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Nhét vào trong </a:t>
              </a: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 </a:t>
              </a:r>
              <a:endParaRPr lang="en-US" sz="40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200" y="4259036"/>
            <a:ext cx="7315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819646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Để vào hộp đựng bút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 </a:t>
              </a:r>
              <a:endParaRPr lang="en-US" sz="40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4" y="4193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0" y="3333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3" y="2431107"/>
            <a:ext cx="751113" cy="722160"/>
          </a:xfrm>
          <a:prstGeom prst="rect">
            <a:avLst/>
          </a:prstGeom>
        </p:spPr>
      </p:pic>
      <p:pic>
        <p:nvPicPr>
          <p:cNvPr id="42" name="Picture 10" descr="Open Book Cartoon Vector Symbol Icon Design. Beautiful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1" b="879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16641"/>
          <a:stretch/>
        </p:blipFill>
        <p:spPr bwMode="auto">
          <a:xfrm>
            <a:off x="8291683" y="49795"/>
            <a:ext cx="852317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53" y="-24659"/>
            <a:ext cx="531082" cy="5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6029" y="0"/>
            <a:ext cx="8265769" cy="1392711"/>
            <a:chOff x="1524000" y="167763"/>
            <a:chExt cx="6553200" cy="875354"/>
          </a:xfrm>
        </p:grpSpPr>
        <p:sp>
          <p:nvSpPr>
            <p:cNvPr id="6" name="Rounded Rectangle 5"/>
            <p:cNvSpPr/>
            <p:nvPr/>
          </p:nvSpPr>
          <p:spPr>
            <a:xfrm>
              <a:off x="1524000" y="167763"/>
              <a:ext cx="6553200" cy="87535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7804" y="211302"/>
              <a:ext cx="6380901" cy="83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Câu nào sau đây là đúng khi nói về đồ dùng </a:t>
              </a: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học tập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28" y="1601895"/>
            <a:ext cx="8822212" cy="786764"/>
            <a:chOff x="1524000" y="1735555"/>
            <a:chExt cx="6553200" cy="673387"/>
          </a:xfrm>
        </p:grpSpPr>
        <p:sp>
          <p:nvSpPr>
            <p:cNvPr id="10" name="Rectangle 9"/>
            <p:cNvSpPr/>
            <p:nvPr/>
          </p:nvSpPr>
          <p:spPr>
            <a:xfrm>
              <a:off x="1524000" y="1735555"/>
              <a:ext cx="6553200" cy="673387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8427" y="1807876"/>
              <a:ext cx="6418218" cy="500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ĐDHT là những thứ không quan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trọng. 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41" y="2703367"/>
            <a:ext cx="8967360" cy="1146979"/>
            <a:chOff x="1524000" y="1874533"/>
            <a:chExt cx="6991260" cy="615443"/>
          </a:xfrm>
        </p:grpSpPr>
        <p:sp>
          <p:nvSpPr>
            <p:cNvPr id="14" name="Rectangle 13"/>
            <p:cNvSpPr/>
            <p:nvPr/>
          </p:nvSpPr>
          <p:spPr>
            <a:xfrm>
              <a:off x="1524000" y="1874533"/>
              <a:ext cx="6886585" cy="6154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9428" y="1879442"/>
              <a:ext cx="6925832" cy="57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ĐDHT như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những người bạn thân thiết của chúng ta nên chúng ta cần giữ gìn thật cẩn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thận.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17" y="4071505"/>
            <a:ext cx="8801923" cy="1216256"/>
            <a:chOff x="1510113" y="1785184"/>
            <a:chExt cx="6567087" cy="902448"/>
          </a:xfrm>
        </p:grpSpPr>
        <p:sp>
          <p:nvSpPr>
            <p:cNvPr id="17" name="Rectangle 1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10113" y="1785184"/>
              <a:ext cx="6418218" cy="90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ĐDHT khi hỏng có thể mua lại cái mới nên không cần bảo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vệ.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21" y="2946068"/>
            <a:ext cx="816428" cy="7987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49" y="4303118"/>
            <a:ext cx="751113" cy="722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06" y="1625431"/>
            <a:ext cx="751113" cy="722160"/>
          </a:xfrm>
          <a:prstGeom prst="rect">
            <a:avLst/>
          </a:prstGeom>
        </p:spPr>
      </p:pic>
      <p:sp>
        <p:nvSpPr>
          <p:cNvPr id="12" name="Notched Right Arrow 11">
            <a:hlinkClick r:id="rId7" action="ppaction://hlinksldjump"/>
          </p:cNvPr>
          <p:cNvSpPr/>
          <p:nvPr/>
        </p:nvSpPr>
        <p:spPr>
          <a:xfrm>
            <a:off x="8374735" y="4720772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03172" y="361950"/>
            <a:ext cx="4019306" cy="274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 làm trong tranh là nên hay không nên?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3392631"/>
            <a:ext cx="7010400" cy="830997"/>
            <a:chOff x="1524000" y="1762886"/>
            <a:chExt cx="6553200" cy="866814"/>
          </a:xfrm>
        </p:grpSpPr>
        <p:sp>
          <p:nvSpPr>
            <p:cNvPr id="11" name="Rectangle 1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0608" y="1762886"/>
              <a:ext cx="6418217" cy="8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Nên</a:t>
              </a:r>
              <a:endParaRPr lang="en-US" sz="4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sp>
        <p:nvSpPr>
          <p:cNvPr id="13" name="Notched Right Arrow 12">
            <a:hlinkClick r:id="rId4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1999" y="4296918"/>
            <a:ext cx="7010400" cy="830996"/>
            <a:chOff x="1524000" y="1806658"/>
            <a:chExt cx="6553200" cy="783830"/>
          </a:xfrm>
        </p:grpSpPr>
        <p:sp>
          <p:nvSpPr>
            <p:cNvPr id="15" name="Rectangle 14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1291" y="1806658"/>
              <a:ext cx="6418217" cy="7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Không nên</a:t>
              </a:r>
              <a:endParaRPr lang="en-US" sz="4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45" y="4322246"/>
            <a:ext cx="816428" cy="7987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10" y="3464960"/>
            <a:ext cx="751113" cy="722160"/>
          </a:xfrm>
          <a:prstGeom prst="rect">
            <a:avLst/>
          </a:prstGeom>
        </p:spPr>
      </p:pic>
      <p:pic>
        <p:nvPicPr>
          <p:cNvPr id="2050" name="Picture 2" descr="Bộ tranh dễ thương về tuổi học trò: cả một trời thanh xuân của bao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0"/>
          <a:stretch/>
        </p:blipFill>
        <p:spPr bwMode="auto">
          <a:xfrm>
            <a:off x="154269" y="58879"/>
            <a:ext cx="4438512" cy="33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ree School Things Clipart, Download Free Clip Art, Free Clip Art ...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30" y="94258"/>
            <a:ext cx="770895" cy="5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an thở con gái vẽ bậy lên vở không tha quyển nào, mẹ trẻ bất ngờ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9830"/>
          <a:stretch/>
        </p:blipFill>
        <p:spPr bwMode="auto">
          <a:xfrm>
            <a:off x="-1" y="285750"/>
            <a:ext cx="468523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03172" y="361950"/>
            <a:ext cx="4464628" cy="274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cuối của vở mình thường không viết tới nên có thể dùng để vẽ.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32708" y="3297890"/>
            <a:ext cx="3577399" cy="730514"/>
            <a:chOff x="1524000" y="1809750"/>
            <a:chExt cx="6553200" cy="762000"/>
          </a:xfrm>
        </p:grpSpPr>
        <p:sp>
          <p:nvSpPr>
            <p:cNvPr id="8" name="Rectangle 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0607" y="1814107"/>
              <a:ext cx="6418218" cy="67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Đúng</a:t>
              </a:r>
              <a:endParaRPr lang="en-US" sz="36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sp>
        <p:nvSpPr>
          <p:cNvPr id="10" name="Notched Right Arrow 9">
            <a:hlinkClick r:id="rId5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4400" y="4202297"/>
            <a:ext cx="3585708" cy="807853"/>
            <a:chOff x="1524000" y="1809750"/>
            <a:chExt cx="6553200" cy="762000"/>
          </a:xfrm>
        </p:grpSpPr>
        <p:sp>
          <p:nvSpPr>
            <p:cNvPr id="12" name="Rectangle 11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1491" y="1881628"/>
              <a:ext cx="6418216" cy="60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Sai</a:t>
              </a:r>
              <a:endParaRPr lang="en-US" sz="36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80" y="4202296"/>
            <a:ext cx="816428" cy="798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33" y="3302068"/>
            <a:ext cx="751113" cy="722160"/>
          </a:xfrm>
          <a:prstGeom prst="rect">
            <a:avLst/>
          </a:prstGeom>
        </p:spPr>
      </p:pic>
      <p:pic>
        <p:nvPicPr>
          <p:cNvPr id="16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77" y="-19050"/>
            <a:ext cx="610523" cy="6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123950"/>
            <a:ext cx="9144000" cy="3810000"/>
          </a:xfrm>
          <a:prstGeom prst="roundRect">
            <a:avLst/>
          </a:prstGeom>
          <a:solidFill>
            <a:srgbClr val="9DF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Five Star Space Sticker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343" y="-2571750"/>
            <a:ext cx="11201400" cy="112014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Picture 21" descr="Ruler Icon, Cartoon Style Royalty Free Cliparts, Vectors, And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2" b="97462" l="6000" r="9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68">
            <a:off x="8221617" y="-23327"/>
            <a:ext cx="774260" cy="7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>
            <a:hlinkClick r:id="rId7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945" y="0"/>
            <a:ext cx="8665572" cy="1392711"/>
            <a:chOff x="1524000" y="167763"/>
            <a:chExt cx="6553200" cy="875354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167763"/>
              <a:ext cx="6553200" cy="87535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7804" y="211302"/>
              <a:ext cx="6380901" cy="83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Những việc làm nào sau đây là bảo vệ đồ dùng học tập?</a:t>
              </a:r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128" y="1601895"/>
            <a:ext cx="8822212" cy="1101471"/>
            <a:chOff x="1524000" y="1735554"/>
            <a:chExt cx="6553200" cy="942743"/>
          </a:xfrm>
        </p:grpSpPr>
        <p:sp>
          <p:nvSpPr>
            <p:cNvPr id="8" name="Rectangle 7"/>
            <p:cNvSpPr/>
            <p:nvPr/>
          </p:nvSpPr>
          <p:spPr>
            <a:xfrm>
              <a:off x="1524000" y="1735554"/>
              <a:ext cx="6553200" cy="9427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8427" y="1745933"/>
              <a:ext cx="6418218" cy="92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Học xong cần phải cất đồ dùng học tập đúng chỗ và gọn gàng. 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41" y="2814864"/>
            <a:ext cx="8967360" cy="1146979"/>
            <a:chOff x="1524000" y="1874533"/>
            <a:chExt cx="6991260" cy="615443"/>
          </a:xfrm>
        </p:grpSpPr>
        <p:sp>
          <p:nvSpPr>
            <p:cNvPr id="11" name="Rectangle 10"/>
            <p:cNvSpPr/>
            <p:nvPr/>
          </p:nvSpPr>
          <p:spPr>
            <a:xfrm>
              <a:off x="1524000" y="1874533"/>
              <a:ext cx="6886585" cy="6154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9428" y="1879442"/>
              <a:ext cx="6925832" cy="57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Không dây 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bẩn</a:t>
              </a:r>
              <a:r>
                <a:rPr lang="en-US" sz="32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, viết bậy, vẽ bậy vào sách 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vở;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không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xé sách, xé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vở.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417" y="4071503"/>
            <a:ext cx="8801923" cy="1077218"/>
            <a:chOff x="1510113" y="1785184"/>
            <a:chExt cx="6567087" cy="799284"/>
          </a:xfrm>
        </p:grpSpPr>
        <p:sp>
          <p:nvSpPr>
            <p:cNvPr id="14" name="Rectangle 1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0113" y="1785184"/>
              <a:ext cx="6418218" cy="79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Dùng thước để chơi đùa với bạn, làm quăn góc sách vở.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88" y="3029977"/>
            <a:ext cx="816428" cy="798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97" y="4257017"/>
            <a:ext cx="751113" cy="722160"/>
          </a:xfrm>
          <a:prstGeom prst="rect">
            <a:avLst/>
          </a:prstGeom>
        </p:spPr>
      </p:pic>
      <p:sp>
        <p:nvSpPr>
          <p:cNvPr id="19" name="Notched Right Arrow 18">
            <a:hlinkClick r:id="rId6" action="ppaction://hlinksldjump"/>
          </p:cNvPr>
          <p:cNvSpPr/>
          <p:nvPr/>
        </p:nvSpPr>
        <p:spPr>
          <a:xfrm>
            <a:off x="8374735" y="4720772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06" y="1753260"/>
            <a:ext cx="816428" cy="798740"/>
          </a:xfrm>
          <a:prstGeom prst="rect">
            <a:avLst/>
          </a:prstGeom>
        </p:spPr>
      </p:pic>
      <p:pic>
        <p:nvPicPr>
          <p:cNvPr id="18" name="Picture 2" descr="Eraser SVG Vector, Eraser Clip art - SVG Clipar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34" y="69272"/>
            <a:ext cx="365412" cy="3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23950"/>
            <a:ext cx="9144000" cy="3810000"/>
          </a:xfrm>
          <a:prstGeom prst="roundRect">
            <a:avLst/>
          </a:prstGeom>
          <a:solidFill>
            <a:srgbClr val="9DF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41903"/>
            <a:ext cx="4374014" cy="3992046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584" y="1281370"/>
            <a:ext cx="4374014" cy="3992046"/>
          </a:xfrm>
          <a:prstGeom prst="rect">
            <a:avLst/>
          </a:prstGeom>
        </p:spPr>
      </p:pic>
      <p:pic>
        <p:nvPicPr>
          <p:cNvPr id="7" name="Picture 30" descr="Pad Clipart Spiral Notepad - Notebook Clipart , Transparent ..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14" y="13335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>
            <a:hlinkClick r:id="rId5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/>
          </a:p>
        </p:txBody>
      </p:sp>
      <p:grpSp>
        <p:nvGrpSpPr>
          <p:cNvPr id="4" name="Group 3"/>
          <p:cNvGrpSpPr/>
          <p:nvPr/>
        </p:nvGrpSpPr>
        <p:grpSpPr>
          <a:xfrm>
            <a:off x="27854" y="0"/>
            <a:ext cx="8665572" cy="1392711"/>
            <a:chOff x="1524000" y="167763"/>
            <a:chExt cx="6553200" cy="875354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167763"/>
              <a:ext cx="6553200" cy="87535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7804" y="211302"/>
              <a:ext cx="6380901" cy="67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Giữ gìn sách vở, đồ dùng học tập có lợi ích gì? Em hãy chọn những đáp án em cho là đúng.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42" y="1428749"/>
            <a:ext cx="9020059" cy="1053771"/>
            <a:chOff x="1524000" y="1660330"/>
            <a:chExt cx="6553200" cy="921985"/>
          </a:xfrm>
        </p:grpSpPr>
        <p:sp>
          <p:nvSpPr>
            <p:cNvPr id="8" name="Rectangle 7"/>
            <p:cNvSpPr/>
            <p:nvPr/>
          </p:nvSpPr>
          <p:spPr>
            <a:xfrm>
              <a:off x="1524000" y="1735555"/>
              <a:ext cx="6553200" cy="673387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8427" y="1660330"/>
              <a:ext cx="6418218" cy="92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</a:t>
              </a:r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Tiết kiệm được tài nguyên thiên nhiên, bảo vệ môi trường. </a:t>
              </a:r>
              <a:endParaRPr lang="en-US" sz="2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028" y="3291113"/>
            <a:ext cx="9046774" cy="954108"/>
            <a:chOff x="1505101" y="1918381"/>
            <a:chExt cx="6905484" cy="673644"/>
          </a:xfrm>
        </p:grpSpPr>
        <p:sp>
          <p:nvSpPr>
            <p:cNvPr id="11" name="Rectangle 10"/>
            <p:cNvSpPr/>
            <p:nvPr/>
          </p:nvSpPr>
          <p:spPr>
            <a:xfrm>
              <a:off x="1524000" y="1921261"/>
              <a:ext cx="6886585" cy="6154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5101" y="1918381"/>
              <a:ext cx="6711345" cy="67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Giúp em sử dụng được lâu dài và tiết kiệm được tiền của.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27" y="4258706"/>
            <a:ext cx="9066073" cy="780472"/>
            <a:chOff x="1476025" y="1988537"/>
            <a:chExt cx="6577916" cy="762000"/>
          </a:xfrm>
        </p:grpSpPr>
        <p:sp>
          <p:nvSpPr>
            <p:cNvPr id="14" name="Rectangle 13"/>
            <p:cNvSpPr/>
            <p:nvPr/>
          </p:nvSpPr>
          <p:spPr>
            <a:xfrm>
              <a:off x="1500741" y="1988537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6025" y="2105402"/>
              <a:ext cx="6418218" cy="51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D.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Giúp em học tốt hơn, có hiệu quả hơn.</a:t>
              </a:r>
              <a:endParaRPr lang="en-US" sz="2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43" y="3368128"/>
            <a:ext cx="816428" cy="798740"/>
          </a:xfrm>
          <a:prstGeom prst="rect">
            <a:avLst/>
          </a:prstGeom>
        </p:spPr>
      </p:pic>
      <p:sp>
        <p:nvSpPr>
          <p:cNvPr id="19" name="Notched Right Arrow 18">
            <a:hlinkClick r:id="rId6" action="ppaction://hlinksldjump"/>
          </p:cNvPr>
          <p:cNvSpPr/>
          <p:nvPr/>
        </p:nvSpPr>
        <p:spPr>
          <a:xfrm>
            <a:off x="8374735" y="4720772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12" y="1538807"/>
            <a:ext cx="816428" cy="7987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9587" y="2406366"/>
            <a:ext cx="9085389" cy="780472"/>
            <a:chOff x="1519341" y="1960197"/>
            <a:chExt cx="6601175" cy="762000"/>
          </a:xfrm>
        </p:grpSpPr>
        <p:sp>
          <p:nvSpPr>
            <p:cNvPr id="22" name="Rectangle 21"/>
            <p:cNvSpPr/>
            <p:nvPr/>
          </p:nvSpPr>
          <p:spPr>
            <a:xfrm>
              <a:off x="1567316" y="1960197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9341" y="2105402"/>
              <a:ext cx="6418218" cy="51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Làm em thấy phiền toái và mất thời gian.</a:t>
              </a:r>
              <a:endParaRPr lang="en-US" sz="2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91" y="2447645"/>
            <a:ext cx="751113" cy="7221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07" y="4240438"/>
            <a:ext cx="816428" cy="798740"/>
          </a:xfrm>
          <a:prstGeom prst="rect">
            <a:avLst/>
          </a:prstGeom>
        </p:spPr>
      </p:pic>
      <p:pic>
        <p:nvPicPr>
          <p:cNvPr id="26" name="Picture 28" descr="Book Notebook Paper Text Png Image - Black And White Book Png ...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35" y="69272"/>
            <a:ext cx="722742" cy="3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311</Words>
  <PresentationFormat>On-screen Show (16:9)</PresentationFormat>
  <Paragraphs>28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2020-08-24T16:49:10Z</dcterms:created>
  <dcterms:modified xsi:type="dcterms:W3CDTF">2020-09-05T14:46:17Z</dcterms:modified>
</cp:coreProperties>
</file>