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91" r:id="rId2"/>
    <p:sldId id="304" r:id="rId3"/>
    <p:sldId id="302" r:id="rId4"/>
    <p:sldId id="292" r:id="rId5"/>
    <p:sldId id="496" r:id="rId6"/>
    <p:sldId id="497" r:id="rId7"/>
    <p:sldId id="334" r:id="rId8"/>
    <p:sldId id="306" r:id="rId9"/>
    <p:sldId id="386" r:id="rId10"/>
    <p:sldId id="499" r:id="rId11"/>
    <p:sldId id="500" r:id="rId12"/>
    <p:sldId id="501" r:id="rId13"/>
    <p:sldId id="503" r:id="rId14"/>
    <p:sldId id="504" r:id="rId15"/>
    <p:sldId id="505" r:id="rId16"/>
    <p:sldId id="498" r:id="rId17"/>
    <p:sldId id="506" r:id="rId18"/>
    <p:sldId id="522" r:id="rId19"/>
    <p:sldId id="508" r:id="rId20"/>
    <p:sldId id="509" r:id="rId21"/>
    <p:sldId id="510" r:id="rId22"/>
    <p:sldId id="511" r:id="rId23"/>
    <p:sldId id="512" r:id="rId24"/>
    <p:sldId id="519" r:id="rId25"/>
    <p:sldId id="520" r:id="rId26"/>
    <p:sldId id="337" r:id="rId27"/>
    <p:sldId id="424" r:id="rId28"/>
    <p:sldId id="513" r:id="rId29"/>
    <p:sldId id="514" r:id="rId30"/>
    <p:sldId id="518" r:id="rId31"/>
    <p:sldId id="315" r:id="rId32"/>
    <p:sldId id="429" r:id="rId33"/>
    <p:sldId id="430" r:id="rId34"/>
    <p:sldId id="331" r:id="rId35"/>
    <p:sldId id="389" r:id="rId36"/>
    <p:sldId id="521" r:id="rId37"/>
    <p:sldId id="295" r:id="rId38"/>
    <p:sldId id="390" r:id="rId39"/>
    <p:sldId id="3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2C0"/>
    <a:srgbClr val="E0EFD4"/>
    <a:srgbClr val="FFFFFF"/>
    <a:srgbClr val="BDEBFC"/>
    <a:srgbClr val="E3F7FE"/>
    <a:srgbClr val="B6E8FF"/>
    <a:srgbClr val="B5EEFF"/>
    <a:srgbClr val="FFFCD5"/>
    <a:srgbClr val="C8EAF4"/>
    <a:srgbClr val="FAC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7" autoAdjust="0"/>
    <p:restoredTop sz="94657"/>
  </p:normalViewPr>
  <p:slideViewPr>
    <p:cSldViewPr snapToGrid="0">
      <p:cViewPr varScale="1">
        <p:scale>
          <a:sx n="75" d="100"/>
          <a:sy n="75" d="100"/>
        </p:scale>
        <p:origin x="3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02/08/2022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3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77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367" y="1339680"/>
            <a:ext cx="4062953" cy="3330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624" y="5567174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endParaRPr lang="en-US" sz="2000" dirty="0"/>
          </a:p>
        </p:txBody>
      </p:sp>
      <p:pic>
        <p:nvPicPr>
          <p:cNvPr id="6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7795" y="7207885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8007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85865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624" y="5567174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ɑːrm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cánh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tay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020" y="1253765"/>
            <a:ext cx="3957145" cy="3017782"/>
          </a:xfrm>
          <a:prstGeom prst="rect">
            <a:avLst/>
          </a:prstGeom>
        </p:spPr>
      </p:pic>
      <p:pic>
        <p:nvPicPr>
          <p:cNvPr id="7" name="a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4146" y="7551574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08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foot/feet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624" y="5567174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fʊt</a:t>
            </a:r>
            <a:r>
              <a:rPr lang="en-US" sz="2000" dirty="0">
                <a:solidFill>
                  <a:prstClr val="black"/>
                </a:solidFill>
              </a:rPr>
              <a:t>/ /</a:t>
            </a:r>
            <a:r>
              <a:rPr lang="en-US" sz="2000" dirty="0" err="1">
                <a:solidFill>
                  <a:prstClr val="black"/>
                </a:solidFill>
              </a:rPr>
              <a:t>fiːt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đôi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bàn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269" y="1438522"/>
            <a:ext cx="4368033" cy="2802402"/>
          </a:xfrm>
          <a:prstGeom prst="rect">
            <a:avLst/>
          </a:prstGeom>
        </p:spPr>
      </p:pic>
      <p:pic>
        <p:nvPicPr>
          <p:cNvPr id="7" name="foot - fe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5773" y="7188966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8842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leg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817" y="5567174"/>
            <a:ext cx="205149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leɡ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084" y="1639614"/>
            <a:ext cx="4004440" cy="2489307"/>
          </a:xfrm>
          <a:prstGeom prst="rect">
            <a:avLst/>
          </a:prstGeom>
        </p:spPr>
      </p:pic>
      <p:pic>
        <p:nvPicPr>
          <p:cNvPr id="8" name="l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4601" y="7220497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48539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817" y="5567174"/>
            <a:ext cx="205149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hed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đầu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468" y="1800402"/>
            <a:ext cx="2774731" cy="2456288"/>
          </a:xfrm>
          <a:prstGeom prst="rect">
            <a:avLst/>
          </a:prstGeom>
        </p:spPr>
      </p:pic>
      <p:pic>
        <p:nvPicPr>
          <p:cNvPr id="7" name="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5414" y="736238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4308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837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817" y="4795376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5817" y="5567174"/>
            <a:ext cx="205149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/ˈ</a:t>
            </a:r>
            <a:r>
              <a:rPr lang="en-US" sz="2000" dirty="0" err="1">
                <a:solidFill>
                  <a:prstClr val="black"/>
                </a:solidFill>
              </a:rPr>
              <a:t>bɑːdi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thể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52" y="1828800"/>
            <a:ext cx="2711669" cy="2564213"/>
          </a:xfrm>
          <a:prstGeom prst="rect">
            <a:avLst/>
          </a:prstGeom>
        </p:spPr>
      </p:pic>
      <p:pic>
        <p:nvPicPr>
          <p:cNvPr id="8" name="b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650" y="7108771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436" y="572320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2028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0" y="416281"/>
            <a:ext cx="6729043" cy="70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80" y="1612265"/>
            <a:ext cx="12062319" cy="3482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36" y="5228227"/>
            <a:ext cx="149416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9681" y="4338176"/>
            <a:ext cx="184101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368" y="4338176"/>
            <a:ext cx="163182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368" y="5228227"/>
            <a:ext cx="163182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ɑːrm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cánh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tay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838" y="4338175"/>
            <a:ext cx="20514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foot/feet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644" y="5228227"/>
            <a:ext cx="237787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fʊt</a:t>
            </a:r>
            <a:r>
              <a:rPr lang="en-US" sz="2000" dirty="0">
                <a:solidFill>
                  <a:prstClr val="black"/>
                </a:solidFill>
              </a:rPr>
              <a:t>/ /</a:t>
            </a:r>
            <a:r>
              <a:rPr lang="en-US" sz="2000" dirty="0" err="1">
                <a:solidFill>
                  <a:prstClr val="black"/>
                </a:solidFill>
              </a:rPr>
              <a:t>fiːt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đôi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bàn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974" y="4338175"/>
            <a:ext cx="15732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8973" y="5228227"/>
            <a:ext cx="154586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leɡ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chân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3983" y="4338175"/>
            <a:ext cx="140313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54292" y="5206537"/>
            <a:ext cx="1200052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</a:t>
            </a:r>
            <a:r>
              <a:rPr lang="en-US" sz="2000" dirty="0" err="1">
                <a:solidFill>
                  <a:prstClr val="black"/>
                </a:solidFill>
              </a:rPr>
              <a:t>hed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đầu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7660" y="4338175"/>
            <a:ext cx="144379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76331" y="5228227"/>
            <a:ext cx="1246449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/ˈ</a:t>
            </a:r>
            <a:r>
              <a:rPr lang="en-US" sz="2000" dirty="0" err="1">
                <a:solidFill>
                  <a:prstClr val="black"/>
                </a:solidFill>
              </a:rPr>
              <a:t>bɑːdi</a:t>
            </a:r>
            <a:r>
              <a:rPr lang="en-US" sz="2000" dirty="0">
                <a:solidFill>
                  <a:prstClr val="black"/>
                </a:solidFill>
              </a:rPr>
              <a:t>/</a:t>
            </a:r>
          </a:p>
          <a:p>
            <a:pPr algn="ctr"/>
            <a:r>
              <a:rPr lang="en-US" sz="2000" dirty="0" err="1">
                <a:solidFill>
                  <a:prstClr val="black"/>
                </a:solidFill>
              </a:rPr>
              <a:t>cơ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thể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6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79098" y="7466734"/>
            <a:ext cx="487363" cy="487363"/>
          </a:xfrm>
          <a:prstGeom prst="rect">
            <a:avLst/>
          </a:prstGeom>
        </p:spPr>
      </p:pic>
      <p:pic>
        <p:nvPicPr>
          <p:cNvPr id="17" name="ar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25204" y="7577135"/>
            <a:ext cx="487363" cy="487363"/>
          </a:xfrm>
          <a:prstGeom prst="rect">
            <a:avLst/>
          </a:prstGeom>
        </p:spPr>
      </p:pic>
      <p:pic>
        <p:nvPicPr>
          <p:cNvPr id="18" name="foot - fe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25203" y="7687536"/>
            <a:ext cx="487363" cy="487363"/>
          </a:xfrm>
          <a:prstGeom prst="rect">
            <a:avLst/>
          </a:prstGeom>
        </p:spPr>
      </p:pic>
      <p:pic>
        <p:nvPicPr>
          <p:cNvPr id="19" name="le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25203" y="7658649"/>
            <a:ext cx="487363" cy="487363"/>
          </a:xfrm>
          <a:prstGeom prst="rect">
            <a:avLst/>
          </a:prstGeom>
        </p:spPr>
      </p:pic>
      <p:pic>
        <p:nvPicPr>
          <p:cNvPr id="20" name="hea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22633" y="7710415"/>
            <a:ext cx="487363" cy="487363"/>
          </a:xfrm>
          <a:prstGeom prst="rect">
            <a:avLst/>
          </a:prstGeom>
        </p:spPr>
      </p:pic>
      <p:pic>
        <p:nvPicPr>
          <p:cNvPr id="21" name="bod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22632" y="7629762"/>
            <a:ext cx="487363" cy="4873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408934" y="556166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5740971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11" y="806642"/>
            <a:ext cx="3802009" cy="769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56" y="1954924"/>
            <a:ext cx="8655269" cy="4004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2"/>
          <a:stretch/>
        </p:blipFill>
        <p:spPr>
          <a:xfrm>
            <a:off x="1718441" y="1923393"/>
            <a:ext cx="9475076" cy="42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328" y="1148685"/>
            <a:ext cx="3241456" cy="31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1552" y="2072640"/>
            <a:ext cx="6864096" cy="1548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READY ?</a:t>
            </a:r>
          </a:p>
        </p:txBody>
      </p:sp>
      <p:sp>
        <p:nvSpPr>
          <p:cNvPr id="7" name="Plaque 6">
            <a:hlinkClick r:id="rId3" action="ppaction://hlinksldjump"/>
          </p:cNvPr>
          <p:cNvSpPr/>
          <p:nvPr/>
        </p:nvSpPr>
        <p:spPr>
          <a:xfrm>
            <a:off x="4882896" y="4544979"/>
            <a:ext cx="2420112" cy="1389888"/>
          </a:xfrm>
          <a:prstGeom prst="plaqu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0476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5" t="28440" r="11498" b="9985"/>
          <a:stretch/>
        </p:blipFill>
        <p:spPr>
          <a:xfrm>
            <a:off x="1481960" y="1797269"/>
            <a:ext cx="3263462" cy="283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54" t="12667" r="5905" b="8800"/>
          <a:stretch/>
        </p:blipFill>
        <p:spPr>
          <a:xfrm>
            <a:off x="7378262" y="1797269"/>
            <a:ext cx="3294993" cy="283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31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954" y="41169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3" t="13018" r="3892" b="5326"/>
          <a:stretch/>
        </p:blipFill>
        <p:spPr>
          <a:xfrm>
            <a:off x="7441324" y="1970690"/>
            <a:ext cx="2963917" cy="2459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106" y="1970690"/>
            <a:ext cx="2251659" cy="2459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089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75" t="8507" r="12456" b="14327"/>
          <a:stretch/>
        </p:blipFill>
        <p:spPr>
          <a:xfrm>
            <a:off x="2499570" y="1926336"/>
            <a:ext cx="2218734" cy="245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0" t="10805" r="11636" b="3805"/>
          <a:stretch/>
        </p:blipFill>
        <p:spPr>
          <a:xfrm>
            <a:off x="8087710" y="1926336"/>
            <a:ext cx="2190146" cy="245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884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5" t="28440" r="11498" b="9985"/>
          <a:stretch/>
        </p:blipFill>
        <p:spPr>
          <a:xfrm>
            <a:off x="1481960" y="1797269"/>
            <a:ext cx="3263462" cy="283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74" t="3382" r="7821"/>
          <a:stretch/>
        </p:blipFill>
        <p:spPr>
          <a:xfrm>
            <a:off x="7504387" y="1719350"/>
            <a:ext cx="2569780" cy="2915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25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54" t="12667" r="5905" b="8800"/>
          <a:stretch/>
        </p:blipFill>
        <p:spPr>
          <a:xfrm>
            <a:off x="7693573" y="1797267"/>
            <a:ext cx="2869324" cy="283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3" t="13018" r="3892" b="5326"/>
          <a:stretch/>
        </p:blipFill>
        <p:spPr>
          <a:xfrm>
            <a:off x="2380593" y="1797267"/>
            <a:ext cx="2963917" cy="283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laque 1"/>
          <p:cNvSpPr/>
          <p:nvPr/>
        </p:nvSpPr>
        <p:spPr>
          <a:xfrm>
            <a:off x="4401312" y="2304288"/>
            <a:ext cx="3901440" cy="1548384"/>
          </a:xfrm>
          <a:prstGeom prst="plaqu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30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61" y="359445"/>
            <a:ext cx="5159187" cy="1051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7986"/>
            <a:ext cx="12192000" cy="3368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120" y="4450080"/>
            <a:ext cx="106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r 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9648" y="4450080"/>
            <a:ext cx="106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o   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7082" y="4450080"/>
            <a:ext cx="1536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 e    </a:t>
            </a:r>
            <a:r>
              <a:rPr lang="en-US" sz="3300" dirty="0" err="1">
                <a:solidFill>
                  <a:srgbClr val="FF0000"/>
                </a:solidFill>
              </a:rPr>
              <a:t>e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45" y="562104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54.</a:t>
            </a:r>
          </a:p>
        </p:txBody>
      </p:sp>
    </p:spTree>
    <p:extLst>
      <p:ext uri="{BB962C8B-B14F-4D97-AF65-F5344CB8AC3E}">
        <p14:creationId xmlns:p14="http://schemas.microsoft.com/office/powerpoint/2010/main" val="36602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725" y="1760075"/>
            <a:ext cx="9350550" cy="3337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906" y="4402318"/>
            <a:ext cx="1272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    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8058" y="4402318"/>
            <a:ext cx="115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  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5463" y="4402318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   d</a:t>
            </a:r>
          </a:p>
        </p:txBody>
      </p:sp>
    </p:spTree>
    <p:extLst>
      <p:ext uri="{BB962C8B-B14F-4D97-AF65-F5344CB8AC3E}">
        <p14:creationId xmlns:p14="http://schemas.microsoft.com/office/powerpoint/2010/main" val="3717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r>
              <a:rPr lang="en-US" sz="6600" i="1" u="sng" dirty="0"/>
              <a:t>Structures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i="1" dirty="0"/>
              <a:t>I use my legs and feet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i="1" dirty="0"/>
              <a:t>I can kick the ball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i="1" dirty="0"/>
              <a:t>I can't kick the ball in basketball.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9364"/>
            <a:ext cx="5883150" cy="70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573"/>
            <a:ext cx="8397930" cy="2690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24" y="3738666"/>
            <a:ext cx="7110076" cy="2530159"/>
          </a:xfrm>
          <a:prstGeom prst="rect">
            <a:avLst/>
          </a:prstGeom>
        </p:spPr>
      </p:pic>
      <p:pic>
        <p:nvPicPr>
          <p:cNvPr id="5" name="CD2-TRACK 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1932" y="4502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9" y="308567"/>
            <a:ext cx="7985760" cy="800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5" y="1248714"/>
            <a:ext cx="11818397" cy="4701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6384" y="2487168"/>
            <a:ext cx="2170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the 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8624" y="3756399"/>
            <a:ext cx="2816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1279" y="4901184"/>
            <a:ext cx="1243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61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can use in some sports, what they can / can’t do, using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hand, arm, foot/feet, leg, head,</a:t>
            </a:r>
          </a:p>
          <a:p>
            <a:r>
              <a:rPr lang="en-US" sz="3600" dirty="0">
                <a:solidFill>
                  <a:srgbClr val="00B050"/>
                </a:solidFill>
              </a:rPr>
              <a:t>body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use my legs and feet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 kick the ball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can't kick the ball in basketball.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71" y="390103"/>
            <a:ext cx="6248942" cy="883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4102"/>
            <a:ext cx="3121152" cy="2560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366" y="1258802"/>
            <a:ext cx="7424928" cy="2575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4422"/>
            <a:ext cx="7056732" cy="3023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526" y="493637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b="1" dirty="0">
                <a:solidFill>
                  <a:prstClr val="white"/>
                </a:solidFill>
              </a:rPr>
              <a:t>WB, page 54.</a:t>
            </a:r>
          </a:p>
        </p:txBody>
      </p:sp>
      <p:sp>
        <p:nvSpPr>
          <p:cNvPr id="8" name="Oval 7"/>
          <p:cNvSpPr/>
          <p:nvPr/>
        </p:nvSpPr>
        <p:spPr>
          <a:xfrm>
            <a:off x="7951572" y="2178722"/>
            <a:ext cx="750915" cy="40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7151" y="4593756"/>
            <a:ext cx="1319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arms</a:t>
            </a:r>
          </a:p>
        </p:txBody>
      </p:sp>
      <p:sp>
        <p:nvSpPr>
          <p:cNvPr id="10" name="Oval 9"/>
          <p:cNvSpPr/>
          <p:nvPr/>
        </p:nvSpPr>
        <p:spPr>
          <a:xfrm>
            <a:off x="6681274" y="2647144"/>
            <a:ext cx="750915" cy="535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39505" y="5353089"/>
            <a:ext cx="10275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kick</a:t>
            </a:r>
          </a:p>
        </p:txBody>
      </p:sp>
      <p:sp>
        <p:nvSpPr>
          <p:cNvPr id="12" name="Oval 11"/>
          <p:cNvSpPr/>
          <p:nvPr/>
        </p:nvSpPr>
        <p:spPr>
          <a:xfrm>
            <a:off x="6216334" y="3241870"/>
            <a:ext cx="929880" cy="477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78616" y="6109961"/>
            <a:ext cx="1310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throw</a:t>
            </a:r>
          </a:p>
        </p:txBody>
      </p:sp>
    </p:spTree>
    <p:extLst>
      <p:ext uri="{BB962C8B-B14F-4D97-AF65-F5344CB8AC3E}">
        <p14:creationId xmlns:p14="http://schemas.microsoft.com/office/powerpoint/2010/main" val="33498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" y="1231392"/>
            <a:ext cx="11436096" cy="5132556"/>
          </a:xfrm>
          <a:prstGeom prst="rect">
            <a:avLst/>
          </a:prstGeom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7464669" y="509954"/>
            <a:ext cx="29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36435885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" y="327896"/>
            <a:ext cx="1985683" cy="181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1" y="2458800"/>
            <a:ext cx="2039397" cy="1742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11" y="4478694"/>
            <a:ext cx="2577463" cy="1960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358" y="355263"/>
            <a:ext cx="2143236" cy="1880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24" y="2454197"/>
            <a:ext cx="2114456" cy="1747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733" y="4478694"/>
            <a:ext cx="2286268" cy="19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7472" y="499872"/>
            <a:ext cx="452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about yourself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0560" y="473325"/>
            <a:ext cx="587530" cy="699424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2383536" y="1804416"/>
            <a:ext cx="8071104" cy="371856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_______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____ is fun. I use my ___and ___in ____.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I can’t ___the ball in ____. I can ___ and ___ the ball. 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797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foot/feet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leg, 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body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use my legs and feet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 kick the ball in soccer.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I can't kick the ball in basketball.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54)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78)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0" y="329938"/>
            <a:ext cx="12192000" cy="59294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 told</a:t>
            </a:r>
          </a:p>
        </p:txBody>
      </p:sp>
      <p:sp>
        <p:nvSpPr>
          <p:cNvPr id="4" name="Bevel 3"/>
          <p:cNvSpPr/>
          <p:nvPr/>
        </p:nvSpPr>
        <p:spPr>
          <a:xfrm>
            <a:off x="3574330" y="1871220"/>
            <a:ext cx="5043340" cy="2978869"/>
          </a:xfrm>
          <a:prstGeom prst="bevel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“I told”</a:t>
            </a:r>
          </a:p>
        </p:txBody>
      </p:sp>
      <p:pic>
        <p:nvPicPr>
          <p:cNvPr id="6" name="Picture 2" descr="Hình ảnh có liên qu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296" y="1586308"/>
            <a:ext cx="3929950" cy="4569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647" y="1751116"/>
            <a:ext cx="800964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The teacher said: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"I told! I told!"</a:t>
            </a: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The students replied: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"Told what? Told what?"</a:t>
            </a:r>
            <a:endParaRPr lang="en-US" sz="25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The teacher chooses an action: For example, "I told you to change positions.”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 Students will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follow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the requested action by the teacher that begins with: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"I told ...".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As in this example, the students will exchange places.</a:t>
            </a: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If the teacher don't say “I told”, the students won't follow.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Anyone who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does not follow the rules 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will </a:t>
            </a:r>
            <a:r>
              <a:rPr lang="en-US" sz="2500" b="1" dirty="0">
                <a:solidFill>
                  <a:srgbClr val="000000"/>
                </a:solidFill>
                <a:latin typeface="Calibri" panose="020F0502020204030204" pitchFamily="34" charset="0"/>
              </a:rPr>
              <a:t>be punished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5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9835" y="1611982"/>
            <a:ext cx="8248453" cy="411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4628561" y="952107"/>
            <a:ext cx="2846895" cy="48597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17857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1083" y="613285"/>
            <a:ext cx="673073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u="sng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400" i="1" dirty="0"/>
              <a:t>hand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400" i="1" dirty="0"/>
              <a:t>arm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400" i="1" dirty="0"/>
              <a:t>foot/feet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00500" y="3887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8464" y="2500033"/>
            <a:ext cx="3669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prstClr val="white"/>
                </a:solidFill>
              </a:rPr>
              <a:t>leg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prstClr val="white"/>
                </a:solidFill>
              </a:rPr>
              <a:t>head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prstClr val="white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11972</TotalTime>
  <Words>627</Words>
  <Application>Microsoft Office PowerPoint</Application>
  <PresentationFormat>Màn hình rộng</PresentationFormat>
  <Paragraphs>145</Paragraphs>
  <Slides>39</Slides>
  <Notes>2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380</cp:revision>
  <dcterms:created xsi:type="dcterms:W3CDTF">2020-12-08T03:17:05Z</dcterms:created>
  <dcterms:modified xsi:type="dcterms:W3CDTF">2022-08-02T02:04:07Z</dcterms:modified>
</cp:coreProperties>
</file>