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Fredoka"/>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b0Dtq+NIS2pqYq2zVi/ZwyNUQ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Fredoka-bold.fntdata"/><Relationship Id="rId21" Type="http://schemas.openxmlformats.org/officeDocument/2006/relationships/slide" Target="slides/slide16.xml"/><Relationship Id="rId43" Type="http://schemas.openxmlformats.org/officeDocument/2006/relationships/font" Target="fonts/Fredoka-regular.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 NHẤN BẮT ĐẦU ĐỂ CHUYỂN SLIDE</a:t>
            </a:r>
            <a:endParaRPr/>
          </a:p>
        </p:txBody>
      </p:sp>
      <p:sp>
        <p:nvSpPr>
          <p:cNvPr id="387" name="Google Shape;387;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Bấm vào các con vật đánh số 1-2-3-4-5 để chuyển đến các câu hỏi.</a:t>
            </a:r>
            <a:endParaRPr/>
          </a:p>
          <a:p>
            <a:pPr indent="-298450" lvl="0" marL="457200" rtl="0" algn="l">
              <a:lnSpc>
                <a:spcPct val="100000"/>
              </a:lnSpc>
              <a:spcBef>
                <a:spcPts val="0"/>
              </a:spcBef>
              <a:spcAft>
                <a:spcPts val="0"/>
              </a:spcAft>
              <a:buSzPts val="1100"/>
              <a:buChar char="●"/>
            </a:pPr>
            <a:r>
              <a:rPr lang="en-US"/>
              <a:t>Trả lời hết các câu hỏi, bấm vào nút nguồn để tiếp tục bài giảng.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Ấn vào màn hình để hiện đáp án Đúng.</a:t>
            </a:r>
            <a:endParaRPr/>
          </a:p>
          <a:p>
            <a:pPr indent="-298450" lvl="0" marL="457200" rtl="0" algn="l">
              <a:lnSpc>
                <a:spcPct val="100000"/>
              </a:lnSpc>
              <a:spcBef>
                <a:spcPts val="0"/>
              </a:spcBef>
              <a:spcAft>
                <a:spcPts val="0"/>
              </a:spcAft>
              <a:buSzPts val="1100"/>
              <a:buChar char="●"/>
            </a:pPr>
            <a:r>
              <a:rPr lang="en-US"/>
              <a:t>Trả lời xong, bấm vào “Quay về” để chọn các câu hỏi ở slide đầu.</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Ấn vào màn hình để hiện đáp án Đúng.</a:t>
            </a:r>
            <a:endParaRPr/>
          </a:p>
          <a:p>
            <a:pPr indent="-298450" lvl="0" marL="457200" rtl="0" algn="l">
              <a:lnSpc>
                <a:spcPct val="100000"/>
              </a:lnSpc>
              <a:spcBef>
                <a:spcPts val="0"/>
              </a:spcBef>
              <a:spcAft>
                <a:spcPts val="0"/>
              </a:spcAft>
              <a:buSzPts val="1100"/>
              <a:buChar char="●"/>
            </a:pPr>
            <a:r>
              <a:rPr lang="en-US"/>
              <a:t>Trả lời xong, bấm vào “Quay về” để chọn các câu hỏi ở slide đầu.</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Ấn vào màn hình để hiện đáp án Đúng.</a:t>
            </a:r>
            <a:endParaRPr/>
          </a:p>
          <a:p>
            <a:pPr indent="-298450" lvl="0" marL="457200" rtl="0" algn="l">
              <a:lnSpc>
                <a:spcPct val="100000"/>
              </a:lnSpc>
              <a:spcBef>
                <a:spcPts val="0"/>
              </a:spcBef>
              <a:spcAft>
                <a:spcPts val="0"/>
              </a:spcAft>
              <a:buSzPts val="1100"/>
              <a:buChar char="●"/>
            </a:pPr>
            <a:r>
              <a:rPr lang="en-US"/>
              <a:t>Trả lời xong, bấm vào “Quay về” để chọn các câu hỏi ở slide đầu.</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Ấn vào màn hình để hiện đáp án Đúng.</a:t>
            </a:r>
            <a:endParaRPr/>
          </a:p>
          <a:p>
            <a:pPr indent="-298450" lvl="0" marL="457200" rtl="0" algn="l">
              <a:lnSpc>
                <a:spcPct val="100000"/>
              </a:lnSpc>
              <a:spcBef>
                <a:spcPts val="0"/>
              </a:spcBef>
              <a:spcAft>
                <a:spcPts val="0"/>
              </a:spcAft>
              <a:buSzPts val="1100"/>
              <a:buChar char="●"/>
            </a:pPr>
            <a:r>
              <a:rPr lang="en-US"/>
              <a:t>Trả lời xong, bấm vào “Quay về” để chọn các câu hỏi ở slide đầu.</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Ấn vào màn hình để hiện đáp án Đúng.</a:t>
            </a:r>
            <a:endParaRPr/>
          </a:p>
          <a:p>
            <a:pPr indent="-298450" lvl="0" marL="457200" rtl="0" algn="l">
              <a:lnSpc>
                <a:spcPct val="100000"/>
              </a:lnSpc>
              <a:spcBef>
                <a:spcPts val="0"/>
              </a:spcBef>
              <a:spcAft>
                <a:spcPts val="0"/>
              </a:spcAft>
              <a:buSzPts val="1100"/>
              <a:buChar char="●"/>
            </a:pPr>
            <a:r>
              <a:rPr lang="en-US"/>
              <a:t>Trả lời xong, bấm vào “Quay về” để chọn các câu hỏi ở slide đầu.</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42"/>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2"/>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2"/>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52"/>
          <p:cNvSpPr txBox="1"/>
          <p:nvPr>
            <p:ph type="ctrTitle"/>
          </p:nvPr>
        </p:nvSpPr>
        <p:spPr>
          <a:xfrm>
            <a:off x="457201" y="1420283"/>
            <a:ext cx="5181600" cy="98001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52"/>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p:txBody>
      </p:sp>
      <p:sp>
        <p:nvSpPr>
          <p:cNvPr id="94" name="Google Shape;94;p52"/>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2"/>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2"/>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 name="Shape 97"/>
        <p:cNvGrpSpPr/>
        <p:nvPr/>
      </p:nvGrpSpPr>
      <p:grpSpPr>
        <a:xfrm>
          <a:off x="0" y="0"/>
          <a:ext cx="0" cy="0"/>
          <a:chOff x="0" y="0"/>
          <a:chExt cx="0" cy="0"/>
        </a:xfrm>
      </p:grpSpPr>
      <p:sp>
        <p:nvSpPr>
          <p:cNvPr id="98" name="Google Shape;98;p53"/>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3"/>
          <p:cNvSpPr txBox="1"/>
          <p:nvPr>
            <p:ph idx="1" type="body"/>
          </p:nvPr>
        </p:nvSpPr>
        <p:spPr>
          <a:xfrm>
            <a:off x="304801" y="1066801"/>
            <a:ext cx="5486400" cy="3017309"/>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a:solidFill>
                  <a:schemeClr val="dk1"/>
                </a:solidFill>
              </a:defRPr>
            </a:lvl1pPr>
            <a:lvl2pPr indent="-347154" lvl="1" marL="914400" algn="l">
              <a:spcBef>
                <a:spcPts val="373"/>
              </a:spcBef>
              <a:spcAft>
                <a:spcPts val="0"/>
              </a:spcAft>
              <a:buClr>
                <a:schemeClr val="dk1"/>
              </a:buClr>
              <a:buSzPts val="1867"/>
              <a:buChar char="–"/>
              <a:defRPr>
                <a:solidFill>
                  <a:schemeClr val="dk1"/>
                </a:solidFill>
              </a:defRPr>
            </a:lvl2pPr>
            <a:lvl3pPr indent="-330200" lvl="2" marL="1371600" algn="l">
              <a:spcBef>
                <a:spcPts val="320"/>
              </a:spcBef>
              <a:spcAft>
                <a:spcPts val="0"/>
              </a:spcAft>
              <a:buClr>
                <a:schemeClr val="dk1"/>
              </a:buClr>
              <a:buSzPts val="1600"/>
              <a:buChar char="•"/>
              <a:defRPr>
                <a:solidFill>
                  <a:schemeClr val="dk1"/>
                </a:solidFill>
              </a:defRPr>
            </a:lvl3pPr>
            <a:lvl4pPr indent="-313245" lvl="3" marL="1828800" algn="l">
              <a:spcBef>
                <a:spcPts val="267"/>
              </a:spcBef>
              <a:spcAft>
                <a:spcPts val="0"/>
              </a:spcAft>
              <a:buClr>
                <a:schemeClr val="dk1"/>
              </a:buClr>
              <a:buSzPts val="1333"/>
              <a:buChar char="–"/>
              <a:defRPr>
                <a:solidFill>
                  <a:schemeClr val="dk1"/>
                </a:solidFill>
              </a:defRPr>
            </a:lvl4pPr>
            <a:lvl5pPr indent="-313245" lvl="4" marL="2286000" algn="l">
              <a:spcBef>
                <a:spcPts val="267"/>
              </a:spcBef>
              <a:spcAft>
                <a:spcPts val="0"/>
              </a:spcAft>
              <a:buClr>
                <a:schemeClr val="dk1"/>
              </a:buClr>
              <a:buSzPts val="1333"/>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53"/>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3"/>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3"/>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54"/>
          <p:cNvSpPr txBox="1"/>
          <p:nvPr>
            <p:ph type="title"/>
          </p:nvPr>
        </p:nvSpPr>
        <p:spPr>
          <a:xfrm>
            <a:off x="481543" y="2937934"/>
            <a:ext cx="5181600" cy="908051"/>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667"/>
              <a:buFont typeface="Arial"/>
              <a:buNone/>
              <a:defRPr b="1" sz="2667"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54"/>
          <p:cNvSpPr txBox="1"/>
          <p:nvPr>
            <p:ph idx="1" type="body"/>
          </p:nvPr>
        </p:nvSpPr>
        <p:spPr>
          <a:xfrm>
            <a:off x="481543" y="1937811"/>
            <a:ext cx="5181600" cy="1000125"/>
          </a:xfrm>
          <a:prstGeom prst="rect">
            <a:avLst/>
          </a:prstGeom>
          <a:noFill/>
          <a:ln>
            <a:noFill/>
          </a:ln>
        </p:spPr>
        <p:txBody>
          <a:bodyPr anchorCtr="0" anchor="b" bIns="45700" lIns="91425" spcFirstLastPara="1" rIns="91425" wrap="square" tIns="45700">
            <a:normAutofit/>
          </a:bodyPr>
          <a:lstStyle>
            <a:lvl1pPr indent="-228600" lvl="0" marL="457200" algn="l">
              <a:spcBef>
                <a:spcPts val="267"/>
              </a:spcBef>
              <a:spcAft>
                <a:spcPts val="0"/>
              </a:spcAft>
              <a:buClr>
                <a:srgbClr val="888888"/>
              </a:buClr>
              <a:buSzPts val="1333"/>
              <a:buNone/>
              <a:defRPr sz="1333">
                <a:solidFill>
                  <a:srgbClr val="888888"/>
                </a:solidFill>
              </a:defRPr>
            </a:lvl1pPr>
            <a:lvl2pPr indent="-228600" lvl="1" marL="914400" algn="l">
              <a:spcBef>
                <a:spcPts val="240"/>
              </a:spcBef>
              <a:spcAft>
                <a:spcPts val="0"/>
              </a:spcAft>
              <a:buClr>
                <a:srgbClr val="888888"/>
              </a:buClr>
              <a:buSzPts val="1200"/>
              <a:buNone/>
              <a:defRPr sz="1200">
                <a:solidFill>
                  <a:srgbClr val="888888"/>
                </a:solidFill>
              </a:defRPr>
            </a:lvl2pPr>
            <a:lvl3pPr indent="-228600" lvl="2" marL="1371600" algn="l">
              <a:spcBef>
                <a:spcPts val="213"/>
              </a:spcBef>
              <a:spcAft>
                <a:spcPts val="0"/>
              </a:spcAft>
              <a:buClr>
                <a:srgbClr val="888888"/>
              </a:buClr>
              <a:buSzPts val="1067"/>
              <a:buNone/>
              <a:defRPr sz="1067">
                <a:solidFill>
                  <a:srgbClr val="888888"/>
                </a:solidFill>
              </a:defRPr>
            </a:lvl3pPr>
            <a:lvl4pPr indent="-228600" lvl="3" marL="1828800" algn="l">
              <a:spcBef>
                <a:spcPts val="187"/>
              </a:spcBef>
              <a:spcAft>
                <a:spcPts val="0"/>
              </a:spcAft>
              <a:buClr>
                <a:srgbClr val="888888"/>
              </a:buClr>
              <a:buSzPts val="933"/>
              <a:buNone/>
              <a:defRPr sz="933">
                <a:solidFill>
                  <a:srgbClr val="888888"/>
                </a:solidFill>
              </a:defRPr>
            </a:lvl4pPr>
            <a:lvl5pPr indent="-228600" lvl="4" marL="2286000" algn="l">
              <a:spcBef>
                <a:spcPts val="187"/>
              </a:spcBef>
              <a:spcAft>
                <a:spcPts val="0"/>
              </a:spcAft>
              <a:buClr>
                <a:srgbClr val="888888"/>
              </a:buClr>
              <a:buSzPts val="933"/>
              <a:buNone/>
              <a:defRPr sz="933">
                <a:solidFill>
                  <a:srgbClr val="888888"/>
                </a:solidFill>
              </a:defRPr>
            </a:lvl5pPr>
            <a:lvl6pPr indent="-228600" lvl="5" marL="2743200" algn="l">
              <a:spcBef>
                <a:spcPts val="187"/>
              </a:spcBef>
              <a:spcAft>
                <a:spcPts val="0"/>
              </a:spcAft>
              <a:buClr>
                <a:srgbClr val="888888"/>
              </a:buClr>
              <a:buSzPts val="933"/>
              <a:buNone/>
              <a:defRPr sz="933">
                <a:solidFill>
                  <a:srgbClr val="888888"/>
                </a:solidFill>
              </a:defRPr>
            </a:lvl6pPr>
            <a:lvl7pPr indent="-228600" lvl="6" marL="3200400" algn="l">
              <a:spcBef>
                <a:spcPts val="187"/>
              </a:spcBef>
              <a:spcAft>
                <a:spcPts val="0"/>
              </a:spcAft>
              <a:buClr>
                <a:srgbClr val="888888"/>
              </a:buClr>
              <a:buSzPts val="933"/>
              <a:buNone/>
              <a:defRPr sz="933">
                <a:solidFill>
                  <a:srgbClr val="888888"/>
                </a:solidFill>
              </a:defRPr>
            </a:lvl7pPr>
            <a:lvl8pPr indent="-228600" lvl="7" marL="3657600" algn="l">
              <a:spcBef>
                <a:spcPts val="187"/>
              </a:spcBef>
              <a:spcAft>
                <a:spcPts val="0"/>
              </a:spcAft>
              <a:buClr>
                <a:srgbClr val="888888"/>
              </a:buClr>
              <a:buSzPts val="933"/>
              <a:buNone/>
              <a:defRPr sz="933">
                <a:solidFill>
                  <a:srgbClr val="888888"/>
                </a:solidFill>
              </a:defRPr>
            </a:lvl8pPr>
            <a:lvl9pPr indent="-228600" lvl="8" marL="4114800" algn="l">
              <a:spcBef>
                <a:spcPts val="187"/>
              </a:spcBef>
              <a:spcAft>
                <a:spcPts val="0"/>
              </a:spcAft>
              <a:buClr>
                <a:srgbClr val="888888"/>
              </a:buClr>
              <a:buSzPts val="933"/>
              <a:buNone/>
              <a:defRPr sz="933">
                <a:solidFill>
                  <a:srgbClr val="888888"/>
                </a:solidFill>
              </a:defRPr>
            </a:lvl9pPr>
          </a:lstStyle>
          <a:p/>
        </p:txBody>
      </p:sp>
      <p:sp>
        <p:nvSpPr>
          <p:cNvPr id="106" name="Google Shape;106;p54"/>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54"/>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4"/>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55"/>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55"/>
          <p:cNvSpPr txBox="1"/>
          <p:nvPr>
            <p:ph idx="1" type="body"/>
          </p:nvPr>
        </p:nvSpPr>
        <p:spPr>
          <a:xfrm>
            <a:off x="304801" y="1066801"/>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solidFill>
                  <a:schemeClr val="dk1"/>
                </a:solidFill>
              </a:defRPr>
            </a:lvl1pPr>
            <a:lvl2pPr indent="-330200" lvl="1" marL="914400" algn="l">
              <a:spcBef>
                <a:spcPts val="320"/>
              </a:spcBef>
              <a:spcAft>
                <a:spcPts val="0"/>
              </a:spcAft>
              <a:buClr>
                <a:schemeClr val="dk1"/>
              </a:buClr>
              <a:buSzPts val="1600"/>
              <a:buChar char="–"/>
              <a:defRPr sz="1600">
                <a:solidFill>
                  <a:schemeClr val="dk1"/>
                </a:solidFill>
              </a:defRPr>
            </a:lvl2pPr>
            <a:lvl3pPr indent="-313245" lvl="2" marL="1371600" algn="l">
              <a:spcBef>
                <a:spcPts val="267"/>
              </a:spcBef>
              <a:spcAft>
                <a:spcPts val="0"/>
              </a:spcAft>
              <a:buClr>
                <a:schemeClr val="dk1"/>
              </a:buClr>
              <a:buSzPts val="1333"/>
              <a:buChar char="•"/>
              <a:defRPr sz="1333">
                <a:solidFill>
                  <a:schemeClr val="dk1"/>
                </a:solidFill>
              </a:defRPr>
            </a:lvl3pPr>
            <a:lvl4pPr indent="-304800" lvl="3" marL="1828800" algn="l">
              <a:spcBef>
                <a:spcPts val="240"/>
              </a:spcBef>
              <a:spcAft>
                <a:spcPts val="0"/>
              </a:spcAft>
              <a:buClr>
                <a:schemeClr val="dk1"/>
              </a:buClr>
              <a:buSzPts val="1200"/>
              <a:buChar char="–"/>
              <a:defRPr sz="1200">
                <a:solidFill>
                  <a:schemeClr val="dk1"/>
                </a:solidFill>
              </a:defRPr>
            </a:lvl4pPr>
            <a:lvl5pPr indent="-304800" lvl="4" marL="2286000" algn="l">
              <a:spcBef>
                <a:spcPts val="240"/>
              </a:spcBef>
              <a:spcAft>
                <a:spcPts val="0"/>
              </a:spcAft>
              <a:buClr>
                <a:schemeClr val="dk1"/>
              </a:buClr>
              <a:buSzPts val="1200"/>
              <a:buChar char="»"/>
              <a:defRPr sz="1200">
                <a:solidFill>
                  <a:schemeClr val="dk1"/>
                </a:solidFill>
              </a:defRPr>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112" name="Google Shape;112;p55"/>
          <p:cNvSpPr txBox="1"/>
          <p:nvPr>
            <p:ph idx="2" type="body"/>
          </p:nvPr>
        </p:nvSpPr>
        <p:spPr>
          <a:xfrm>
            <a:off x="3098800" y="1066801"/>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solidFill>
                  <a:schemeClr val="dk1"/>
                </a:solidFill>
              </a:defRPr>
            </a:lvl1pPr>
            <a:lvl2pPr indent="-330200" lvl="1" marL="914400" algn="l">
              <a:spcBef>
                <a:spcPts val="320"/>
              </a:spcBef>
              <a:spcAft>
                <a:spcPts val="0"/>
              </a:spcAft>
              <a:buClr>
                <a:schemeClr val="dk1"/>
              </a:buClr>
              <a:buSzPts val="1600"/>
              <a:buChar char="–"/>
              <a:defRPr sz="1600">
                <a:solidFill>
                  <a:schemeClr val="dk1"/>
                </a:solidFill>
              </a:defRPr>
            </a:lvl2pPr>
            <a:lvl3pPr indent="-313245" lvl="2" marL="1371600" algn="l">
              <a:spcBef>
                <a:spcPts val="267"/>
              </a:spcBef>
              <a:spcAft>
                <a:spcPts val="0"/>
              </a:spcAft>
              <a:buClr>
                <a:schemeClr val="dk1"/>
              </a:buClr>
              <a:buSzPts val="1333"/>
              <a:buChar char="•"/>
              <a:defRPr sz="1333">
                <a:solidFill>
                  <a:schemeClr val="dk1"/>
                </a:solidFill>
              </a:defRPr>
            </a:lvl3pPr>
            <a:lvl4pPr indent="-304800" lvl="3" marL="1828800" algn="l">
              <a:spcBef>
                <a:spcPts val="240"/>
              </a:spcBef>
              <a:spcAft>
                <a:spcPts val="0"/>
              </a:spcAft>
              <a:buClr>
                <a:schemeClr val="dk1"/>
              </a:buClr>
              <a:buSzPts val="1200"/>
              <a:buChar char="–"/>
              <a:defRPr sz="1200">
                <a:solidFill>
                  <a:schemeClr val="dk1"/>
                </a:solidFill>
              </a:defRPr>
            </a:lvl4pPr>
            <a:lvl5pPr indent="-304800" lvl="4" marL="2286000" algn="l">
              <a:spcBef>
                <a:spcPts val="240"/>
              </a:spcBef>
              <a:spcAft>
                <a:spcPts val="0"/>
              </a:spcAft>
              <a:buClr>
                <a:schemeClr val="dk1"/>
              </a:buClr>
              <a:buSzPts val="1200"/>
              <a:buChar char="»"/>
              <a:defRPr sz="1200">
                <a:solidFill>
                  <a:schemeClr val="dk1"/>
                </a:solidFill>
              </a:defRPr>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113" name="Google Shape;113;p55"/>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5"/>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55"/>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56"/>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56"/>
          <p:cNvSpPr txBox="1"/>
          <p:nvPr>
            <p:ph idx="1" type="body"/>
          </p:nvPr>
        </p:nvSpPr>
        <p:spPr>
          <a:xfrm>
            <a:off x="304802" y="1023410"/>
            <a:ext cx="2693458"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solidFill>
                  <a:schemeClr val="dk1"/>
                </a:solidFill>
              </a:defRPr>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119" name="Google Shape;119;p56"/>
          <p:cNvSpPr txBox="1"/>
          <p:nvPr>
            <p:ph idx="2" type="body"/>
          </p:nvPr>
        </p:nvSpPr>
        <p:spPr>
          <a:xfrm>
            <a:off x="304802" y="1449917"/>
            <a:ext cx="2693458"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solidFill>
                  <a:schemeClr val="dk1"/>
                </a:solidFill>
              </a:defRPr>
            </a:lvl1pPr>
            <a:lvl2pPr indent="-313245" lvl="1" marL="914400" algn="l">
              <a:spcBef>
                <a:spcPts val="267"/>
              </a:spcBef>
              <a:spcAft>
                <a:spcPts val="0"/>
              </a:spcAft>
              <a:buClr>
                <a:schemeClr val="dk1"/>
              </a:buClr>
              <a:buSzPts val="1333"/>
              <a:buChar char="–"/>
              <a:defRPr sz="1333">
                <a:solidFill>
                  <a:schemeClr val="dk1"/>
                </a:solidFill>
              </a:defRPr>
            </a:lvl2pPr>
            <a:lvl3pPr indent="-304800" lvl="2" marL="1371600" algn="l">
              <a:spcBef>
                <a:spcPts val="240"/>
              </a:spcBef>
              <a:spcAft>
                <a:spcPts val="0"/>
              </a:spcAft>
              <a:buClr>
                <a:schemeClr val="dk1"/>
              </a:buClr>
              <a:buSzPts val="1200"/>
              <a:buChar char="•"/>
              <a:defRPr sz="1200">
                <a:solidFill>
                  <a:schemeClr val="dk1"/>
                </a:solidFill>
              </a:defRPr>
            </a:lvl3pPr>
            <a:lvl4pPr indent="-296354" lvl="3" marL="1828800" algn="l">
              <a:spcBef>
                <a:spcPts val="213"/>
              </a:spcBef>
              <a:spcAft>
                <a:spcPts val="0"/>
              </a:spcAft>
              <a:buClr>
                <a:schemeClr val="dk1"/>
              </a:buClr>
              <a:buSzPts val="1067"/>
              <a:buChar char="–"/>
              <a:defRPr sz="1067">
                <a:solidFill>
                  <a:schemeClr val="dk1"/>
                </a:solidFill>
              </a:defRPr>
            </a:lvl4pPr>
            <a:lvl5pPr indent="-296354" lvl="4" marL="2286000" algn="l">
              <a:spcBef>
                <a:spcPts val="213"/>
              </a:spcBef>
              <a:spcAft>
                <a:spcPts val="0"/>
              </a:spcAft>
              <a:buClr>
                <a:schemeClr val="dk1"/>
              </a:buClr>
              <a:buSzPts val="1067"/>
              <a:buChar char="»"/>
              <a:defRPr sz="1067">
                <a:solidFill>
                  <a:schemeClr val="dk1"/>
                </a:solidFill>
              </a:defRPr>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120" name="Google Shape;120;p56"/>
          <p:cNvSpPr txBox="1"/>
          <p:nvPr>
            <p:ph idx="3" type="body"/>
          </p:nvPr>
        </p:nvSpPr>
        <p:spPr>
          <a:xfrm>
            <a:off x="3096684" y="1023410"/>
            <a:ext cx="2694517"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solidFill>
                  <a:schemeClr val="dk1"/>
                </a:solidFill>
              </a:defRPr>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121" name="Google Shape;121;p56"/>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solidFill>
                  <a:schemeClr val="dk1"/>
                </a:solidFill>
              </a:defRPr>
            </a:lvl1pPr>
            <a:lvl2pPr indent="-313245" lvl="1" marL="914400" algn="l">
              <a:spcBef>
                <a:spcPts val="267"/>
              </a:spcBef>
              <a:spcAft>
                <a:spcPts val="0"/>
              </a:spcAft>
              <a:buClr>
                <a:schemeClr val="dk1"/>
              </a:buClr>
              <a:buSzPts val="1333"/>
              <a:buChar char="–"/>
              <a:defRPr sz="1333">
                <a:solidFill>
                  <a:schemeClr val="dk1"/>
                </a:solidFill>
              </a:defRPr>
            </a:lvl2pPr>
            <a:lvl3pPr indent="-304800" lvl="2" marL="1371600" algn="l">
              <a:spcBef>
                <a:spcPts val="240"/>
              </a:spcBef>
              <a:spcAft>
                <a:spcPts val="0"/>
              </a:spcAft>
              <a:buClr>
                <a:schemeClr val="dk1"/>
              </a:buClr>
              <a:buSzPts val="1200"/>
              <a:buChar char="•"/>
              <a:defRPr sz="1200">
                <a:solidFill>
                  <a:schemeClr val="dk1"/>
                </a:solidFill>
              </a:defRPr>
            </a:lvl3pPr>
            <a:lvl4pPr indent="-296354" lvl="3" marL="1828800" algn="l">
              <a:spcBef>
                <a:spcPts val="213"/>
              </a:spcBef>
              <a:spcAft>
                <a:spcPts val="0"/>
              </a:spcAft>
              <a:buClr>
                <a:schemeClr val="dk1"/>
              </a:buClr>
              <a:buSzPts val="1067"/>
              <a:buChar char="–"/>
              <a:defRPr sz="1067">
                <a:solidFill>
                  <a:schemeClr val="dk1"/>
                </a:solidFill>
              </a:defRPr>
            </a:lvl4pPr>
            <a:lvl5pPr indent="-296354" lvl="4" marL="2286000" algn="l">
              <a:spcBef>
                <a:spcPts val="213"/>
              </a:spcBef>
              <a:spcAft>
                <a:spcPts val="0"/>
              </a:spcAft>
              <a:buClr>
                <a:schemeClr val="dk1"/>
              </a:buClr>
              <a:buSzPts val="1067"/>
              <a:buChar char="»"/>
              <a:defRPr sz="1067">
                <a:solidFill>
                  <a:schemeClr val="dk1"/>
                </a:solidFill>
              </a:defRPr>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122" name="Google Shape;122;p56"/>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56"/>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56"/>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57"/>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57"/>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57"/>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57"/>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0" name="Shape 130"/>
        <p:cNvGrpSpPr/>
        <p:nvPr/>
      </p:nvGrpSpPr>
      <p:grpSpPr>
        <a:xfrm>
          <a:off x="0" y="0"/>
          <a:ext cx="0" cy="0"/>
          <a:chOff x="0" y="0"/>
          <a:chExt cx="0" cy="0"/>
        </a:xfrm>
      </p:grpSpPr>
      <p:sp>
        <p:nvSpPr>
          <p:cNvPr id="131" name="Google Shape;131;p58"/>
          <p:cNvSpPr txBox="1"/>
          <p:nvPr>
            <p:ph type="title"/>
          </p:nvPr>
        </p:nvSpPr>
        <p:spPr>
          <a:xfrm>
            <a:off x="304800" y="182034"/>
            <a:ext cx="2005543" cy="774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Arial"/>
              <a:buNone/>
              <a:defRPr b="1" sz="1333">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58"/>
          <p:cNvSpPr txBox="1"/>
          <p:nvPr>
            <p:ph idx="1" type="body"/>
          </p:nvPr>
        </p:nvSpPr>
        <p:spPr>
          <a:xfrm>
            <a:off x="2383369" y="182036"/>
            <a:ext cx="3407833" cy="3902075"/>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sz="2133">
                <a:solidFill>
                  <a:schemeClr val="dk1"/>
                </a:solidFill>
              </a:defRPr>
            </a:lvl1pPr>
            <a:lvl2pPr indent="-347154" lvl="1" marL="914400" algn="l">
              <a:spcBef>
                <a:spcPts val="373"/>
              </a:spcBef>
              <a:spcAft>
                <a:spcPts val="0"/>
              </a:spcAft>
              <a:buClr>
                <a:schemeClr val="dk1"/>
              </a:buClr>
              <a:buSzPts val="1867"/>
              <a:buChar char="–"/>
              <a:defRPr sz="1867">
                <a:solidFill>
                  <a:schemeClr val="dk1"/>
                </a:solidFill>
              </a:defRPr>
            </a:lvl2pPr>
            <a:lvl3pPr indent="-330200" lvl="2" marL="1371600" algn="l">
              <a:spcBef>
                <a:spcPts val="320"/>
              </a:spcBef>
              <a:spcAft>
                <a:spcPts val="0"/>
              </a:spcAft>
              <a:buClr>
                <a:schemeClr val="dk1"/>
              </a:buClr>
              <a:buSzPts val="1600"/>
              <a:buChar char="•"/>
              <a:defRPr sz="1600">
                <a:solidFill>
                  <a:schemeClr val="dk1"/>
                </a:solidFill>
              </a:defRPr>
            </a:lvl3pPr>
            <a:lvl4pPr indent="-313245" lvl="3" marL="1828800" algn="l">
              <a:spcBef>
                <a:spcPts val="267"/>
              </a:spcBef>
              <a:spcAft>
                <a:spcPts val="0"/>
              </a:spcAft>
              <a:buClr>
                <a:schemeClr val="dk1"/>
              </a:buClr>
              <a:buSzPts val="1333"/>
              <a:buChar char="–"/>
              <a:defRPr sz="1333">
                <a:solidFill>
                  <a:schemeClr val="dk1"/>
                </a:solidFill>
              </a:defRPr>
            </a:lvl4pPr>
            <a:lvl5pPr indent="-313245" lvl="4" marL="2286000" algn="l">
              <a:spcBef>
                <a:spcPts val="267"/>
              </a:spcBef>
              <a:spcAft>
                <a:spcPts val="0"/>
              </a:spcAft>
              <a:buClr>
                <a:schemeClr val="dk1"/>
              </a:buClr>
              <a:buSzPts val="1333"/>
              <a:buChar char="»"/>
              <a:defRPr sz="1333">
                <a:solidFill>
                  <a:schemeClr val="dk1"/>
                </a:solidFill>
              </a:defRPr>
            </a:lvl5pPr>
            <a:lvl6pPr indent="-313245" lvl="5" marL="2743200" algn="l">
              <a:spcBef>
                <a:spcPts val="267"/>
              </a:spcBef>
              <a:spcAft>
                <a:spcPts val="0"/>
              </a:spcAft>
              <a:buClr>
                <a:schemeClr val="dk1"/>
              </a:buClr>
              <a:buSzPts val="1333"/>
              <a:buChar char="•"/>
              <a:defRPr sz="1333"/>
            </a:lvl6pPr>
            <a:lvl7pPr indent="-313245" lvl="6" marL="3200400" algn="l">
              <a:spcBef>
                <a:spcPts val="267"/>
              </a:spcBef>
              <a:spcAft>
                <a:spcPts val="0"/>
              </a:spcAft>
              <a:buClr>
                <a:schemeClr val="dk1"/>
              </a:buClr>
              <a:buSzPts val="1333"/>
              <a:buChar char="•"/>
              <a:defRPr sz="1333"/>
            </a:lvl7pPr>
            <a:lvl8pPr indent="-313245" lvl="7" marL="3657600" algn="l">
              <a:spcBef>
                <a:spcPts val="267"/>
              </a:spcBef>
              <a:spcAft>
                <a:spcPts val="0"/>
              </a:spcAft>
              <a:buClr>
                <a:schemeClr val="dk1"/>
              </a:buClr>
              <a:buSzPts val="1333"/>
              <a:buChar char="•"/>
              <a:defRPr sz="1333"/>
            </a:lvl8pPr>
            <a:lvl9pPr indent="-313245" lvl="8" marL="4114800" algn="l">
              <a:spcBef>
                <a:spcPts val="267"/>
              </a:spcBef>
              <a:spcAft>
                <a:spcPts val="0"/>
              </a:spcAft>
              <a:buClr>
                <a:schemeClr val="dk1"/>
              </a:buClr>
              <a:buSzPts val="1333"/>
              <a:buChar char="•"/>
              <a:defRPr sz="1333"/>
            </a:lvl9pPr>
          </a:lstStyle>
          <a:p/>
        </p:txBody>
      </p:sp>
      <p:sp>
        <p:nvSpPr>
          <p:cNvPr id="133" name="Google Shape;133;p58"/>
          <p:cNvSpPr txBox="1"/>
          <p:nvPr>
            <p:ph idx="2" type="body"/>
          </p:nvPr>
        </p:nvSpPr>
        <p:spPr>
          <a:xfrm>
            <a:off x="304800" y="956736"/>
            <a:ext cx="2005543" cy="31273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solidFill>
                  <a:schemeClr val="dk1"/>
                </a:solidFill>
              </a:defRPr>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134" name="Google Shape;134;p58"/>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58"/>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58"/>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sp>
        <p:nvSpPr>
          <p:cNvPr id="138" name="Google Shape;138;p59"/>
          <p:cNvSpPr txBox="1"/>
          <p:nvPr>
            <p:ph type="title"/>
          </p:nvPr>
        </p:nvSpPr>
        <p:spPr>
          <a:xfrm>
            <a:off x="1194858" y="3200402"/>
            <a:ext cx="3657600" cy="3778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Arial"/>
              <a:buNone/>
              <a:defRPr b="1" sz="1333">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59"/>
          <p:cNvSpPr/>
          <p:nvPr>
            <p:ph idx="2" type="pic"/>
          </p:nvPr>
        </p:nvSpPr>
        <p:spPr>
          <a:xfrm>
            <a:off x="1194858" y="408517"/>
            <a:ext cx="3657600" cy="2743200"/>
          </a:xfrm>
          <a:prstGeom prst="rect">
            <a:avLst/>
          </a:prstGeom>
          <a:noFill/>
          <a:ln>
            <a:noFill/>
          </a:ln>
        </p:spPr>
      </p:sp>
      <p:sp>
        <p:nvSpPr>
          <p:cNvPr id="140" name="Google Shape;140;p59"/>
          <p:cNvSpPr txBox="1"/>
          <p:nvPr>
            <p:ph idx="1" type="body"/>
          </p:nvPr>
        </p:nvSpPr>
        <p:spPr>
          <a:xfrm>
            <a:off x="1194858" y="3578227"/>
            <a:ext cx="3657600" cy="5365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solidFill>
                  <a:schemeClr val="dk1"/>
                </a:solidFill>
              </a:defRPr>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141" name="Google Shape;141;p59"/>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9"/>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59"/>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4" name="Shape 144"/>
        <p:cNvGrpSpPr/>
        <p:nvPr/>
      </p:nvGrpSpPr>
      <p:grpSpPr>
        <a:xfrm>
          <a:off x="0" y="0"/>
          <a:ext cx="0" cy="0"/>
          <a:chOff x="0" y="0"/>
          <a:chExt cx="0" cy="0"/>
        </a:xfrm>
      </p:grpSpPr>
      <p:sp>
        <p:nvSpPr>
          <p:cNvPr id="145" name="Google Shape;145;p60"/>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60"/>
          <p:cNvSpPr txBox="1"/>
          <p:nvPr>
            <p:ph idx="1" type="body"/>
          </p:nvPr>
        </p:nvSpPr>
        <p:spPr>
          <a:xfrm rot="5400000">
            <a:off x="1539347" y="-167744"/>
            <a:ext cx="3017309" cy="5486400"/>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a:solidFill>
                  <a:schemeClr val="dk1"/>
                </a:solidFill>
              </a:defRPr>
            </a:lvl1pPr>
            <a:lvl2pPr indent="-347154" lvl="1" marL="914400" algn="l">
              <a:spcBef>
                <a:spcPts val="373"/>
              </a:spcBef>
              <a:spcAft>
                <a:spcPts val="0"/>
              </a:spcAft>
              <a:buClr>
                <a:schemeClr val="dk1"/>
              </a:buClr>
              <a:buSzPts val="1867"/>
              <a:buChar char="–"/>
              <a:defRPr>
                <a:solidFill>
                  <a:schemeClr val="dk1"/>
                </a:solidFill>
              </a:defRPr>
            </a:lvl2pPr>
            <a:lvl3pPr indent="-330200" lvl="2" marL="1371600" algn="l">
              <a:spcBef>
                <a:spcPts val="320"/>
              </a:spcBef>
              <a:spcAft>
                <a:spcPts val="0"/>
              </a:spcAft>
              <a:buClr>
                <a:schemeClr val="dk1"/>
              </a:buClr>
              <a:buSzPts val="1600"/>
              <a:buChar char="•"/>
              <a:defRPr>
                <a:solidFill>
                  <a:schemeClr val="dk1"/>
                </a:solidFill>
              </a:defRPr>
            </a:lvl3pPr>
            <a:lvl4pPr indent="-313245" lvl="3" marL="1828800" algn="l">
              <a:spcBef>
                <a:spcPts val="267"/>
              </a:spcBef>
              <a:spcAft>
                <a:spcPts val="0"/>
              </a:spcAft>
              <a:buClr>
                <a:schemeClr val="dk1"/>
              </a:buClr>
              <a:buSzPts val="1333"/>
              <a:buChar char="–"/>
              <a:defRPr>
                <a:solidFill>
                  <a:schemeClr val="dk1"/>
                </a:solidFill>
              </a:defRPr>
            </a:lvl4pPr>
            <a:lvl5pPr indent="-313245" lvl="4" marL="2286000" algn="l">
              <a:spcBef>
                <a:spcPts val="267"/>
              </a:spcBef>
              <a:spcAft>
                <a:spcPts val="0"/>
              </a:spcAft>
              <a:buClr>
                <a:schemeClr val="dk1"/>
              </a:buClr>
              <a:buSzPts val="1333"/>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7" name="Google Shape;147;p60"/>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60"/>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60"/>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0" name="Shape 150"/>
        <p:cNvGrpSpPr/>
        <p:nvPr/>
      </p:nvGrpSpPr>
      <p:grpSpPr>
        <a:xfrm>
          <a:off x="0" y="0"/>
          <a:ext cx="0" cy="0"/>
          <a:chOff x="0" y="0"/>
          <a:chExt cx="0" cy="0"/>
        </a:xfrm>
      </p:grpSpPr>
      <p:sp>
        <p:nvSpPr>
          <p:cNvPr id="151" name="Google Shape;151;p61"/>
          <p:cNvSpPr txBox="1"/>
          <p:nvPr>
            <p:ph type="title"/>
          </p:nvPr>
        </p:nvSpPr>
        <p:spPr>
          <a:xfrm rot="5400000">
            <a:off x="3154892" y="1447802"/>
            <a:ext cx="3901017" cy="137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61"/>
          <p:cNvSpPr txBox="1"/>
          <p:nvPr>
            <p:ph idx="1" type="body"/>
          </p:nvPr>
        </p:nvSpPr>
        <p:spPr>
          <a:xfrm rot="5400000">
            <a:off x="360893" y="127002"/>
            <a:ext cx="3901017" cy="4013200"/>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a:solidFill>
                  <a:schemeClr val="dk1"/>
                </a:solidFill>
              </a:defRPr>
            </a:lvl1pPr>
            <a:lvl2pPr indent="-347154" lvl="1" marL="914400" algn="l">
              <a:spcBef>
                <a:spcPts val="373"/>
              </a:spcBef>
              <a:spcAft>
                <a:spcPts val="0"/>
              </a:spcAft>
              <a:buClr>
                <a:schemeClr val="dk1"/>
              </a:buClr>
              <a:buSzPts val="1867"/>
              <a:buChar char="–"/>
              <a:defRPr>
                <a:solidFill>
                  <a:schemeClr val="dk1"/>
                </a:solidFill>
              </a:defRPr>
            </a:lvl2pPr>
            <a:lvl3pPr indent="-330200" lvl="2" marL="1371600" algn="l">
              <a:spcBef>
                <a:spcPts val="320"/>
              </a:spcBef>
              <a:spcAft>
                <a:spcPts val="0"/>
              </a:spcAft>
              <a:buClr>
                <a:schemeClr val="dk1"/>
              </a:buClr>
              <a:buSzPts val="1600"/>
              <a:buChar char="•"/>
              <a:defRPr>
                <a:solidFill>
                  <a:schemeClr val="dk1"/>
                </a:solidFill>
              </a:defRPr>
            </a:lvl3pPr>
            <a:lvl4pPr indent="-313245" lvl="3" marL="1828800" algn="l">
              <a:spcBef>
                <a:spcPts val="267"/>
              </a:spcBef>
              <a:spcAft>
                <a:spcPts val="0"/>
              </a:spcAft>
              <a:buClr>
                <a:schemeClr val="dk1"/>
              </a:buClr>
              <a:buSzPts val="1333"/>
              <a:buChar char="–"/>
              <a:defRPr>
                <a:solidFill>
                  <a:schemeClr val="dk1"/>
                </a:solidFill>
              </a:defRPr>
            </a:lvl4pPr>
            <a:lvl5pPr indent="-313245" lvl="4" marL="2286000" algn="l">
              <a:spcBef>
                <a:spcPts val="267"/>
              </a:spcBef>
              <a:spcAft>
                <a:spcPts val="0"/>
              </a:spcAft>
              <a:buClr>
                <a:schemeClr val="dk1"/>
              </a:buClr>
              <a:buSzPts val="1333"/>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3" name="Google Shape;153;p61"/>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61"/>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61"/>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56" name="Shape 156"/>
        <p:cNvGrpSpPr/>
        <p:nvPr/>
      </p:nvGrpSpPr>
      <p:grpSpPr>
        <a:xfrm>
          <a:off x="0" y="0"/>
          <a:ext cx="0" cy="0"/>
          <a:chOff x="0" y="0"/>
          <a:chExt cx="0" cy="0"/>
        </a:xfrm>
      </p:grpSpPr>
      <p:sp>
        <p:nvSpPr>
          <p:cNvPr id="157" name="Google Shape;157;p62"/>
          <p:cNvSpPr txBox="1"/>
          <p:nvPr>
            <p:ph type="title"/>
          </p:nvPr>
        </p:nvSpPr>
        <p:spPr>
          <a:xfrm>
            <a:off x="960000" y="516800"/>
            <a:ext cx="10272000" cy="789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2"/>
              </a:buClr>
              <a:buSzPts val="3200"/>
              <a:buFont typeface="Fredoka"/>
              <a:buNone/>
              <a:defRPr>
                <a:latin typeface="Arial"/>
                <a:ea typeface="Arial"/>
                <a:cs typeface="Arial"/>
                <a:sym typeface="Arial"/>
              </a:defRPr>
            </a:lvl1pPr>
            <a:lvl2pPr lvl="1"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2pPr>
            <a:lvl3pPr lvl="2"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3pPr>
            <a:lvl4pPr lvl="3"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4pPr>
            <a:lvl5pPr lvl="4"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5pPr>
            <a:lvl6pPr lvl="5"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6pPr>
            <a:lvl7pPr lvl="6"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7pPr>
            <a:lvl8pPr lvl="7"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8pPr>
            <a:lvl9pPr lvl="8"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9pPr>
          </a:lstStyle>
          <a:p/>
        </p:txBody>
      </p:sp>
      <p:sp>
        <p:nvSpPr>
          <p:cNvPr id="158" name="Google Shape;158;p62"/>
          <p:cNvSpPr txBox="1"/>
          <p:nvPr>
            <p:ph idx="1" type="body"/>
          </p:nvPr>
        </p:nvSpPr>
        <p:spPr>
          <a:xfrm>
            <a:off x="960000" y="1732933"/>
            <a:ext cx="4128400" cy="44116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Clr>
                <a:schemeClr val="dk1"/>
              </a:buClr>
              <a:buSzPts val="1600"/>
              <a:buChar char="●"/>
              <a:defRPr>
                <a:latin typeface="Arial"/>
                <a:ea typeface="Arial"/>
                <a:cs typeface="Arial"/>
                <a:sym typeface="Arial"/>
              </a:defRPr>
            </a:lvl1pPr>
            <a:lvl2pPr indent="-330200" lvl="1" marL="914400" algn="l">
              <a:lnSpc>
                <a:spcPct val="100000"/>
              </a:lnSpc>
              <a:spcBef>
                <a:spcPts val="1333"/>
              </a:spcBef>
              <a:spcAft>
                <a:spcPts val="0"/>
              </a:spcAft>
              <a:buClr>
                <a:schemeClr val="dk1"/>
              </a:buClr>
              <a:buSzPts val="1600"/>
              <a:buChar char="○"/>
              <a:defRPr sz="2133"/>
            </a:lvl2pPr>
            <a:lvl3pPr indent="-330200" lvl="2" marL="1371600" algn="l">
              <a:lnSpc>
                <a:spcPct val="100000"/>
              </a:lnSpc>
              <a:spcBef>
                <a:spcPts val="0"/>
              </a:spcBef>
              <a:spcAft>
                <a:spcPts val="0"/>
              </a:spcAft>
              <a:buClr>
                <a:schemeClr val="dk1"/>
              </a:buClr>
              <a:buSzPts val="1600"/>
              <a:buChar char="■"/>
              <a:defRPr sz="2133"/>
            </a:lvl3pPr>
            <a:lvl4pPr indent="-330200" lvl="3" marL="1828800" algn="l">
              <a:lnSpc>
                <a:spcPct val="100000"/>
              </a:lnSpc>
              <a:spcBef>
                <a:spcPts val="0"/>
              </a:spcBef>
              <a:spcAft>
                <a:spcPts val="0"/>
              </a:spcAft>
              <a:buClr>
                <a:schemeClr val="dk1"/>
              </a:buClr>
              <a:buSzPts val="1600"/>
              <a:buChar char="●"/>
              <a:defRPr sz="2133"/>
            </a:lvl4pPr>
            <a:lvl5pPr indent="-330200" lvl="4" marL="2286000" algn="l">
              <a:lnSpc>
                <a:spcPct val="100000"/>
              </a:lnSpc>
              <a:spcBef>
                <a:spcPts val="0"/>
              </a:spcBef>
              <a:spcAft>
                <a:spcPts val="0"/>
              </a:spcAft>
              <a:buClr>
                <a:schemeClr val="dk1"/>
              </a:buClr>
              <a:buSzPts val="1600"/>
              <a:buChar char="○"/>
              <a:defRPr sz="2133"/>
            </a:lvl5pPr>
            <a:lvl6pPr indent="-330200" lvl="5" marL="2743200" algn="l">
              <a:lnSpc>
                <a:spcPct val="100000"/>
              </a:lnSpc>
              <a:spcBef>
                <a:spcPts val="0"/>
              </a:spcBef>
              <a:spcAft>
                <a:spcPts val="0"/>
              </a:spcAft>
              <a:buClr>
                <a:schemeClr val="dk1"/>
              </a:buClr>
              <a:buSzPts val="1600"/>
              <a:buChar char="■"/>
              <a:defRPr sz="2133"/>
            </a:lvl6pPr>
            <a:lvl7pPr indent="-330200" lvl="6" marL="3200400" algn="l">
              <a:lnSpc>
                <a:spcPct val="100000"/>
              </a:lnSpc>
              <a:spcBef>
                <a:spcPts val="0"/>
              </a:spcBef>
              <a:spcAft>
                <a:spcPts val="0"/>
              </a:spcAft>
              <a:buClr>
                <a:schemeClr val="dk1"/>
              </a:buClr>
              <a:buSzPts val="1600"/>
              <a:buChar char="●"/>
              <a:defRPr sz="2133"/>
            </a:lvl7pPr>
            <a:lvl8pPr indent="-330200" lvl="7" marL="3657600" algn="l">
              <a:lnSpc>
                <a:spcPct val="100000"/>
              </a:lnSpc>
              <a:spcBef>
                <a:spcPts val="0"/>
              </a:spcBef>
              <a:spcAft>
                <a:spcPts val="0"/>
              </a:spcAft>
              <a:buClr>
                <a:schemeClr val="dk1"/>
              </a:buClr>
              <a:buSzPts val="1600"/>
              <a:buChar char="○"/>
              <a:defRPr sz="2133"/>
            </a:lvl8pPr>
            <a:lvl9pPr indent="-330200" lvl="8" marL="4114800" algn="l">
              <a:lnSpc>
                <a:spcPct val="100000"/>
              </a:lnSpc>
              <a:spcBef>
                <a:spcPts val="0"/>
              </a:spcBef>
              <a:spcAft>
                <a:spcPts val="0"/>
              </a:spcAft>
              <a:buClr>
                <a:schemeClr val="dk1"/>
              </a:buClr>
              <a:buSzPts val="1600"/>
              <a:buChar char="■"/>
              <a:defRPr sz="2133"/>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159" name="Shape 159"/>
        <p:cNvGrpSpPr/>
        <p:nvPr/>
      </p:nvGrpSpPr>
      <p:grpSpPr>
        <a:xfrm>
          <a:off x="0" y="0"/>
          <a:ext cx="0" cy="0"/>
          <a:chOff x="0" y="0"/>
          <a:chExt cx="0" cy="0"/>
        </a:xfrm>
      </p:grpSpPr>
      <p:sp>
        <p:nvSpPr>
          <p:cNvPr id="160" name="Google Shape;160;p63"/>
          <p:cNvSpPr txBox="1"/>
          <p:nvPr>
            <p:ph type="title"/>
          </p:nvPr>
        </p:nvSpPr>
        <p:spPr>
          <a:xfrm>
            <a:off x="5759568" y="2939000"/>
            <a:ext cx="5131600" cy="20160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Clr>
                <a:schemeClr val="dk1"/>
              </a:buClr>
              <a:buSzPts val="7000"/>
              <a:buFont typeface="Arial"/>
              <a:buNone/>
              <a:defRPr sz="7332">
                <a:latin typeface="Arial"/>
                <a:ea typeface="Arial"/>
                <a:cs typeface="Arial"/>
                <a:sym typeface="Arial"/>
              </a:defRPr>
            </a:lvl1pPr>
            <a:lvl2pPr lvl="1" algn="ctr">
              <a:lnSpc>
                <a:spcPct val="100000"/>
              </a:lnSpc>
              <a:spcBef>
                <a:spcPts val="0"/>
              </a:spcBef>
              <a:spcAft>
                <a:spcPts val="0"/>
              </a:spcAft>
              <a:buSzPts val="5000"/>
              <a:buNone/>
              <a:defRPr sz="6666"/>
            </a:lvl2pPr>
            <a:lvl3pPr lvl="2" algn="ctr">
              <a:lnSpc>
                <a:spcPct val="100000"/>
              </a:lnSpc>
              <a:spcBef>
                <a:spcPts val="0"/>
              </a:spcBef>
              <a:spcAft>
                <a:spcPts val="0"/>
              </a:spcAft>
              <a:buSzPts val="5000"/>
              <a:buNone/>
              <a:defRPr sz="6666"/>
            </a:lvl3pPr>
            <a:lvl4pPr lvl="3" algn="ctr">
              <a:lnSpc>
                <a:spcPct val="100000"/>
              </a:lnSpc>
              <a:spcBef>
                <a:spcPts val="0"/>
              </a:spcBef>
              <a:spcAft>
                <a:spcPts val="0"/>
              </a:spcAft>
              <a:buSzPts val="5000"/>
              <a:buNone/>
              <a:defRPr sz="6666"/>
            </a:lvl4pPr>
            <a:lvl5pPr lvl="4" algn="ctr">
              <a:lnSpc>
                <a:spcPct val="100000"/>
              </a:lnSpc>
              <a:spcBef>
                <a:spcPts val="0"/>
              </a:spcBef>
              <a:spcAft>
                <a:spcPts val="0"/>
              </a:spcAft>
              <a:buSzPts val="5000"/>
              <a:buNone/>
              <a:defRPr sz="6666"/>
            </a:lvl5pPr>
            <a:lvl6pPr lvl="5" algn="ctr">
              <a:lnSpc>
                <a:spcPct val="100000"/>
              </a:lnSpc>
              <a:spcBef>
                <a:spcPts val="0"/>
              </a:spcBef>
              <a:spcAft>
                <a:spcPts val="0"/>
              </a:spcAft>
              <a:buSzPts val="5000"/>
              <a:buNone/>
              <a:defRPr sz="6666"/>
            </a:lvl6pPr>
            <a:lvl7pPr lvl="6" algn="ctr">
              <a:lnSpc>
                <a:spcPct val="100000"/>
              </a:lnSpc>
              <a:spcBef>
                <a:spcPts val="0"/>
              </a:spcBef>
              <a:spcAft>
                <a:spcPts val="0"/>
              </a:spcAft>
              <a:buSzPts val="5000"/>
              <a:buNone/>
              <a:defRPr sz="6666"/>
            </a:lvl7pPr>
            <a:lvl8pPr lvl="7" algn="ctr">
              <a:lnSpc>
                <a:spcPct val="100000"/>
              </a:lnSpc>
              <a:spcBef>
                <a:spcPts val="0"/>
              </a:spcBef>
              <a:spcAft>
                <a:spcPts val="0"/>
              </a:spcAft>
              <a:buSzPts val="5000"/>
              <a:buNone/>
              <a:defRPr sz="6666"/>
            </a:lvl8pPr>
            <a:lvl9pPr lvl="8" algn="ctr">
              <a:lnSpc>
                <a:spcPct val="100000"/>
              </a:lnSpc>
              <a:spcBef>
                <a:spcPts val="0"/>
              </a:spcBef>
              <a:spcAft>
                <a:spcPts val="0"/>
              </a:spcAft>
              <a:buSzPts val="5000"/>
              <a:buNone/>
              <a:defRPr sz="6666"/>
            </a:lvl9pPr>
          </a:lstStyle>
          <a:p/>
        </p:txBody>
      </p:sp>
      <p:sp>
        <p:nvSpPr>
          <p:cNvPr id="161" name="Google Shape;161;p63"/>
          <p:cNvSpPr txBox="1"/>
          <p:nvPr>
            <p:ph idx="2" type="title"/>
          </p:nvPr>
        </p:nvSpPr>
        <p:spPr>
          <a:xfrm>
            <a:off x="7449968" y="1358584"/>
            <a:ext cx="1750800" cy="123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5000"/>
              <a:buFont typeface="Arial"/>
              <a:buNone/>
              <a:defRPr sz="7332">
                <a:solidFill>
                  <a:schemeClr val="dk1"/>
                </a:solidFill>
                <a:latin typeface="Arial"/>
                <a:ea typeface="Arial"/>
                <a:cs typeface="Arial"/>
                <a:sym typeface="Arial"/>
              </a:defRPr>
            </a:lvl1pPr>
            <a:lvl2pPr lvl="1" algn="ctr">
              <a:lnSpc>
                <a:spcPct val="100000"/>
              </a:lnSpc>
              <a:spcBef>
                <a:spcPts val="0"/>
              </a:spcBef>
              <a:spcAft>
                <a:spcPts val="0"/>
              </a:spcAft>
              <a:buSzPts val="5000"/>
              <a:buNone/>
              <a:defRPr sz="6666"/>
            </a:lvl2pPr>
            <a:lvl3pPr lvl="2" algn="ctr">
              <a:lnSpc>
                <a:spcPct val="100000"/>
              </a:lnSpc>
              <a:spcBef>
                <a:spcPts val="0"/>
              </a:spcBef>
              <a:spcAft>
                <a:spcPts val="0"/>
              </a:spcAft>
              <a:buSzPts val="5000"/>
              <a:buNone/>
              <a:defRPr sz="6666"/>
            </a:lvl3pPr>
            <a:lvl4pPr lvl="3" algn="ctr">
              <a:lnSpc>
                <a:spcPct val="100000"/>
              </a:lnSpc>
              <a:spcBef>
                <a:spcPts val="0"/>
              </a:spcBef>
              <a:spcAft>
                <a:spcPts val="0"/>
              </a:spcAft>
              <a:buSzPts val="5000"/>
              <a:buNone/>
              <a:defRPr sz="6666"/>
            </a:lvl4pPr>
            <a:lvl5pPr lvl="4" algn="ctr">
              <a:lnSpc>
                <a:spcPct val="100000"/>
              </a:lnSpc>
              <a:spcBef>
                <a:spcPts val="0"/>
              </a:spcBef>
              <a:spcAft>
                <a:spcPts val="0"/>
              </a:spcAft>
              <a:buSzPts val="5000"/>
              <a:buNone/>
              <a:defRPr sz="6666"/>
            </a:lvl5pPr>
            <a:lvl6pPr lvl="5" algn="ctr">
              <a:lnSpc>
                <a:spcPct val="100000"/>
              </a:lnSpc>
              <a:spcBef>
                <a:spcPts val="0"/>
              </a:spcBef>
              <a:spcAft>
                <a:spcPts val="0"/>
              </a:spcAft>
              <a:buSzPts val="5000"/>
              <a:buNone/>
              <a:defRPr sz="6666"/>
            </a:lvl6pPr>
            <a:lvl7pPr lvl="6" algn="ctr">
              <a:lnSpc>
                <a:spcPct val="100000"/>
              </a:lnSpc>
              <a:spcBef>
                <a:spcPts val="0"/>
              </a:spcBef>
              <a:spcAft>
                <a:spcPts val="0"/>
              </a:spcAft>
              <a:buSzPts val="5000"/>
              <a:buNone/>
              <a:defRPr sz="6666"/>
            </a:lvl7pPr>
            <a:lvl8pPr lvl="7" algn="ctr">
              <a:lnSpc>
                <a:spcPct val="100000"/>
              </a:lnSpc>
              <a:spcBef>
                <a:spcPts val="0"/>
              </a:spcBef>
              <a:spcAft>
                <a:spcPts val="0"/>
              </a:spcAft>
              <a:buSzPts val="5000"/>
              <a:buNone/>
              <a:defRPr sz="6666"/>
            </a:lvl8pPr>
            <a:lvl9pPr lvl="8" algn="ctr">
              <a:lnSpc>
                <a:spcPct val="100000"/>
              </a:lnSpc>
              <a:spcBef>
                <a:spcPts val="0"/>
              </a:spcBef>
              <a:spcAft>
                <a:spcPts val="0"/>
              </a:spcAft>
              <a:buSzPts val="5000"/>
              <a:buNone/>
              <a:defRPr sz="6666"/>
            </a:lvl9pPr>
          </a:lstStyle>
          <a:p/>
        </p:txBody>
      </p:sp>
      <p:sp>
        <p:nvSpPr>
          <p:cNvPr id="162" name="Google Shape;162;p63"/>
          <p:cNvSpPr txBox="1"/>
          <p:nvPr>
            <p:ph idx="1" type="subTitle"/>
          </p:nvPr>
        </p:nvSpPr>
        <p:spPr>
          <a:xfrm>
            <a:off x="6299168" y="4954631"/>
            <a:ext cx="4052400" cy="93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None/>
              <a:defRPr sz="2400">
                <a:latin typeface="Arial"/>
                <a:ea typeface="Arial"/>
                <a:cs typeface="Arial"/>
                <a:sym typeface="Arial"/>
              </a:defRPr>
            </a:lvl1pPr>
            <a:lvl2pPr lvl="1" algn="ctr">
              <a:lnSpc>
                <a:spcPct val="100000"/>
              </a:lnSpc>
              <a:spcBef>
                <a:spcPts val="0"/>
              </a:spcBef>
              <a:spcAft>
                <a:spcPts val="0"/>
              </a:spcAft>
              <a:buClr>
                <a:schemeClr val="dk1"/>
              </a:buClr>
              <a:buSzPts val="2400"/>
              <a:buNone/>
              <a:defRPr sz="2400"/>
            </a:lvl2pPr>
            <a:lvl3pPr lvl="2" algn="ctr">
              <a:lnSpc>
                <a:spcPct val="100000"/>
              </a:lnSpc>
              <a:spcBef>
                <a:spcPts val="0"/>
              </a:spcBef>
              <a:spcAft>
                <a:spcPts val="0"/>
              </a:spcAft>
              <a:buClr>
                <a:schemeClr val="dk1"/>
              </a:buClr>
              <a:buSzPts val="2400"/>
              <a:buNone/>
              <a:defRPr sz="2400"/>
            </a:lvl3pPr>
            <a:lvl4pPr lvl="3" algn="ctr">
              <a:lnSpc>
                <a:spcPct val="100000"/>
              </a:lnSpc>
              <a:spcBef>
                <a:spcPts val="0"/>
              </a:spcBef>
              <a:spcAft>
                <a:spcPts val="0"/>
              </a:spcAft>
              <a:buClr>
                <a:schemeClr val="dk1"/>
              </a:buClr>
              <a:buSzPts val="2400"/>
              <a:buNone/>
              <a:defRPr sz="2400"/>
            </a:lvl4pPr>
            <a:lvl5pPr lvl="4" algn="ctr">
              <a:lnSpc>
                <a:spcPct val="100000"/>
              </a:lnSpc>
              <a:spcBef>
                <a:spcPts val="0"/>
              </a:spcBef>
              <a:spcAft>
                <a:spcPts val="0"/>
              </a:spcAft>
              <a:buClr>
                <a:schemeClr val="dk1"/>
              </a:buClr>
              <a:buSzPts val="2400"/>
              <a:buNone/>
              <a:defRPr sz="2400"/>
            </a:lvl5pPr>
            <a:lvl6pPr lvl="5" algn="ctr">
              <a:lnSpc>
                <a:spcPct val="100000"/>
              </a:lnSpc>
              <a:spcBef>
                <a:spcPts val="0"/>
              </a:spcBef>
              <a:spcAft>
                <a:spcPts val="0"/>
              </a:spcAft>
              <a:buClr>
                <a:schemeClr val="dk1"/>
              </a:buClr>
              <a:buSzPts val="2400"/>
              <a:buNone/>
              <a:defRPr sz="2400"/>
            </a:lvl6pPr>
            <a:lvl7pPr lvl="6" algn="ctr">
              <a:lnSpc>
                <a:spcPct val="100000"/>
              </a:lnSpc>
              <a:spcBef>
                <a:spcPts val="0"/>
              </a:spcBef>
              <a:spcAft>
                <a:spcPts val="0"/>
              </a:spcAft>
              <a:buClr>
                <a:schemeClr val="dk1"/>
              </a:buClr>
              <a:buSzPts val="2400"/>
              <a:buNone/>
              <a:defRPr sz="2400"/>
            </a:lvl7pPr>
            <a:lvl8pPr lvl="7" algn="ctr">
              <a:lnSpc>
                <a:spcPct val="100000"/>
              </a:lnSpc>
              <a:spcBef>
                <a:spcPts val="0"/>
              </a:spcBef>
              <a:spcAft>
                <a:spcPts val="0"/>
              </a:spcAft>
              <a:buClr>
                <a:schemeClr val="dk1"/>
              </a:buClr>
              <a:buSzPts val="2400"/>
              <a:buNone/>
              <a:defRPr sz="2400"/>
            </a:lvl8pPr>
            <a:lvl9pPr lvl="8" algn="ctr">
              <a:lnSpc>
                <a:spcPct val="100000"/>
              </a:lnSpc>
              <a:spcBef>
                <a:spcPts val="0"/>
              </a:spcBef>
              <a:spcAft>
                <a:spcPts val="0"/>
              </a:spcAft>
              <a:buClr>
                <a:schemeClr val="dk1"/>
              </a:buClr>
              <a:buSzPts val="2400"/>
              <a:buNone/>
              <a:defRPr sz="24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3" name="Shape 163"/>
        <p:cNvGrpSpPr/>
        <p:nvPr/>
      </p:nvGrpSpPr>
      <p:grpSpPr>
        <a:xfrm>
          <a:off x="0" y="0"/>
          <a:ext cx="0" cy="0"/>
          <a:chOff x="0" y="0"/>
          <a:chExt cx="0" cy="0"/>
        </a:xfrm>
      </p:grpSpPr>
      <p:sp>
        <p:nvSpPr>
          <p:cNvPr id="164" name="Google Shape;164;p64"/>
          <p:cNvSpPr txBox="1"/>
          <p:nvPr>
            <p:ph idx="1" type="body"/>
          </p:nvPr>
        </p:nvSpPr>
        <p:spPr>
          <a:xfrm>
            <a:off x="960000" y="1807315"/>
            <a:ext cx="5836800" cy="4072800"/>
          </a:xfrm>
          <a:prstGeom prst="rect">
            <a:avLst/>
          </a:prstGeom>
          <a:noFill/>
          <a:ln>
            <a:noFill/>
          </a:ln>
        </p:spPr>
        <p:txBody>
          <a:bodyPr anchorCtr="0" anchor="ctr" bIns="91425" lIns="91425" spcFirstLastPara="1" rIns="91425" wrap="square" tIns="91425">
            <a:noAutofit/>
          </a:bodyPr>
          <a:lstStyle>
            <a:lvl1pPr indent="-330200" lvl="0" marL="457200" algn="l">
              <a:spcBef>
                <a:spcPts val="0"/>
              </a:spcBef>
              <a:spcAft>
                <a:spcPts val="0"/>
              </a:spcAft>
              <a:buClr>
                <a:schemeClr val="dk1"/>
              </a:buClr>
              <a:buSzPts val="1600"/>
              <a:buChar char="●"/>
              <a:defRPr sz="2133">
                <a:latin typeface="Arial"/>
                <a:ea typeface="Arial"/>
                <a:cs typeface="Arial"/>
                <a:sym typeface="Arial"/>
              </a:defRPr>
            </a:lvl1pPr>
            <a:lvl2pPr indent="-317500" lvl="1" marL="914400" algn="l">
              <a:spcBef>
                <a:spcPts val="1333"/>
              </a:spcBef>
              <a:spcAft>
                <a:spcPts val="0"/>
              </a:spcAft>
              <a:buClr>
                <a:schemeClr val="dk1"/>
              </a:buClr>
              <a:buSzPts val="1400"/>
              <a:buChar char="○"/>
              <a:defRPr sz="2133"/>
            </a:lvl2pPr>
            <a:lvl3pPr indent="-317500" lvl="2" marL="1371600" algn="l">
              <a:spcBef>
                <a:spcPts val="0"/>
              </a:spcBef>
              <a:spcAft>
                <a:spcPts val="0"/>
              </a:spcAft>
              <a:buClr>
                <a:schemeClr val="dk1"/>
              </a:buClr>
              <a:buSzPts val="1400"/>
              <a:buChar char="■"/>
              <a:defRPr sz="2133"/>
            </a:lvl3pPr>
            <a:lvl4pPr indent="-317500" lvl="3" marL="1828800" algn="l">
              <a:spcBef>
                <a:spcPts val="0"/>
              </a:spcBef>
              <a:spcAft>
                <a:spcPts val="0"/>
              </a:spcAft>
              <a:buClr>
                <a:schemeClr val="dk1"/>
              </a:buClr>
              <a:buSzPts val="1400"/>
              <a:buChar char="●"/>
              <a:defRPr sz="2133"/>
            </a:lvl4pPr>
            <a:lvl5pPr indent="-317500" lvl="4" marL="2286000" algn="l">
              <a:spcBef>
                <a:spcPts val="0"/>
              </a:spcBef>
              <a:spcAft>
                <a:spcPts val="0"/>
              </a:spcAft>
              <a:buClr>
                <a:schemeClr val="dk1"/>
              </a:buClr>
              <a:buSzPts val="1400"/>
              <a:buChar char="○"/>
              <a:defRPr sz="2133"/>
            </a:lvl5pPr>
            <a:lvl6pPr indent="-317500" lvl="5" marL="2743200" algn="l">
              <a:spcBef>
                <a:spcPts val="0"/>
              </a:spcBef>
              <a:spcAft>
                <a:spcPts val="0"/>
              </a:spcAft>
              <a:buClr>
                <a:schemeClr val="dk1"/>
              </a:buClr>
              <a:buSzPts val="1400"/>
              <a:buChar char="■"/>
              <a:defRPr sz="2133"/>
            </a:lvl6pPr>
            <a:lvl7pPr indent="-317500" lvl="6" marL="3200400" algn="l">
              <a:spcBef>
                <a:spcPts val="0"/>
              </a:spcBef>
              <a:spcAft>
                <a:spcPts val="0"/>
              </a:spcAft>
              <a:buClr>
                <a:schemeClr val="dk1"/>
              </a:buClr>
              <a:buSzPts val="1400"/>
              <a:buChar char="●"/>
              <a:defRPr sz="2133"/>
            </a:lvl7pPr>
            <a:lvl8pPr indent="-317500" lvl="7" marL="3657600" algn="l">
              <a:spcBef>
                <a:spcPts val="0"/>
              </a:spcBef>
              <a:spcAft>
                <a:spcPts val="0"/>
              </a:spcAft>
              <a:buClr>
                <a:schemeClr val="dk1"/>
              </a:buClr>
              <a:buSzPts val="1400"/>
              <a:buChar char="○"/>
              <a:defRPr sz="2133"/>
            </a:lvl8pPr>
            <a:lvl9pPr indent="-317500" lvl="8" marL="4114800" algn="l">
              <a:spcBef>
                <a:spcPts val="0"/>
              </a:spcBef>
              <a:spcAft>
                <a:spcPts val="0"/>
              </a:spcAft>
              <a:buClr>
                <a:schemeClr val="dk1"/>
              </a:buClr>
              <a:buSzPts val="1400"/>
              <a:buChar char="■"/>
              <a:defRPr sz="2133"/>
            </a:lvl9pPr>
          </a:lstStyle>
          <a:p/>
        </p:txBody>
      </p:sp>
      <p:sp>
        <p:nvSpPr>
          <p:cNvPr id="165" name="Google Shape;165;p64"/>
          <p:cNvSpPr txBox="1"/>
          <p:nvPr>
            <p:ph type="title"/>
          </p:nvPr>
        </p:nvSpPr>
        <p:spPr>
          <a:xfrm>
            <a:off x="960000" y="516800"/>
            <a:ext cx="10272000" cy="789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2"/>
              </a:buClr>
              <a:buSzPts val="3200"/>
              <a:buFont typeface="Fredoka"/>
              <a:buNone/>
              <a:defRPr>
                <a:latin typeface="Arial"/>
                <a:ea typeface="Arial"/>
                <a:cs typeface="Arial"/>
                <a:sym typeface="Arial"/>
              </a:defRPr>
            </a:lvl1pPr>
            <a:lvl2pPr lvl="1"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2pPr>
            <a:lvl3pPr lvl="2"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3pPr>
            <a:lvl4pPr lvl="3"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4pPr>
            <a:lvl5pPr lvl="4"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5pPr>
            <a:lvl6pPr lvl="5"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6pPr>
            <a:lvl7pPr lvl="6"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7pPr>
            <a:lvl8pPr lvl="7"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8pPr>
            <a:lvl9pPr lvl="8" algn="ctr">
              <a:spcBef>
                <a:spcPts val="0"/>
              </a:spcBef>
              <a:spcAft>
                <a:spcPts val="0"/>
              </a:spcAft>
              <a:buClr>
                <a:schemeClr val="dk1"/>
              </a:buClr>
              <a:buSzPts val="3600"/>
              <a:buFont typeface="Fredoka"/>
              <a:buNone/>
              <a:defRPr sz="4800">
                <a:solidFill>
                  <a:schemeClr val="dk1"/>
                </a:solidFill>
                <a:latin typeface="Fredoka"/>
                <a:ea typeface="Fredoka"/>
                <a:cs typeface="Fredoka"/>
                <a:sym typeface="Fredoka"/>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166" name="Shape 166"/>
        <p:cNvGrpSpPr/>
        <p:nvPr/>
      </p:nvGrpSpPr>
      <p:grpSpPr>
        <a:xfrm>
          <a:off x="0" y="0"/>
          <a:ext cx="0" cy="0"/>
          <a:chOff x="0" y="0"/>
          <a:chExt cx="0" cy="0"/>
        </a:xfrm>
      </p:grpSpPr>
      <p:sp>
        <p:nvSpPr>
          <p:cNvPr id="167" name="Google Shape;167;p65"/>
          <p:cNvSpPr/>
          <p:nvPr/>
        </p:nvSpPr>
        <p:spPr>
          <a:xfrm>
            <a:off x="-12867" y="-1167001"/>
            <a:ext cx="9853343" cy="13605512"/>
          </a:xfrm>
          <a:custGeom>
            <a:rect b="b" l="l" r="r" t="t"/>
            <a:pathLst>
              <a:path extrusionOk="0" h="173680" w="125782">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grpSp>
        <p:nvGrpSpPr>
          <p:cNvPr id="168" name="Google Shape;168;p65"/>
          <p:cNvGrpSpPr/>
          <p:nvPr/>
        </p:nvGrpSpPr>
        <p:grpSpPr>
          <a:xfrm flipH="1">
            <a:off x="8981175" y="6547108"/>
            <a:ext cx="986632" cy="621776"/>
            <a:chOff x="4878725" y="3290775"/>
            <a:chExt cx="647850" cy="408275"/>
          </a:xfrm>
        </p:grpSpPr>
        <p:sp>
          <p:nvSpPr>
            <p:cNvPr id="169" name="Google Shape;169;p65"/>
            <p:cNvSpPr/>
            <p:nvPr/>
          </p:nvSpPr>
          <p:spPr>
            <a:xfrm>
              <a:off x="4878725" y="3290775"/>
              <a:ext cx="647850" cy="408275"/>
            </a:xfrm>
            <a:custGeom>
              <a:rect b="b" l="l" r="r" t="t"/>
              <a:pathLst>
                <a:path extrusionOk="0" h="16331" w="25914">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0" name="Google Shape;170;p65"/>
            <p:cNvSpPr/>
            <p:nvPr/>
          </p:nvSpPr>
          <p:spPr>
            <a:xfrm>
              <a:off x="4891975" y="3330400"/>
              <a:ext cx="596475" cy="368650"/>
            </a:xfrm>
            <a:custGeom>
              <a:rect b="b" l="l" r="r" t="t"/>
              <a:pathLst>
                <a:path extrusionOk="0" h="14746" w="23859">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1" name="Google Shape;171;p65"/>
            <p:cNvSpPr/>
            <p:nvPr/>
          </p:nvSpPr>
          <p:spPr>
            <a:xfrm>
              <a:off x="5360400" y="3525925"/>
              <a:ext cx="56125" cy="53700"/>
            </a:xfrm>
            <a:custGeom>
              <a:rect b="b" l="l" r="r" t="t"/>
              <a:pathLst>
                <a:path extrusionOk="0" h="2148" w="2245">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2" name="Google Shape;172;p65"/>
            <p:cNvSpPr/>
            <p:nvPr/>
          </p:nvSpPr>
          <p:spPr>
            <a:xfrm>
              <a:off x="4941750" y="3507325"/>
              <a:ext cx="37600" cy="28625"/>
            </a:xfrm>
            <a:custGeom>
              <a:rect b="b" l="l" r="r" t="t"/>
              <a:pathLst>
                <a:path extrusionOk="0" h="1145" w="1504">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3" name="Google Shape;173;p65"/>
            <p:cNvSpPr/>
            <p:nvPr/>
          </p:nvSpPr>
          <p:spPr>
            <a:xfrm>
              <a:off x="5146725" y="3681050"/>
              <a:ext cx="39500" cy="14650"/>
            </a:xfrm>
            <a:custGeom>
              <a:rect b="b" l="l" r="r" t="t"/>
              <a:pathLst>
                <a:path extrusionOk="0" h="586" w="158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4" name="Google Shape;174;p65"/>
            <p:cNvSpPr/>
            <p:nvPr/>
          </p:nvSpPr>
          <p:spPr>
            <a:xfrm>
              <a:off x="5395950" y="3367650"/>
              <a:ext cx="55250" cy="75825"/>
            </a:xfrm>
            <a:custGeom>
              <a:rect b="b" l="l" r="r" t="t"/>
              <a:pathLst>
                <a:path extrusionOk="0" fill="none" h="3033" w="221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cap="flat" cmpd="sng" w="9525">
              <a:solidFill>
                <a:schemeClr val="dk1"/>
              </a:solidFill>
              <a:prstDash val="solid"/>
              <a:miter lim="1712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5" name="Google Shape;175;p65"/>
            <p:cNvSpPr/>
            <p:nvPr/>
          </p:nvSpPr>
          <p:spPr>
            <a:xfrm>
              <a:off x="4963075" y="3297750"/>
              <a:ext cx="169125" cy="96975"/>
            </a:xfrm>
            <a:custGeom>
              <a:rect b="b" l="l" r="r" t="t"/>
              <a:pathLst>
                <a:path extrusionOk="0" h="3879" w="6765">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6" name="Google Shape;176;p65"/>
            <p:cNvSpPr/>
            <p:nvPr/>
          </p:nvSpPr>
          <p:spPr>
            <a:xfrm>
              <a:off x="5149325" y="3418100"/>
              <a:ext cx="305075" cy="185650"/>
            </a:xfrm>
            <a:custGeom>
              <a:rect b="b" l="l" r="r" t="t"/>
              <a:pathLst>
                <a:path extrusionOk="0" h="7426" w="12203">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7" name="Google Shape;177;p65"/>
            <p:cNvSpPr/>
            <p:nvPr/>
          </p:nvSpPr>
          <p:spPr>
            <a:xfrm>
              <a:off x="5076400" y="3614900"/>
              <a:ext cx="30550" cy="13725"/>
            </a:xfrm>
            <a:custGeom>
              <a:rect b="b" l="l" r="r" t="t"/>
              <a:pathLst>
                <a:path extrusionOk="0" h="549" w="1222">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8" name="Google Shape;178;p65"/>
            <p:cNvSpPr/>
            <p:nvPr/>
          </p:nvSpPr>
          <p:spPr>
            <a:xfrm>
              <a:off x="5351425" y="3470950"/>
              <a:ext cx="20575" cy="16450"/>
            </a:xfrm>
            <a:custGeom>
              <a:rect b="b" l="l" r="r" t="t"/>
              <a:pathLst>
                <a:path extrusionOk="0" h="658" w="823">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79" name="Google Shape;179;p65"/>
            <p:cNvSpPr/>
            <p:nvPr/>
          </p:nvSpPr>
          <p:spPr>
            <a:xfrm>
              <a:off x="5250375" y="3358675"/>
              <a:ext cx="20150" cy="13900"/>
            </a:xfrm>
            <a:custGeom>
              <a:rect b="b" l="l" r="r" t="t"/>
              <a:pathLst>
                <a:path extrusionOk="0" h="556" w="806">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grpSp>
      <p:grpSp>
        <p:nvGrpSpPr>
          <p:cNvPr id="180" name="Google Shape;180;p65"/>
          <p:cNvGrpSpPr/>
          <p:nvPr/>
        </p:nvGrpSpPr>
        <p:grpSpPr>
          <a:xfrm flipH="1">
            <a:off x="-235823" y="-103618"/>
            <a:ext cx="1180345" cy="1220971"/>
            <a:chOff x="4791650" y="538625"/>
            <a:chExt cx="731075" cy="756175"/>
          </a:xfrm>
        </p:grpSpPr>
        <p:sp>
          <p:nvSpPr>
            <p:cNvPr id="181" name="Google Shape;181;p65"/>
            <p:cNvSpPr/>
            <p:nvPr/>
          </p:nvSpPr>
          <p:spPr>
            <a:xfrm>
              <a:off x="4791650" y="538625"/>
              <a:ext cx="513550" cy="357200"/>
            </a:xfrm>
            <a:custGeom>
              <a:rect b="b" l="l" r="r" t="t"/>
              <a:pathLst>
                <a:path extrusionOk="0" h="14288" w="20542">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2" name="Google Shape;182;p65"/>
            <p:cNvSpPr/>
            <p:nvPr/>
          </p:nvSpPr>
          <p:spPr>
            <a:xfrm>
              <a:off x="5124050" y="567100"/>
              <a:ext cx="167875" cy="262775"/>
            </a:xfrm>
            <a:custGeom>
              <a:rect b="b" l="l" r="r" t="t"/>
              <a:pathLst>
                <a:path extrusionOk="0" h="10511" w="6715">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3" name="Google Shape;183;p65"/>
            <p:cNvSpPr/>
            <p:nvPr/>
          </p:nvSpPr>
          <p:spPr>
            <a:xfrm>
              <a:off x="4978475" y="811200"/>
              <a:ext cx="544250" cy="483600"/>
            </a:xfrm>
            <a:custGeom>
              <a:rect b="b" l="l" r="r" t="t"/>
              <a:pathLst>
                <a:path extrusionOk="0" h="19344" w="2177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4" name="Google Shape;184;p65"/>
            <p:cNvSpPr/>
            <p:nvPr/>
          </p:nvSpPr>
          <p:spPr>
            <a:xfrm>
              <a:off x="4978475" y="811200"/>
              <a:ext cx="544250" cy="483600"/>
            </a:xfrm>
            <a:custGeom>
              <a:rect b="b" l="l" r="r" t="t"/>
              <a:pathLst>
                <a:path extrusionOk="0" h="19344" w="2177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5" name="Google Shape;185;p65"/>
            <p:cNvSpPr/>
            <p:nvPr/>
          </p:nvSpPr>
          <p:spPr>
            <a:xfrm>
              <a:off x="4799075" y="668725"/>
              <a:ext cx="265875" cy="135900"/>
            </a:xfrm>
            <a:custGeom>
              <a:rect b="b" l="l" r="r" t="t"/>
              <a:pathLst>
                <a:path extrusionOk="0" h="5436" w="10635">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6" name="Google Shape;186;p65"/>
            <p:cNvSpPr/>
            <p:nvPr/>
          </p:nvSpPr>
          <p:spPr>
            <a:xfrm>
              <a:off x="5005125" y="556400"/>
              <a:ext cx="106550" cy="230225"/>
            </a:xfrm>
            <a:custGeom>
              <a:rect b="b" l="l" r="r" t="t"/>
              <a:pathLst>
                <a:path extrusionOk="0" h="9209" w="4262">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grpSp>
      <p:grpSp>
        <p:nvGrpSpPr>
          <p:cNvPr id="187" name="Google Shape;187;p65"/>
          <p:cNvGrpSpPr/>
          <p:nvPr/>
        </p:nvGrpSpPr>
        <p:grpSpPr>
          <a:xfrm flipH="1">
            <a:off x="11369027" y="5299598"/>
            <a:ext cx="1309345" cy="1284348"/>
            <a:chOff x="1931075" y="728875"/>
            <a:chExt cx="789650" cy="774575"/>
          </a:xfrm>
        </p:grpSpPr>
        <p:sp>
          <p:nvSpPr>
            <p:cNvPr id="188" name="Google Shape;188;p65"/>
            <p:cNvSpPr/>
            <p:nvPr/>
          </p:nvSpPr>
          <p:spPr>
            <a:xfrm>
              <a:off x="2298950" y="1099175"/>
              <a:ext cx="421775" cy="404275"/>
            </a:xfrm>
            <a:custGeom>
              <a:rect b="b" l="l" r="r" t="t"/>
              <a:pathLst>
                <a:path extrusionOk="0" h="16171" w="16871">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9" name="Google Shape;189;p65"/>
            <p:cNvSpPr/>
            <p:nvPr/>
          </p:nvSpPr>
          <p:spPr>
            <a:xfrm>
              <a:off x="1931075" y="728875"/>
              <a:ext cx="436425" cy="426425"/>
            </a:xfrm>
            <a:custGeom>
              <a:rect b="b" l="l" r="r" t="t"/>
              <a:pathLst>
                <a:path extrusionOk="0" h="17057" w="17457">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grpSp>
      <p:sp>
        <p:nvSpPr>
          <p:cNvPr id="190" name="Google Shape;190;p65"/>
          <p:cNvSpPr txBox="1"/>
          <p:nvPr>
            <p:ph type="title"/>
          </p:nvPr>
        </p:nvSpPr>
        <p:spPr>
          <a:xfrm flipH="1">
            <a:off x="6556717" y="1858367"/>
            <a:ext cx="4666000" cy="920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5000"/>
              <a:buFont typeface="Arial"/>
              <a:buNone/>
              <a:defRPr sz="6666">
                <a:latin typeface="Arial"/>
                <a:ea typeface="Arial"/>
                <a:cs typeface="Arial"/>
                <a:sym typeface="Aria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9"/>
          <p:cNvSpPr/>
          <p:nvPr>
            <p:ph idx="2" type="pic"/>
          </p:nvPr>
        </p:nvSpPr>
        <p:spPr>
          <a:xfrm>
            <a:off x="5183188" y="987425"/>
            <a:ext cx="6172200" cy="4873625"/>
          </a:xfrm>
          <a:prstGeom prst="rect">
            <a:avLst/>
          </a:prstGeom>
          <a:noFill/>
          <a:ln>
            <a:noFill/>
          </a:ln>
        </p:spPr>
      </p:sp>
      <p:sp>
        <p:nvSpPr>
          <p:cNvPr id="65" name="Google Shape;65;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8"/>
          <p:cNvSpPr txBox="1"/>
          <p:nvPr/>
        </p:nvSpPr>
        <p:spPr>
          <a:xfrm>
            <a:off x="0" y="-27349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7" name="Google Shape;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 name="Google Shape;9;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p41"/>
          <p:cNvSpPr txBox="1"/>
          <p:nvPr>
            <p:ph type="title"/>
          </p:nvPr>
        </p:nvSpPr>
        <p:spPr>
          <a:xfrm>
            <a:off x="304801" y="183092"/>
            <a:ext cx="5486400" cy="762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933"/>
              <a:buFont typeface="Arial"/>
              <a:buNone/>
              <a:defRPr b="0" i="0" sz="2933"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41"/>
          <p:cNvSpPr txBox="1"/>
          <p:nvPr>
            <p:ph idx="1" type="body"/>
          </p:nvPr>
        </p:nvSpPr>
        <p:spPr>
          <a:xfrm>
            <a:off x="304801" y="1066801"/>
            <a:ext cx="5486400" cy="3017309"/>
          </a:xfrm>
          <a:prstGeom prst="rect">
            <a:avLst/>
          </a:prstGeom>
          <a:noFill/>
          <a:ln>
            <a:noFill/>
          </a:ln>
        </p:spPr>
        <p:txBody>
          <a:bodyPr anchorCtr="0" anchor="t" bIns="45700" lIns="91425" spcFirstLastPara="1" rIns="91425" wrap="square" tIns="45700">
            <a:norm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Arial"/>
                <a:ea typeface="Arial"/>
                <a:cs typeface="Arial"/>
                <a:sym typeface="Arial"/>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Arial"/>
                <a:ea typeface="Arial"/>
                <a:cs typeface="Arial"/>
                <a:sym typeface="Arial"/>
              </a:defRPr>
            </a:lvl9pPr>
          </a:lstStyle>
          <a:p/>
        </p:txBody>
      </p:sp>
      <p:sp>
        <p:nvSpPr>
          <p:cNvPr id="84" name="Google Shape;84;p41"/>
          <p:cNvSpPr txBox="1"/>
          <p:nvPr>
            <p:ph idx="10" type="dt"/>
          </p:nvPr>
        </p:nvSpPr>
        <p:spPr>
          <a:xfrm>
            <a:off x="304801" y="4237570"/>
            <a:ext cx="1422400" cy="24341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5" name="Google Shape;85;p41"/>
          <p:cNvSpPr txBox="1"/>
          <p:nvPr>
            <p:ph idx="11" type="ftr"/>
          </p:nvPr>
        </p:nvSpPr>
        <p:spPr>
          <a:xfrm>
            <a:off x="2082801" y="4237570"/>
            <a:ext cx="1930400" cy="24341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6" name="Google Shape;86;p41"/>
          <p:cNvSpPr txBox="1"/>
          <p:nvPr>
            <p:ph idx="12" type="sldNum"/>
          </p:nvPr>
        </p:nvSpPr>
        <p:spPr>
          <a:xfrm>
            <a:off x="4368800" y="4237570"/>
            <a:ext cx="1422400" cy="2434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24.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hyperlink" Target="https://hoc10.vn/doc-sach/khoa-hoc-4/1/393/75/" TargetMode="External"/><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hyperlink" Target="https://hoc10.vn/doc-sach/khoa-hoc-4/1/393/75/" TargetMode="External"/><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34.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40.png"/><Relationship Id="rId13" Type="http://schemas.openxmlformats.org/officeDocument/2006/relationships/image" Target="../media/image43.png"/><Relationship Id="rId12"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41.png"/><Relationship Id="rId15" Type="http://schemas.openxmlformats.org/officeDocument/2006/relationships/slide" Target="/ppt/slides/slide28.xml"/><Relationship Id="rId14" Type="http://schemas.openxmlformats.org/officeDocument/2006/relationships/image" Target="../media/image51.png"/><Relationship Id="rId17" Type="http://schemas.openxmlformats.org/officeDocument/2006/relationships/image" Target="../media/image48.jpg"/><Relationship Id="rId16"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2.png"/></Relationships>
</file>

<file path=ppt/slides/_rels/slide28.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7.png"/><Relationship Id="rId13" Type="http://schemas.openxmlformats.org/officeDocument/2006/relationships/image" Target="../media/image40.png"/><Relationship Id="rId12"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63.png"/><Relationship Id="rId15" Type="http://schemas.openxmlformats.org/officeDocument/2006/relationships/image" Target="../media/image48.jpg"/><Relationship Id="rId1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2.png"/></Relationships>
</file>

<file path=ppt/slides/_rels/slide29.xml.rels><?xml version="1.0" encoding="UTF-8" standalone="yes"?><Relationships xmlns="http://schemas.openxmlformats.org/package/2006/relationships"><Relationship Id="rId11" Type="http://schemas.openxmlformats.org/officeDocument/2006/relationships/slide" Target="/ppt/slides/slide30.xml"/><Relationship Id="rId10" Type="http://schemas.openxmlformats.org/officeDocument/2006/relationships/image" Target="../media/image69.png"/><Relationship Id="rId13" Type="http://schemas.openxmlformats.org/officeDocument/2006/relationships/slide" Target="/ppt/slides/slide33.xml"/><Relationship Id="rId12" Type="http://schemas.openxmlformats.org/officeDocument/2006/relationships/slide" Target="/ppt/slides/slide31.xml"/><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61.png"/><Relationship Id="rId15" Type="http://schemas.openxmlformats.org/officeDocument/2006/relationships/image" Target="../media/image72.png"/><Relationship Id="rId14" Type="http://schemas.openxmlformats.org/officeDocument/2006/relationships/slide" Target="/ppt/slides/slide34.xml"/><Relationship Id="rId17" Type="http://schemas.openxmlformats.org/officeDocument/2006/relationships/slide" Target="/ppt/slides/slide35.xml"/><Relationship Id="rId16" Type="http://schemas.openxmlformats.org/officeDocument/2006/relationships/slide" Target="/ppt/slides/slide32.xml"/><Relationship Id="rId5" Type="http://schemas.openxmlformats.org/officeDocument/2006/relationships/image" Target="../media/image45.png"/><Relationship Id="rId19" Type="http://schemas.openxmlformats.org/officeDocument/2006/relationships/image" Target="../media/image48.jpg"/><Relationship Id="rId6" Type="http://schemas.openxmlformats.org/officeDocument/2006/relationships/image" Target="../media/image39.png"/><Relationship Id="rId18" Type="http://schemas.openxmlformats.org/officeDocument/2006/relationships/image" Target="../media/image67.png"/><Relationship Id="rId7" Type="http://schemas.openxmlformats.org/officeDocument/2006/relationships/image" Target="../media/image57.png"/><Relationship Id="rId8"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0"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73.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slide" Target="/ppt/slides/slide29.xml"/><Relationship Id="rId8" Type="http://schemas.openxmlformats.org/officeDocument/2006/relationships/image" Target="../media/image76.png"/></Relationships>
</file>

<file path=ppt/slides/_rels/slide31.xml.rels><?xml version="1.0" encoding="UTF-8" standalone="yes"?><Relationships xmlns="http://schemas.openxmlformats.org/package/2006/relationships"><Relationship Id="rId10"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76.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74.png"/><Relationship Id="rId8" Type="http://schemas.openxmlformats.org/officeDocument/2006/relationships/slide" Target="/ppt/slides/slide29.xml"/></Relationships>
</file>

<file path=ppt/slides/_rels/slide32.xml.rels><?xml version="1.0" encoding="UTF-8" standalone="yes"?><Relationships xmlns="http://schemas.openxmlformats.org/package/2006/relationships"><Relationship Id="rId10"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76.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78.png"/><Relationship Id="rId8" Type="http://schemas.openxmlformats.org/officeDocument/2006/relationships/slide" Target="/ppt/slides/slide29.xml"/></Relationships>
</file>

<file path=ppt/slides/_rels/slide33.xml.rels><?xml version="1.0" encoding="UTF-8" standalone="yes"?><Relationships xmlns="http://schemas.openxmlformats.org/package/2006/relationships"><Relationship Id="rId10"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76.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80.png"/><Relationship Id="rId8" Type="http://schemas.openxmlformats.org/officeDocument/2006/relationships/slide" Target="/ppt/slides/slide29.xml"/></Relationships>
</file>

<file path=ppt/slides/_rels/slide34.xml.rels><?xml version="1.0" encoding="UTF-8" standalone="yes"?><Relationships xmlns="http://schemas.openxmlformats.org/package/2006/relationships"><Relationship Id="rId10" Type="http://schemas.openxmlformats.org/officeDocument/2006/relationships/image" Target="../media/image48.jpg"/><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76.png"/><Relationship Id="rId5" Type="http://schemas.openxmlformats.org/officeDocument/2006/relationships/image" Target="../media/image45.png"/><Relationship Id="rId6" Type="http://schemas.openxmlformats.org/officeDocument/2006/relationships/image" Target="../media/image39.png"/><Relationship Id="rId7" Type="http://schemas.openxmlformats.org/officeDocument/2006/relationships/image" Target="../media/image82.png"/><Relationship Id="rId8" Type="http://schemas.openxmlformats.org/officeDocument/2006/relationships/slide" Target="/ppt/slid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9.jpg"/><Relationship Id="rId4" Type="http://schemas.openxmlformats.org/officeDocument/2006/relationships/image" Target="../media/image8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9.jpg"/><Relationship Id="rId4" Type="http://schemas.openxmlformats.org/officeDocument/2006/relationships/hyperlink" Target="https://www.facebook.com/groups/hoc10donghanhcunggiaovientieuhoc" TargetMode="External"/><Relationship Id="rId5" Type="http://schemas.openxmlformats.org/officeDocument/2006/relationships/image" Target="../media/image83.png"/><Relationship Id="rId6"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hyperlink" Target="https://hoc10.vn/doc-sach/khoa-hoc-4/1/393/75/"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8.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1"/>
          <p:cNvSpPr txBox="1"/>
          <p:nvPr/>
        </p:nvSpPr>
        <p:spPr>
          <a:xfrm>
            <a:off x="9048750" y="195308"/>
            <a:ext cx="314325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chemeClr val="lt1"/>
                </a:solidFill>
                <a:latin typeface="Arial"/>
                <a:ea typeface="Arial"/>
                <a:cs typeface="Arial"/>
                <a:sym typeface="Arial"/>
              </a:rPr>
              <a:t>Khoa học 4</a:t>
            </a:r>
            <a:endParaRPr/>
          </a:p>
        </p:txBody>
      </p:sp>
      <p:sp>
        <p:nvSpPr>
          <p:cNvPr id="196" name="Google Shape;196;p1"/>
          <p:cNvSpPr txBox="1"/>
          <p:nvPr/>
        </p:nvSpPr>
        <p:spPr>
          <a:xfrm>
            <a:off x="-521891" y="3599043"/>
            <a:ext cx="13235781" cy="14603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4400"/>
              <a:buFont typeface="Calibri"/>
              <a:buNone/>
            </a:pPr>
            <a:r>
              <a:rPr b="1" i="0" lang="en-US" sz="5200" u="none" cap="none" strike="noStrike">
                <a:solidFill>
                  <a:srgbClr val="FF0000"/>
                </a:solidFill>
                <a:latin typeface="Arial"/>
                <a:ea typeface="Arial"/>
                <a:cs typeface="Arial"/>
                <a:sym typeface="Arial"/>
              </a:rPr>
              <a:t>Bài 18: Chế độ ăn uống (</a:t>
            </a:r>
            <a:r>
              <a:rPr b="1" lang="en-US" sz="5200">
                <a:solidFill>
                  <a:srgbClr val="FF0000"/>
                </a:solidFill>
              </a:rPr>
              <a:t>phần </a:t>
            </a:r>
            <a:r>
              <a:rPr b="1" i="0" lang="en-US" sz="5200" u="none" cap="none" strike="noStrike">
                <a:solidFill>
                  <a:srgbClr val="FF0000"/>
                </a:solidFill>
                <a:latin typeface="Arial"/>
                <a:ea typeface="Arial"/>
                <a:cs typeface="Arial"/>
                <a:sym typeface="Arial"/>
              </a:rPr>
              <a:t>1)</a:t>
            </a:r>
            <a:endParaRPr/>
          </a:p>
        </p:txBody>
      </p:sp>
      <p:sp>
        <p:nvSpPr>
          <p:cNvPr id="197" name="Google Shape;197;p1"/>
          <p:cNvSpPr txBox="1"/>
          <p:nvPr/>
        </p:nvSpPr>
        <p:spPr>
          <a:xfrm>
            <a:off x="-521891" y="1131889"/>
            <a:ext cx="13235781" cy="2467154"/>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990"/>
              <a:buFont typeface="Arial"/>
              <a:buNone/>
            </a:pPr>
            <a:r>
              <a:rPr b="1" i="0" lang="en-US" sz="5200" u="none" cap="none" strike="noStrike">
                <a:solidFill>
                  <a:srgbClr val="002060"/>
                </a:solidFill>
                <a:latin typeface="Arial"/>
                <a:ea typeface="Arial"/>
                <a:cs typeface="Arial"/>
                <a:sym typeface="Arial"/>
              </a:rPr>
              <a:t>Chủ đề 5</a:t>
            </a:r>
            <a:endParaRPr/>
          </a:p>
          <a:p>
            <a:pPr indent="0" lvl="0" marL="0" marR="0" rtl="0" algn="ctr">
              <a:lnSpc>
                <a:spcPct val="150000"/>
              </a:lnSpc>
              <a:spcBef>
                <a:spcPts val="0"/>
              </a:spcBef>
              <a:spcAft>
                <a:spcPts val="0"/>
              </a:spcAft>
              <a:buClr>
                <a:schemeClr val="dk1"/>
              </a:buClr>
              <a:buSzPts val="990"/>
              <a:buFont typeface="Arial"/>
              <a:buNone/>
            </a:pPr>
            <a:r>
              <a:rPr b="1" i="0" lang="en-US" sz="5200" u="none" cap="none" strike="noStrike">
                <a:solidFill>
                  <a:srgbClr val="002060"/>
                </a:solidFill>
                <a:latin typeface="Arial"/>
                <a:ea typeface="Arial"/>
                <a:cs typeface="Arial"/>
                <a:sym typeface="Arial"/>
              </a:rPr>
              <a:t>Con người và sức khoẻ</a:t>
            </a:r>
            <a:endParaRPr b="1" i="0" sz="5200" u="none" cap="none" strike="noStrike">
              <a:solidFill>
                <a:srgbClr val="002060"/>
              </a:solidFill>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10"/>
          <p:cNvSpPr txBox="1"/>
          <p:nvPr/>
        </p:nvSpPr>
        <p:spPr>
          <a:xfrm>
            <a:off x="0" y="1503336"/>
            <a:ext cx="12192000" cy="567429"/>
          </a:xfrm>
          <a:prstGeom prst="rect">
            <a:avLst/>
          </a:prstGeom>
          <a:solidFill>
            <a:srgbClr val="CCC0D9"/>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1F497D"/>
              </a:buClr>
              <a:buSzPts val="3200"/>
              <a:buFont typeface="Fredoka"/>
              <a:buNone/>
            </a:pPr>
            <a:r>
              <a:rPr b="0" i="0" lang="en-US" sz="2400" u="none" cap="none" strike="noStrike">
                <a:solidFill>
                  <a:srgbClr val="000000"/>
                </a:solidFill>
                <a:latin typeface="Arial"/>
                <a:ea typeface="Arial"/>
                <a:cs typeface="Arial"/>
                <a:sym typeface="Arial"/>
              </a:rPr>
              <a:t>Chúng ta cần ăn phối hợp nhiều loại thức ăn vì:</a:t>
            </a:r>
            <a:endParaRPr/>
          </a:p>
        </p:txBody>
      </p:sp>
      <p:grpSp>
        <p:nvGrpSpPr>
          <p:cNvPr id="263" name="Google Shape;263;p10"/>
          <p:cNvGrpSpPr/>
          <p:nvPr/>
        </p:nvGrpSpPr>
        <p:grpSpPr>
          <a:xfrm>
            <a:off x="727633" y="2218618"/>
            <a:ext cx="10736734" cy="1706069"/>
            <a:chOff x="24276" y="748524"/>
            <a:chExt cx="8052551" cy="1279552"/>
          </a:xfrm>
        </p:grpSpPr>
        <p:sp>
          <p:nvSpPr>
            <p:cNvPr id="264" name="Google Shape;264;p10"/>
            <p:cNvSpPr/>
            <p:nvPr/>
          </p:nvSpPr>
          <p:spPr>
            <a:xfrm>
              <a:off x="24276" y="976572"/>
              <a:ext cx="6190407" cy="823457"/>
            </a:xfrm>
            <a:prstGeom prst="roundRect">
              <a:avLst>
                <a:gd fmla="val 16667" name="adj"/>
              </a:avLst>
            </a:prstGeom>
            <a:solidFill>
              <a:srgbClr val="FFFFFF"/>
            </a:solidFill>
            <a:ln cap="flat" cmpd="sng" w="25400">
              <a:solidFill>
                <a:srgbClr val="395E89"/>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Các thức ăn khác nhau thì cung cấp cho cơ thể năng lượng và các chất dinh dưỡng khác nhau. </a:t>
              </a:r>
              <a:endParaRPr/>
            </a:p>
          </p:txBody>
        </p:sp>
        <p:sp>
          <p:nvSpPr>
            <p:cNvPr id="265" name="Google Shape;265;p10"/>
            <p:cNvSpPr/>
            <p:nvPr/>
          </p:nvSpPr>
          <p:spPr>
            <a:xfrm>
              <a:off x="6114047" y="748524"/>
              <a:ext cx="1962780" cy="1279552"/>
            </a:xfrm>
            <a:prstGeom prst="ellipse">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266" name="Google Shape;266;p10"/>
          <p:cNvGrpSpPr/>
          <p:nvPr/>
        </p:nvGrpSpPr>
        <p:grpSpPr>
          <a:xfrm>
            <a:off x="249309" y="3435497"/>
            <a:ext cx="11693381" cy="2261724"/>
            <a:chOff x="333504" y="1947515"/>
            <a:chExt cx="8770036" cy="1696293"/>
          </a:xfrm>
        </p:grpSpPr>
        <p:sp>
          <p:nvSpPr>
            <p:cNvPr id="267" name="Google Shape;267;p10"/>
            <p:cNvSpPr/>
            <p:nvPr/>
          </p:nvSpPr>
          <p:spPr>
            <a:xfrm>
              <a:off x="1974457" y="2445277"/>
              <a:ext cx="7129083" cy="823457"/>
            </a:xfrm>
            <a:prstGeom prst="roundRect">
              <a:avLst>
                <a:gd fmla="val 16667" name="adj"/>
              </a:avLst>
            </a:prstGeom>
            <a:solidFill>
              <a:srgbClr val="FFFFFF"/>
            </a:solidFill>
            <a:ln cap="flat" cmpd="sng" w="25400">
              <a:solidFill>
                <a:srgbClr val="395E89"/>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Các thức ăn khác nhau giúp chúng ta ăn ngon miệng, tiêu hoá tốt.</a:t>
              </a:r>
              <a:endParaRPr/>
            </a:p>
          </p:txBody>
        </p:sp>
        <p:sp>
          <p:nvSpPr>
            <p:cNvPr id="268" name="Google Shape;268;p10"/>
            <p:cNvSpPr/>
            <p:nvPr/>
          </p:nvSpPr>
          <p:spPr>
            <a:xfrm>
              <a:off x="333504" y="1947515"/>
              <a:ext cx="1726097" cy="1696293"/>
            </a:xfrm>
            <a:prstGeom prst="ellipse">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269" name="Google Shape;269;p10"/>
          <p:cNvGrpSpPr/>
          <p:nvPr/>
        </p:nvGrpSpPr>
        <p:grpSpPr>
          <a:xfrm>
            <a:off x="832612" y="5354664"/>
            <a:ext cx="11110078" cy="1476389"/>
            <a:chOff x="24276" y="3650768"/>
            <a:chExt cx="8332558" cy="1107292"/>
          </a:xfrm>
        </p:grpSpPr>
        <p:sp>
          <p:nvSpPr>
            <p:cNvPr id="270" name="Google Shape;270;p10"/>
            <p:cNvSpPr/>
            <p:nvPr/>
          </p:nvSpPr>
          <p:spPr>
            <a:xfrm>
              <a:off x="24276" y="3840411"/>
              <a:ext cx="7129083" cy="823457"/>
            </a:xfrm>
            <a:prstGeom prst="roundRect">
              <a:avLst>
                <a:gd fmla="val 16667" name="adj"/>
              </a:avLst>
            </a:prstGeom>
            <a:solidFill>
              <a:srgbClr val="FFFFFF"/>
            </a:solidFill>
            <a:ln cap="flat" cmpd="sng" w="25400">
              <a:solidFill>
                <a:srgbClr val="395E89"/>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Không có một loại thức ăn nào cung cấp đủ các nhóm chất dinh dưỡng và năng lượng cần cho cơ thể</a:t>
              </a:r>
              <a:endParaRPr/>
            </a:p>
          </p:txBody>
        </p:sp>
        <p:sp>
          <p:nvSpPr>
            <p:cNvPr id="271" name="Google Shape;271;p10"/>
            <p:cNvSpPr/>
            <p:nvPr/>
          </p:nvSpPr>
          <p:spPr>
            <a:xfrm>
              <a:off x="7062683" y="3650768"/>
              <a:ext cx="1294151" cy="1107292"/>
            </a:xfrm>
            <a:prstGeom prst="ellipse">
              <a:avLst/>
            </a:prstGeom>
            <a:blipFill rotWithShape="1">
              <a:blip r:embed="rId6">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p11"/>
          <p:cNvSpPr txBox="1"/>
          <p:nvPr/>
        </p:nvSpPr>
        <p:spPr>
          <a:xfrm>
            <a:off x="1607265" y="1355187"/>
            <a:ext cx="8977469" cy="948267"/>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QUAN SÁT HÌNH ẢNH</a:t>
            </a:r>
            <a:endParaRPr/>
          </a:p>
        </p:txBody>
      </p:sp>
      <p:sp>
        <p:nvSpPr>
          <p:cNvPr id="277" name="Google Shape;277;p11"/>
          <p:cNvSpPr/>
          <p:nvPr/>
        </p:nvSpPr>
        <p:spPr>
          <a:xfrm>
            <a:off x="755256" y="2303454"/>
            <a:ext cx="10681487" cy="821508"/>
          </a:xfrm>
          <a:prstGeom prst="flowChartAlternateProcess">
            <a:avLst/>
          </a:prstGeom>
          <a:solidFill>
            <a:srgbClr val="FFFFFF"/>
          </a:solidFill>
          <a:ln cap="flat" cmpd="sng" w="25400">
            <a:solidFill>
              <a:srgbClr val="395E89"/>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Trình bày về sự cần thiết phải ăn đủ rau và hoa quả mỗi ngày.</a:t>
            </a:r>
            <a:endParaRPr/>
          </a:p>
        </p:txBody>
      </p:sp>
      <p:sp>
        <p:nvSpPr>
          <p:cNvPr id="278" name="Google Shape;278;p11"/>
          <p:cNvSpPr/>
          <p:nvPr/>
        </p:nvSpPr>
        <p:spPr>
          <a:xfrm>
            <a:off x="3622776" y="3251721"/>
            <a:ext cx="4946447" cy="3480672"/>
          </a:xfrm>
          <a:prstGeom prst="roundRect">
            <a:avLst>
              <a:gd fmla="val 16667"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pic>
        <p:nvPicPr>
          <p:cNvPr id="283" name="Google Shape;283;p12"/>
          <p:cNvPicPr preferRelativeResize="0"/>
          <p:nvPr/>
        </p:nvPicPr>
        <p:blipFill rotWithShape="1">
          <a:blip r:embed="rId4">
            <a:alphaModFix/>
          </a:blip>
          <a:srcRect b="0" l="0" r="0" t="0"/>
          <a:stretch/>
        </p:blipFill>
        <p:spPr>
          <a:xfrm>
            <a:off x="1493290" y="1586964"/>
            <a:ext cx="9205419" cy="517804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Google Shape;288;p13"/>
          <p:cNvSpPr txBox="1"/>
          <p:nvPr/>
        </p:nvSpPr>
        <p:spPr>
          <a:xfrm>
            <a:off x="959999" y="1484908"/>
            <a:ext cx="10272000" cy="7896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KẾT LUẬN</a:t>
            </a:r>
            <a:endParaRPr b="1" i="0" sz="3200" u="none" cap="none" strike="noStrike">
              <a:solidFill>
                <a:schemeClr val="dk1"/>
              </a:solidFill>
              <a:latin typeface="Arial"/>
              <a:ea typeface="Arial"/>
              <a:cs typeface="Arial"/>
              <a:sym typeface="Arial"/>
            </a:endParaRPr>
          </a:p>
        </p:txBody>
      </p:sp>
      <p:sp>
        <p:nvSpPr>
          <p:cNvPr id="289" name="Google Shape;289;p13"/>
          <p:cNvSpPr/>
          <p:nvPr/>
        </p:nvSpPr>
        <p:spPr>
          <a:xfrm>
            <a:off x="626533" y="3259854"/>
            <a:ext cx="10938933" cy="3140609"/>
          </a:xfrm>
          <a:prstGeom prst="roundRect">
            <a:avLst>
              <a:gd fmla="val 16667" name="adj"/>
            </a:avLst>
          </a:prstGeom>
          <a:solidFill>
            <a:srgbClr val="FFFFFF"/>
          </a:solidFill>
          <a:ln cap="flat" cmpd="sng" w="25400">
            <a:solidFill>
              <a:srgbClr val="4F81BD"/>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Chúng ta cần thiết phải ăn đủ rau và hoa quả mỗi ngày để: </a:t>
            </a:r>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Cung cấp chất khoáng giúp xương chắc khỏe. </a:t>
            </a:r>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Cung cấp vitamin giúp cho mắt, thần kinh, da... khỏe mạnh.</a:t>
            </a:r>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Cung cấp chất xơ giúp nhanh no và phòng tránh táo bón.</a:t>
            </a:r>
            <a:endParaRPr/>
          </a:p>
        </p:txBody>
      </p:sp>
      <p:pic>
        <p:nvPicPr>
          <p:cNvPr descr="https://o.remove.bg/downloads/b4f5efdc-a8ca-41e6-8a0d-9b7b529e1ec7/image-removebg-preview.png" id="290" name="Google Shape;290;p13"/>
          <p:cNvPicPr preferRelativeResize="0"/>
          <p:nvPr/>
        </p:nvPicPr>
        <p:blipFill rotWithShape="1">
          <a:blip r:embed="rId4">
            <a:alphaModFix/>
          </a:blip>
          <a:srcRect b="0" l="0" r="0" t="0"/>
          <a:stretch/>
        </p:blipFill>
        <p:spPr>
          <a:xfrm>
            <a:off x="10197311" y="2423576"/>
            <a:ext cx="1746531" cy="1746531"/>
          </a:xfrm>
          <a:prstGeom prst="rect">
            <a:avLst/>
          </a:prstGeom>
          <a:noFill/>
          <a:ln>
            <a:noFill/>
          </a:ln>
        </p:spPr>
      </p:pic>
      <p:pic>
        <p:nvPicPr>
          <p:cNvPr id="291" name="Google Shape;291;p13"/>
          <p:cNvPicPr preferRelativeResize="0"/>
          <p:nvPr/>
        </p:nvPicPr>
        <p:blipFill rotWithShape="1">
          <a:blip r:embed="rId5">
            <a:alphaModFix/>
          </a:blip>
          <a:srcRect b="0" l="0" r="0" t="0"/>
          <a:stretch/>
        </p:blipFill>
        <p:spPr>
          <a:xfrm rot="-1074082">
            <a:off x="2663332" y="2109549"/>
            <a:ext cx="1631609" cy="92186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animEffect filter="fade" transition="in">
                                      <p:cBhvr>
                                        <p:cTn dur="500"/>
                                        <p:tgtEl>
                                          <p:spTgt spid="2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animEffect filter="fade" transition="in">
                                      <p:cBhvr>
                                        <p:cTn dur="500"/>
                                        <p:tgtEl>
                                          <p:spTgt spid="2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animEffect filter="fade" transition="in">
                                      <p:cBhvr>
                                        <p:cTn dur="500"/>
                                        <p:tgtEl>
                                          <p:spTgt spid="2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animEffect filter="fade" transition="in">
                                      <p:cBhvr>
                                        <p:cTn dur="500"/>
                                        <p:tgtEl>
                                          <p:spTgt spid="28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p14"/>
          <p:cNvSpPr txBox="1"/>
          <p:nvPr/>
        </p:nvSpPr>
        <p:spPr>
          <a:xfrm>
            <a:off x="1165907" y="1460190"/>
            <a:ext cx="10272000" cy="789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THẢO LUẬN NHÓM</a:t>
            </a:r>
            <a:endParaRPr/>
          </a:p>
        </p:txBody>
      </p:sp>
      <p:sp>
        <p:nvSpPr>
          <p:cNvPr id="297" name="Google Shape;297;p14"/>
          <p:cNvSpPr txBox="1"/>
          <p:nvPr/>
        </p:nvSpPr>
        <p:spPr>
          <a:xfrm>
            <a:off x="1165907" y="2071547"/>
            <a:ext cx="10768536" cy="1352133"/>
          </a:xfrm>
          <a:prstGeom prst="rect">
            <a:avLst/>
          </a:prstGeom>
          <a:noFill/>
          <a:ln>
            <a:noFill/>
          </a:ln>
        </p:spPr>
        <p:txBody>
          <a:bodyPr anchorCtr="0" anchor="t" bIns="45700" lIns="91425" spcFirstLastPara="1" rIns="91425" wrap="square" tIns="45700">
            <a:noAutofit/>
          </a:bodyPr>
          <a:lstStyle/>
          <a:p>
            <a:pPr indent="0" lvl="0" marL="169329" marR="0" rtl="0" algn="just">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Sử dụng một trong các cụm từ dưới đây để nói với bạn về việc ăn rau và ăn hoa quả của em.</a:t>
            </a:r>
            <a:endParaRPr/>
          </a:p>
        </p:txBody>
      </p:sp>
      <p:pic>
        <p:nvPicPr>
          <p:cNvPr id="298" name="Google Shape;298;p14"/>
          <p:cNvPicPr preferRelativeResize="0"/>
          <p:nvPr/>
        </p:nvPicPr>
        <p:blipFill rotWithShape="1">
          <a:blip r:embed="rId4">
            <a:alphaModFix/>
          </a:blip>
          <a:srcRect b="0" l="0" r="0" t="0"/>
          <a:stretch/>
        </p:blipFill>
        <p:spPr>
          <a:xfrm>
            <a:off x="238979" y="1967042"/>
            <a:ext cx="926928" cy="1561141"/>
          </a:xfrm>
          <a:prstGeom prst="rect">
            <a:avLst/>
          </a:prstGeom>
          <a:noFill/>
          <a:ln>
            <a:noFill/>
          </a:ln>
        </p:spPr>
      </p:pic>
      <p:sp>
        <p:nvSpPr>
          <p:cNvPr id="299" name="Google Shape;299;p14"/>
          <p:cNvSpPr/>
          <p:nvPr/>
        </p:nvSpPr>
        <p:spPr>
          <a:xfrm>
            <a:off x="1710084" y="3680650"/>
            <a:ext cx="3377975" cy="1091389"/>
          </a:xfrm>
          <a:prstGeom prst="roundRect">
            <a:avLst>
              <a:gd fmla="val 16667" name="adj"/>
            </a:avLst>
          </a:prstGeom>
          <a:solidFill>
            <a:schemeClr val="lt1"/>
          </a:solidFill>
          <a:ln cap="flat" cmpd="sng" w="25400">
            <a:solidFill>
              <a:schemeClr val="accent3"/>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Mỗi ngày</a:t>
            </a:r>
            <a:endParaRPr b="0" i="0" sz="2400" u="none" cap="none" strike="noStrike">
              <a:solidFill>
                <a:schemeClr val="dk1"/>
              </a:solidFill>
              <a:latin typeface="Arial"/>
              <a:ea typeface="Arial"/>
              <a:cs typeface="Arial"/>
              <a:sym typeface="Arial"/>
            </a:endParaRPr>
          </a:p>
        </p:txBody>
      </p:sp>
      <p:sp>
        <p:nvSpPr>
          <p:cNvPr id="300" name="Google Shape;300;p14"/>
          <p:cNvSpPr/>
          <p:nvPr/>
        </p:nvSpPr>
        <p:spPr>
          <a:xfrm>
            <a:off x="7481563" y="3680650"/>
            <a:ext cx="3377975" cy="1091389"/>
          </a:xfrm>
          <a:prstGeom prst="roundRect">
            <a:avLst>
              <a:gd fmla="val 16667" name="adj"/>
            </a:avLst>
          </a:prstGeom>
          <a:solidFill>
            <a:schemeClr val="lt1"/>
          </a:solidFill>
          <a:ln cap="flat" cmpd="sng" w="25400">
            <a:solidFill>
              <a:schemeClr val="accent3"/>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Hầu hết các ngày</a:t>
            </a:r>
            <a:endParaRPr b="0" i="0" sz="2400" u="none" cap="none" strike="noStrike">
              <a:solidFill>
                <a:schemeClr val="dk1"/>
              </a:solidFill>
              <a:latin typeface="Arial"/>
              <a:ea typeface="Arial"/>
              <a:cs typeface="Arial"/>
              <a:sym typeface="Arial"/>
            </a:endParaRPr>
          </a:p>
        </p:txBody>
      </p:sp>
      <p:sp>
        <p:nvSpPr>
          <p:cNvPr id="301" name="Google Shape;301;p14"/>
          <p:cNvSpPr/>
          <p:nvPr/>
        </p:nvSpPr>
        <p:spPr>
          <a:xfrm>
            <a:off x="1710084" y="5397810"/>
            <a:ext cx="3377975" cy="1091389"/>
          </a:xfrm>
          <a:prstGeom prst="roundRect">
            <a:avLst>
              <a:gd fmla="val 16667" name="adj"/>
            </a:avLst>
          </a:prstGeom>
          <a:solidFill>
            <a:schemeClr val="lt1"/>
          </a:solidFill>
          <a:ln cap="flat" cmpd="sng" w="25400">
            <a:solidFill>
              <a:schemeClr val="accent3"/>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Một số ngày</a:t>
            </a:r>
            <a:endParaRPr b="0" i="0" sz="2400" u="none" cap="none" strike="noStrike">
              <a:solidFill>
                <a:schemeClr val="dk1"/>
              </a:solidFill>
              <a:latin typeface="Arial"/>
              <a:ea typeface="Arial"/>
              <a:cs typeface="Arial"/>
              <a:sym typeface="Arial"/>
            </a:endParaRPr>
          </a:p>
        </p:txBody>
      </p:sp>
      <p:sp>
        <p:nvSpPr>
          <p:cNvPr id="302" name="Google Shape;302;p14"/>
          <p:cNvSpPr/>
          <p:nvPr/>
        </p:nvSpPr>
        <p:spPr>
          <a:xfrm>
            <a:off x="7481562" y="5397810"/>
            <a:ext cx="3377975" cy="1091389"/>
          </a:xfrm>
          <a:prstGeom prst="roundRect">
            <a:avLst>
              <a:gd fmla="val 16667" name="adj"/>
            </a:avLst>
          </a:prstGeom>
          <a:solidFill>
            <a:schemeClr val="lt1"/>
          </a:solidFill>
          <a:ln cap="flat" cmpd="sng" w="25400">
            <a:solidFill>
              <a:schemeClr val="accent3"/>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Không bao giờ</a:t>
            </a:r>
            <a:endParaRPr b="0" i="0" sz="24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500"/>
                                        <p:tgtEl>
                                          <p:spTgt spid="29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15"/>
          <p:cNvSpPr/>
          <p:nvPr/>
        </p:nvSpPr>
        <p:spPr>
          <a:xfrm>
            <a:off x="1105559" y="2249791"/>
            <a:ext cx="10196092" cy="2880594"/>
          </a:xfrm>
          <a:prstGeom prst="ellipse">
            <a:avLst/>
          </a:prstGeom>
          <a:solidFill>
            <a:srgbClr val="F7CAAC"/>
          </a:solidFill>
          <a:ln>
            <a:noFill/>
          </a:ln>
        </p:spPr>
        <p:txBody>
          <a:bodyPr anchorCtr="0" anchor="ctr" bIns="45700" lIns="91425" spcFirstLastPara="1" rIns="91425" wrap="square" tIns="45700">
            <a:noAutofit/>
          </a:bodyPr>
          <a:lstStyle/>
          <a:p>
            <a:pPr indent="0" lvl="0" marL="169329" marR="0" rtl="0" algn="just">
              <a:lnSpc>
                <a:spcPct val="150000"/>
              </a:lnSpc>
              <a:spcBef>
                <a:spcPts val="0"/>
              </a:spcBef>
              <a:spcAft>
                <a:spcPts val="0"/>
              </a:spcAft>
              <a:buNone/>
            </a:pPr>
            <a:r>
              <a:rPr b="0" i="0" lang="en-US" sz="2400" u="none" cap="none" strike="noStrike">
                <a:solidFill>
                  <a:srgbClr val="3B2938"/>
                </a:solidFill>
                <a:latin typeface="Arial"/>
                <a:ea typeface="Arial"/>
                <a:cs typeface="Arial"/>
                <a:sym typeface="Arial"/>
              </a:rPr>
              <a:t>Em có cần thay đổi về thói quen ăn uống hằng ngày để cơ thể được cung cấp đầy đủ các nhóm chất dinh dưỡng không? Vì sao?</a:t>
            </a:r>
            <a:endParaRPr b="0" i="0" sz="2400" u="none" cap="none" strike="noStrike">
              <a:solidFill>
                <a:srgbClr val="3B2938"/>
              </a:solidFill>
              <a:latin typeface="Arial"/>
              <a:ea typeface="Arial"/>
              <a:cs typeface="Arial"/>
              <a:sym typeface="Arial"/>
            </a:endParaRPr>
          </a:p>
        </p:txBody>
      </p:sp>
      <p:pic>
        <p:nvPicPr>
          <p:cNvPr id="308" name="Google Shape;308;p15"/>
          <p:cNvPicPr preferRelativeResize="0"/>
          <p:nvPr/>
        </p:nvPicPr>
        <p:blipFill rotWithShape="1">
          <a:blip r:embed="rId4">
            <a:alphaModFix/>
          </a:blip>
          <a:srcRect b="0" l="0" r="0" t="0"/>
          <a:stretch/>
        </p:blipFill>
        <p:spPr>
          <a:xfrm>
            <a:off x="8850261" y="3894644"/>
            <a:ext cx="2175832" cy="3006332"/>
          </a:xfrm>
          <a:prstGeom prst="rect">
            <a:avLst/>
          </a:prstGeom>
          <a:noFill/>
          <a:ln>
            <a:noFill/>
          </a:ln>
        </p:spPr>
      </p:pic>
      <p:sp>
        <p:nvSpPr>
          <p:cNvPr id="309" name="Google Shape;309;p15"/>
          <p:cNvSpPr txBox="1"/>
          <p:nvPr/>
        </p:nvSpPr>
        <p:spPr>
          <a:xfrm>
            <a:off x="1165907" y="1460190"/>
            <a:ext cx="10272000" cy="789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THẢO LUẬN NHÓM</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p16"/>
          <p:cNvSpPr txBox="1"/>
          <p:nvPr/>
        </p:nvSpPr>
        <p:spPr>
          <a:xfrm>
            <a:off x="959331" y="2136728"/>
            <a:ext cx="10273338" cy="78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KẾT LUẬN</a:t>
            </a:r>
            <a:endParaRPr/>
          </a:p>
        </p:txBody>
      </p:sp>
      <p:sp>
        <p:nvSpPr>
          <p:cNvPr id="315" name="Google Shape;315;p16"/>
          <p:cNvSpPr/>
          <p:nvPr/>
        </p:nvSpPr>
        <p:spPr>
          <a:xfrm>
            <a:off x="1302168" y="3429000"/>
            <a:ext cx="9587664" cy="2398363"/>
          </a:xfrm>
          <a:prstGeom prst="foldedCorner">
            <a:avLst>
              <a:gd fmla="val 30035" name="adj"/>
            </a:avLst>
          </a:prstGeom>
          <a:solidFill>
            <a:srgbClr val="F7CAAC"/>
          </a:solidFill>
          <a:ln>
            <a:noFill/>
          </a:ln>
        </p:spPr>
        <p:txBody>
          <a:bodyPr anchorCtr="0" anchor="t" bIns="45700" lIns="91425" spcFirstLastPara="1" rIns="91425" wrap="square" tIns="45700">
            <a:noAutofit/>
          </a:bodyPr>
          <a:lstStyle/>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Khi chúng ta cảm thấy khát nước là cơ thể đã thiếu nước. Vì vậy, các bạn hãy thường xuyên cung cấp đủ nước cho cơ thể mỗi ngày, không nên chờ đến lúc khát mới uống nước.</a:t>
            </a:r>
            <a:endParaRPr/>
          </a:p>
        </p:txBody>
      </p:sp>
      <p:pic>
        <p:nvPicPr>
          <p:cNvPr descr="https://o.remove.bg/downloads/d6acafa4-535b-40d5-b09d-29a7eed76437/image-removebg-preview.png" id="316" name="Google Shape;316;p16"/>
          <p:cNvPicPr preferRelativeResize="0"/>
          <p:nvPr/>
        </p:nvPicPr>
        <p:blipFill rotWithShape="1">
          <a:blip r:embed="rId4">
            <a:alphaModFix/>
          </a:blip>
          <a:srcRect b="0" l="0" r="0" t="0"/>
          <a:stretch/>
        </p:blipFill>
        <p:spPr>
          <a:xfrm>
            <a:off x="2436921" y="1335652"/>
            <a:ext cx="2499360" cy="1602153"/>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17"/>
          <p:cNvSpPr txBox="1"/>
          <p:nvPr/>
        </p:nvSpPr>
        <p:spPr>
          <a:xfrm>
            <a:off x="959331" y="1555637"/>
            <a:ext cx="10273338" cy="78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KẾT LUẬN</a:t>
            </a:r>
            <a:endParaRPr/>
          </a:p>
        </p:txBody>
      </p:sp>
      <p:pic>
        <p:nvPicPr>
          <p:cNvPr descr="https://o.remove.bg/downloads/d6acafa4-535b-40d5-b09d-29a7eed76437/image-removebg-preview.png" id="322" name="Google Shape;322;p17"/>
          <p:cNvPicPr preferRelativeResize="0"/>
          <p:nvPr/>
        </p:nvPicPr>
        <p:blipFill rotWithShape="1">
          <a:blip r:embed="rId4">
            <a:alphaModFix/>
          </a:blip>
          <a:srcRect b="0" l="0" r="0" t="0"/>
          <a:stretch/>
        </p:blipFill>
        <p:spPr>
          <a:xfrm>
            <a:off x="7148406" y="1133793"/>
            <a:ext cx="1654631" cy="1060660"/>
          </a:xfrm>
          <a:prstGeom prst="rect">
            <a:avLst/>
          </a:prstGeom>
          <a:noFill/>
          <a:ln>
            <a:noFill/>
          </a:ln>
        </p:spPr>
      </p:pic>
      <p:sp>
        <p:nvSpPr>
          <p:cNvPr id="323" name="Google Shape;323;p17"/>
          <p:cNvSpPr/>
          <p:nvPr/>
        </p:nvSpPr>
        <p:spPr>
          <a:xfrm>
            <a:off x="792479" y="2260893"/>
            <a:ext cx="10949577" cy="4480870"/>
          </a:xfrm>
          <a:prstGeom prst="foldedCorner">
            <a:avLst>
              <a:gd fmla="val 16667" name="adj"/>
            </a:avLst>
          </a:prstGeom>
          <a:solidFill>
            <a:srgbClr val="F7CAAC"/>
          </a:solidFill>
          <a:ln>
            <a:noFill/>
          </a:ln>
        </p:spPr>
        <p:txBody>
          <a:bodyPr anchorCtr="0" anchor="t" bIns="45700" lIns="91425" spcFirstLastPara="1" rIns="91425" wrap="square" tIns="45700">
            <a:noAutofit/>
          </a:bodyPr>
          <a:lstStyle/>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Những thức ăn khác nhau chứa các chất dinh dưỡng và năng lượng ở mức độ khác nhau. Vì vậy, cần ăn phối hợp nhiều loại thức ăn để cung cấp đủ nhu cầu dinh dưỡng và năng lượng cho cơ thể.</a:t>
            </a:r>
            <a:endParaRPr/>
          </a:p>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Cần ăn đủ rau, hoa quả để cung cấp đủ chất khoáng, vi-ta-min và chất xơ cho cơ thể.</a:t>
            </a:r>
            <a:endParaRPr/>
          </a:p>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Cần uống đủ nước vì nước chiếm phần lớn khối lượng cơ thể và có vai trò duy trì hoạt động sống của cơ thể.</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animEffect filter="fade" transition="in">
                                      <p:cBhvr>
                                        <p:cTn dur="500"/>
                                        <p:tgtEl>
                                          <p:spTgt spid="3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xEl>
                                              <p:pRg end="1" st="1"/>
                                            </p:txEl>
                                          </p:spTgt>
                                        </p:tgtEl>
                                        <p:attrNameLst>
                                          <p:attrName>style.visibility</p:attrName>
                                        </p:attrNameLst>
                                      </p:cBhvr>
                                      <p:to>
                                        <p:strVal val="visible"/>
                                      </p:to>
                                    </p:set>
                                    <p:animEffect filter="fade" transition="in">
                                      <p:cBhvr>
                                        <p:cTn dur="500"/>
                                        <p:tgtEl>
                                          <p:spTgt spid="3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xEl>
                                              <p:pRg end="2" st="2"/>
                                            </p:txEl>
                                          </p:spTgt>
                                        </p:tgtEl>
                                        <p:attrNameLst>
                                          <p:attrName>style.visibility</p:attrName>
                                        </p:attrNameLst>
                                      </p:cBhvr>
                                      <p:to>
                                        <p:strVal val="visible"/>
                                      </p:to>
                                    </p:set>
                                    <p:animEffect filter="fade" transition="in">
                                      <p:cBhvr>
                                        <p:cTn dur="500"/>
                                        <p:tgtEl>
                                          <p:spTgt spid="32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pic>
        <p:nvPicPr>
          <p:cNvPr id="328" name="Google Shape;328;p18">
            <a:hlinkClick r:id="rId4"/>
          </p:cNvPr>
          <p:cNvPicPr preferRelativeResize="0"/>
          <p:nvPr/>
        </p:nvPicPr>
        <p:blipFill rotWithShape="1">
          <a:blip r:embed="rId5">
            <a:alphaModFix/>
          </a:blip>
          <a:srcRect b="0" l="0" r="0" t="0"/>
          <a:stretch/>
        </p:blipFill>
        <p:spPr>
          <a:xfrm>
            <a:off x="4501083" y="3015453"/>
            <a:ext cx="3189835" cy="1764777"/>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19"/>
          <p:cNvSpPr txBox="1"/>
          <p:nvPr/>
        </p:nvSpPr>
        <p:spPr>
          <a:xfrm>
            <a:off x="4094928" y="1415240"/>
            <a:ext cx="4002144" cy="74793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SzPts val="3200"/>
              <a:buFont typeface="Fredoka"/>
              <a:buNone/>
            </a:pPr>
            <a:r>
              <a:rPr b="1" i="0" lang="en-US" sz="3200" u="none" cap="none" strike="noStrike">
                <a:solidFill>
                  <a:srgbClr val="000000"/>
                </a:solidFill>
                <a:latin typeface="Arial"/>
                <a:ea typeface="Arial"/>
                <a:cs typeface="Arial"/>
                <a:sym typeface="Arial"/>
              </a:rPr>
              <a:t>Câu 1</a:t>
            </a:r>
            <a:endParaRPr/>
          </a:p>
        </p:txBody>
      </p:sp>
      <p:sp>
        <p:nvSpPr>
          <p:cNvPr id="334" name="Google Shape;334;p19"/>
          <p:cNvSpPr/>
          <p:nvPr/>
        </p:nvSpPr>
        <p:spPr>
          <a:xfrm>
            <a:off x="3077550" y="3429000"/>
            <a:ext cx="8120051" cy="1584036"/>
          </a:xfrm>
          <a:prstGeom prst="roundRect">
            <a:avLst>
              <a:gd fmla="val 16667"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35" name="Google Shape;335;p19"/>
          <p:cNvSpPr/>
          <p:nvPr/>
        </p:nvSpPr>
        <p:spPr>
          <a:xfrm>
            <a:off x="146304" y="2119130"/>
            <a:ext cx="11899392" cy="983332"/>
          </a:xfrm>
          <a:prstGeom prst="roundRect">
            <a:avLst>
              <a:gd fmla="val 16667" name="adj"/>
            </a:avLst>
          </a:prstGeom>
          <a:solidFill>
            <a:srgbClr val="FFFFFF"/>
          </a:solidFill>
          <a:ln cap="flat" cmpd="sng" w="25400">
            <a:solidFill>
              <a:srgbClr val="C0504D"/>
            </a:solidFill>
            <a:prstDash val="lgDash"/>
            <a:round/>
            <a:headEnd len="sm" w="sm" type="none"/>
            <a:tailEnd len="sm" w="sm" type="none"/>
          </a:ln>
        </p:spPr>
        <p:txBody>
          <a:bodyPr anchorCtr="0" anchor="ctr" bIns="45700" lIns="91425" spcFirstLastPara="1" rIns="91425" wrap="square" tIns="45700">
            <a:noAutofit/>
          </a:bodyPr>
          <a:lstStyle/>
          <a:p>
            <a:pPr indent="0" lvl="0" marL="169329" marR="0" rtl="0" algn="ctr">
              <a:lnSpc>
                <a:spcPct val="150000"/>
              </a:lnSpc>
              <a:spcBef>
                <a:spcPts val="0"/>
              </a:spcBef>
              <a:spcAft>
                <a:spcPts val="0"/>
              </a:spcAft>
              <a:buClr>
                <a:srgbClr val="3B2938"/>
              </a:buClr>
              <a:buSzPts val="1600"/>
              <a:buFont typeface="Arial"/>
              <a:buNone/>
            </a:pPr>
            <a:r>
              <a:rPr b="0" i="0" lang="en-US" sz="2400" u="none" cap="none" strike="noStrike">
                <a:solidFill>
                  <a:srgbClr val="000000"/>
                </a:solidFill>
                <a:latin typeface="Arial"/>
                <a:ea typeface="Arial"/>
                <a:cs typeface="Arial"/>
                <a:sym typeface="Arial"/>
              </a:rPr>
              <a:t>Dựa vào hình 2, cho biết em cần uống khoảng bao nhiêu lít nước mỗi ngày.</a:t>
            </a:r>
            <a:endParaRPr b="0" i="0" sz="2400" u="none" cap="none" strike="noStrike">
              <a:solidFill>
                <a:srgbClr val="000000"/>
              </a:solidFill>
              <a:latin typeface="Arial"/>
              <a:ea typeface="Arial"/>
              <a:cs typeface="Arial"/>
              <a:sym typeface="Arial"/>
            </a:endParaRPr>
          </a:p>
        </p:txBody>
      </p:sp>
      <p:pic>
        <p:nvPicPr>
          <p:cNvPr id="336" name="Google Shape;336;p19"/>
          <p:cNvPicPr preferRelativeResize="0"/>
          <p:nvPr/>
        </p:nvPicPr>
        <p:blipFill rotWithShape="1">
          <a:blip r:embed="rId5">
            <a:alphaModFix/>
          </a:blip>
          <a:srcRect b="0" l="0" r="0" t="0"/>
          <a:stretch/>
        </p:blipFill>
        <p:spPr>
          <a:xfrm>
            <a:off x="994399" y="3385892"/>
            <a:ext cx="1206360" cy="1675501"/>
          </a:xfrm>
          <a:prstGeom prst="rect">
            <a:avLst/>
          </a:prstGeom>
          <a:noFill/>
          <a:ln>
            <a:noFill/>
          </a:ln>
        </p:spPr>
      </p:pic>
      <p:sp>
        <p:nvSpPr>
          <p:cNvPr id="337" name="Google Shape;337;p19"/>
          <p:cNvSpPr txBox="1"/>
          <p:nvPr/>
        </p:nvSpPr>
        <p:spPr>
          <a:xfrm>
            <a:off x="994399" y="5503561"/>
            <a:ext cx="7534656" cy="112184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Dựa vào hình vẽ, ta có: 250 x 6 = 1500 (ml) </a:t>
            </a:r>
            <a:endParaRPr/>
          </a:p>
          <a:p>
            <a:pPr indent="0" lvl="0" marL="0" marR="0" rtl="0" algn="l">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Vậy mỗi ngày cần uống 1,5 lít nước</a:t>
            </a:r>
            <a:endParaRPr b="0" i="0" sz="2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pic>
        <p:nvPicPr>
          <p:cNvPr id="202" name="Google Shape;202;p2">
            <a:hlinkClick r:id="rId4"/>
          </p:cNvPr>
          <p:cNvPicPr preferRelativeResize="0"/>
          <p:nvPr/>
        </p:nvPicPr>
        <p:blipFill rotWithShape="1">
          <a:blip r:embed="rId5">
            <a:alphaModFix/>
          </a:blip>
          <a:srcRect b="0" l="0" r="0" t="0"/>
          <a:stretch/>
        </p:blipFill>
        <p:spPr>
          <a:xfrm>
            <a:off x="4501083" y="3015453"/>
            <a:ext cx="3189835" cy="1764777"/>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20"/>
          <p:cNvSpPr txBox="1"/>
          <p:nvPr/>
        </p:nvSpPr>
        <p:spPr>
          <a:xfrm>
            <a:off x="4094928" y="1384259"/>
            <a:ext cx="4002144" cy="7479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Câu 2</a:t>
            </a:r>
            <a:endParaRPr/>
          </a:p>
        </p:txBody>
      </p:sp>
      <p:sp>
        <p:nvSpPr>
          <p:cNvPr id="343" name="Google Shape;343;p20"/>
          <p:cNvSpPr/>
          <p:nvPr/>
        </p:nvSpPr>
        <p:spPr>
          <a:xfrm>
            <a:off x="1682392" y="1994089"/>
            <a:ext cx="8827215" cy="983332"/>
          </a:xfrm>
          <a:prstGeom prst="roundRect">
            <a:avLst>
              <a:gd fmla="val 16667" name="adj"/>
            </a:avLst>
          </a:prstGeom>
          <a:solidFill>
            <a:schemeClr val="lt1"/>
          </a:solidFill>
          <a:ln cap="flat" cmpd="sng" w="25400">
            <a:solidFill>
              <a:schemeClr val="accent2"/>
            </a:solidFill>
            <a:prstDash val="lgDash"/>
            <a:round/>
            <a:headEnd len="sm" w="sm" type="none"/>
            <a:tailEnd len="sm" w="sm" type="none"/>
          </a:ln>
        </p:spPr>
        <p:txBody>
          <a:bodyPr anchorCtr="0" anchor="ctr" bIns="45700" lIns="91425" spcFirstLastPara="1" rIns="91425" wrap="square" tIns="45700">
            <a:noAutofit/>
          </a:bodyPr>
          <a:lstStyle/>
          <a:p>
            <a:pPr indent="0" lvl="0" marL="169329" marR="0" rtl="0" algn="ctr">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Tại sao chúng ta cần phải uống nước mỗi ngày?</a:t>
            </a:r>
            <a:endParaRPr b="0" i="0" sz="2400" u="none" cap="none" strike="noStrike">
              <a:solidFill>
                <a:srgbClr val="000000"/>
              </a:solidFill>
              <a:latin typeface="Arial"/>
              <a:ea typeface="Arial"/>
              <a:cs typeface="Arial"/>
              <a:sym typeface="Arial"/>
            </a:endParaRPr>
          </a:p>
        </p:txBody>
      </p:sp>
      <p:sp>
        <p:nvSpPr>
          <p:cNvPr id="344" name="Google Shape;344;p20"/>
          <p:cNvSpPr/>
          <p:nvPr/>
        </p:nvSpPr>
        <p:spPr>
          <a:xfrm>
            <a:off x="2611876" y="3109022"/>
            <a:ext cx="6968245" cy="3353924"/>
          </a:xfrm>
          <a:prstGeom prst="roundRect">
            <a:avLst>
              <a:gd fmla="val 10226"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pic>
        <p:nvPicPr>
          <p:cNvPr id="345" name="Google Shape;345;p20"/>
          <p:cNvPicPr preferRelativeResize="0"/>
          <p:nvPr/>
        </p:nvPicPr>
        <p:blipFill rotWithShape="1">
          <a:blip r:embed="rId5">
            <a:alphaModFix/>
          </a:blip>
          <a:srcRect b="0" l="0" r="0" t="0"/>
          <a:stretch/>
        </p:blipFill>
        <p:spPr>
          <a:xfrm>
            <a:off x="229853" y="3244900"/>
            <a:ext cx="1951074" cy="36131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9" name="Shape 349"/>
        <p:cNvGrpSpPr/>
        <p:nvPr/>
      </p:nvGrpSpPr>
      <p:grpSpPr>
        <a:xfrm>
          <a:off x="0" y="0"/>
          <a:ext cx="0" cy="0"/>
          <a:chOff x="0" y="0"/>
          <a:chExt cx="0" cy="0"/>
        </a:xfrm>
      </p:grpSpPr>
      <p:sp>
        <p:nvSpPr>
          <p:cNvPr id="350" name="Google Shape;350;p21"/>
          <p:cNvSpPr txBox="1"/>
          <p:nvPr/>
        </p:nvSpPr>
        <p:spPr>
          <a:xfrm>
            <a:off x="4094928" y="1384259"/>
            <a:ext cx="4002144" cy="7479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Câu 2</a:t>
            </a:r>
            <a:endParaRPr/>
          </a:p>
        </p:txBody>
      </p:sp>
      <p:sp>
        <p:nvSpPr>
          <p:cNvPr id="351" name="Google Shape;351;p21"/>
          <p:cNvSpPr/>
          <p:nvPr/>
        </p:nvSpPr>
        <p:spPr>
          <a:xfrm>
            <a:off x="1682392" y="1994089"/>
            <a:ext cx="8827215" cy="983332"/>
          </a:xfrm>
          <a:prstGeom prst="roundRect">
            <a:avLst>
              <a:gd fmla="val 16667" name="adj"/>
            </a:avLst>
          </a:prstGeom>
          <a:solidFill>
            <a:schemeClr val="lt1"/>
          </a:solidFill>
          <a:ln cap="flat" cmpd="sng" w="25400">
            <a:solidFill>
              <a:schemeClr val="accent2"/>
            </a:solidFill>
            <a:prstDash val="lgDash"/>
            <a:round/>
            <a:headEnd len="sm" w="sm" type="none"/>
            <a:tailEnd len="sm" w="sm" type="none"/>
          </a:ln>
        </p:spPr>
        <p:txBody>
          <a:bodyPr anchorCtr="0" anchor="ctr" bIns="45700" lIns="91425" spcFirstLastPara="1" rIns="91425" wrap="square" tIns="45700">
            <a:noAutofit/>
          </a:bodyPr>
          <a:lstStyle/>
          <a:p>
            <a:pPr indent="0" lvl="0" marL="169329" marR="0" rtl="0" algn="ctr">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Tại sao chúng ta cần phải uống nước mỗi ngày?</a:t>
            </a:r>
            <a:endParaRPr b="0" i="0" sz="2400" u="none" cap="none" strike="noStrike">
              <a:solidFill>
                <a:srgbClr val="000000"/>
              </a:solidFill>
              <a:latin typeface="Arial"/>
              <a:ea typeface="Arial"/>
              <a:cs typeface="Arial"/>
              <a:sym typeface="Arial"/>
            </a:endParaRPr>
          </a:p>
        </p:txBody>
      </p:sp>
      <p:sp>
        <p:nvSpPr>
          <p:cNvPr id="352" name="Google Shape;352;p21"/>
          <p:cNvSpPr/>
          <p:nvPr/>
        </p:nvSpPr>
        <p:spPr>
          <a:xfrm>
            <a:off x="329183" y="3179308"/>
            <a:ext cx="11533632" cy="33378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Chúng ta phải uống đủ nước mỗi ngày để cung cấp đủ lượng nước cần thiết cho các hoạt động của cơ thể:</a:t>
            </a:r>
            <a:endParaRPr b="0" i="0" sz="2400" u="none" cap="none" strike="noStrike">
              <a:solidFill>
                <a:srgbClr val="000000"/>
              </a:solidFill>
              <a:latin typeface="Arial"/>
              <a:ea typeface="Arial"/>
              <a:cs typeface="Arial"/>
              <a:sym typeface="Arial"/>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Tiêu hóa thức ăn, hòa tan một số chất dinh dưỡng. </a:t>
            </a:r>
            <a:endParaRPr b="0" i="0" sz="2400" u="none" cap="none" strike="noStrike">
              <a:solidFill>
                <a:srgbClr val="000000"/>
              </a:solidFill>
              <a:latin typeface="Arial"/>
              <a:ea typeface="Arial"/>
              <a:cs typeface="Arial"/>
              <a:sym typeface="Arial"/>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Vận chuyển đi khắp cơ thể. </a:t>
            </a:r>
            <a:endParaRPr b="0" i="0" sz="2400" u="none" cap="none" strike="noStrike">
              <a:solidFill>
                <a:srgbClr val="000000"/>
              </a:solidFill>
              <a:latin typeface="Arial"/>
              <a:ea typeface="Arial"/>
              <a:cs typeface="Arial"/>
              <a:sym typeface="Arial"/>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Làm mát cơ thể khi ra mồ hôi. </a:t>
            </a:r>
            <a:endParaRPr b="0" i="0" sz="2400" u="none" cap="none" strike="noStrike">
              <a:solidFill>
                <a:srgbClr val="000000"/>
              </a:solidFill>
              <a:latin typeface="Arial"/>
              <a:ea typeface="Arial"/>
              <a:cs typeface="Arial"/>
              <a:sym typeface="Arial"/>
            </a:endParaRPr>
          </a:p>
          <a:p>
            <a:pPr indent="-457189" lvl="0" marL="457189"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Đào thải các chất độc, chất cặn bã qua nước tiểu, mồ hôi, phân.</a:t>
            </a:r>
            <a:endParaRPr/>
          </a:p>
        </p:txBody>
      </p:sp>
      <p:pic>
        <p:nvPicPr>
          <p:cNvPr id="353" name="Google Shape;353;p21"/>
          <p:cNvPicPr preferRelativeResize="0"/>
          <p:nvPr/>
        </p:nvPicPr>
        <p:blipFill rotWithShape="1">
          <a:blip r:embed="rId4">
            <a:alphaModFix/>
          </a:blip>
          <a:srcRect b="0" l="0" r="0" t="0"/>
          <a:stretch/>
        </p:blipFill>
        <p:spPr>
          <a:xfrm>
            <a:off x="9900694" y="1513926"/>
            <a:ext cx="1738533" cy="123653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xEl>
                                              <p:pRg end="0" st="0"/>
                                            </p:txEl>
                                          </p:spTgt>
                                        </p:tgtEl>
                                        <p:attrNameLst>
                                          <p:attrName>style.visibility</p:attrName>
                                        </p:attrNameLst>
                                      </p:cBhvr>
                                      <p:to>
                                        <p:strVal val="visible"/>
                                      </p:to>
                                    </p:set>
                                    <p:animEffect filter="fade" transition="in">
                                      <p:cBhvr>
                                        <p:cTn dur="500"/>
                                        <p:tgtEl>
                                          <p:spTgt spid="3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xEl>
                                              <p:pRg end="1" st="1"/>
                                            </p:txEl>
                                          </p:spTgt>
                                        </p:tgtEl>
                                        <p:attrNameLst>
                                          <p:attrName>style.visibility</p:attrName>
                                        </p:attrNameLst>
                                      </p:cBhvr>
                                      <p:to>
                                        <p:strVal val="visible"/>
                                      </p:to>
                                    </p:set>
                                    <p:animEffect filter="fade" transition="in">
                                      <p:cBhvr>
                                        <p:cTn dur="500"/>
                                        <p:tgtEl>
                                          <p:spTgt spid="3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xEl>
                                              <p:pRg end="2" st="2"/>
                                            </p:txEl>
                                          </p:spTgt>
                                        </p:tgtEl>
                                        <p:attrNameLst>
                                          <p:attrName>style.visibility</p:attrName>
                                        </p:attrNameLst>
                                      </p:cBhvr>
                                      <p:to>
                                        <p:strVal val="visible"/>
                                      </p:to>
                                    </p:set>
                                    <p:animEffect filter="fade" transition="in">
                                      <p:cBhvr>
                                        <p:cTn dur="500"/>
                                        <p:tgtEl>
                                          <p:spTgt spid="3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xEl>
                                              <p:pRg end="3" st="3"/>
                                            </p:txEl>
                                          </p:spTgt>
                                        </p:tgtEl>
                                        <p:attrNameLst>
                                          <p:attrName>style.visibility</p:attrName>
                                        </p:attrNameLst>
                                      </p:cBhvr>
                                      <p:to>
                                        <p:strVal val="visible"/>
                                      </p:to>
                                    </p:set>
                                    <p:animEffect filter="fade" transition="in">
                                      <p:cBhvr>
                                        <p:cTn dur="500"/>
                                        <p:tgtEl>
                                          <p:spTgt spid="3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xEl>
                                              <p:pRg end="4" st="4"/>
                                            </p:txEl>
                                          </p:spTgt>
                                        </p:tgtEl>
                                        <p:attrNameLst>
                                          <p:attrName>style.visibility</p:attrName>
                                        </p:attrNameLst>
                                      </p:cBhvr>
                                      <p:to>
                                        <p:strVal val="visible"/>
                                      </p:to>
                                    </p:set>
                                    <p:animEffect filter="fade" transition="in">
                                      <p:cBhvr>
                                        <p:cTn dur="500"/>
                                        <p:tgtEl>
                                          <p:spTgt spid="35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Google Shape;358;p22"/>
          <p:cNvSpPr txBox="1"/>
          <p:nvPr/>
        </p:nvSpPr>
        <p:spPr>
          <a:xfrm>
            <a:off x="1119576" y="1810834"/>
            <a:ext cx="10390253" cy="431496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667" u="none" cap="none" strike="noStrike">
                <a:solidFill>
                  <a:srgbClr val="000000"/>
                </a:solidFill>
                <a:latin typeface="Arial"/>
                <a:ea typeface="Arial"/>
                <a:cs typeface="Arial"/>
                <a:sym typeface="Arial"/>
              </a:rPr>
              <a:t>Câu 1:</a:t>
            </a:r>
            <a:r>
              <a:rPr b="0" i="0" lang="en-US" sz="2667" u="none" cap="none" strike="noStrike">
                <a:solidFill>
                  <a:srgbClr val="000000"/>
                </a:solidFill>
                <a:latin typeface="Arial"/>
                <a:ea typeface="Arial"/>
                <a:cs typeface="Arial"/>
                <a:sym typeface="Arial"/>
              </a:rPr>
              <a:t> Trong các thực phẩm sau đây, loại nào có hàm lượng ca-lo cao nhất?</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A. Thịt gà</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B. Thanh long</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C. Cơm</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D. Cá ngừ</a:t>
            </a:r>
            <a:endParaRPr/>
          </a:p>
          <a:p>
            <a:pPr indent="0" lvl="0" marL="0" marR="0" rtl="0" algn="just">
              <a:lnSpc>
                <a:spcPct val="150000"/>
              </a:lnSpc>
              <a:spcBef>
                <a:spcPts val="0"/>
              </a:spcBef>
              <a:spcAft>
                <a:spcPts val="0"/>
              </a:spcAft>
              <a:buNone/>
            </a:pPr>
            <a:r>
              <a:t/>
            </a:r>
            <a:endParaRPr b="0" i="0" sz="2667" u="none" cap="none" strike="noStrike">
              <a:solidFill>
                <a:srgbClr val="000000"/>
              </a:solidFill>
              <a:latin typeface="Arial"/>
              <a:ea typeface="Arial"/>
              <a:cs typeface="Arial"/>
              <a:sym typeface="Arial"/>
            </a:endParaRPr>
          </a:p>
        </p:txBody>
      </p:sp>
      <p:sp>
        <p:nvSpPr>
          <p:cNvPr id="359" name="Google Shape;359;p22"/>
          <p:cNvSpPr/>
          <p:nvPr/>
        </p:nvSpPr>
        <p:spPr>
          <a:xfrm>
            <a:off x="985855" y="4381304"/>
            <a:ext cx="659348" cy="660383"/>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23"/>
          <p:cNvSpPr txBox="1"/>
          <p:nvPr/>
        </p:nvSpPr>
        <p:spPr>
          <a:xfrm>
            <a:off x="292261" y="1970100"/>
            <a:ext cx="11899739" cy="24679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667" u="none" cap="none" strike="noStrike">
                <a:solidFill>
                  <a:srgbClr val="000000"/>
                </a:solidFill>
                <a:latin typeface="Arial"/>
                <a:ea typeface="Arial"/>
                <a:cs typeface="Arial"/>
                <a:sym typeface="Arial"/>
              </a:rPr>
              <a:t>Câu 2: </a:t>
            </a:r>
            <a:r>
              <a:rPr b="0" i="0" lang="en-US" sz="2667" u="none" cap="none" strike="noStrike">
                <a:solidFill>
                  <a:srgbClr val="000000"/>
                </a:solidFill>
                <a:latin typeface="Arial"/>
                <a:ea typeface="Arial"/>
                <a:cs typeface="Arial"/>
                <a:sym typeface="Arial"/>
              </a:rPr>
              <a:t>Chúng ta cần uống khoảng bao nhiêu lít nước mỗi ngày?</a:t>
            </a:r>
            <a:endParaRPr/>
          </a:p>
          <a:p>
            <a:pPr indent="0" lvl="2"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	A. 1 lít					B. 1,5 lít.</a:t>
            </a:r>
            <a:endParaRPr/>
          </a:p>
          <a:p>
            <a:pPr indent="0" lvl="2"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	C. 2 lít.					D. 2,5 lít.</a:t>
            </a:r>
            <a:endParaRPr/>
          </a:p>
          <a:p>
            <a:pPr indent="0" lvl="0" marL="0" marR="0" rtl="0" algn="just">
              <a:lnSpc>
                <a:spcPct val="150000"/>
              </a:lnSpc>
              <a:spcBef>
                <a:spcPts val="0"/>
              </a:spcBef>
              <a:spcAft>
                <a:spcPts val="0"/>
              </a:spcAft>
              <a:buNone/>
            </a:pPr>
            <a:r>
              <a:t/>
            </a:r>
            <a:endParaRPr b="0" i="0" sz="2667" u="none" cap="none" strike="noStrike">
              <a:solidFill>
                <a:srgbClr val="000000"/>
              </a:solidFill>
              <a:latin typeface="Arial"/>
              <a:ea typeface="Arial"/>
              <a:cs typeface="Arial"/>
              <a:sym typeface="Arial"/>
            </a:endParaRPr>
          </a:p>
        </p:txBody>
      </p:sp>
      <p:sp>
        <p:nvSpPr>
          <p:cNvPr id="365" name="Google Shape;365;p23"/>
          <p:cNvSpPr/>
          <p:nvPr/>
        </p:nvSpPr>
        <p:spPr>
          <a:xfrm>
            <a:off x="6536538" y="2662028"/>
            <a:ext cx="659348" cy="660383"/>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24"/>
          <p:cNvSpPr txBox="1"/>
          <p:nvPr/>
        </p:nvSpPr>
        <p:spPr>
          <a:xfrm>
            <a:off x="811138" y="1868646"/>
            <a:ext cx="10785777" cy="431496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667" u="none" cap="none" strike="noStrike">
                <a:solidFill>
                  <a:srgbClr val="000000"/>
                </a:solidFill>
                <a:latin typeface="Arial"/>
                <a:ea typeface="Arial"/>
                <a:cs typeface="Arial"/>
                <a:sym typeface="Arial"/>
              </a:rPr>
              <a:t>Câu 3: </a:t>
            </a:r>
            <a:r>
              <a:rPr b="0" i="0" lang="en-US" sz="2667" u="none" cap="none" strike="noStrike">
                <a:solidFill>
                  <a:srgbClr val="000000"/>
                </a:solidFill>
                <a:latin typeface="Arial"/>
                <a:ea typeface="Arial"/>
                <a:cs typeface="Arial"/>
                <a:sym typeface="Arial"/>
              </a:rPr>
              <a:t>Đâu không phải vai trò của nước?</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A. Giúp tiêu hóa thức ăn, hòa tan chất dinh dưỡng và bài tiết chất thải.</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B. Giúp làm mát cơ thể khi thoát mồ hôi.</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C. Giúp vận chuyển các chất dinh dưỡng đi khắp cơ thể.</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D. Giúp cơ thể có đầy đủ năng lượng sống.</a:t>
            </a:r>
            <a:endParaRPr/>
          </a:p>
          <a:p>
            <a:pPr indent="0" lvl="0" marL="0" marR="0" rtl="0" algn="just">
              <a:lnSpc>
                <a:spcPct val="150000"/>
              </a:lnSpc>
              <a:spcBef>
                <a:spcPts val="0"/>
              </a:spcBef>
              <a:spcAft>
                <a:spcPts val="0"/>
              </a:spcAft>
              <a:buNone/>
            </a:pPr>
            <a:r>
              <a:t/>
            </a:r>
            <a:endParaRPr b="0" i="0" sz="2667" u="none" cap="none" strike="noStrike">
              <a:solidFill>
                <a:srgbClr val="000000"/>
              </a:solidFill>
              <a:latin typeface="Arial"/>
              <a:ea typeface="Arial"/>
              <a:cs typeface="Arial"/>
              <a:sym typeface="Arial"/>
            </a:endParaRPr>
          </a:p>
        </p:txBody>
      </p:sp>
      <p:sp>
        <p:nvSpPr>
          <p:cNvPr id="371" name="Google Shape;371;p24"/>
          <p:cNvSpPr/>
          <p:nvPr/>
        </p:nvSpPr>
        <p:spPr>
          <a:xfrm>
            <a:off x="741700" y="4427118"/>
            <a:ext cx="659348" cy="660383"/>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25"/>
          <p:cNvSpPr txBox="1"/>
          <p:nvPr/>
        </p:nvSpPr>
        <p:spPr>
          <a:xfrm>
            <a:off x="292261" y="1875670"/>
            <a:ext cx="11899739" cy="369928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667" u="none" cap="none" strike="noStrike">
                <a:solidFill>
                  <a:srgbClr val="000000"/>
                </a:solidFill>
                <a:latin typeface="Arial"/>
                <a:ea typeface="Arial"/>
                <a:cs typeface="Arial"/>
                <a:sym typeface="Arial"/>
              </a:rPr>
              <a:t>Câu 4: </a:t>
            </a:r>
            <a:r>
              <a:rPr b="0" i="0" lang="en-US" sz="2667" u="none" cap="none" strike="noStrike">
                <a:solidFill>
                  <a:srgbClr val="000000"/>
                </a:solidFill>
                <a:latin typeface="Arial"/>
                <a:ea typeface="Arial"/>
                <a:cs typeface="Arial"/>
                <a:sym typeface="Arial"/>
              </a:rPr>
              <a:t>Vai trò của vi-ta-min như A, B</a:t>
            </a:r>
            <a:r>
              <a:rPr b="0" baseline="-25000" i="0" lang="en-US" sz="2667" u="none" cap="none" strike="noStrike">
                <a:solidFill>
                  <a:srgbClr val="000000"/>
                </a:solidFill>
                <a:latin typeface="Arial"/>
                <a:ea typeface="Arial"/>
                <a:cs typeface="Arial"/>
                <a:sym typeface="Arial"/>
              </a:rPr>
              <a:t>1</a:t>
            </a:r>
            <a:r>
              <a:rPr b="0" i="0" lang="en-US" sz="2667" u="none" cap="none" strike="noStrike">
                <a:solidFill>
                  <a:srgbClr val="000000"/>
                </a:solidFill>
                <a:latin typeface="Arial"/>
                <a:ea typeface="Arial"/>
                <a:cs typeface="Arial"/>
                <a:sym typeface="Arial"/>
              </a:rPr>
              <a:t>, C,… đối với cơ thể là</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A. Giúp dạ dày co bóp mạnh hơn.</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B. Cung cấp chất xơ, nhanh no và phòng tránh táo bón.</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C. Giúp mắt, răng, lợi, da,… khỏe mạnh.</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D. Cung cấp năng lượng.</a:t>
            </a:r>
            <a:endParaRPr/>
          </a:p>
          <a:p>
            <a:pPr indent="0" lvl="0" marL="0" marR="0" rtl="0" algn="just">
              <a:lnSpc>
                <a:spcPct val="150000"/>
              </a:lnSpc>
              <a:spcBef>
                <a:spcPts val="0"/>
              </a:spcBef>
              <a:spcAft>
                <a:spcPts val="0"/>
              </a:spcAft>
              <a:buNone/>
            </a:pPr>
            <a:r>
              <a:t/>
            </a:r>
            <a:endParaRPr b="0" i="0" sz="2667" u="none" cap="none" strike="noStrike">
              <a:solidFill>
                <a:srgbClr val="000000"/>
              </a:solidFill>
              <a:latin typeface="Arial"/>
              <a:ea typeface="Arial"/>
              <a:cs typeface="Arial"/>
              <a:sym typeface="Arial"/>
            </a:endParaRPr>
          </a:p>
        </p:txBody>
      </p:sp>
      <p:sp>
        <p:nvSpPr>
          <p:cNvPr id="377" name="Google Shape;377;p25"/>
          <p:cNvSpPr/>
          <p:nvPr/>
        </p:nvSpPr>
        <p:spPr>
          <a:xfrm>
            <a:off x="209492" y="3771805"/>
            <a:ext cx="659348" cy="660383"/>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26"/>
          <p:cNvSpPr txBox="1"/>
          <p:nvPr/>
        </p:nvSpPr>
        <p:spPr>
          <a:xfrm>
            <a:off x="930890" y="1887199"/>
            <a:ext cx="11899739" cy="308360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667" u="none" cap="none" strike="noStrike">
                <a:solidFill>
                  <a:srgbClr val="000000"/>
                </a:solidFill>
                <a:latin typeface="Arial"/>
                <a:ea typeface="Arial"/>
                <a:cs typeface="Arial"/>
                <a:sym typeface="Arial"/>
              </a:rPr>
              <a:t>Câu 5: </a:t>
            </a:r>
            <a:r>
              <a:rPr b="0" i="0" lang="en-US" sz="2667" u="none" cap="none" strike="noStrike">
                <a:solidFill>
                  <a:srgbClr val="000000"/>
                </a:solidFill>
                <a:latin typeface="Arial"/>
                <a:ea typeface="Arial"/>
                <a:cs typeface="Arial"/>
                <a:sym typeface="Arial"/>
              </a:rPr>
              <a:t>Khi chúng ta cảm thấy khát nước tức là</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A. cơ thể đang thiếu nước.</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B. cơ thể đang thừa nước.</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C. cơ thể thiếu nước trầm trọng.</a:t>
            </a:r>
            <a:endParaRPr/>
          </a:p>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D. cơ thể thừa quá nhiều nước.</a:t>
            </a:r>
            <a:endParaRPr/>
          </a:p>
        </p:txBody>
      </p:sp>
      <p:sp>
        <p:nvSpPr>
          <p:cNvPr id="383" name="Google Shape;383;p26"/>
          <p:cNvSpPr/>
          <p:nvPr/>
        </p:nvSpPr>
        <p:spPr>
          <a:xfrm>
            <a:off x="850361" y="2572606"/>
            <a:ext cx="659348" cy="660383"/>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388" name="Shape 388"/>
        <p:cNvGrpSpPr/>
        <p:nvPr/>
      </p:nvGrpSpPr>
      <p:grpSpPr>
        <a:xfrm>
          <a:off x="0" y="0"/>
          <a:ext cx="0" cy="0"/>
          <a:chOff x="0" y="0"/>
          <a:chExt cx="0" cy="0"/>
        </a:xfrm>
      </p:grpSpPr>
      <p:pic>
        <p:nvPicPr>
          <p:cNvPr id="389" name="Google Shape;389;p27"/>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390" name="Google Shape;390;p27"/>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391" name="Google Shape;391;p27"/>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392" name="Google Shape;392;p27"/>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pic>
        <p:nvPicPr>
          <p:cNvPr id="393" name="Google Shape;393;p27"/>
          <p:cNvPicPr preferRelativeResize="0"/>
          <p:nvPr/>
        </p:nvPicPr>
        <p:blipFill rotWithShape="1">
          <a:blip r:embed="rId7">
            <a:alphaModFix/>
          </a:blip>
          <a:srcRect b="0" l="0" r="0" t="0"/>
          <a:stretch/>
        </p:blipFill>
        <p:spPr>
          <a:xfrm>
            <a:off x="244134" y="3971625"/>
            <a:ext cx="1930138" cy="1932553"/>
          </a:xfrm>
          <a:prstGeom prst="rect">
            <a:avLst/>
          </a:prstGeom>
          <a:noFill/>
          <a:ln>
            <a:noFill/>
          </a:ln>
        </p:spPr>
      </p:pic>
      <p:pic>
        <p:nvPicPr>
          <p:cNvPr id="394" name="Google Shape;394;p27"/>
          <p:cNvPicPr preferRelativeResize="0"/>
          <p:nvPr/>
        </p:nvPicPr>
        <p:blipFill rotWithShape="1">
          <a:blip r:embed="rId8">
            <a:alphaModFix/>
          </a:blip>
          <a:srcRect b="0" l="0" r="0" t="0"/>
          <a:stretch/>
        </p:blipFill>
        <p:spPr>
          <a:xfrm>
            <a:off x="10088041" y="3522486"/>
            <a:ext cx="1447071" cy="2911121"/>
          </a:xfrm>
          <a:prstGeom prst="rect">
            <a:avLst/>
          </a:prstGeom>
          <a:noFill/>
          <a:ln>
            <a:noFill/>
          </a:ln>
        </p:spPr>
      </p:pic>
      <p:pic>
        <p:nvPicPr>
          <p:cNvPr id="395" name="Google Shape;395;p27"/>
          <p:cNvPicPr preferRelativeResize="0"/>
          <p:nvPr/>
        </p:nvPicPr>
        <p:blipFill rotWithShape="1">
          <a:blip r:embed="rId9">
            <a:alphaModFix/>
          </a:blip>
          <a:srcRect b="0" l="0" r="0" t="0"/>
          <a:stretch/>
        </p:blipFill>
        <p:spPr>
          <a:xfrm flipH="1">
            <a:off x="2000191" y="4693441"/>
            <a:ext cx="1735719" cy="1541896"/>
          </a:xfrm>
          <a:prstGeom prst="rect">
            <a:avLst/>
          </a:prstGeom>
          <a:noFill/>
          <a:ln>
            <a:noFill/>
          </a:ln>
        </p:spPr>
      </p:pic>
      <p:pic>
        <p:nvPicPr>
          <p:cNvPr id="396" name="Google Shape;396;p27"/>
          <p:cNvPicPr preferRelativeResize="0"/>
          <p:nvPr/>
        </p:nvPicPr>
        <p:blipFill rotWithShape="1">
          <a:blip r:embed="rId10">
            <a:alphaModFix/>
          </a:blip>
          <a:srcRect b="0" l="0" r="0" t="0"/>
          <a:stretch/>
        </p:blipFill>
        <p:spPr>
          <a:xfrm>
            <a:off x="8101940" y="4523219"/>
            <a:ext cx="2022476" cy="1782307"/>
          </a:xfrm>
          <a:prstGeom prst="rect">
            <a:avLst/>
          </a:prstGeom>
          <a:noFill/>
          <a:ln>
            <a:noFill/>
          </a:ln>
        </p:spPr>
      </p:pic>
      <p:pic>
        <p:nvPicPr>
          <p:cNvPr id="397" name="Google Shape;397;p27"/>
          <p:cNvPicPr preferRelativeResize="0"/>
          <p:nvPr/>
        </p:nvPicPr>
        <p:blipFill rotWithShape="1">
          <a:blip r:embed="rId11">
            <a:alphaModFix/>
          </a:blip>
          <a:srcRect b="0" l="0" r="0" t="0"/>
          <a:stretch/>
        </p:blipFill>
        <p:spPr>
          <a:xfrm>
            <a:off x="9746562" y="5414373"/>
            <a:ext cx="755711" cy="1146464"/>
          </a:xfrm>
          <a:prstGeom prst="rect">
            <a:avLst/>
          </a:prstGeom>
          <a:noFill/>
          <a:ln>
            <a:noFill/>
          </a:ln>
        </p:spPr>
      </p:pic>
      <p:pic>
        <p:nvPicPr>
          <p:cNvPr id="398" name="Google Shape;398;p27"/>
          <p:cNvPicPr preferRelativeResize="0"/>
          <p:nvPr/>
        </p:nvPicPr>
        <p:blipFill rotWithShape="1">
          <a:blip r:embed="rId12">
            <a:alphaModFix/>
          </a:blip>
          <a:srcRect b="0" l="0" r="0" t="0"/>
          <a:stretch/>
        </p:blipFill>
        <p:spPr>
          <a:xfrm flipH="1">
            <a:off x="1173941" y="5414373"/>
            <a:ext cx="1227805" cy="1146464"/>
          </a:xfrm>
          <a:prstGeom prst="rect">
            <a:avLst/>
          </a:prstGeom>
          <a:noFill/>
          <a:ln>
            <a:noFill/>
          </a:ln>
        </p:spPr>
      </p:pic>
      <p:pic>
        <p:nvPicPr>
          <p:cNvPr id="399" name="Google Shape;399;p27"/>
          <p:cNvPicPr preferRelativeResize="0"/>
          <p:nvPr/>
        </p:nvPicPr>
        <p:blipFill rotWithShape="1">
          <a:blip r:embed="rId13">
            <a:alphaModFix/>
          </a:blip>
          <a:srcRect b="0" l="0" r="0" t="0"/>
          <a:stretch/>
        </p:blipFill>
        <p:spPr>
          <a:xfrm>
            <a:off x="3779486" y="5313102"/>
            <a:ext cx="1028997" cy="1120505"/>
          </a:xfrm>
          <a:prstGeom prst="rect">
            <a:avLst/>
          </a:prstGeom>
          <a:noFill/>
          <a:ln>
            <a:noFill/>
          </a:ln>
        </p:spPr>
      </p:pic>
      <p:pic>
        <p:nvPicPr>
          <p:cNvPr id="400" name="Google Shape;400;p27"/>
          <p:cNvPicPr preferRelativeResize="0"/>
          <p:nvPr/>
        </p:nvPicPr>
        <p:blipFill rotWithShape="1">
          <a:blip r:embed="rId14">
            <a:alphaModFix/>
          </a:blip>
          <a:srcRect b="0" l="0" r="0" t="0"/>
          <a:stretch/>
        </p:blipFill>
        <p:spPr>
          <a:xfrm>
            <a:off x="7125971" y="5047109"/>
            <a:ext cx="1061249" cy="1386498"/>
          </a:xfrm>
          <a:prstGeom prst="rect">
            <a:avLst/>
          </a:prstGeom>
          <a:noFill/>
          <a:ln>
            <a:noFill/>
          </a:ln>
        </p:spPr>
      </p:pic>
      <p:sp>
        <p:nvSpPr>
          <p:cNvPr id="401" name="Google Shape;401;p27"/>
          <p:cNvSpPr txBox="1"/>
          <p:nvPr/>
        </p:nvSpPr>
        <p:spPr>
          <a:xfrm>
            <a:off x="559687" y="1848683"/>
            <a:ext cx="11072627" cy="132539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643325"/>
              </a:buClr>
              <a:buSzPts val="7199"/>
              <a:buFont typeface="Arial"/>
              <a:buNone/>
            </a:pPr>
            <a:r>
              <a:rPr b="1" i="0" lang="en-US" sz="7199" u="none" cap="none" strike="noStrike">
                <a:solidFill>
                  <a:srgbClr val="643325"/>
                </a:solidFill>
                <a:latin typeface="Arial"/>
                <a:ea typeface="Arial"/>
                <a:cs typeface="Arial"/>
                <a:sym typeface="Arial"/>
              </a:rPr>
              <a:t>CUỘC ĐUA RỪNG XANH</a:t>
            </a:r>
            <a:endParaRPr/>
          </a:p>
        </p:txBody>
      </p:sp>
      <p:sp>
        <p:nvSpPr>
          <p:cNvPr id="402" name="Google Shape;402;p27">
            <a:hlinkClick action="ppaction://hlinksldjump" r:id="rId15"/>
          </p:cNvPr>
          <p:cNvSpPr/>
          <p:nvPr/>
        </p:nvSpPr>
        <p:spPr>
          <a:xfrm>
            <a:off x="4678864" y="3593686"/>
            <a:ext cx="2834271" cy="822853"/>
          </a:xfrm>
          <a:prstGeom prst="roundRect">
            <a:avLst>
              <a:gd fmla="val 16667" name="adj"/>
            </a:avLst>
          </a:prstGeom>
          <a:solidFill>
            <a:srgbClr val="938953"/>
          </a:solidFill>
          <a:ln cap="flat" cmpd="sng" w="25400">
            <a:solidFill>
              <a:srgbClr val="9389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Arial"/>
                <a:ea typeface="Arial"/>
                <a:cs typeface="Arial"/>
                <a:sym typeface="Arial"/>
              </a:rPr>
              <a:t>BẮT ĐẦU</a:t>
            </a:r>
            <a:endParaRPr/>
          </a:p>
        </p:txBody>
      </p:sp>
      <p:pic>
        <p:nvPicPr>
          <p:cNvPr id="403" name="Google Shape;403;p27"/>
          <p:cNvPicPr preferRelativeResize="0"/>
          <p:nvPr/>
        </p:nvPicPr>
        <p:blipFill rotWithShape="1">
          <a:blip r:embed="rId16">
            <a:alphaModFix/>
          </a:blip>
          <a:srcRect b="0" l="0" r="0" t="0"/>
          <a:stretch/>
        </p:blipFill>
        <p:spPr>
          <a:xfrm>
            <a:off x="-1133229" y="2771375"/>
            <a:ext cx="487300" cy="487300"/>
          </a:xfrm>
          <a:prstGeom prst="rect">
            <a:avLst/>
          </a:prstGeom>
          <a:noFill/>
          <a:ln>
            <a:noFill/>
          </a:ln>
        </p:spPr>
      </p:pic>
      <p:pic>
        <p:nvPicPr>
          <p:cNvPr id="404" name="Google Shape;404;p27"/>
          <p:cNvPicPr preferRelativeResize="0"/>
          <p:nvPr/>
        </p:nvPicPr>
        <p:blipFill rotWithShape="1">
          <a:blip r:embed="rId17">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08" name="Shape 408"/>
        <p:cNvGrpSpPr/>
        <p:nvPr/>
      </p:nvGrpSpPr>
      <p:grpSpPr>
        <a:xfrm>
          <a:off x="0" y="0"/>
          <a:ext cx="0" cy="0"/>
          <a:chOff x="0" y="0"/>
          <a:chExt cx="0" cy="0"/>
        </a:xfrm>
      </p:grpSpPr>
      <p:pic>
        <p:nvPicPr>
          <p:cNvPr id="409" name="Google Shape;409;p28"/>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10" name="Google Shape;410;p28"/>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11" name="Google Shape;411;p28"/>
          <p:cNvPicPr preferRelativeResize="0"/>
          <p:nvPr/>
        </p:nvPicPr>
        <p:blipFill rotWithShape="1">
          <a:blip r:embed="rId5">
            <a:alphaModFix/>
          </a:blip>
          <a:srcRect b="0" l="0" r="0" t="0"/>
          <a:stretch/>
        </p:blipFill>
        <p:spPr>
          <a:xfrm rot="-350398">
            <a:off x="5001079" y="4540080"/>
            <a:ext cx="9382559" cy="3186356"/>
          </a:xfrm>
          <a:prstGeom prst="rect">
            <a:avLst/>
          </a:prstGeom>
          <a:noFill/>
          <a:ln>
            <a:noFill/>
          </a:ln>
        </p:spPr>
      </p:pic>
      <p:pic>
        <p:nvPicPr>
          <p:cNvPr id="412" name="Google Shape;412;p28"/>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pic>
        <p:nvPicPr>
          <p:cNvPr id="413" name="Google Shape;413;p28"/>
          <p:cNvPicPr preferRelativeResize="0"/>
          <p:nvPr/>
        </p:nvPicPr>
        <p:blipFill rotWithShape="1">
          <a:blip r:embed="rId7">
            <a:alphaModFix/>
          </a:blip>
          <a:srcRect b="0" l="0" r="0" t="0"/>
          <a:stretch/>
        </p:blipFill>
        <p:spPr>
          <a:xfrm>
            <a:off x="244134" y="4276392"/>
            <a:ext cx="1930138" cy="1932553"/>
          </a:xfrm>
          <a:prstGeom prst="rect">
            <a:avLst/>
          </a:prstGeom>
          <a:noFill/>
          <a:ln>
            <a:noFill/>
          </a:ln>
        </p:spPr>
      </p:pic>
      <p:pic>
        <p:nvPicPr>
          <p:cNvPr id="414" name="Google Shape;414;p28"/>
          <p:cNvPicPr preferRelativeResize="0"/>
          <p:nvPr/>
        </p:nvPicPr>
        <p:blipFill rotWithShape="1">
          <a:blip r:embed="rId8">
            <a:alphaModFix/>
          </a:blip>
          <a:srcRect b="0" l="0" r="0" t="0"/>
          <a:stretch/>
        </p:blipFill>
        <p:spPr>
          <a:xfrm>
            <a:off x="10088041" y="3827253"/>
            <a:ext cx="1447071" cy="2911121"/>
          </a:xfrm>
          <a:prstGeom prst="rect">
            <a:avLst/>
          </a:prstGeom>
          <a:noFill/>
          <a:ln>
            <a:noFill/>
          </a:ln>
        </p:spPr>
      </p:pic>
      <p:pic>
        <p:nvPicPr>
          <p:cNvPr id="415" name="Google Shape;415;p28"/>
          <p:cNvPicPr preferRelativeResize="0"/>
          <p:nvPr/>
        </p:nvPicPr>
        <p:blipFill rotWithShape="1">
          <a:blip r:embed="rId9">
            <a:alphaModFix/>
          </a:blip>
          <a:srcRect b="0" l="0" r="0" t="0"/>
          <a:stretch/>
        </p:blipFill>
        <p:spPr>
          <a:xfrm>
            <a:off x="9746562" y="5719140"/>
            <a:ext cx="755711" cy="1146464"/>
          </a:xfrm>
          <a:prstGeom prst="rect">
            <a:avLst/>
          </a:prstGeom>
          <a:noFill/>
          <a:ln>
            <a:noFill/>
          </a:ln>
        </p:spPr>
      </p:pic>
      <p:pic>
        <p:nvPicPr>
          <p:cNvPr id="416" name="Google Shape;416;p28"/>
          <p:cNvPicPr preferRelativeResize="0"/>
          <p:nvPr/>
        </p:nvPicPr>
        <p:blipFill rotWithShape="1">
          <a:blip r:embed="rId10">
            <a:alphaModFix/>
          </a:blip>
          <a:srcRect b="0" l="0" r="0" t="0"/>
          <a:stretch/>
        </p:blipFill>
        <p:spPr>
          <a:xfrm flipH="1">
            <a:off x="733913" y="5719140"/>
            <a:ext cx="1227805" cy="1146464"/>
          </a:xfrm>
          <a:prstGeom prst="rect">
            <a:avLst/>
          </a:prstGeom>
          <a:noFill/>
          <a:ln>
            <a:noFill/>
          </a:ln>
        </p:spPr>
      </p:pic>
      <p:pic>
        <p:nvPicPr>
          <p:cNvPr id="417" name="Google Shape;417;p28"/>
          <p:cNvPicPr preferRelativeResize="0"/>
          <p:nvPr/>
        </p:nvPicPr>
        <p:blipFill rotWithShape="1">
          <a:blip r:embed="rId11">
            <a:alphaModFix/>
          </a:blip>
          <a:srcRect b="0" l="0" r="0" t="0"/>
          <a:stretch/>
        </p:blipFill>
        <p:spPr>
          <a:xfrm>
            <a:off x="3779486" y="5617869"/>
            <a:ext cx="1028997" cy="1120505"/>
          </a:xfrm>
          <a:prstGeom prst="rect">
            <a:avLst/>
          </a:prstGeom>
          <a:noFill/>
          <a:ln>
            <a:noFill/>
          </a:ln>
        </p:spPr>
      </p:pic>
      <p:pic>
        <p:nvPicPr>
          <p:cNvPr id="418" name="Google Shape;418;p28"/>
          <p:cNvPicPr preferRelativeResize="0"/>
          <p:nvPr/>
        </p:nvPicPr>
        <p:blipFill rotWithShape="1">
          <a:blip r:embed="rId12">
            <a:alphaModFix/>
          </a:blip>
          <a:srcRect b="0" l="0" r="0" t="0"/>
          <a:stretch/>
        </p:blipFill>
        <p:spPr>
          <a:xfrm>
            <a:off x="7125971" y="5351876"/>
            <a:ext cx="1061249" cy="1386498"/>
          </a:xfrm>
          <a:prstGeom prst="rect">
            <a:avLst/>
          </a:prstGeom>
          <a:noFill/>
          <a:ln>
            <a:noFill/>
          </a:ln>
        </p:spPr>
      </p:pic>
      <p:sp>
        <p:nvSpPr>
          <p:cNvPr id="419" name="Google Shape;419;p28"/>
          <p:cNvSpPr/>
          <p:nvPr/>
        </p:nvSpPr>
        <p:spPr>
          <a:xfrm>
            <a:off x="2092444" y="538937"/>
            <a:ext cx="8210076" cy="4550994"/>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800" u="none" cap="none" strike="noStrike">
                <a:solidFill>
                  <a:srgbClr val="000000"/>
                </a:solidFill>
                <a:latin typeface="Arial"/>
                <a:ea typeface="Arial"/>
                <a:cs typeface="Arial"/>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endParaRPr/>
          </a:p>
        </p:txBody>
      </p:sp>
      <p:pic>
        <p:nvPicPr>
          <p:cNvPr id="420" name="Google Shape;420;p28"/>
          <p:cNvPicPr preferRelativeResize="0"/>
          <p:nvPr/>
        </p:nvPicPr>
        <p:blipFill rotWithShape="1">
          <a:blip r:embed="rId13">
            <a:alphaModFix/>
          </a:blip>
          <a:srcRect b="0" l="0" r="0" t="0"/>
          <a:stretch/>
        </p:blipFill>
        <p:spPr>
          <a:xfrm>
            <a:off x="8048310" y="4913884"/>
            <a:ext cx="2022476" cy="1782307"/>
          </a:xfrm>
          <a:prstGeom prst="rect">
            <a:avLst/>
          </a:prstGeom>
          <a:noFill/>
          <a:ln>
            <a:noFill/>
          </a:ln>
        </p:spPr>
      </p:pic>
      <p:pic>
        <p:nvPicPr>
          <p:cNvPr id="421" name="Google Shape;421;p28"/>
          <p:cNvPicPr preferRelativeResize="0"/>
          <p:nvPr/>
        </p:nvPicPr>
        <p:blipFill rotWithShape="1">
          <a:blip r:embed="rId14">
            <a:alphaModFix/>
          </a:blip>
          <a:srcRect b="0" l="0" r="0" t="0"/>
          <a:stretch/>
        </p:blipFill>
        <p:spPr>
          <a:xfrm flipH="1">
            <a:off x="2000191" y="4998208"/>
            <a:ext cx="1735719" cy="1541896"/>
          </a:xfrm>
          <a:prstGeom prst="rect">
            <a:avLst/>
          </a:prstGeom>
          <a:noFill/>
          <a:ln>
            <a:noFill/>
          </a:ln>
        </p:spPr>
      </p:pic>
      <p:pic>
        <p:nvPicPr>
          <p:cNvPr id="422" name="Google Shape;422;p28"/>
          <p:cNvPicPr preferRelativeResize="0"/>
          <p:nvPr/>
        </p:nvPicPr>
        <p:blipFill rotWithShape="1">
          <a:blip r:embed="rId15">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26" name="Shape 426"/>
        <p:cNvGrpSpPr/>
        <p:nvPr/>
      </p:nvGrpSpPr>
      <p:grpSpPr>
        <a:xfrm>
          <a:off x="0" y="0"/>
          <a:ext cx="0" cy="0"/>
          <a:chOff x="0" y="0"/>
          <a:chExt cx="0" cy="0"/>
        </a:xfrm>
      </p:grpSpPr>
      <p:pic>
        <p:nvPicPr>
          <p:cNvPr id="427" name="Google Shape;427;p29"/>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28" name="Google Shape;428;p29"/>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29" name="Google Shape;429;p29"/>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430" name="Google Shape;430;p29"/>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pic>
        <p:nvPicPr>
          <p:cNvPr id="431" name="Google Shape;431;p29"/>
          <p:cNvPicPr preferRelativeResize="0"/>
          <p:nvPr/>
        </p:nvPicPr>
        <p:blipFill rotWithShape="1">
          <a:blip r:embed="rId7">
            <a:alphaModFix/>
          </a:blip>
          <a:srcRect b="0" l="0" r="0" t="0"/>
          <a:stretch/>
        </p:blipFill>
        <p:spPr>
          <a:xfrm>
            <a:off x="116003" y="1887294"/>
            <a:ext cx="1956732" cy="3736685"/>
          </a:xfrm>
          <a:prstGeom prst="rect">
            <a:avLst/>
          </a:prstGeom>
          <a:noFill/>
          <a:ln>
            <a:noFill/>
          </a:ln>
        </p:spPr>
      </p:pic>
      <p:pic>
        <p:nvPicPr>
          <p:cNvPr id="432" name="Google Shape;432;p29"/>
          <p:cNvPicPr preferRelativeResize="0"/>
          <p:nvPr/>
        </p:nvPicPr>
        <p:blipFill rotWithShape="1">
          <a:blip r:embed="rId8">
            <a:alphaModFix/>
          </a:blip>
          <a:srcRect b="0" l="0" r="0" t="0"/>
          <a:stretch/>
        </p:blipFill>
        <p:spPr>
          <a:xfrm>
            <a:off x="2410368" y="2526236"/>
            <a:ext cx="2151795" cy="3882983"/>
          </a:xfrm>
          <a:prstGeom prst="rect">
            <a:avLst/>
          </a:prstGeom>
          <a:noFill/>
          <a:ln>
            <a:noFill/>
          </a:ln>
        </p:spPr>
      </p:pic>
      <p:pic>
        <p:nvPicPr>
          <p:cNvPr id="433" name="Google Shape;433;p29"/>
          <p:cNvPicPr preferRelativeResize="0"/>
          <p:nvPr/>
        </p:nvPicPr>
        <p:blipFill rotWithShape="1">
          <a:blip r:embed="rId9">
            <a:alphaModFix/>
          </a:blip>
          <a:srcRect b="0" l="0" r="0" t="0"/>
          <a:stretch/>
        </p:blipFill>
        <p:spPr>
          <a:xfrm>
            <a:off x="7598998" y="2497030"/>
            <a:ext cx="1956732" cy="3553813"/>
          </a:xfrm>
          <a:prstGeom prst="rect">
            <a:avLst/>
          </a:prstGeom>
          <a:noFill/>
          <a:ln>
            <a:noFill/>
          </a:ln>
        </p:spPr>
      </p:pic>
      <p:pic>
        <p:nvPicPr>
          <p:cNvPr id="434" name="Google Shape;434;p29"/>
          <p:cNvPicPr preferRelativeResize="0"/>
          <p:nvPr/>
        </p:nvPicPr>
        <p:blipFill rotWithShape="1">
          <a:blip r:embed="rId10">
            <a:alphaModFix/>
          </a:blip>
          <a:srcRect b="0" l="0" r="0" t="0"/>
          <a:stretch/>
        </p:blipFill>
        <p:spPr>
          <a:xfrm>
            <a:off x="10140227" y="2015303"/>
            <a:ext cx="1712901" cy="3480666"/>
          </a:xfrm>
          <a:prstGeom prst="rect">
            <a:avLst/>
          </a:prstGeom>
          <a:noFill/>
          <a:ln>
            <a:noFill/>
          </a:ln>
        </p:spPr>
      </p:pic>
      <p:pic>
        <p:nvPicPr>
          <p:cNvPr id="435" name="Google Shape;435;p29">
            <a:hlinkClick action="ppaction://hlinksldjump" r:id="rId11"/>
          </p:cNvPr>
          <p:cNvPicPr preferRelativeResize="0"/>
          <p:nvPr/>
        </p:nvPicPr>
        <p:blipFill rotWithShape="1">
          <a:blip r:embed="rId7">
            <a:alphaModFix/>
          </a:blip>
          <a:srcRect b="0" l="0" r="0" t="0"/>
          <a:stretch/>
        </p:blipFill>
        <p:spPr>
          <a:xfrm>
            <a:off x="116003" y="1887294"/>
            <a:ext cx="1956732" cy="3736685"/>
          </a:xfrm>
          <a:prstGeom prst="rect">
            <a:avLst/>
          </a:prstGeom>
          <a:noFill/>
          <a:ln>
            <a:noFill/>
          </a:ln>
        </p:spPr>
      </p:pic>
      <p:pic>
        <p:nvPicPr>
          <p:cNvPr id="436" name="Google Shape;436;p29">
            <a:hlinkClick action="ppaction://hlinksldjump" r:id="rId12"/>
          </p:cNvPr>
          <p:cNvPicPr preferRelativeResize="0"/>
          <p:nvPr/>
        </p:nvPicPr>
        <p:blipFill rotWithShape="1">
          <a:blip r:embed="rId8">
            <a:alphaModFix/>
          </a:blip>
          <a:srcRect b="0" l="0" r="0" t="0"/>
          <a:stretch/>
        </p:blipFill>
        <p:spPr>
          <a:xfrm>
            <a:off x="2410368" y="2526236"/>
            <a:ext cx="2151795" cy="3882983"/>
          </a:xfrm>
          <a:prstGeom prst="rect">
            <a:avLst/>
          </a:prstGeom>
          <a:noFill/>
          <a:ln>
            <a:noFill/>
          </a:ln>
        </p:spPr>
      </p:pic>
      <p:pic>
        <p:nvPicPr>
          <p:cNvPr id="437" name="Google Shape;437;p29">
            <a:hlinkClick action="ppaction://hlinksldjump" r:id="rId13"/>
          </p:cNvPr>
          <p:cNvPicPr preferRelativeResize="0"/>
          <p:nvPr/>
        </p:nvPicPr>
        <p:blipFill rotWithShape="1">
          <a:blip r:embed="rId9">
            <a:alphaModFix/>
          </a:blip>
          <a:srcRect b="0" l="0" r="0" t="0"/>
          <a:stretch/>
        </p:blipFill>
        <p:spPr>
          <a:xfrm>
            <a:off x="7598998" y="2497030"/>
            <a:ext cx="1956732" cy="3553813"/>
          </a:xfrm>
          <a:prstGeom prst="rect">
            <a:avLst/>
          </a:prstGeom>
          <a:noFill/>
          <a:ln>
            <a:noFill/>
          </a:ln>
        </p:spPr>
      </p:pic>
      <p:pic>
        <p:nvPicPr>
          <p:cNvPr id="438" name="Google Shape;438;p29">
            <a:hlinkClick action="ppaction://hlinksldjump" r:id="rId14"/>
          </p:cNvPr>
          <p:cNvPicPr preferRelativeResize="0"/>
          <p:nvPr/>
        </p:nvPicPr>
        <p:blipFill rotWithShape="1">
          <a:blip r:embed="rId10">
            <a:alphaModFix/>
          </a:blip>
          <a:srcRect b="0" l="0" r="0" t="0"/>
          <a:stretch/>
        </p:blipFill>
        <p:spPr>
          <a:xfrm>
            <a:off x="10140227" y="2015303"/>
            <a:ext cx="1712901" cy="3480666"/>
          </a:xfrm>
          <a:prstGeom prst="rect">
            <a:avLst/>
          </a:prstGeom>
          <a:noFill/>
          <a:ln>
            <a:noFill/>
          </a:ln>
        </p:spPr>
      </p:pic>
      <p:pic>
        <p:nvPicPr>
          <p:cNvPr id="439" name="Google Shape;439;p29"/>
          <p:cNvPicPr preferRelativeResize="0"/>
          <p:nvPr/>
        </p:nvPicPr>
        <p:blipFill rotWithShape="1">
          <a:blip r:embed="rId15">
            <a:alphaModFix/>
          </a:blip>
          <a:srcRect b="0" l="0" r="0" t="0"/>
          <a:stretch/>
        </p:blipFill>
        <p:spPr>
          <a:xfrm>
            <a:off x="5162473" y="2798178"/>
            <a:ext cx="1840912" cy="3663538"/>
          </a:xfrm>
          <a:prstGeom prst="rect">
            <a:avLst/>
          </a:prstGeom>
          <a:noFill/>
          <a:ln>
            <a:noFill/>
          </a:ln>
        </p:spPr>
      </p:pic>
      <p:pic>
        <p:nvPicPr>
          <p:cNvPr id="440" name="Google Shape;440;p29">
            <a:hlinkClick action="ppaction://hlinksldjump" r:id="rId16"/>
          </p:cNvPr>
          <p:cNvPicPr preferRelativeResize="0"/>
          <p:nvPr/>
        </p:nvPicPr>
        <p:blipFill rotWithShape="1">
          <a:blip r:embed="rId15">
            <a:alphaModFix/>
          </a:blip>
          <a:srcRect b="0" l="0" r="0" t="0"/>
          <a:stretch/>
        </p:blipFill>
        <p:spPr>
          <a:xfrm>
            <a:off x="5162473" y="2798178"/>
            <a:ext cx="1840912" cy="3663538"/>
          </a:xfrm>
          <a:prstGeom prst="rect">
            <a:avLst/>
          </a:prstGeom>
          <a:noFill/>
          <a:ln>
            <a:noFill/>
          </a:ln>
        </p:spPr>
      </p:pic>
      <p:pic>
        <p:nvPicPr>
          <p:cNvPr id="441" name="Google Shape;441;p29">
            <a:hlinkClick action="ppaction://hlinksldjump" r:id="rId17"/>
          </p:cNvPr>
          <p:cNvPicPr preferRelativeResize="0"/>
          <p:nvPr/>
        </p:nvPicPr>
        <p:blipFill rotWithShape="1">
          <a:blip r:embed="rId18">
            <a:alphaModFix/>
          </a:blip>
          <a:srcRect b="0" l="0" r="0" t="0"/>
          <a:stretch/>
        </p:blipFill>
        <p:spPr>
          <a:xfrm>
            <a:off x="5553026" y="171783"/>
            <a:ext cx="1097137" cy="1097137"/>
          </a:xfrm>
          <a:prstGeom prst="rect">
            <a:avLst/>
          </a:prstGeom>
          <a:noFill/>
          <a:ln>
            <a:noFill/>
          </a:ln>
        </p:spPr>
      </p:pic>
      <p:pic>
        <p:nvPicPr>
          <p:cNvPr id="442" name="Google Shape;442;p29"/>
          <p:cNvPicPr preferRelativeResize="0"/>
          <p:nvPr/>
        </p:nvPicPr>
        <p:blipFill rotWithShape="1">
          <a:blip r:embed="rId19">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5"/>
                                        </p:tgtEl>
                                      </p:cBhvr>
                                    </p:animEffect>
                                    <p:set>
                                      <p:cBhvr>
                                        <p:cTn dur="1" fill="hold">
                                          <p:stCondLst>
                                            <p:cond delay="500"/>
                                          </p:stCondLst>
                                        </p:cTn>
                                        <p:tgtEl>
                                          <p:spTgt spid="43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6"/>
                                        </p:tgtEl>
                                      </p:cBhvr>
                                    </p:animEffect>
                                    <p:set>
                                      <p:cBhvr>
                                        <p:cTn dur="1" fill="hold">
                                          <p:stCondLst>
                                            <p:cond delay="500"/>
                                          </p:stCondLst>
                                        </p:cTn>
                                        <p:tgtEl>
                                          <p:spTgt spid="4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40"/>
                                        </p:tgtEl>
                                      </p:cBhvr>
                                    </p:animEffect>
                                    <p:set>
                                      <p:cBhvr>
                                        <p:cTn dur="1" fill="hold">
                                          <p:stCondLst>
                                            <p:cond delay="500"/>
                                          </p:stCondLst>
                                        </p:cTn>
                                        <p:tgtEl>
                                          <p:spTgt spid="4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7"/>
                                        </p:tgtEl>
                                      </p:cBhvr>
                                    </p:animEffect>
                                    <p:set>
                                      <p:cBhvr>
                                        <p:cTn dur="1" fill="hold">
                                          <p:stCondLst>
                                            <p:cond delay="500"/>
                                          </p:stCondLst>
                                        </p:cTn>
                                        <p:tgtEl>
                                          <p:spTgt spid="4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8"/>
                                        </p:tgtEl>
                                      </p:cBhvr>
                                    </p:animEffect>
                                    <p:set>
                                      <p:cBhvr>
                                        <p:cTn dur="1" fill="hold">
                                          <p:stCondLst>
                                            <p:cond delay="500"/>
                                          </p:stCondLst>
                                        </p:cTn>
                                        <p:tgtEl>
                                          <p:spTgt spid="4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431"/>
                                        </p:tgtEl>
                                        <p:attrNameLst>
                                          <p:attrName>ppt_w</p:attrName>
                                        </p:attrNameLst>
                                      </p:cBhvr>
                                      <p:tavLst>
                                        <p:tav fmla="" tm="0">
                                          <p:val>
                                            <p:strVal val="#ppt_w"/>
                                          </p:val>
                                        </p:tav>
                                        <p:tav fmla="" tm="100000">
                                          <p:val>
                                            <p:strVal val="0"/>
                                          </p:val>
                                        </p:tav>
                                      </p:tavLst>
                                    </p:anim>
                                    <p:anim calcmode="lin" valueType="num">
                                      <p:cBhvr additive="base">
                                        <p:cTn dur="500"/>
                                        <p:tgtEl>
                                          <p:spTgt spid="431"/>
                                        </p:tgtEl>
                                        <p:attrNameLst>
                                          <p:attrName>ppt_h</p:attrName>
                                        </p:attrNameLst>
                                      </p:cBhvr>
                                      <p:tavLst>
                                        <p:tav fmla="" tm="0">
                                          <p:val>
                                            <p:strVal val="#ppt_h"/>
                                          </p:val>
                                        </p:tav>
                                        <p:tav fmla="" tm="100000">
                                          <p:val>
                                            <p:strVal val="0"/>
                                          </p:val>
                                        </p:tav>
                                      </p:tavLst>
                                    </p:anim>
                                    <p:set>
                                      <p:cBhvr>
                                        <p:cTn dur="1" fill="hold">
                                          <p:stCondLst>
                                            <p:cond delay="500"/>
                                          </p:stCondLst>
                                        </p:cTn>
                                        <p:tgtEl>
                                          <p:spTgt spid="4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432"/>
                                        </p:tgtEl>
                                        <p:attrNameLst>
                                          <p:attrName>ppt_w</p:attrName>
                                        </p:attrNameLst>
                                      </p:cBhvr>
                                      <p:tavLst>
                                        <p:tav fmla="" tm="0">
                                          <p:val>
                                            <p:strVal val="#ppt_w"/>
                                          </p:val>
                                        </p:tav>
                                        <p:tav fmla="" tm="100000">
                                          <p:val>
                                            <p:strVal val="0"/>
                                          </p:val>
                                        </p:tav>
                                      </p:tavLst>
                                    </p:anim>
                                    <p:anim calcmode="lin" valueType="num">
                                      <p:cBhvr additive="base">
                                        <p:cTn dur="500"/>
                                        <p:tgtEl>
                                          <p:spTgt spid="432"/>
                                        </p:tgtEl>
                                        <p:attrNameLst>
                                          <p:attrName>ppt_h</p:attrName>
                                        </p:attrNameLst>
                                      </p:cBhvr>
                                      <p:tavLst>
                                        <p:tav fmla="" tm="0">
                                          <p:val>
                                            <p:strVal val="#ppt_h"/>
                                          </p:val>
                                        </p:tav>
                                        <p:tav fmla="" tm="100000">
                                          <p:val>
                                            <p:strVal val="0"/>
                                          </p:val>
                                        </p:tav>
                                      </p:tavLst>
                                    </p:anim>
                                    <p:set>
                                      <p:cBhvr>
                                        <p:cTn dur="1" fill="hold">
                                          <p:stCondLst>
                                            <p:cond delay="500"/>
                                          </p:stCondLst>
                                        </p:cTn>
                                        <p:tgtEl>
                                          <p:spTgt spid="4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433"/>
                                        </p:tgtEl>
                                        <p:attrNameLst>
                                          <p:attrName>ppt_w</p:attrName>
                                        </p:attrNameLst>
                                      </p:cBhvr>
                                      <p:tavLst>
                                        <p:tav fmla="" tm="0">
                                          <p:val>
                                            <p:strVal val="#ppt_w"/>
                                          </p:val>
                                        </p:tav>
                                        <p:tav fmla="" tm="100000">
                                          <p:val>
                                            <p:strVal val="0"/>
                                          </p:val>
                                        </p:tav>
                                      </p:tavLst>
                                    </p:anim>
                                    <p:anim calcmode="lin" valueType="num">
                                      <p:cBhvr additive="base">
                                        <p:cTn dur="500"/>
                                        <p:tgtEl>
                                          <p:spTgt spid="433"/>
                                        </p:tgtEl>
                                        <p:attrNameLst>
                                          <p:attrName>ppt_h</p:attrName>
                                        </p:attrNameLst>
                                      </p:cBhvr>
                                      <p:tavLst>
                                        <p:tav fmla="" tm="0">
                                          <p:val>
                                            <p:strVal val="#ppt_h"/>
                                          </p:val>
                                        </p:tav>
                                        <p:tav fmla="" tm="100000">
                                          <p:val>
                                            <p:strVal val="0"/>
                                          </p:val>
                                        </p:tav>
                                      </p:tavLst>
                                    </p:anim>
                                    <p:set>
                                      <p:cBhvr>
                                        <p:cTn dur="1" fill="hold">
                                          <p:stCondLst>
                                            <p:cond delay="500"/>
                                          </p:stCondLst>
                                        </p:cTn>
                                        <p:tgtEl>
                                          <p:spTgt spid="4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434"/>
                                        </p:tgtEl>
                                        <p:attrNameLst>
                                          <p:attrName>ppt_w</p:attrName>
                                        </p:attrNameLst>
                                      </p:cBhvr>
                                      <p:tavLst>
                                        <p:tav fmla="" tm="0">
                                          <p:val>
                                            <p:strVal val="#ppt_w"/>
                                          </p:val>
                                        </p:tav>
                                        <p:tav fmla="" tm="100000">
                                          <p:val>
                                            <p:strVal val="0"/>
                                          </p:val>
                                        </p:tav>
                                      </p:tavLst>
                                    </p:anim>
                                    <p:anim calcmode="lin" valueType="num">
                                      <p:cBhvr additive="base">
                                        <p:cTn dur="500"/>
                                        <p:tgtEl>
                                          <p:spTgt spid="434"/>
                                        </p:tgtEl>
                                        <p:attrNameLst>
                                          <p:attrName>ppt_h</p:attrName>
                                        </p:attrNameLst>
                                      </p:cBhvr>
                                      <p:tavLst>
                                        <p:tav fmla="" tm="0">
                                          <p:val>
                                            <p:strVal val="#ppt_h"/>
                                          </p:val>
                                        </p:tav>
                                        <p:tav fmla="" tm="100000">
                                          <p:val>
                                            <p:strVal val="0"/>
                                          </p:val>
                                        </p:tav>
                                      </p:tavLst>
                                    </p:anim>
                                    <p:set>
                                      <p:cBhvr>
                                        <p:cTn dur="1" fill="hold">
                                          <p:stCondLst>
                                            <p:cond delay="500"/>
                                          </p:stCondLst>
                                        </p:cTn>
                                        <p:tgtEl>
                                          <p:spTgt spid="4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439"/>
                                        </p:tgtEl>
                                        <p:attrNameLst>
                                          <p:attrName>ppt_w</p:attrName>
                                        </p:attrNameLst>
                                      </p:cBhvr>
                                      <p:tavLst>
                                        <p:tav fmla="" tm="0">
                                          <p:val>
                                            <p:strVal val="#ppt_w"/>
                                          </p:val>
                                        </p:tav>
                                        <p:tav fmla="" tm="100000">
                                          <p:val>
                                            <p:strVal val="0"/>
                                          </p:val>
                                        </p:tav>
                                      </p:tavLst>
                                    </p:anim>
                                    <p:anim calcmode="lin" valueType="num">
                                      <p:cBhvr additive="base">
                                        <p:cTn dur="500"/>
                                        <p:tgtEl>
                                          <p:spTgt spid="439"/>
                                        </p:tgtEl>
                                        <p:attrNameLst>
                                          <p:attrName>ppt_h</p:attrName>
                                        </p:attrNameLst>
                                      </p:cBhvr>
                                      <p:tavLst>
                                        <p:tav fmla="" tm="0">
                                          <p:val>
                                            <p:strVal val="#ppt_h"/>
                                          </p:val>
                                        </p:tav>
                                        <p:tav fmla="" tm="100000">
                                          <p:val>
                                            <p:strVal val="0"/>
                                          </p:val>
                                        </p:tav>
                                      </p:tavLst>
                                    </p:anim>
                                    <p:set>
                                      <p:cBhvr>
                                        <p:cTn dur="1" fill="hold">
                                          <p:stCondLst>
                                            <p:cond delay="500"/>
                                          </p:stCondLst>
                                        </p:cTn>
                                        <p:tgtEl>
                                          <p:spTgt spid="4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p3"/>
          <p:cNvSpPr/>
          <p:nvPr/>
        </p:nvSpPr>
        <p:spPr>
          <a:xfrm>
            <a:off x="6514501" y="4501883"/>
            <a:ext cx="17733" cy="3433"/>
          </a:xfrm>
          <a:custGeom>
            <a:rect b="b" l="l" r="r" t="t"/>
            <a:pathLst>
              <a:path extrusionOk="0" h="103" w="532">
                <a:moveTo>
                  <a:pt x="1" y="0"/>
                </a:moveTo>
                <a:cubicBezTo>
                  <a:pt x="172" y="34"/>
                  <a:pt x="343" y="69"/>
                  <a:pt x="532" y="103"/>
                </a:cubicBezTo>
                <a:cubicBezTo>
                  <a:pt x="343" y="69"/>
                  <a:pt x="172" y="34"/>
                  <a:pt x="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08" name="Google Shape;208;p3"/>
          <p:cNvSpPr/>
          <p:nvPr/>
        </p:nvSpPr>
        <p:spPr>
          <a:xfrm>
            <a:off x="6533368" y="4505283"/>
            <a:ext cx="20567" cy="2900"/>
          </a:xfrm>
          <a:custGeom>
            <a:rect b="b" l="l" r="r" t="t"/>
            <a:pathLst>
              <a:path extrusionOk="0" h="87" w="617">
                <a:moveTo>
                  <a:pt x="0" y="1"/>
                </a:moveTo>
                <a:cubicBezTo>
                  <a:pt x="188" y="35"/>
                  <a:pt x="394" y="69"/>
                  <a:pt x="617" y="86"/>
                </a:cubicBezTo>
                <a:cubicBezTo>
                  <a:pt x="394" y="69"/>
                  <a:pt x="188" y="35"/>
                  <a:pt x="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09" name="Google Shape;209;p3"/>
          <p:cNvSpPr/>
          <p:nvPr/>
        </p:nvSpPr>
        <p:spPr>
          <a:xfrm>
            <a:off x="6555034" y="4508149"/>
            <a:ext cx="19467" cy="1733"/>
          </a:xfrm>
          <a:custGeom>
            <a:rect b="b" l="l" r="r" t="t"/>
            <a:pathLst>
              <a:path extrusionOk="0" h="52" w="584">
                <a:moveTo>
                  <a:pt x="1" y="0"/>
                </a:moveTo>
                <a:cubicBezTo>
                  <a:pt x="189" y="18"/>
                  <a:pt x="395" y="35"/>
                  <a:pt x="583" y="52"/>
                </a:cubicBezTo>
                <a:cubicBezTo>
                  <a:pt x="395" y="35"/>
                  <a:pt x="206" y="18"/>
                  <a:pt x="1"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10" name="Google Shape;210;p3"/>
          <p:cNvSpPr/>
          <p:nvPr/>
        </p:nvSpPr>
        <p:spPr>
          <a:xfrm>
            <a:off x="6493968" y="4496716"/>
            <a:ext cx="17167" cy="4600"/>
          </a:xfrm>
          <a:custGeom>
            <a:rect b="b" l="l" r="r" t="t"/>
            <a:pathLst>
              <a:path extrusionOk="0" h="138" w="515">
                <a:moveTo>
                  <a:pt x="0" y="1"/>
                </a:moveTo>
                <a:cubicBezTo>
                  <a:pt x="172" y="52"/>
                  <a:pt x="343" y="87"/>
                  <a:pt x="514" y="138"/>
                </a:cubicBezTo>
                <a:cubicBezTo>
                  <a:pt x="343" y="87"/>
                  <a:pt x="172" y="52"/>
                  <a:pt x="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11" name="Google Shape;211;p3"/>
          <p:cNvSpPr/>
          <p:nvPr/>
        </p:nvSpPr>
        <p:spPr>
          <a:xfrm>
            <a:off x="6626401" y="4509283"/>
            <a:ext cx="21167" cy="1167"/>
          </a:xfrm>
          <a:custGeom>
            <a:rect b="b" l="l" r="r" t="t"/>
            <a:pathLst>
              <a:path extrusionOk="0" h="35" w="635">
                <a:moveTo>
                  <a:pt x="1" y="35"/>
                </a:moveTo>
                <a:lnTo>
                  <a:pt x="634" y="1"/>
                </a:ln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12" name="Google Shape;212;p3"/>
          <p:cNvSpPr/>
          <p:nvPr/>
        </p:nvSpPr>
        <p:spPr>
          <a:xfrm>
            <a:off x="6577867" y="4509849"/>
            <a:ext cx="45733" cy="600"/>
          </a:xfrm>
          <a:custGeom>
            <a:rect b="b" l="l" r="r" t="t"/>
            <a:pathLst>
              <a:path extrusionOk="0" h="18" w="1372">
                <a:moveTo>
                  <a:pt x="1" y="1"/>
                </a:moveTo>
                <a:cubicBezTo>
                  <a:pt x="446" y="18"/>
                  <a:pt x="892" y="18"/>
                  <a:pt x="1371" y="1"/>
                </a:cubicBezTo>
                <a:cubicBezTo>
                  <a:pt x="892" y="18"/>
                  <a:pt x="446" y="18"/>
                  <a:pt x="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2489" u="none" cap="none" strike="noStrike">
              <a:solidFill>
                <a:srgbClr val="000000"/>
              </a:solidFill>
              <a:latin typeface="Arial"/>
              <a:ea typeface="Arial"/>
              <a:cs typeface="Arial"/>
              <a:sym typeface="Arial"/>
            </a:endParaRPr>
          </a:p>
        </p:txBody>
      </p:sp>
      <p:sp>
        <p:nvSpPr>
          <p:cNvPr id="213" name="Google Shape;213;p3"/>
          <p:cNvSpPr/>
          <p:nvPr/>
        </p:nvSpPr>
        <p:spPr>
          <a:xfrm>
            <a:off x="1375134" y="1718014"/>
            <a:ext cx="10272000" cy="1560033"/>
          </a:xfrm>
          <a:prstGeom prst="wedgeRoundRectCallout">
            <a:avLst>
              <a:gd fmla="val 39260" name="adj1"/>
              <a:gd fmla="val 74742" name="adj2"/>
              <a:gd fmla="val 16667" name="adj3"/>
            </a:avLst>
          </a:prstGeom>
          <a:solidFill>
            <a:schemeClr val="lt1"/>
          </a:solidFill>
          <a:ln cap="flat" cmpd="sng" w="25400">
            <a:solidFill>
              <a:schemeClr val="accent2"/>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667" u="none" cap="none" strike="noStrike">
                <a:solidFill>
                  <a:srgbClr val="000000"/>
                </a:solidFill>
                <a:latin typeface="Arial"/>
                <a:ea typeface="Arial"/>
                <a:cs typeface="Arial"/>
                <a:sym typeface="Arial"/>
              </a:rPr>
              <a:t>Kể tên món ăn yêu thích của em. Điều gì sẽ xảy ra nếu em thường xuyên ăn những món ăn mà mình thích?</a:t>
            </a:r>
            <a:endParaRPr b="0" i="0" sz="2667" u="none" cap="none" strike="noStrike">
              <a:solidFill>
                <a:srgbClr val="000000"/>
              </a:solidFill>
              <a:latin typeface="Arial"/>
              <a:ea typeface="Arial"/>
              <a:cs typeface="Arial"/>
              <a:sym typeface="Arial"/>
            </a:endParaRPr>
          </a:p>
        </p:txBody>
      </p:sp>
      <p:pic>
        <p:nvPicPr>
          <p:cNvPr id="214" name="Google Shape;214;p3"/>
          <p:cNvPicPr preferRelativeResize="0"/>
          <p:nvPr/>
        </p:nvPicPr>
        <p:blipFill rotWithShape="1">
          <a:blip r:embed="rId4">
            <a:alphaModFix/>
          </a:blip>
          <a:srcRect b="0" l="0" r="0" t="0"/>
          <a:stretch/>
        </p:blipFill>
        <p:spPr>
          <a:xfrm>
            <a:off x="337879" y="1718014"/>
            <a:ext cx="870888" cy="1224447"/>
          </a:xfrm>
          <a:prstGeom prst="rect">
            <a:avLst/>
          </a:prstGeom>
          <a:noFill/>
          <a:ln>
            <a:noFill/>
          </a:ln>
        </p:spPr>
      </p:pic>
      <p:sp>
        <p:nvSpPr>
          <p:cNvPr id="215" name="Google Shape;215;p3"/>
          <p:cNvSpPr txBox="1"/>
          <p:nvPr/>
        </p:nvSpPr>
        <p:spPr>
          <a:xfrm>
            <a:off x="1284548" y="3591551"/>
            <a:ext cx="10374820" cy="3083601"/>
          </a:xfrm>
          <a:prstGeom prst="rect">
            <a:avLst/>
          </a:prstGeom>
          <a:noFill/>
          <a:ln>
            <a:noFill/>
          </a:ln>
        </p:spPr>
        <p:txBody>
          <a:bodyPr anchorCtr="0" anchor="t" bIns="45700" lIns="91425" spcFirstLastPara="1" rIns="91425" wrap="square" tIns="45700">
            <a:spAutoFit/>
          </a:bodyPr>
          <a:lstStyle/>
          <a:p>
            <a:pPr indent="-457189" lvl="0" marL="457189" marR="0" rtl="0" algn="just">
              <a:lnSpc>
                <a:spcPct val="150000"/>
              </a:lnSpc>
              <a:spcBef>
                <a:spcPts val="0"/>
              </a:spcBef>
              <a:spcAft>
                <a:spcPts val="0"/>
              </a:spcAft>
              <a:buClr>
                <a:srgbClr val="000000"/>
              </a:buClr>
              <a:buSzPts val="2667"/>
              <a:buFont typeface="Arial"/>
              <a:buChar char="•"/>
            </a:pPr>
            <a:r>
              <a:rPr b="1" i="0" lang="en-US" sz="2667" u="none" cap="none" strike="noStrike">
                <a:solidFill>
                  <a:srgbClr val="000000"/>
                </a:solidFill>
                <a:latin typeface="Arial"/>
                <a:ea typeface="Arial"/>
                <a:cs typeface="Arial"/>
                <a:sym typeface="Arial"/>
              </a:rPr>
              <a:t>Ví dụ: </a:t>
            </a:r>
            <a:r>
              <a:rPr b="0" i="0" lang="en-US" sz="2667" u="none" cap="none" strike="noStrike">
                <a:solidFill>
                  <a:srgbClr val="000000"/>
                </a:solidFill>
                <a:latin typeface="Arial"/>
                <a:ea typeface="Arial"/>
                <a:cs typeface="Arial"/>
                <a:sym typeface="Arial"/>
              </a:rPr>
              <a:t>Tên món ăn yêu thích của em: cá rán, sườn xào chua ngọt, tôm rim, sinh tố bơ,…</a:t>
            </a:r>
            <a:endParaRPr b="0" i="0" sz="2667" u="none" cap="none" strike="noStrike">
              <a:solidFill>
                <a:srgbClr val="000000"/>
              </a:solidFill>
              <a:latin typeface="Arial"/>
              <a:ea typeface="Arial"/>
              <a:cs typeface="Arial"/>
              <a:sym typeface="Arial"/>
            </a:endParaRPr>
          </a:p>
          <a:p>
            <a:pPr indent="-457189" lvl="0" marL="457189" marR="0" rtl="0" algn="just">
              <a:lnSpc>
                <a:spcPct val="150000"/>
              </a:lnSpc>
              <a:spcBef>
                <a:spcPts val="0"/>
              </a:spcBef>
              <a:spcAft>
                <a:spcPts val="0"/>
              </a:spcAft>
              <a:buClr>
                <a:srgbClr val="000000"/>
              </a:buClr>
              <a:buSzPts val="2667"/>
              <a:buFont typeface="Arial"/>
              <a:buChar char="•"/>
            </a:pPr>
            <a:r>
              <a:rPr b="0" i="0" lang="en-US" sz="2667" u="none" cap="none" strike="noStrike">
                <a:solidFill>
                  <a:srgbClr val="000000"/>
                </a:solidFill>
                <a:latin typeface="Arial"/>
                <a:ea typeface="Arial"/>
                <a:cs typeface="Arial"/>
                <a:sym typeface="Arial"/>
              </a:rPr>
              <a:t>Nếu em thường xuyên ăn những món ăn mà mình thích, em sẽ bị thừa chất, cơ thể không kịp hấp thu dinh dưỡng từ những món ăn đó, gây ra nhiều ảnh hưởng tới sức khỏe.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 calcmode="lin" valueType="num">
                                      <p:cBhvr additive="base">
                                        <p:cTn dur="500"/>
                                        <p:tgtEl>
                                          <p:spTgt spid="21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 calcmode="lin" valueType="num">
                                      <p:cBhvr additive="base">
                                        <p:cTn dur="500"/>
                                        <p:tgtEl>
                                          <p:spTgt spid="21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46" name="Shape 446"/>
        <p:cNvGrpSpPr/>
        <p:nvPr/>
      </p:nvGrpSpPr>
      <p:grpSpPr>
        <a:xfrm>
          <a:off x="0" y="0"/>
          <a:ext cx="0" cy="0"/>
          <a:chOff x="0" y="0"/>
          <a:chExt cx="0" cy="0"/>
        </a:xfrm>
      </p:grpSpPr>
      <p:pic>
        <p:nvPicPr>
          <p:cNvPr id="447" name="Google Shape;447;p30"/>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48" name="Google Shape;448;p30"/>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49" name="Google Shape;449;p30"/>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450" name="Google Shape;450;p30"/>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sp>
        <p:nvSpPr>
          <p:cNvPr id="451" name="Google Shape;451;p30"/>
          <p:cNvSpPr/>
          <p:nvPr/>
        </p:nvSpPr>
        <p:spPr>
          <a:xfrm>
            <a:off x="589642" y="5226524"/>
            <a:ext cx="10851644" cy="141841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267" u="none" cap="none" strike="noStrike">
                <a:solidFill>
                  <a:srgbClr val="000000"/>
                </a:solidFill>
                <a:latin typeface="Arial"/>
                <a:ea typeface="Arial"/>
                <a:cs typeface="Arial"/>
                <a:sym typeface="Arial"/>
              </a:rPr>
              <a:t>Đáp án: </a:t>
            </a:r>
            <a:r>
              <a:rPr b="1" i="0" lang="en-US" sz="4267" u="none" cap="none" strike="noStrike">
                <a:solidFill>
                  <a:srgbClr val="C00000"/>
                </a:solidFill>
                <a:latin typeface="Arial"/>
                <a:ea typeface="Arial"/>
                <a:cs typeface="Arial"/>
                <a:sym typeface="Arial"/>
              </a:rPr>
              <a:t>C</a:t>
            </a:r>
            <a:endParaRPr b="0" i="0" sz="4267" u="none" cap="none" strike="noStrike">
              <a:solidFill>
                <a:srgbClr val="C00000"/>
              </a:solidFill>
              <a:latin typeface="Arial"/>
              <a:ea typeface="Arial"/>
              <a:cs typeface="Arial"/>
              <a:sym typeface="Arial"/>
            </a:endParaRPr>
          </a:p>
        </p:txBody>
      </p:sp>
      <p:sp>
        <p:nvSpPr>
          <p:cNvPr id="452" name="Google Shape;452;p30"/>
          <p:cNvSpPr/>
          <p:nvPr/>
        </p:nvSpPr>
        <p:spPr>
          <a:xfrm>
            <a:off x="668656" y="599714"/>
            <a:ext cx="10851644" cy="4348833"/>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Câu 1: </a:t>
            </a:r>
            <a:r>
              <a:rPr b="0" i="0" lang="en-US" sz="3200" u="none" cap="none" strike="noStrike">
                <a:solidFill>
                  <a:srgbClr val="000000"/>
                </a:solidFill>
                <a:latin typeface="Arial"/>
                <a:ea typeface="Arial"/>
                <a:cs typeface="Arial"/>
                <a:sym typeface="Arial"/>
              </a:rPr>
              <a:t>Trong các thực phẩm sau đây, loại nào có hàm lượng ca-lo cao nhất?</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A. Thịt gà</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B. Thanh long</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C. Cơm</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D. Cá ngừ</a:t>
            </a:r>
            <a:endParaRPr/>
          </a:p>
        </p:txBody>
      </p:sp>
      <p:pic>
        <p:nvPicPr>
          <p:cNvPr id="453" name="Google Shape;453;p30">
            <a:hlinkClick action="ppaction://hlinksldjump" r:id="rId7"/>
          </p:cNvPr>
          <p:cNvPicPr preferRelativeResize="0"/>
          <p:nvPr/>
        </p:nvPicPr>
        <p:blipFill rotWithShape="1">
          <a:blip r:embed="rId8">
            <a:alphaModFix/>
          </a:blip>
          <a:srcRect b="0" l="0" r="0" t="0"/>
          <a:stretch/>
        </p:blipFill>
        <p:spPr>
          <a:xfrm>
            <a:off x="9847722" y="5099582"/>
            <a:ext cx="2343486" cy="1746456"/>
          </a:xfrm>
          <a:prstGeom prst="rect">
            <a:avLst/>
          </a:prstGeom>
          <a:noFill/>
          <a:ln>
            <a:noFill/>
          </a:ln>
        </p:spPr>
      </p:pic>
      <p:pic>
        <p:nvPicPr>
          <p:cNvPr id="454" name="Google Shape;454;p30"/>
          <p:cNvPicPr preferRelativeResize="0"/>
          <p:nvPr/>
        </p:nvPicPr>
        <p:blipFill rotWithShape="1">
          <a:blip r:embed="rId9">
            <a:alphaModFix/>
          </a:blip>
          <a:srcRect b="0" l="0" r="0" t="0"/>
          <a:stretch/>
        </p:blipFill>
        <p:spPr>
          <a:xfrm>
            <a:off x="-189569" y="4844017"/>
            <a:ext cx="1558421" cy="2183428"/>
          </a:xfrm>
          <a:prstGeom prst="rect">
            <a:avLst/>
          </a:prstGeom>
          <a:noFill/>
          <a:ln>
            <a:noFill/>
          </a:ln>
        </p:spPr>
      </p:pic>
      <p:pic>
        <p:nvPicPr>
          <p:cNvPr id="455" name="Google Shape;455;p30"/>
          <p:cNvPicPr preferRelativeResize="0"/>
          <p:nvPr/>
        </p:nvPicPr>
        <p:blipFill rotWithShape="1">
          <a:blip r:embed="rId10">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59" name="Shape 459"/>
        <p:cNvGrpSpPr/>
        <p:nvPr/>
      </p:nvGrpSpPr>
      <p:grpSpPr>
        <a:xfrm>
          <a:off x="0" y="0"/>
          <a:ext cx="0" cy="0"/>
          <a:chOff x="0" y="0"/>
          <a:chExt cx="0" cy="0"/>
        </a:xfrm>
      </p:grpSpPr>
      <p:pic>
        <p:nvPicPr>
          <p:cNvPr id="460" name="Google Shape;460;p31"/>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61" name="Google Shape;461;p31"/>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62" name="Google Shape;462;p31"/>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463" name="Google Shape;463;p31"/>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sp>
        <p:nvSpPr>
          <p:cNvPr id="464" name="Google Shape;464;p31"/>
          <p:cNvSpPr/>
          <p:nvPr/>
        </p:nvSpPr>
        <p:spPr>
          <a:xfrm>
            <a:off x="818308" y="4980073"/>
            <a:ext cx="10851644" cy="146842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267" u="none" cap="none" strike="noStrike">
                <a:solidFill>
                  <a:srgbClr val="000000"/>
                </a:solidFill>
                <a:latin typeface="Arial"/>
                <a:ea typeface="Arial"/>
                <a:cs typeface="Arial"/>
                <a:sym typeface="Arial"/>
              </a:rPr>
              <a:t>Đáp án: </a:t>
            </a:r>
            <a:r>
              <a:rPr b="1" i="0" lang="en-US" sz="4267" u="none" cap="none" strike="noStrike">
                <a:solidFill>
                  <a:srgbClr val="C00000"/>
                </a:solidFill>
                <a:latin typeface="Arial"/>
                <a:ea typeface="Arial"/>
                <a:cs typeface="Arial"/>
                <a:sym typeface="Arial"/>
              </a:rPr>
              <a:t>D</a:t>
            </a:r>
            <a:endParaRPr b="0" i="0" sz="4267" u="none" cap="none" strike="noStrike">
              <a:solidFill>
                <a:srgbClr val="C00000"/>
              </a:solidFill>
              <a:latin typeface="Arial"/>
              <a:ea typeface="Arial"/>
              <a:cs typeface="Arial"/>
              <a:sym typeface="Arial"/>
            </a:endParaRPr>
          </a:p>
        </p:txBody>
      </p:sp>
      <p:sp>
        <p:nvSpPr>
          <p:cNvPr id="465" name="Google Shape;465;p31"/>
          <p:cNvSpPr/>
          <p:nvPr/>
        </p:nvSpPr>
        <p:spPr>
          <a:xfrm>
            <a:off x="668656" y="305207"/>
            <a:ext cx="10851644" cy="4424613"/>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Câu 2:</a:t>
            </a:r>
            <a:r>
              <a:rPr b="0" i="0" lang="en-US" sz="3200" u="none" cap="none" strike="noStrike">
                <a:solidFill>
                  <a:srgbClr val="000000"/>
                </a:solidFill>
                <a:latin typeface="Arial"/>
                <a:ea typeface="Arial"/>
                <a:cs typeface="Arial"/>
                <a:sym typeface="Arial"/>
              </a:rPr>
              <a:t> Trong 100g các loại thực phẩm nào chứa nhiều hơn 10g chất đạm?</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A. Gạo tẻ, rau dền đỏ, súp lơ xanh.</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B. Chuối tiêu, gạo tẻ, súp lơ xanh.</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C. Chuối tiêu, trứng gà, cá thu, gấc.</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D. Thịt lợn nạc, trứng gà, cá thu, hạt lạc.</a:t>
            </a:r>
            <a:endParaRPr/>
          </a:p>
        </p:txBody>
      </p:sp>
      <p:pic>
        <p:nvPicPr>
          <p:cNvPr id="466" name="Google Shape;466;p31"/>
          <p:cNvPicPr preferRelativeResize="0"/>
          <p:nvPr/>
        </p:nvPicPr>
        <p:blipFill rotWithShape="1">
          <a:blip r:embed="rId7">
            <a:alphaModFix/>
          </a:blip>
          <a:srcRect b="0" l="0" r="0" t="0"/>
          <a:stretch/>
        </p:blipFill>
        <p:spPr>
          <a:xfrm>
            <a:off x="795" y="4661475"/>
            <a:ext cx="1715688" cy="2196079"/>
          </a:xfrm>
          <a:prstGeom prst="rect">
            <a:avLst/>
          </a:prstGeom>
          <a:noFill/>
          <a:ln>
            <a:noFill/>
          </a:ln>
        </p:spPr>
      </p:pic>
      <p:pic>
        <p:nvPicPr>
          <p:cNvPr id="467" name="Google Shape;467;p31">
            <a:hlinkClick action="ppaction://hlinksldjump" r:id="rId8"/>
          </p:cNvPr>
          <p:cNvPicPr preferRelativeResize="0"/>
          <p:nvPr/>
        </p:nvPicPr>
        <p:blipFill rotWithShape="1">
          <a:blip r:embed="rId9">
            <a:alphaModFix/>
          </a:blip>
          <a:srcRect b="0" l="0" r="0" t="0"/>
          <a:stretch/>
        </p:blipFill>
        <p:spPr>
          <a:xfrm>
            <a:off x="9847722" y="5099582"/>
            <a:ext cx="2343486" cy="1746456"/>
          </a:xfrm>
          <a:prstGeom prst="rect">
            <a:avLst/>
          </a:prstGeom>
          <a:noFill/>
          <a:ln>
            <a:noFill/>
          </a:ln>
        </p:spPr>
      </p:pic>
      <p:pic>
        <p:nvPicPr>
          <p:cNvPr id="468" name="Google Shape;468;p31"/>
          <p:cNvPicPr preferRelativeResize="0"/>
          <p:nvPr/>
        </p:nvPicPr>
        <p:blipFill rotWithShape="1">
          <a:blip r:embed="rId10">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72" name="Shape 472"/>
        <p:cNvGrpSpPr/>
        <p:nvPr/>
      </p:nvGrpSpPr>
      <p:grpSpPr>
        <a:xfrm>
          <a:off x="0" y="0"/>
          <a:ext cx="0" cy="0"/>
          <a:chOff x="0" y="0"/>
          <a:chExt cx="0" cy="0"/>
        </a:xfrm>
      </p:grpSpPr>
      <p:pic>
        <p:nvPicPr>
          <p:cNvPr id="473" name="Google Shape;473;p32"/>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74" name="Google Shape;474;p32"/>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75" name="Google Shape;475;p32"/>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476" name="Google Shape;476;p32"/>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sp>
        <p:nvSpPr>
          <p:cNvPr id="477" name="Google Shape;477;p32"/>
          <p:cNvSpPr/>
          <p:nvPr/>
        </p:nvSpPr>
        <p:spPr>
          <a:xfrm>
            <a:off x="668656" y="4948545"/>
            <a:ext cx="10851644" cy="1448363"/>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267" u="none" cap="none" strike="noStrike">
                <a:solidFill>
                  <a:srgbClr val="000000"/>
                </a:solidFill>
                <a:latin typeface="Arial"/>
                <a:ea typeface="Arial"/>
                <a:cs typeface="Arial"/>
                <a:sym typeface="Arial"/>
              </a:rPr>
              <a:t>Đáp án: </a:t>
            </a:r>
            <a:r>
              <a:rPr b="1" i="0" lang="en-US" sz="4267" u="none" cap="none" strike="noStrike">
                <a:solidFill>
                  <a:srgbClr val="C00000"/>
                </a:solidFill>
                <a:latin typeface="Arial"/>
                <a:ea typeface="Arial"/>
                <a:cs typeface="Arial"/>
                <a:sym typeface="Arial"/>
              </a:rPr>
              <a:t>C</a:t>
            </a:r>
            <a:endParaRPr b="0" i="0" sz="4267" u="none" cap="none" strike="noStrike">
              <a:solidFill>
                <a:srgbClr val="C00000"/>
              </a:solidFill>
              <a:latin typeface="Arial"/>
              <a:ea typeface="Arial"/>
              <a:cs typeface="Arial"/>
              <a:sym typeface="Arial"/>
            </a:endParaRPr>
          </a:p>
        </p:txBody>
      </p:sp>
      <p:sp>
        <p:nvSpPr>
          <p:cNvPr id="478" name="Google Shape;478;p32"/>
          <p:cNvSpPr/>
          <p:nvPr/>
        </p:nvSpPr>
        <p:spPr>
          <a:xfrm>
            <a:off x="668656" y="599713"/>
            <a:ext cx="10851644" cy="390863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Câu 3:</a:t>
            </a:r>
            <a:r>
              <a:rPr b="0" i="0" lang="en-US" sz="3200" u="none" cap="none" strike="noStrike">
                <a:solidFill>
                  <a:srgbClr val="000000"/>
                </a:solidFill>
                <a:latin typeface="Arial"/>
                <a:ea typeface="Arial"/>
                <a:cs typeface="Arial"/>
                <a:sym typeface="Arial"/>
              </a:rPr>
              <a:t> Ca-lo và ki-lô-ca-lo là đơn vị</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A. Đo độ dài.</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B. Đo chiều cao.</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C. Đo năng lượng mà thức ăn cung cấp.</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D. Đo khối lượng của thức ăn.</a:t>
            </a:r>
            <a:endParaRPr/>
          </a:p>
        </p:txBody>
      </p:sp>
      <p:pic>
        <p:nvPicPr>
          <p:cNvPr id="479" name="Google Shape;479;p32"/>
          <p:cNvPicPr preferRelativeResize="0"/>
          <p:nvPr/>
        </p:nvPicPr>
        <p:blipFill rotWithShape="1">
          <a:blip r:embed="rId7">
            <a:alphaModFix/>
          </a:blip>
          <a:srcRect b="0" l="0" r="0" t="0"/>
          <a:stretch/>
        </p:blipFill>
        <p:spPr>
          <a:xfrm>
            <a:off x="-60610" y="4068819"/>
            <a:ext cx="1458529" cy="2061525"/>
          </a:xfrm>
          <a:prstGeom prst="rect">
            <a:avLst/>
          </a:prstGeom>
          <a:noFill/>
          <a:ln>
            <a:noFill/>
          </a:ln>
        </p:spPr>
      </p:pic>
      <p:pic>
        <p:nvPicPr>
          <p:cNvPr id="480" name="Google Shape;480;p32">
            <a:hlinkClick action="ppaction://hlinksldjump" r:id="rId8"/>
          </p:cNvPr>
          <p:cNvPicPr preferRelativeResize="0"/>
          <p:nvPr/>
        </p:nvPicPr>
        <p:blipFill rotWithShape="1">
          <a:blip r:embed="rId9">
            <a:alphaModFix/>
          </a:blip>
          <a:srcRect b="0" l="0" r="0" t="0"/>
          <a:stretch/>
        </p:blipFill>
        <p:spPr>
          <a:xfrm>
            <a:off x="9847722" y="5099582"/>
            <a:ext cx="2343486" cy="1746456"/>
          </a:xfrm>
          <a:prstGeom prst="rect">
            <a:avLst/>
          </a:prstGeom>
          <a:noFill/>
          <a:ln>
            <a:noFill/>
          </a:ln>
        </p:spPr>
      </p:pic>
      <p:pic>
        <p:nvPicPr>
          <p:cNvPr id="481" name="Google Shape;481;p32"/>
          <p:cNvPicPr preferRelativeResize="0"/>
          <p:nvPr/>
        </p:nvPicPr>
        <p:blipFill rotWithShape="1">
          <a:blip r:embed="rId10">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85" name="Shape 485"/>
        <p:cNvGrpSpPr/>
        <p:nvPr/>
      </p:nvGrpSpPr>
      <p:grpSpPr>
        <a:xfrm>
          <a:off x="0" y="0"/>
          <a:ext cx="0" cy="0"/>
          <a:chOff x="0" y="0"/>
          <a:chExt cx="0" cy="0"/>
        </a:xfrm>
      </p:grpSpPr>
      <p:pic>
        <p:nvPicPr>
          <p:cNvPr id="486" name="Google Shape;486;p33"/>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487" name="Google Shape;487;p33"/>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488" name="Google Shape;488;p33"/>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489" name="Google Shape;489;p33"/>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sp>
        <p:nvSpPr>
          <p:cNvPr id="490" name="Google Shape;490;p33"/>
          <p:cNvSpPr/>
          <p:nvPr/>
        </p:nvSpPr>
        <p:spPr>
          <a:xfrm>
            <a:off x="668656" y="4948545"/>
            <a:ext cx="10851644" cy="138805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267" u="none" cap="none" strike="noStrike">
                <a:solidFill>
                  <a:srgbClr val="000000"/>
                </a:solidFill>
                <a:latin typeface="Arial"/>
                <a:ea typeface="Arial"/>
                <a:cs typeface="Arial"/>
                <a:sym typeface="Arial"/>
              </a:rPr>
              <a:t>Đáp án: </a:t>
            </a:r>
            <a:r>
              <a:rPr b="1" i="0" lang="en-US" sz="4267" u="none" cap="none" strike="noStrike">
                <a:solidFill>
                  <a:srgbClr val="C00000"/>
                </a:solidFill>
                <a:latin typeface="Arial"/>
                <a:ea typeface="Arial"/>
                <a:cs typeface="Arial"/>
                <a:sym typeface="Arial"/>
              </a:rPr>
              <a:t>D</a:t>
            </a:r>
            <a:endParaRPr b="0" i="0" sz="4267" u="none" cap="none" strike="noStrike">
              <a:solidFill>
                <a:srgbClr val="C00000"/>
              </a:solidFill>
              <a:latin typeface="Arial"/>
              <a:ea typeface="Arial"/>
              <a:cs typeface="Arial"/>
              <a:sym typeface="Arial"/>
            </a:endParaRPr>
          </a:p>
        </p:txBody>
      </p:sp>
      <p:sp>
        <p:nvSpPr>
          <p:cNvPr id="491" name="Google Shape;491;p33"/>
          <p:cNvSpPr/>
          <p:nvPr/>
        </p:nvSpPr>
        <p:spPr>
          <a:xfrm>
            <a:off x="668656" y="316496"/>
            <a:ext cx="10851644" cy="444253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Câu 4: </a:t>
            </a:r>
            <a:r>
              <a:rPr b="0" i="0" lang="en-US" sz="3200" u="none" cap="none" strike="noStrike">
                <a:solidFill>
                  <a:srgbClr val="000000"/>
                </a:solidFill>
                <a:latin typeface="Arial"/>
                <a:ea typeface="Arial"/>
                <a:cs typeface="Arial"/>
                <a:sym typeface="Arial"/>
              </a:rPr>
              <a:t>Trong 100g các loại thực phẩm nào không chứa vi-ta-min C?</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A. Thịt lợn nạc, gạo tẻ, cá thu, rau dền đỏ.</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B. Gấc, gạo tẻ, trứng gà, chuối tiêu.</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C. Gấc, thịt lợn nạc, trứng gà, súp lơ xanh.</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D. Hạt lạc, gạo tẻ, cá thu, trứng gà.</a:t>
            </a:r>
            <a:endParaRPr/>
          </a:p>
        </p:txBody>
      </p:sp>
      <p:pic>
        <p:nvPicPr>
          <p:cNvPr id="492" name="Google Shape;492;p33"/>
          <p:cNvPicPr preferRelativeResize="0"/>
          <p:nvPr/>
        </p:nvPicPr>
        <p:blipFill rotWithShape="1">
          <a:blip r:embed="rId7">
            <a:alphaModFix/>
          </a:blip>
          <a:srcRect b="0" l="0" r="0" t="0"/>
          <a:stretch/>
        </p:blipFill>
        <p:spPr>
          <a:xfrm>
            <a:off x="-94045" y="4629948"/>
            <a:ext cx="1804362" cy="2227607"/>
          </a:xfrm>
          <a:prstGeom prst="rect">
            <a:avLst/>
          </a:prstGeom>
          <a:noFill/>
          <a:ln>
            <a:noFill/>
          </a:ln>
        </p:spPr>
      </p:pic>
      <p:pic>
        <p:nvPicPr>
          <p:cNvPr id="493" name="Google Shape;493;p33">
            <a:hlinkClick action="ppaction://hlinksldjump" r:id="rId8"/>
          </p:cNvPr>
          <p:cNvPicPr preferRelativeResize="0"/>
          <p:nvPr/>
        </p:nvPicPr>
        <p:blipFill rotWithShape="1">
          <a:blip r:embed="rId9">
            <a:alphaModFix/>
          </a:blip>
          <a:srcRect b="0" l="0" r="0" t="0"/>
          <a:stretch/>
        </p:blipFill>
        <p:spPr>
          <a:xfrm>
            <a:off x="9847722" y="5099582"/>
            <a:ext cx="2343486" cy="1746456"/>
          </a:xfrm>
          <a:prstGeom prst="rect">
            <a:avLst/>
          </a:prstGeom>
          <a:noFill/>
          <a:ln>
            <a:noFill/>
          </a:ln>
        </p:spPr>
      </p:pic>
      <p:pic>
        <p:nvPicPr>
          <p:cNvPr id="494" name="Google Shape;494;p33"/>
          <p:cNvPicPr preferRelativeResize="0"/>
          <p:nvPr/>
        </p:nvPicPr>
        <p:blipFill rotWithShape="1">
          <a:blip r:embed="rId10">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CF"/>
        </a:solidFill>
      </p:bgPr>
    </p:bg>
    <p:spTree>
      <p:nvGrpSpPr>
        <p:cNvPr id="498" name="Shape 498"/>
        <p:cNvGrpSpPr/>
        <p:nvPr/>
      </p:nvGrpSpPr>
      <p:grpSpPr>
        <a:xfrm>
          <a:off x="0" y="0"/>
          <a:ext cx="0" cy="0"/>
          <a:chOff x="0" y="0"/>
          <a:chExt cx="0" cy="0"/>
        </a:xfrm>
      </p:grpSpPr>
      <p:pic>
        <p:nvPicPr>
          <p:cNvPr id="499" name="Google Shape;499;p34"/>
          <p:cNvPicPr preferRelativeResize="0"/>
          <p:nvPr/>
        </p:nvPicPr>
        <p:blipFill rotWithShape="1">
          <a:blip r:embed="rId3">
            <a:alphaModFix/>
          </a:blip>
          <a:srcRect b="45116" l="33855" r="0" t="0"/>
          <a:stretch/>
        </p:blipFill>
        <p:spPr>
          <a:xfrm>
            <a:off x="-1362658" y="-1667284"/>
            <a:ext cx="5327318" cy="3678136"/>
          </a:xfrm>
          <a:prstGeom prst="rect">
            <a:avLst/>
          </a:prstGeom>
          <a:noFill/>
          <a:ln>
            <a:noFill/>
          </a:ln>
        </p:spPr>
      </p:pic>
      <p:pic>
        <p:nvPicPr>
          <p:cNvPr id="500" name="Google Shape;500;p34"/>
          <p:cNvPicPr preferRelativeResize="0"/>
          <p:nvPr/>
        </p:nvPicPr>
        <p:blipFill rotWithShape="1">
          <a:blip r:embed="rId4">
            <a:alphaModFix/>
          </a:blip>
          <a:srcRect b="22987" l="45468" r="0" t="0"/>
          <a:stretch/>
        </p:blipFill>
        <p:spPr>
          <a:xfrm flipH="1" rot="-1448817">
            <a:off x="9116803" y="-2189602"/>
            <a:ext cx="4306272" cy="5465860"/>
          </a:xfrm>
          <a:prstGeom prst="rect">
            <a:avLst/>
          </a:prstGeom>
          <a:noFill/>
          <a:ln>
            <a:noFill/>
          </a:ln>
        </p:spPr>
      </p:pic>
      <p:pic>
        <p:nvPicPr>
          <p:cNvPr id="501" name="Google Shape;501;p34"/>
          <p:cNvPicPr preferRelativeResize="0"/>
          <p:nvPr/>
        </p:nvPicPr>
        <p:blipFill rotWithShape="1">
          <a:blip r:embed="rId5">
            <a:alphaModFix/>
          </a:blip>
          <a:srcRect b="0" l="0" r="0" t="0"/>
          <a:stretch/>
        </p:blipFill>
        <p:spPr>
          <a:xfrm rot="-350398">
            <a:off x="4581352" y="5101823"/>
            <a:ext cx="9437682" cy="3186356"/>
          </a:xfrm>
          <a:prstGeom prst="rect">
            <a:avLst/>
          </a:prstGeom>
          <a:noFill/>
          <a:ln>
            <a:noFill/>
          </a:ln>
        </p:spPr>
      </p:pic>
      <p:pic>
        <p:nvPicPr>
          <p:cNvPr id="502" name="Google Shape;502;p34"/>
          <p:cNvPicPr preferRelativeResize="0"/>
          <p:nvPr/>
        </p:nvPicPr>
        <p:blipFill rotWithShape="1">
          <a:blip r:embed="rId6">
            <a:alphaModFix/>
          </a:blip>
          <a:srcRect b="0" l="0" r="0" t="0"/>
          <a:stretch/>
        </p:blipFill>
        <p:spPr>
          <a:xfrm flipH="1" rot="378699">
            <a:off x="-2348181" y="4061006"/>
            <a:ext cx="8689462" cy="5267986"/>
          </a:xfrm>
          <a:prstGeom prst="rect">
            <a:avLst/>
          </a:prstGeom>
          <a:noFill/>
          <a:ln>
            <a:noFill/>
          </a:ln>
        </p:spPr>
      </p:pic>
      <p:sp>
        <p:nvSpPr>
          <p:cNvPr id="503" name="Google Shape;503;p34"/>
          <p:cNvSpPr/>
          <p:nvPr/>
        </p:nvSpPr>
        <p:spPr>
          <a:xfrm>
            <a:off x="668656" y="4948545"/>
            <a:ext cx="10851644" cy="144260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Đáp án: </a:t>
            </a:r>
            <a:r>
              <a:rPr b="1" i="0" lang="en-US" sz="4400" u="none" cap="none" strike="noStrike">
                <a:solidFill>
                  <a:srgbClr val="C00000"/>
                </a:solidFill>
                <a:latin typeface="Arial"/>
                <a:ea typeface="Arial"/>
                <a:cs typeface="Arial"/>
                <a:sym typeface="Arial"/>
              </a:rPr>
              <a:t>B</a:t>
            </a:r>
            <a:endParaRPr b="1" i="0" sz="4400" u="none" cap="none" strike="noStrike">
              <a:solidFill>
                <a:srgbClr val="C00000"/>
              </a:solidFill>
              <a:latin typeface="Arial"/>
              <a:ea typeface="Arial"/>
              <a:cs typeface="Arial"/>
              <a:sym typeface="Arial"/>
            </a:endParaRPr>
          </a:p>
        </p:txBody>
      </p:sp>
      <p:sp>
        <p:nvSpPr>
          <p:cNvPr id="504" name="Google Shape;504;p34"/>
          <p:cNvSpPr/>
          <p:nvPr/>
        </p:nvSpPr>
        <p:spPr>
          <a:xfrm>
            <a:off x="668656" y="282633"/>
            <a:ext cx="10851644" cy="444718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Câu 5:</a:t>
            </a:r>
            <a:r>
              <a:rPr b="0" i="0" lang="en-US" sz="3200" u="none" cap="none" strike="noStrike">
                <a:solidFill>
                  <a:srgbClr val="000000"/>
                </a:solidFill>
                <a:latin typeface="Arial"/>
                <a:ea typeface="Arial"/>
                <a:cs typeface="Arial"/>
                <a:sym typeface="Arial"/>
              </a:rPr>
              <a:t> Trong 100g các loại thực phẩm nào không chứa chất bột đường?</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A. Hạt lạc, súp lơ xanh.</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B. Cá thu, thịt lợn nạc.</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C. Cá thu, chuối tiêu.</a:t>
            </a:r>
            <a:endParaRPr/>
          </a:p>
          <a:p>
            <a:pPr indent="0" lvl="0" marL="0" marR="0" rtl="0" algn="just">
              <a:lnSpc>
                <a:spcPct val="150000"/>
              </a:lnSpc>
              <a:spcBef>
                <a:spcPts val="0"/>
              </a:spcBef>
              <a:spcAft>
                <a:spcPts val="0"/>
              </a:spcAft>
              <a:buNone/>
            </a:pPr>
            <a:r>
              <a:rPr b="0" i="0" lang="en-US" sz="3200" u="none" cap="none" strike="noStrike">
                <a:solidFill>
                  <a:srgbClr val="000000"/>
                </a:solidFill>
                <a:latin typeface="Arial"/>
                <a:ea typeface="Arial"/>
                <a:cs typeface="Arial"/>
                <a:sym typeface="Arial"/>
              </a:rPr>
              <a:t>D. Rau dền đỏ, gấc.</a:t>
            </a:r>
            <a:endParaRPr/>
          </a:p>
        </p:txBody>
      </p:sp>
      <p:pic>
        <p:nvPicPr>
          <p:cNvPr id="505" name="Google Shape;505;p34"/>
          <p:cNvPicPr preferRelativeResize="0"/>
          <p:nvPr/>
        </p:nvPicPr>
        <p:blipFill rotWithShape="1">
          <a:blip r:embed="rId7">
            <a:alphaModFix/>
          </a:blip>
          <a:srcRect b="0" l="0" r="0" t="0"/>
          <a:stretch/>
        </p:blipFill>
        <p:spPr>
          <a:xfrm>
            <a:off x="795" y="4656837"/>
            <a:ext cx="1422215" cy="2200718"/>
          </a:xfrm>
          <a:prstGeom prst="rect">
            <a:avLst/>
          </a:prstGeom>
          <a:noFill/>
          <a:ln>
            <a:noFill/>
          </a:ln>
        </p:spPr>
      </p:pic>
      <p:pic>
        <p:nvPicPr>
          <p:cNvPr id="506" name="Google Shape;506;p34">
            <a:hlinkClick action="ppaction://hlinksldjump" r:id="rId8"/>
          </p:cNvPr>
          <p:cNvPicPr preferRelativeResize="0"/>
          <p:nvPr/>
        </p:nvPicPr>
        <p:blipFill rotWithShape="1">
          <a:blip r:embed="rId9">
            <a:alphaModFix/>
          </a:blip>
          <a:srcRect b="0" l="0" r="0" t="0"/>
          <a:stretch/>
        </p:blipFill>
        <p:spPr>
          <a:xfrm>
            <a:off x="9847722" y="5099582"/>
            <a:ext cx="2343486" cy="1746456"/>
          </a:xfrm>
          <a:prstGeom prst="rect">
            <a:avLst/>
          </a:prstGeom>
          <a:noFill/>
          <a:ln>
            <a:noFill/>
          </a:ln>
        </p:spPr>
      </p:pic>
      <p:pic>
        <p:nvPicPr>
          <p:cNvPr id="507" name="Google Shape;507;p34"/>
          <p:cNvPicPr preferRelativeResize="0"/>
          <p:nvPr/>
        </p:nvPicPr>
        <p:blipFill rotWithShape="1">
          <a:blip r:embed="rId10">
            <a:alphaModFix/>
          </a:blip>
          <a:srcRect b="0" l="0" r="0" t="0"/>
          <a:stretch/>
        </p:blipFill>
        <p:spPr>
          <a:xfrm>
            <a:off x="0" y="0"/>
            <a:ext cx="840395" cy="9381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pic>
        <p:nvPicPr>
          <p:cNvPr descr="back trống có icon" id="512" name="Google Shape;512;p3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513" name="Google Shape;513;p35"/>
          <p:cNvSpPr txBox="1"/>
          <p:nvPr/>
        </p:nvSpPr>
        <p:spPr>
          <a:xfrm>
            <a:off x="960000" y="1018300"/>
            <a:ext cx="10272000" cy="789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FFF4D6"/>
              </a:buClr>
              <a:buSzPts val="3200"/>
              <a:buFont typeface="Fredoka"/>
              <a:buNone/>
            </a:pPr>
            <a:r>
              <a:rPr b="1" i="0" lang="en-US" sz="4000" u="none" cap="none" strike="noStrike">
                <a:solidFill>
                  <a:srgbClr val="000000"/>
                </a:solidFill>
                <a:latin typeface="Arial"/>
                <a:ea typeface="Arial"/>
                <a:cs typeface="Arial"/>
                <a:sym typeface="Arial"/>
              </a:rPr>
              <a:t>HƯỚNG DẪN VỀ NHÀ</a:t>
            </a:r>
            <a:endParaRPr b="1" i="0" sz="4000" u="none" cap="none" strike="noStrike">
              <a:solidFill>
                <a:srgbClr val="000000"/>
              </a:solidFill>
              <a:latin typeface="Arial"/>
              <a:ea typeface="Arial"/>
              <a:cs typeface="Arial"/>
              <a:sym typeface="Arial"/>
            </a:endParaRPr>
          </a:p>
        </p:txBody>
      </p:sp>
      <p:sp>
        <p:nvSpPr>
          <p:cNvPr id="514" name="Google Shape;514;p35"/>
          <p:cNvSpPr txBox="1"/>
          <p:nvPr/>
        </p:nvSpPr>
        <p:spPr>
          <a:xfrm flipH="1">
            <a:off x="1705664" y="3658662"/>
            <a:ext cx="3670868" cy="657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chemeClr val="dk1"/>
              </a:buClr>
              <a:buSzPts val="1600"/>
              <a:buFont typeface="Livvic"/>
              <a:buNone/>
            </a:pPr>
            <a:r>
              <a:rPr b="0" i="0" lang="en-US" sz="2800" u="none" cap="none" strike="noStrike">
                <a:solidFill>
                  <a:srgbClr val="000000"/>
                </a:solidFill>
                <a:latin typeface="Arial"/>
                <a:ea typeface="Arial"/>
                <a:cs typeface="Arial"/>
                <a:sym typeface="Arial"/>
              </a:rPr>
              <a:t>Ôn tập kiến thức đã học</a:t>
            </a:r>
            <a:endParaRPr b="0" i="0" sz="2800" u="none" cap="none" strike="noStrike">
              <a:solidFill>
                <a:srgbClr val="000000"/>
              </a:solidFill>
              <a:latin typeface="Arial"/>
              <a:ea typeface="Arial"/>
              <a:cs typeface="Arial"/>
              <a:sym typeface="Arial"/>
            </a:endParaRPr>
          </a:p>
        </p:txBody>
      </p:sp>
      <p:sp>
        <p:nvSpPr>
          <p:cNvPr id="515" name="Google Shape;515;p35"/>
          <p:cNvSpPr txBox="1"/>
          <p:nvPr/>
        </p:nvSpPr>
        <p:spPr>
          <a:xfrm flipH="1">
            <a:off x="6279221" y="3690857"/>
            <a:ext cx="4369673" cy="657600"/>
          </a:xfrm>
          <a:prstGeom prst="rect">
            <a:avLst/>
          </a:prstGeom>
          <a:noFill/>
          <a:ln>
            <a:noFill/>
          </a:ln>
        </p:spPr>
        <p:txBody>
          <a:bodyPr anchorCtr="0" anchor="ctr" bIns="121900" lIns="121900" spcFirstLastPara="1" rIns="121900" wrap="square" tIns="121900">
            <a:noAutofit/>
          </a:bodyPr>
          <a:lstStyle/>
          <a:p>
            <a:pPr indent="0" lvl="0" marL="0" marR="0" rtl="0" algn="ctr">
              <a:lnSpc>
                <a:spcPct val="150000"/>
              </a:lnSpc>
              <a:spcBef>
                <a:spcPts val="0"/>
              </a:spcBef>
              <a:spcAft>
                <a:spcPts val="0"/>
              </a:spcAft>
              <a:buClr>
                <a:schemeClr val="dk1"/>
              </a:buClr>
              <a:buSzPts val="1600"/>
              <a:buFont typeface="Livvic"/>
              <a:buNone/>
            </a:pPr>
            <a:r>
              <a:rPr b="0" i="0" lang="en-US" sz="2800" u="none" cap="none" strike="noStrike">
                <a:solidFill>
                  <a:srgbClr val="000000"/>
                </a:solidFill>
                <a:latin typeface="Arial"/>
                <a:ea typeface="Arial"/>
                <a:cs typeface="Arial"/>
                <a:sym typeface="Arial"/>
              </a:rPr>
              <a:t>Chuẩn bị </a:t>
            </a:r>
            <a:r>
              <a:rPr b="1" i="0" lang="en-US" sz="2800" u="none" cap="none" strike="noStrike">
                <a:solidFill>
                  <a:srgbClr val="000000"/>
                </a:solidFill>
                <a:latin typeface="Arial"/>
                <a:ea typeface="Arial"/>
                <a:cs typeface="Arial"/>
                <a:sym typeface="Arial"/>
              </a:rPr>
              <a:t>phần 2. Chế độ ăn uống cân bằng</a:t>
            </a:r>
            <a:endParaRPr b="0" i="0" sz="2800" u="none" cap="none" strike="noStrike">
              <a:solidFill>
                <a:srgbClr val="000000"/>
              </a:solidFill>
              <a:latin typeface="Arial"/>
              <a:ea typeface="Arial"/>
              <a:cs typeface="Arial"/>
              <a:sym typeface="Arial"/>
            </a:endParaRPr>
          </a:p>
        </p:txBody>
      </p:sp>
      <p:cxnSp>
        <p:nvCxnSpPr>
          <p:cNvPr id="516" name="Google Shape;516;p35"/>
          <p:cNvCxnSpPr/>
          <p:nvPr/>
        </p:nvCxnSpPr>
        <p:spPr>
          <a:xfrm>
            <a:off x="3871014" y="2669582"/>
            <a:ext cx="4016019" cy="1"/>
          </a:xfrm>
          <a:prstGeom prst="straightConnector1">
            <a:avLst/>
          </a:prstGeom>
          <a:noFill/>
          <a:ln cap="rnd" cmpd="sng" w="9525">
            <a:solidFill>
              <a:srgbClr val="3B2938"/>
            </a:solidFill>
            <a:prstDash val="solid"/>
            <a:round/>
            <a:headEnd len="sm" w="sm" type="none"/>
            <a:tailEnd len="sm" w="sm" type="none"/>
          </a:ln>
        </p:spPr>
      </p:cxnSp>
      <p:grpSp>
        <p:nvGrpSpPr>
          <p:cNvPr id="517" name="Google Shape;517;p35"/>
          <p:cNvGrpSpPr/>
          <p:nvPr/>
        </p:nvGrpSpPr>
        <p:grpSpPr>
          <a:xfrm>
            <a:off x="7887030" y="2116617"/>
            <a:ext cx="1090800" cy="1090800"/>
            <a:chOff x="6137280" y="1911018"/>
            <a:chExt cx="818100" cy="818100"/>
          </a:xfrm>
        </p:grpSpPr>
        <p:sp>
          <p:nvSpPr>
            <p:cNvPr id="518" name="Google Shape;518;p35"/>
            <p:cNvSpPr/>
            <p:nvPr/>
          </p:nvSpPr>
          <p:spPr>
            <a:xfrm>
              <a:off x="6137280" y="1911018"/>
              <a:ext cx="818100" cy="818100"/>
            </a:xfrm>
            <a:prstGeom prst="ellipse">
              <a:avLst/>
            </a:prstGeom>
            <a:solidFill>
              <a:srgbClr val="657F5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519" name="Google Shape;519;p35"/>
            <p:cNvGrpSpPr/>
            <p:nvPr/>
          </p:nvGrpSpPr>
          <p:grpSpPr>
            <a:xfrm>
              <a:off x="6354963" y="2136033"/>
              <a:ext cx="316897" cy="367261"/>
              <a:chOff x="-60597975" y="3367475"/>
              <a:chExt cx="273896" cy="317425"/>
            </a:xfrm>
          </p:grpSpPr>
          <p:sp>
            <p:nvSpPr>
              <p:cNvPr id="520" name="Google Shape;520;p35"/>
              <p:cNvSpPr/>
              <p:nvPr/>
            </p:nvSpPr>
            <p:spPr>
              <a:xfrm>
                <a:off x="-60530454" y="3486373"/>
                <a:ext cx="206375" cy="82725"/>
              </a:xfrm>
              <a:custGeom>
                <a:rect b="b" l="l" r="r" t="t"/>
                <a:pathLst>
                  <a:path extrusionOk="0" h="3309" w="8255">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1" name="Google Shape;521;p35"/>
              <p:cNvSpPr/>
              <p:nvPr/>
            </p:nvSpPr>
            <p:spPr>
              <a:xfrm>
                <a:off x="-60432575" y="3367475"/>
                <a:ext cx="20500" cy="47275"/>
              </a:xfrm>
              <a:custGeom>
                <a:rect b="b" l="l" r="r" t="t"/>
                <a:pathLst>
                  <a:path extrusionOk="0" h="1891" w="820">
                    <a:moveTo>
                      <a:pt x="1" y="0"/>
                    </a:moveTo>
                    <a:lnTo>
                      <a:pt x="1" y="1891"/>
                    </a:lnTo>
                    <a:cubicBezTo>
                      <a:pt x="127" y="1765"/>
                      <a:pt x="221" y="1639"/>
                      <a:pt x="379" y="1639"/>
                    </a:cubicBezTo>
                    <a:cubicBezTo>
                      <a:pt x="600" y="1639"/>
                      <a:pt x="694" y="1765"/>
                      <a:pt x="820" y="1891"/>
                    </a:cubicBezTo>
                    <a:lnTo>
                      <a:pt x="820"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2" name="Google Shape;522;p35"/>
              <p:cNvSpPr/>
              <p:nvPr/>
            </p:nvSpPr>
            <p:spPr>
              <a:xfrm>
                <a:off x="-60535750" y="3367475"/>
                <a:ext cx="206375" cy="107150"/>
              </a:xfrm>
              <a:custGeom>
                <a:rect b="b" l="l" r="r" t="t"/>
                <a:pathLst>
                  <a:path extrusionOk="0" h="4286" w="8255">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3" name="Google Shape;523;p35"/>
              <p:cNvSpPr/>
              <p:nvPr/>
            </p:nvSpPr>
            <p:spPr>
              <a:xfrm>
                <a:off x="-60597975" y="3368175"/>
                <a:ext cx="40200" cy="316725"/>
              </a:xfrm>
              <a:custGeom>
                <a:rect b="b" l="l" r="r" t="t"/>
                <a:pathLst>
                  <a:path extrusionOk="0" h="12669" w="1608">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4" name="Google Shape;524;p35"/>
              <p:cNvSpPr/>
              <p:nvPr/>
            </p:nvSpPr>
            <p:spPr>
              <a:xfrm>
                <a:off x="-60535750" y="3597450"/>
                <a:ext cx="206375" cy="86675"/>
              </a:xfrm>
              <a:custGeom>
                <a:rect b="b" l="l" r="r" t="t"/>
                <a:pathLst>
                  <a:path extrusionOk="0" h="3467" w="8255">
                    <a:moveTo>
                      <a:pt x="1" y="1"/>
                    </a:moveTo>
                    <a:lnTo>
                      <a:pt x="1" y="3466"/>
                    </a:lnTo>
                    <a:lnTo>
                      <a:pt x="7026" y="3466"/>
                    </a:lnTo>
                    <a:cubicBezTo>
                      <a:pt x="7720" y="3466"/>
                      <a:pt x="8255" y="2931"/>
                      <a:pt x="8255" y="2206"/>
                    </a:cubicBezTo>
                    <a:lnTo>
                      <a:pt x="8255"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grpSp>
        <p:nvGrpSpPr>
          <p:cNvPr id="525" name="Google Shape;525;p35"/>
          <p:cNvGrpSpPr/>
          <p:nvPr/>
        </p:nvGrpSpPr>
        <p:grpSpPr>
          <a:xfrm>
            <a:off x="2939414" y="2158207"/>
            <a:ext cx="1090800" cy="1090800"/>
            <a:chOff x="1257468" y="1735870"/>
            <a:chExt cx="818100" cy="818100"/>
          </a:xfrm>
        </p:grpSpPr>
        <p:sp>
          <p:nvSpPr>
            <p:cNvPr id="526" name="Google Shape;526;p35"/>
            <p:cNvSpPr/>
            <p:nvPr/>
          </p:nvSpPr>
          <p:spPr>
            <a:xfrm>
              <a:off x="1257468" y="1735870"/>
              <a:ext cx="818100" cy="818100"/>
            </a:xfrm>
            <a:prstGeom prst="ellipse">
              <a:avLst/>
            </a:prstGeom>
            <a:solidFill>
              <a:srgbClr val="DB893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527" name="Google Shape;527;p35"/>
            <p:cNvGrpSpPr/>
            <p:nvPr/>
          </p:nvGrpSpPr>
          <p:grpSpPr>
            <a:xfrm>
              <a:off x="1490562" y="1971261"/>
              <a:ext cx="351913" cy="347317"/>
              <a:chOff x="6232000" y="1435050"/>
              <a:chExt cx="488225" cy="481850"/>
            </a:xfrm>
          </p:grpSpPr>
          <p:sp>
            <p:nvSpPr>
              <p:cNvPr id="528" name="Google Shape;528;p35"/>
              <p:cNvSpPr/>
              <p:nvPr/>
            </p:nvSpPr>
            <p:spPr>
              <a:xfrm>
                <a:off x="6578000" y="1463375"/>
                <a:ext cx="83150" cy="78250"/>
              </a:xfrm>
              <a:custGeom>
                <a:rect b="b" l="l" r="r" t="t"/>
                <a:pathLst>
                  <a:path extrusionOk="0" h="3130" w="3326">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29" name="Google Shape;529;p35"/>
              <p:cNvSpPr/>
              <p:nvPr/>
            </p:nvSpPr>
            <p:spPr>
              <a:xfrm>
                <a:off x="6421725" y="1773850"/>
                <a:ext cx="112950" cy="143050"/>
              </a:xfrm>
              <a:custGeom>
                <a:rect b="b" l="l" r="r" t="t"/>
                <a:pathLst>
                  <a:path extrusionOk="0" h="5722" w="4518">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0" name="Google Shape;530;p35"/>
              <p:cNvSpPr/>
              <p:nvPr/>
            </p:nvSpPr>
            <p:spPr>
              <a:xfrm>
                <a:off x="6448975" y="1632700"/>
                <a:ext cx="56475" cy="56475"/>
              </a:xfrm>
              <a:custGeom>
                <a:rect b="b" l="l" r="r" t="t"/>
                <a:pathLst>
                  <a:path extrusionOk="0" h="2259" w="2259">
                    <a:moveTo>
                      <a:pt x="0" y="0"/>
                    </a:moveTo>
                    <a:lnTo>
                      <a:pt x="0" y="2259"/>
                    </a:lnTo>
                    <a:lnTo>
                      <a:pt x="2259" y="2259"/>
                    </a:lnTo>
                    <a:lnTo>
                      <a:pt x="2259"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1" name="Google Shape;531;p35"/>
              <p:cNvSpPr/>
              <p:nvPr/>
            </p:nvSpPr>
            <p:spPr>
              <a:xfrm>
                <a:off x="6232000" y="1435050"/>
                <a:ext cx="488225" cy="237825"/>
              </a:xfrm>
              <a:custGeom>
                <a:rect b="b" l="l" r="r" t="t"/>
                <a:pathLst>
                  <a:path extrusionOk="0" h="9513" w="19529">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32" name="Google Shape;532;p35"/>
              <p:cNvSpPr/>
              <p:nvPr/>
            </p:nvSpPr>
            <p:spPr>
              <a:xfrm>
                <a:off x="6291025" y="1537700"/>
                <a:ext cx="369800" cy="379200"/>
              </a:xfrm>
              <a:custGeom>
                <a:rect b="b" l="l" r="r" t="t"/>
                <a:pathLst>
                  <a:path extrusionOk="0" h="15168" w="14792">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4">
                                            <p:txEl>
                                              <p:pRg end="0" st="0"/>
                                            </p:txEl>
                                          </p:spTgt>
                                        </p:tgtEl>
                                        <p:attrNameLst>
                                          <p:attrName>style.visibility</p:attrName>
                                        </p:attrNameLst>
                                      </p:cBhvr>
                                      <p:to>
                                        <p:strVal val="visible"/>
                                      </p:to>
                                    </p:set>
                                    <p:anim calcmode="lin" valueType="num">
                                      <p:cBhvr additive="base">
                                        <p:cTn dur="500"/>
                                        <p:tgtEl>
                                          <p:spTgt spid="51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anim calcmode="lin" valueType="num">
                                      <p:cBhvr additive="base">
                                        <p:cTn dur="500"/>
                                        <p:tgtEl>
                                          <p:spTgt spid="51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0" name="Shape 540"/>
        <p:cNvGrpSpPr/>
        <p:nvPr/>
      </p:nvGrpSpPr>
      <p:grpSpPr>
        <a:xfrm>
          <a:off x="0" y="0"/>
          <a:ext cx="0" cy="0"/>
          <a:chOff x="0" y="0"/>
          <a:chExt cx="0" cy="0"/>
        </a:xfrm>
      </p:grpSpPr>
      <p:sp>
        <p:nvSpPr>
          <p:cNvPr id="541" name="Google Shape;541;p37"/>
          <p:cNvSpPr/>
          <p:nvPr/>
        </p:nvSpPr>
        <p:spPr>
          <a:xfrm>
            <a:off x="4775418" y="3585180"/>
            <a:ext cx="2944537" cy="2958470"/>
          </a:xfrm>
          <a:prstGeom prst="roundRect">
            <a:avLst>
              <a:gd fmla="val 16667" name="adj"/>
            </a:avLst>
          </a:prstGeom>
          <a:solidFill>
            <a:schemeClr val="accent2"/>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2" name="Google Shape;542;p37"/>
          <p:cNvSpPr txBox="1"/>
          <p:nvPr/>
        </p:nvSpPr>
        <p:spPr>
          <a:xfrm>
            <a:off x="454403" y="574846"/>
            <a:ext cx="11367083" cy="14119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833C0B"/>
                </a:solidFill>
                <a:latin typeface="Arial"/>
                <a:ea typeface="Arial"/>
                <a:cs typeface="Arial"/>
                <a:sym typeface="Arial"/>
              </a:rPr>
              <a:t>Để kết nối cộng đồng giáo viên và nhận thêm nhiều tài liệu giảng dạy, </a:t>
            </a:r>
            <a:endParaRPr/>
          </a:p>
          <a:p>
            <a:pPr indent="0" lvl="0" marL="0" marR="0" rtl="0" algn="ctr">
              <a:lnSpc>
                <a:spcPct val="150000"/>
              </a:lnSpc>
              <a:spcBef>
                <a:spcPts val="0"/>
              </a:spcBef>
              <a:spcAft>
                <a:spcPts val="0"/>
              </a:spcAft>
              <a:buNone/>
            </a:pPr>
            <a:r>
              <a:rPr b="0" i="0" lang="en-US" sz="2000" u="none" cap="none" strike="noStrike">
                <a:solidFill>
                  <a:srgbClr val="833C0B"/>
                </a:solidFill>
                <a:latin typeface="Arial"/>
                <a:ea typeface="Arial"/>
                <a:cs typeface="Arial"/>
                <a:sym typeface="Arial"/>
              </a:rPr>
              <a:t>mời quý thầy cô tham gia Group Facebook</a:t>
            </a:r>
            <a:endParaRPr/>
          </a:p>
          <a:p>
            <a:pPr indent="0" lvl="0" marL="0" marR="0" rtl="0" algn="ctr">
              <a:lnSpc>
                <a:spcPct val="150000"/>
              </a:lnSpc>
              <a:spcBef>
                <a:spcPts val="0"/>
              </a:spcBef>
              <a:spcAft>
                <a:spcPts val="0"/>
              </a:spcAft>
              <a:buNone/>
            </a:pPr>
            <a:r>
              <a:rPr b="0" i="0" lang="en-US" sz="2000" u="none" cap="none" strike="noStrike">
                <a:solidFill>
                  <a:srgbClr val="833C0B"/>
                </a:solidFill>
                <a:latin typeface="Arial"/>
                <a:ea typeface="Arial"/>
                <a:cs typeface="Arial"/>
                <a:sym typeface="Arial"/>
              </a:rPr>
              <a:t>theo đường link:  </a:t>
            </a:r>
            <a:endParaRPr/>
          </a:p>
        </p:txBody>
      </p:sp>
      <p:sp>
        <p:nvSpPr>
          <p:cNvPr id="543" name="Google Shape;543;p37"/>
          <p:cNvSpPr/>
          <p:nvPr/>
        </p:nvSpPr>
        <p:spPr>
          <a:xfrm>
            <a:off x="2441908" y="2000034"/>
            <a:ext cx="7407478" cy="461665"/>
          </a:xfrm>
          <a:prstGeom prst="roundRect">
            <a:avLst>
              <a:gd fmla="val 16667" name="adj"/>
            </a:avLst>
          </a:prstGeom>
          <a:solidFill>
            <a:srgbClr val="FBE4D4"/>
          </a:solidFill>
          <a:ln cap="flat" cmpd="sng" w="25400">
            <a:solidFill>
              <a:srgbClr val="C55A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4" name="Google Shape;544;p37">
            <a:hlinkClick r:id="rId4"/>
          </p:cNvPr>
          <p:cNvSpPr txBox="1"/>
          <p:nvPr/>
        </p:nvSpPr>
        <p:spPr>
          <a:xfrm>
            <a:off x="2644617" y="2000034"/>
            <a:ext cx="712225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sng" cap="none" strike="noStrike">
                <a:solidFill>
                  <a:srgbClr val="833C0B"/>
                </a:solidFill>
                <a:latin typeface="Arial"/>
                <a:ea typeface="Arial"/>
                <a:cs typeface="Arial"/>
                <a:sym typeface="Arial"/>
              </a:rPr>
              <a:t>Hoc10 – Đồng hành cùng giáo viên tiểu học</a:t>
            </a:r>
            <a:endParaRPr/>
          </a:p>
        </p:txBody>
      </p:sp>
      <p:sp>
        <p:nvSpPr>
          <p:cNvPr id="545" name="Google Shape;545;p37"/>
          <p:cNvSpPr txBox="1"/>
          <p:nvPr/>
        </p:nvSpPr>
        <p:spPr>
          <a:xfrm>
            <a:off x="4011326" y="2381351"/>
            <a:ext cx="4321723" cy="488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833C0B"/>
                </a:solidFill>
                <a:latin typeface="Arial"/>
                <a:ea typeface="Arial"/>
                <a:cs typeface="Arial"/>
                <a:sym typeface="Arial"/>
              </a:rPr>
              <a:t>Hoặc truy cập qua QR code</a:t>
            </a:r>
            <a:endParaRPr/>
          </a:p>
        </p:txBody>
      </p:sp>
      <p:pic>
        <p:nvPicPr>
          <p:cNvPr descr="Ngón Trỏ, ngón tay, Máy tính Biểu tượng Tay - tay png tải về - Miễn phí  trong suốt Tay png Tải về." id="546" name="Google Shape;546;p37"/>
          <p:cNvPicPr preferRelativeResize="0"/>
          <p:nvPr/>
        </p:nvPicPr>
        <p:blipFill rotWithShape="1">
          <a:blip r:embed="rId5">
            <a:alphaModFix/>
          </a:blip>
          <a:srcRect b="0" l="0" r="0" t="0"/>
          <a:stretch/>
        </p:blipFill>
        <p:spPr>
          <a:xfrm rot="-5400000">
            <a:off x="5679086" y="2851979"/>
            <a:ext cx="1053311" cy="749021"/>
          </a:xfrm>
          <a:prstGeom prst="rect">
            <a:avLst/>
          </a:prstGeom>
          <a:noFill/>
          <a:ln>
            <a:noFill/>
          </a:ln>
        </p:spPr>
      </p:pic>
      <p:pic>
        <p:nvPicPr>
          <p:cNvPr id="547" name="Google Shape;547;p37"/>
          <p:cNvPicPr preferRelativeResize="0"/>
          <p:nvPr/>
        </p:nvPicPr>
        <p:blipFill rotWithShape="1">
          <a:blip r:embed="rId6">
            <a:alphaModFix/>
          </a:blip>
          <a:srcRect b="0" l="0" r="0" t="0"/>
          <a:stretch/>
        </p:blipFill>
        <p:spPr>
          <a:xfrm>
            <a:off x="4905420" y="3722149"/>
            <a:ext cx="2684532" cy="2684532"/>
          </a:xfrm>
          <a:prstGeom prst="roundRect">
            <a:avLst>
              <a:gd fmla="val 12957" name="adj"/>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pic>
        <p:nvPicPr>
          <p:cNvPr id="220" name="Google Shape;220;p4">
            <a:hlinkClick r:id="rId4"/>
          </p:cNvPr>
          <p:cNvPicPr preferRelativeResize="0"/>
          <p:nvPr/>
        </p:nvPicPr>
        <p:blipFill rotWithShape="1">
          <a:blip r:embed="rId5">
            <a:alphaModFix/>
          </a:blip>
          <a:srcRect b="0" l="0" r="0" t="0"/>
          <a:stretch/>
        </p:blipFill>
        <p:spPr>
          <a:xfrm>
            <a:off x="4501083" y="3015453"/>
            <a:ext cx="3189835" cy="1764777"/>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5"/>
          <p:cNvSpPr txBox="1"/>
          <p:nvPr/>
        </p:nvSpPr>
        <p:spPr>
          <a:xfrm>
            <a:off x="0" y="1450080"/>
            <a:ext cx="12191999" cy="65473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800" u="none" cap="none" strike="noStrike">
                <a:solidFill>
                  <a:schemeClr val="dk1"/>
                </a:solidFill>
                <a:latin typeface="Arial"/>
                <a:ea typeface="Arial"/>
                <a:cs typeface="Arial"/>
                <a:sym typeface="Arial"/>
              </a:rPr>
              <a:t>1. SỰ CẦN THIẾT PHẢI ĂN PHỐI HỢP NHIỀU LOẠI THỨC ĂN</a:t>
            </a:r>
            <a:endParaRPr b="1" i="0" sz="2800" u="none" cap="none" strike="noStrike">
              <a:solidFill>
                <a:schemeClr val="dk1"/>
              </a:solidFill>
              <a:latin typeface="Arial"/>
              <a:ea typeface="Arial"/>
              <a:cs typeface="Arial"/>
              <a:sym typeface="Arial"/>
            </a:endParaRPr>
          </a:p>
        </p:txBody>
      </p:sp>
      <p:sp>
        <p:nvSpPr>
          <p:cNvPr id="226" name="Google Shape;226;p5"/>
          <p:cNvSpPr txBox="1"/>
          <p:nvPr/>
        </p:nvSpPr>
        <p:spPr>
          <a:xfrm>
            <a:off x="2114066" y="2104811"/>
            <a:ext cx="7963867" cy="1004984"/>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THẢO LUẬN NHÓM</a:t>
            </a:r>
            <a:endParaRPr/>
          </a:p>
        </p:txBody>
      </p:sp>
      <p:sp>
        <p:nvSpPr>
          <p:cNvPr id="227" name="Google Shape;227;p5"/>
          <p:cNvSpPr/>
          <p:nvPr/>
        </p:nvSpPr>
        <p:spPr>
          <a:xfrm>
            <a:off x="539646" y="2790503"/>
            <a:ext cx="4277989" cy="33378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400" u="none" cap="none" strike="noStrike">
                <a:solidFill>
                  <a:srgbClr val="000000"/>
                </a:solidFill>
                <a:latin typeface="Arial"/>
                <a:ea typeface="Arial"/>
                <a:cs typeface="Arial"/>
                <a:sym typeface="Arial"/>
              </a:rPr>
              <a:t>Dựa vào thông tin trong bảng dưới đây, nêu ví dụ về các thức ăn khác nhau thì cung cấp cho cơ thể năng lượng và các chất dinh dưỡng khác nhau. </a:t>
            </a:r>
            <a:endParaRPr b="0" i="0" sz="2400" u="none" cap="none" strike="noStrike">
              <a:solidFill>
                <a:srgbClr val="000000"/>
              </a:solidFill>
              <a:latin typeface="Arial"/>
              <a:ea typeface="Arial"/>
              <a:cs typeface="Arial"/>
              <a:sym typeface="Arial"/>
            </a:endParaRPr>
          </a:p>
        </p:txBody>
      </p:sp>
      <p:sp>
        <p:nvSpPr>
          <p:cNvPr id="228" name="Google Shape;228;p5"/>
          <p:cNvSpPr/>
          <p:nvPr/>
        </p:nvSpPr>
        <p:spPr>
          <a:xfrm>
            <a:off x="6047897" y="2778857"/>
            <a:ext cx="5669370" cy="3747695"/>
          </a:xfrm>
          <a:prstGeom prst="roundRect">
            <a:avLst>
              <a:gd fmla="val 4824"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89"/>
              <a:buFont typeface="Arial"/>
              <a:buNone/>
            </a:pPr>
            <a:r>
              <a:t/>
            </a:r>
            <a:endParaRPr b="0" i="0" sz="2489" u="none" cap="none" strike="noStrike">
              <a:solidFill>
                <a:srgbClr val="FFFFFF"/>
              </a:solidFill>
              <a:latin typeface="Arial"/>
              <a:ea typeface="Arial"/>
              <a:cs typeface="Arial"/>
              <a:sym typeface="Arial"/>
            </a:endParaRPr>
          </a:p>
        </p:txBody>
      </p:sp>
      <p:pic>
        <p:nvPicPr>
          <p:cNvPr id="229" name="Google Shape;229;p5"/>
          <p:cNvPicPr preferRelativeResize="0"/>
          <p:nvPr/>
        </p:nvPicPr>
        <p:blipFill rotWithShape="1">
          <a:blip r:embed="rId5">
            <a:alphaModFix/>
          </a:blip>
          <a:srcRect b="0" l="0" r="0" t="0"/>
          <a:stretch/>
        </p:blipFill>
        <p:spPr>
          <a:xfrm>
            <a:off x="4060961" y="5464406"/>
            <a:ext cx="1838635" cy="124107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500"/>
                                        <p:tgtEl>
                                          <p:spTgt spid="2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6"/>
          <p:cNvSpPr/>
          <p:nvPr/>
        </p:nvSpPr>
        <p:spPr>
          <a:xfrm>
            <a:off x="0" y="1850413"/>
            <a:ext cx="6633275" cy="4507225"/>
          </a:xfrm>
          <a:prstGeom prst="roundRect">
            <a:avLst>
              <a:gd fmla="val 4824"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235" name="Google Shape;235;p6"/>
          <p:cNvSpPr/>
          <p:nvPr/>
        </p:nvSpPr>
        <p:spPr>
          <a:xfrm>
            <a:off x="6799152" y="1502047"/>
            <a:ext cx="5069941" cy="5355953"/>
          </a:xfrm>
          <a:prstGeom prst="rect">
            <a:avLst/>
          </a:prstGeom>
          <a:noFill/>
          <a:ln>
            <a:noFill/>
          </a:ln>
        </p:spPr>
        <p:txBody>
          <a:bodyPr anchorCtr="0" anchor="t" bIns="45700" lIns="91425" spcFirstLastPara="1" rIns="91425" wrap="square" tIns="45700">
            <a:spAutoFit/>
          </a:bodyPr>
          <a:lstStyle/>
          <a:p>
            <a:pPr indent="-380990" lvl="0" marL="380990" marR="0" rtl="0" algn="just">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Hạt lạc cung cấp cho cơ thể nhiều năng lượng, chất đạm và chất béo hơn gạo tẻ cả thu, trứng gà, thịt lợn nạc. </a:t>
            </a:r>
            <a:endParaRPr/>
          </a:p>
          <a:p>
            <a:pPr indent="-380990" lvl="0" marL="380990" marR="0" rtl="0" algn="just">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Gạo tẻ cung cấp cho cơ thể nhiều chất bột đường hơn hạt lạc, cả thu, trứng gà.</a:t>
            </a:r>
            <a:endParaRPr/>
          </a:p>
          <a:p>
            <a:pPr indent="-380990" lvl="0" marL="380990" marR="0" rtl="0" algn="just">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Thịt lợn nạc, cả thu, trứng gà cung cấp cho cơ thể nhiều chất đạm hơn gạo tẻ.</a:t>
            </a:r>
            <a:endParaRPr/>
          </a:p>
          <a:p>
            <a:pPr indent="-380990" lvl="0" marL="380990" marR="0" rtl="0" algn="just">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animEffect filter="fade" transition="in">
                                      <p:cBhvr>
                                        <p:cTn dur="500"/>
                                        <p:tgtEl>
                                          <p:spTgt spid="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animEffect filter="fade" transition="in">
                                      <p:cBhvr>
                                        <p:cTn dur="500"/>
                                        <p:tgtEl>
                                          <p:spTgt spid="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animEffect filter="fade" transition="in">
                                      <p:cBhvr>
                                        <p:cTn dur="500"/>
                                        <p:tgtEl>
                                          <p:spTgt spid="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animEffect filter="fade" transition="in">
                                      <p:cBhvr>
                                        <p:cTn dur="500"/>
                                        <p:tgtEl>
                                          <p:spTgt spid="23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7"/>
          <p:cNvSpPr txBox="1"/>
          <p:nvPr/>
        </p:nvSpPr>
        <p:spPr>
          <a:xfrm>
            <a:off x="-232475" y="1553675"/>
            <a:ext cx="5487115" cy="762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Em có biết?</a:t>
            </a:r>
            <a:endParaRPr/>
          </a:p>
        </p:txBody>
      </p:sp>
      <p:sp>
        <p:nvSpPr>
          <p:cNvPr id="241" name="Google Shape;241;p7"/>
          <p:cNvSpPr/>
          <p:nvPr/>
        </p:nvSpPr>
        <p:spPr>
          <a:xfrm>
            <a:off x="682170" y="2366386"/>
            <a:ext cx="10465699" cy="3765234"/>
          </a:xfrm>
          <a:prstGeom prst="roundRect">
            <a:avLst>
              <a:gd fmla="val 16667" name="adj"/>
            </a:avLst>
          </a:prstGeom>
          <a:solidFill>
            <a:srgbClr val="FFFFFF"/>
          </a:solidFill>
          <a:ln cap="flat" cmpd="sng" w="25400">
            <a:solidFill>
              <a:srgbClr val="395E89"/>
            </a:solidFill>
            <a:prstDash val="lgDash"/>
            <a:round/>
            <a:headEnd len="sm" w="sm" type="none"/>
            <a:tailEnd len="sm" w="sm" type="none"/>
          </a:ln>
        </p:spPr>
        <p:txBody>
          <a:bodyPr anchorCtr="0" anchor="t" bIns="45700" lIns="91425" spcFirstLastPara="1" rIns="91425" wrap="square" tIns="45700">
            <a:noAutofit/>
          </a:bodyPr>
          <a:lstStyle/>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Ca-lo (kí hiệu: cal) và ki-lô-ca-lo (kí hiệu: kcal) là đơn vị đo năng lượng mà thức ăn cung cấp.</a:t>
            </a:r>
            <a:endParaRPr/>
          </a:p>
          <a:p>
            <a:pPr indent="-380990" lvl="0" marL="380990" marR="0" rtl="0" algn="just">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1 kcal = 1 000 cal.</a:t>
            </a:r>
            <a:endParaRPr/>
          </a:p>
        </p:txBody>
      </p:sp>
      <p:pic>
        <p:nvPicPr>
          <p:cNvPr descr="https://s.meta.com.vn/img/thumb.ashx/Data/image/2021/03/26/cach-tinh-calo-trong-thuc-an-2.jpg" id="242" name="Google Shape;242;p7"/>
          <p:cNvPicPr preferRelativeResize="0"/>
          <p:nvPr/>
        </p:nvPicPr>
        <p:blipFill rotWithShape="1">
          <a:blip r:embed="rId4">
            <a:alphaModFix/>
          </a:blip>
          <a:srcRect b="0" l="0" r="0" t="0"/>
          <a:stretch/>
        </p:blipFill>
        <p:spPr>
          <a:xfrm>
            <a:off x="4557052" y="4446033"/>
            <a:ext cx="3077896" cy="1654591"/>
          </a:xfrm>
          <a:prstGeom prst="rect">
            <a:avLst/>
          </a:prstGeom>
          <a:noFill/>
          <a:ln>
            <a:noFill/>
          </a:ln>
        </p:spPr>
      </p:pic>
      <p:pic>
        <p:nvPicPr>
          <p:cNvPr id="243" name="Google Shape;243;p7"/>
          <p:cNvPicPr preferRelativeResize="0"/>
          <p:nvPr/>
        </p:nvPicPr>
        <p:blipFill rotWithShape="1">
          <a:blip r:embed="rId5">
            <a:alphaModFix/>
          </a:blip>
          <a:srcRect b="0" l="0" r="0" t="0"/>
          <a:stretch/>
        </p:blipFill>
        <p:spPr>
          <a:xfrm>
            <a:off x="10565993" y="4667202"/>
            <a:ext cx="1163752" cy="198932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8"/>
          <p:cNvSpPr txBox="1"/>
          <p:nvPr/>
        </p:nvSpPr>
        <p:spPr>
          <a:xfrm>
            <a:off x="1310781" y="1504072"/>
            <a:ext cx="9570436" cy="1072305"/>
          </a:xfrm>
          <a:prstGeom prst="rect">
            <a:avLst/>
          </a:prstGeom>
          <a:noFill/>
          <a:ln>
            <a:noFill/>
          </a:ln>
        </p:spPr>
        <p:txBody>
          <a:bodyPr anchorCtr="0" anchor="t" bIns="45700" lIns="91425" spcFirstLastPara="1" rIns="91425" wrap="square" tIns="45700">
            <a:noAutofit/>
          </a:bodyPr>
          <a:lstStyle/>
          <a:p>
            <a:pPr indent="0" lvl="0" marL="169329"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Lượng calo trong một số thức ăn</a:t>
            </a:r>
            <a:endParaRPr b="1" i="0" sz="3200" u="none" cap="none" strike="noStrike">
              <a:solidFill>
                <a:srgbClr val="000000"/>
              </a:solidFill>
              <a:latin typeface="Arial"/>
              <a:ea typeface="Arial"/>
              <a:cs typeface="Arial"/>
              <a:sym typeface="Arial"/>
            </a:endParaRPr>
          </a:p>
        </p:txBody>
      </p:sp>
      <p:pic>
        <p:nvPicPr>
          <p:cNvPr id="249" name="Google Shape;249;p8"/>
          <p:cNvPicPr preferRelativeResize="0"/>
          <p:nvPr/>
        </p:nvPicPr>
        <p:blipFill rotWithShape="1">
          <a:blip r:embed="rId4">
            <a:alphaModFix/>
          </a:blip>
          <a:srcRect b="0" l="0" r="0" t="0"/>
          <a:stretch/>
        </p:blipFill>
        <p:spPr>
          <a:xfrm>
            <a:off x="2042974" y="2183350"/>
            <a:ext cx="8106052" cy="455965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9"/>
          <p:cNvSpPr txBox="1"/>
          <p:nvPr/>
        </p:nvSpPr>
        <p:spPr>
          <a:xfrm>
            <a:off x="960000" y="1499040"/>
            <a:ext cx="10272000" cy="78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SzPts val="3200"/>
              <a:buFont typeface="Fredoka"/>
              <a:buNone/>
            </a:pPr>
            <a:r>
              <a:rPr b="1" i="0" lang="en-US" sz="3200" u="none" cap="none" strike="noStrike">
                <a:solidFill>
                  <a:srgbClr val="000000"/>
                </a:solidFill>
                <a:latin typeface="Arial"/>
                <a:ea typeface="Arial"/>
                <a:cs typeface="Arial"/>
                <a:sym typeface="Arial"/>
              </a:rPr>
              <a:t>THẢO LUẬN NHÓM</a:t>
            </a:r>
            <a:endParaRPr/>
          </a:p>
        </p:txBody>
      </p:sp>
      <p:sp>
        <p:nvSpPr>
          <p:cNvPr id="255" name="Google Shape;255;p9"/>
          <p:cNvSpPr/>
          <p:nvPr/>
        </p:nvSpPr>
        <p:spPr>
          <a:xfrm>
            <a:off x="626233" y="2234115"/>
            <a:ext cx="10939533" cy="1675843"/>
          </a:xfrm>
          <a:prstGeom prst="wedgeRoundRectCallout">
            <a:avLst>
              <a:gd fmla="val -39204" name="adj1"/>
              <a:gd fmla="val 71065" name="adj2"/>
              <a:gd fmla="val 16667" name="adj3"/>
            </a:avLst>
          </a:prstGeom>
          <a:solidFill>
            <a:srgbClr val="FFFFFF"/>
          </a:solidFill>
          <a:ln cap="flat" cmpd="sng" w="25400">
            <a:solidFill>
              <a:srgbClr val="395E89"/>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Nếu thường xuyên ăn một đến hai loại thức ăn trong thời gian dài thì có đủ các chất dinh dưỡng và năng lượng cho cơ thể hay không? Từ đó, cho biết vì sao chúng ta phải ăn nhiều loại thức ăn?</a:t>
            </a:r>
            <a:endParaRPr b="0" i="0" sz="2400" u="none" cap="none" strike="noStrike">
              <a:solidFill>
                <a:srgbClr val="000000"/>
              </a:solidFill>
              <a:latin typeface="Arial"/>
              <a:ea typeface="Arial"/>
              <a:cs typeface="Arial"/>
              <a:sym typeface="Arial"/>
            </a:endParaRPr>
          </a:p>
        </p:txBody>
      </p:sp>
      <p:sp>
        <p:nvSpPr>
          <p:cNvPr id="256" name="Google Shape;256;p9"/>
          <p:cNvSpPr txBox="1"/>
          <p:nvPr/>
        </p:nvSpPr>
        <p:spPr>
          <a:xfrm>
            <a:off x="626232" y="4321715"/>
            <a:ext cx="10939533" cy="10360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Thường xuyên ăn một đến hai loại thức ăn trong thời gian dài sẽ không cung cấp đủ các chất dinh dưỡng và năng lượng cho hoạt động sống của cơ thể.</a:t>
            </a:r>
            <a:endParaRPr/>
          </a:p>
        </p:txBody>
      </p:sp>
      <p:pic>
        <p:nvPicPr>
          <p:cNvPr descr="https://o.remove.bg/downloads/9835f38d-81f8-425c-a1ec-91af8a7bac30/image-removebg-preview.png" id="257" name="Google Shape;257;p9"/>
          <p:cNvPicPr preferRelativeResize="0"/>
          <p:nvPr/>
        </p:nvPicPr>
        <p:blipFill rotWithShape="1">
          <a:blip r:embed="rId4">
            <a:alphaModFix/>
          </a:blip>
          <a:srcRect b="0" l="0" r="0" t="0"/>
          <a:stretch/>
        </p:blipFill>
        <p:spPr>
          <a:xfrm>
            <a:off x="9195045" y="5191903"/>
            <a:ext cx="2996955" cy="219041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