
<file path=[Content_Types].xml><?xml version="1.0" encoding="utf-8"?>
<Types xmlns="http://schemas.openxmlformats.org/package/2006/content-types">
  <Default Extension="fntdata" ContentType="application/x-fontdata"/>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 id="2147483721" r:id="rId3"/>
  </p:sldMasterIdLst>
  <p:notesMasterIdLst>
    <p:notesMasterId r:id="rId24"/>
  </p:notesMasterIdLst>
  <p:sldIdLst>
    <p:sldId id="256" r:id="rId4"/>
    <p:sldId id="316" r:id="rId5"/>
    <p:sldId id="265" r:id="rId6"/>
    <p:sldId id="320" r:id="rId7"/>
    <p:sldId id="334" r:id="rId8"/>
    <p:sldId id="323" r:id="rId9"/>
    <p:sldId id="261" r:id="rId10"/>
    <p:sldId id="268" r:id="rId11"/>
    <p:sldId id="324" r:id="rId12"/>
    <p:sldId id="336" r:id="rId13"/>
    <p:sldId id="337" r:id="rId14"/>
    <p:sldId id="338" r:id="rId15"/>
    <p:sldId id="342" r:id="rId16"/>
    <p:sldId id="346" r:id="rId17"/>
    <p:sldId id="347" r:id="rId18"/>
    <p:sldId id="340" r:id="rId19"/>
    <p:sldId id="341" r:id="rId20"/>
    <p:sldId id="269" r:id="rId21"/>
    <p:sldId id="264" r:id="rId22"/>
    <p:sldId id="274" r:id="rId23"/>
  </p:sldIdLst>
  <p:sldSz cx="7559675" cy="5327650"/>
  <p:notesSz cx="6858000" cy="9144000"/>
  <p:embeddedFontLst>
    <p:embeddedFont>
      <p:font typeface="#9Slide03 SFU Grenoble Medium" panose="020B0604020202020204" charset="0"/>
      <p:regular r:id="rId25"/>
    </p:embeddedFont>
    <p:embeddedFont>
      <p:font typeface="#9Slide05 Fourth" panose="020B0604020202020204" charset="0"/>
      <p:regular r:id="rId26"/>
    </p:embeddedFont>
    <p:embeddedFont>
      <p:font typeface="McLaren" panose="020B0604020202020204" charset="0"/>
      <p:regular r:id="rId27"/>
    </p:embeddedFont>
    <p:embeddedFont>
      <p:font typeface="Quicksand" panose="020B0604020202020204" charset="0"/>
      <p:regular r:id="rId28"/>
      <p:bold r:id="rId29"/>
    </p:embeddedFont>
    <p:embeddedFont>
      <p:font typeface="Roboto Condensed"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p15:clr>
            <a:srgbClr val="9AA0A6"/>
          </p15:clr>
        </p15:guide>
        <p15:guide id="2" pos="238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5B7F01-5DDE-461B-9217-94BE8F805BAB}">
  <a:tblStyle styleId="{F15B7F01-5DDE-461B-9217-94BE8F805B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p:scale>
          <a:sx n="60" d="100"/>
          <a:sy n="60" d="100"/>
        </p:scale>
        <p:origin x="72" y="364"/>
      </p:cViewPr>
      <p:guideLst>
        <p:guide orient="horz" pos="167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96499" y="685800"/>
            <a:ext cx="486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301671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1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c7913c967_0_5: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dc7913c9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50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94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b67b5e3c03_0_220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b67b5e3c03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05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c7913c967_0_105: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dc7913c96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b67b5e3c03_0_220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b67b5e3c03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23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73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700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b67b5e3c03_0_215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b67b5e3c0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b67b5e3c03_0_213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b67b5e3c03_0_2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617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b67b5e3c03_0_218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b67b5e3c03_0_2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67b5e3c03_0_213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67b5e3c03_0_2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67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67b5e3c03_0_215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b67b5e3c03_0_2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09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b67b5e3c03_0_214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b67b5e3c03_0_2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74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c7913c967_0_105: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dc7913c96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413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67b5e3c03_0_215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b67b5e3c03_0_2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78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70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1800" y="2002250"/>
            <a:ext cx="6536400" cy="1733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McLaren"/>
                <a:ea typeface="McLaren"/>
                <a:cs typeface="McLaren"/>
                <a:sym typeface="McLare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11875" y="4281000"/>
            <a:ext cx="6536400" cy="4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22087" y="-1340592"/>
            <a:ext cx="7804311" cy="3162939"/>
            <a:chOff x="1896450" y="3172750"/>
            <a:chExt cx="1939875" cy="786175"/>
          </a:xfrm>
        </p:grpSpPr>
        <p:sp>
          <p:nvSpPr>
            <p:cNvPr id="12" name="Google Shape;12;p2"/>
            <p:cNvSpPr/>
            <p:nvPr/>
          </p:nvSpPr>
          <p:spPr>
            <a:xfrm>
              <a:off x="2952975" y="3508950"/>
              <a:ext cx="25" cy="195225"/>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952450" y="3508950"/>
              <a:ext cx="1350" cy="195225"/>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25025" y="3698175"/>
              <a:ext cx="56200" cy="48725"/>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25275" y="3697400"/>
              <a:ext cx="55675" cy="50525"/>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60750" y="3700375"/>
              <a:ext cx="15825" cy="16875"/>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0300" y="3700575"/>
              <a:ext cx="11425" cy="1207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88325" y="3567725"/>
              <a:ext cx="25" cy="120650"/>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87800" y="3567725"/>
              <a:ext cx="1075" cy="120650"/>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760125" y="3682150"/>
              <a:ext cx="56450" cy="48950"/>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60625" y="3681350"/>
              <a:ext cx="55425" cy="50775"/>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95850" y="3684550"/>
              <a:ext cx="16075" cy="16700"/>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775650" y="3684750"/>
              <a:ext cx="11425" cy="1212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78425" y="3523700"/>
              <a:ext cx="25" cy="276775"/>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77900" y="3523700"/>
              <a:ext cx="1050" cy="276775"/>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50200" y="3794250"/>
              <a:ext cx="56475" cy="48950"/>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50450" y="3793475"/>
              <a:ext cx="55700" cy="50775"/>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85925" y="3796700"/>
              <a:ext cx="16075" cy="16875"/>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65475" y="3796850"/>
              <a:ext cx="11675" cy="1212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05225" y="3659875"/>
              <a:ext cx="25" cy="201450"/>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704700" y="3659875"/>
              <a:ext cx="1075" cy="201450"/>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77000" y="3855075"/>
              <a:ext cx="56450" cy="48950"/>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77525" y="3854300"/>
              <a:ext cx="55425" cy="50775"/>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12725" y="3857500"/>
              <a:ext cx="16075" cy="16650"/>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92525" y="3857700"/>
              <a:ext cx="11425" cy="1210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29575" y="3737550"/>
              <a:ext cx="25" cy="81325"/>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29050" y="3737550"/>
              <a:ext cx="1325" cy="81325"/>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01600" y="3812625"/>
              <a:ext cx="56225" cy="48700"/>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01875" y="3811850"/>
              <a:ext cx="55675" cy="50750"/>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06275" y="3814825"/>
              <a:ext cx="15825" cy="16875"/>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31125" y="3815025"/>
              <a:ext cx="11425" cy="12100"/>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4500" y="3722525"/>
              <a:ext cx="25" cy="80300"/>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93975" y="3722525"/>
              <a:ext cx="1050" cy="80300"/>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66250" y="3796575"/>
              <a:ext cx="56475" cy="48950"/>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466525" y="3795800"/>
              <a:ext cx="55675" cy="50750"/>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70925" y="3799025"/>
              <a:ext cx="15825" cy="16875"/>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95775" y="3799175"/>
              <a:ext cx="11425" cy="1212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404400" y="3706725"/>
              <a:ext cx="25" cy="208450"/>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403875" y="3706725"/>
              <a:ext cx="1075" cy="208450"/>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376175" y="3908925"/>
              <a:ext cx="56450" cy="48950"/>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76675" y="3908125"/>
              <a:ext cx="55700" cy="50800"/>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80825" y="3911125"/>
              <a:ext cx="16075" cy="16875"/>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05675" y="3911325"/>
              <a:ext cx="11700" cy="12100"/>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22625" y="3659875"/>
              <a:ext cx="25" cy="83925"/>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622125" y="3659875"/>
              <a:ext cx="1050" cy="83925"/>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425" y="3737550"/>
              <a:ext cx="56450" cy="48950"/>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4675" y="3736775"/>
              <a:ext cx="55700" cy="50750"/>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30150" y="3740000"/>
              <a:ext cx="16075" cy="16875"/>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9700" y="3740150"/>
              <a:ext cx="11675" cy="12125"/>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39200" y="3640450"/>
              <a:ext cx="2350" cy="217250"/>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038675" y="3640200"/>
              <a:ext cx="3650" cy="217500"/>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13550" y="3855075"/>
              <a:ext cx="56225" cy="48950"/>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13825" y="3854300"/>
              <a:ext cx="55675" cy="50775"/>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18225" y="3857500"/>
              <a:ext cx="15825" cy="16650"/>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043075" y="3857700"/>
              <a:ext cx="11400" cy="1210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407850" y="3722525"/>
              <a:ext cx="25" cy="96600"/>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07350" y="3722525"/>
              <a:ext cx="1050" cy="96600"/>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379625" y="3812625"/>
              <a:ext cx="56475" cy="48700"/>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0150" y="3811850"/>
              <a:ext cx="55425" cy="50500"/>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15350" y="3814825"/>
              <a:ext cx="16075" cy="16875"/>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95150" y="3815025"/>
              <a:ext cx="11425" cy="12100"/>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243200" y="3682150"/>
              <a:ext cx="25" cy="121175"/>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42425" y="3682150"/>
              <a:ext cx="1325" cy="121175"/>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14975" y="3796575"/>
              <a:ext cx="56200" cy="48950"/>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15250" y="3795800"/>
              <a:ext cx="55675" cy="50750"/>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250700" y="3799025"/>
              <a:ext cx="15825" cy="16875"/>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230250" y="3799175"/>
              <a:ext cx="11425" cy="1212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33025" y="3731075"/>
              <a:ext cx="25" cy="184350"/>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32500" y="3731075"/>
              <a:ext cx="1350" cy="184350"/>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04825" y="3908925"/>
              <a:ext cx="56450" cy="48950"/>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05325" y="3908125"/>
              <a:ext cx="55675" cy="50800"/>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40800" y="3911125"/>
              <a:ext cx="15825" cy="16875"/>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0350" y="3911325"/>
              <a:ext cx="11425" cy="12100"/>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14800" y="3648750"/>
              <a:ext cx="25" cy="95550"/>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14275" y="3648750"/>
              <a:ext cx="1300" cy="95550"/>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086575" y="3737550"/>
              <a:ext cx="56450" cy="48950"/>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087075" y="3736775"/>
              <a:ext cx="55700" cy="51025"/>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91225" y="3740000"/>
              <a:ext cx="16075" cy="16875"/>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116350" y="3740150"/>
              <a:ext cx="11400" cy="12125"/>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896450" y="3172750"/>
              <a:ext cx="1939875" cy="599475"/>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2"/>
          <p:cNvSpPr/>
          <p:nvPr/>
        </p:nvSpPr>
        <p:spPr>
          <a:xfrm>
            <a:off x="-286103" y="3763150"/>
            <a:ext cx="8250482" cy="2438515"/>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6">
  <p:cSld name="CUSTOM_4_1">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1614475" y="1409700"/>
            <a:ext cx="2970300" cy="195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614475" y="3487825"/>
            <a:ext cx="2970300" cy="72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18"/>
          <p:cNvSpPr/>
          <p:nvPr/>
        </p:nvSpPr>
        <p:spPr>
          <a:xfrm>
            <a:off x="4305806" y="-687050"/>
            <a:ext cx="3620839"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57726" y="2775213"/>
            <a:ext cx="7673128"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83075" y="-452189"/>
            <a:ext cx="4090696"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7">
  <p:cSld name="CUSTOM_4_1_1">
    <p:spTree>
      <p:nvGrpSpPr>
        <p:cNvPr id="1" name="Shape 244"/>
        <p:cNvGrpSpPr/>
        <p:nvPr/>
      </p:nvGrpSpPr>
      <p:grpSpPr>
        <a:xfrm>
          <a:off x="0" y="0"/>
          <a:ext cx="0" cy="0"/>
          <a:chOff x="0" y="0"/>
          <a:chExt cx="0" cy="0"/>
        </a:xfrm>
      </p:grpSpPr>
      <p:sp>
        <p:nvSpPr>
          <p:cNvPr id="245" name="Google Shape;245;p19"/>
          <p:cNvSpPr/>
          <p:nvPr/>
        </p:nvSpPr>
        <p:spPr>
          <a:xfrm>
            <a:off x="-186900" y="-139550"/>
            <a:ext cx="7992016" cy="6217738"/>
          </a:xfrm>
          <a:custGeom>
            <a:avLst/>
            <a:gdLst/>
            <a:ahLst/>
            <a:cxnLst/>
            <a:rect l="l" t="t" r="r" b="b"/>
            <a:pathLst>
              <a:path w="58165" h="45252" extrusionOk="0">
                <a:moveTo>
                  <a:pt x="58059" y="0"/>
                </a:moveTo>
                <a:lnTo>
                  <a:pt x="690" y="278"/>
                </a:lnTo>
                <a:cubicBezTo>
                  <a:pt x="690" y="278"/>
                  <a:pt x="0" y="45243"/>
                  <a:pt x="10" y="45252"/>
                </a:cubicBezTo>
                <a:cubicBezTo>
                  <a:pt x="2529" y="34897"/>
                  <a:pt x="11380" y="24935"/>
                  <a:pt x="22119" y="22962"/>
                </a:cubicBezTo>
                <a:cubicBezTo>
                  <a:pt x="23907" y="22661"/>
                  <a:pt x="25748" y="22571"/>
                  <a:pt x="27641" y="22571"/>
                </a:cubicBezTo>
                <a:cubicBezTo>
                  <a:pt x="30445" y="22571"/>
                  <a:pt x="33362" y="22768"/>
                  <a:pt x="36388" y="22768"/>
                </a:cubicBezTo>
                <a:cubicBezTo>
                  <a:pt x="37567" y="22768"/>
                  <a:pt x="38762" y="22738"/>
                  <a:pt x="39974" y="22655"/>
                </a:cubicBezTo>
                <a:cubicBezTo>
                  <a:pt x="47781" y="22119"/>
                  <a:pt x="54783" y="17502"/>
                  <a:pt x="58164" y="10441"/>
                </a:cubicBezTo>
                <a:lnTo>
                  <a:pt x="58059" y="0"/>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txBox="1">
            <a:spLocks noGrp="1"/>
          </p:cNvSpPr>
          <p:nvPr>
            <p:ph type="title"/>
          </p:nvPr>
        </p:nvSpPr>
        <p:spPr>
          <a:xfrm>
            <a:off x="511875" y="1320463"/>
            <a:ext cx="3000000" cy="161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47" name="Google Shape;247;p19"/>
          <p:cNvSpPr txBox="1">
            <a:spLocks noGrp="1"/>
          </p:cNvSpPr>
          <p:nvPr>
            <p:ph type="subTitle" idx="1"/>
          </p:nvPr>
        </p:nvSpPr>
        <p:spPr>
          <a:xfrm>
            <a:off x="511900" y="3043638"/>
            <a:ext cx="3141900" cy="963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8">
  <p:cSld name="CUSTOM_4_1_2">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511875" y="2059975"/>
            <a:ext cx="4254900" cy="91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511900" y="3129200"/>
            <a:ext cx="3669000" cy="159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51" name="Google Shape;251;p20"/>
          <p:cNvSpPr/>
          <p:nvPr/>
        </p:nvSpPr>
        <p:spPr>
          <a:xfrm>
            <a:off x="3299831" y="-762175"/>
            <a:ext cx="5491781" cy="43701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777275" y="1692062"/>
            <a:ext cx="5318505" cy="4805733"/>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0">
  <p:cSld name="CUSTOM_4_1_4">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3994400" y="1584850"/>
            <a:ext cx="3053700" cy="13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3994430" y="3083932"/>
            <a:ext cx="30537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76" name="Google Shape;276;p22"/>
          <p:cNvSpPr/>
          <p:nvPr/>
        </p:nvSpPr>
        <p:spPr>
          <a:xfrm>
            <a:off x="2800969" y="3024397"/>
            <a:ext cx="1142021" cy="727049"/>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765212" y="2691252"/>
            <a:ext cx="2245983" cy="1393342"/>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2357048" y="3702919"/>
            <a:ext cx="915302" cy="58351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1605672" y="463086"/>
            <a:ext cx="700680" cy="443515"/>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a:off x="15930" y="3483813"/>
            <a:ext cx="746215" cy="472331"/>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rot="-1407052" flipH="1">
            <a:off x="3708612" y="219538"/>
            <a:ext cx="6700884" cy="6054832"/>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1">
  <p:cSld name="CUSTOM_4_1_5">
    <p:spTree>
      <p:nvGrpSpPr>
        <p:cNvPr id="1" name="Shape 282"/>
        <p:cNvGrpSpPr/>
        <p:nvPr/>
      </p:nvGrpSpPr>
      <p:grpSpPr>
        <a:xfrm>
          <a:off x="0" y="0"/>
          <a:ext cx="0" cy="0"/>
          <a:chOff x="0" y="0"/>
          <a:chExt cx="0" cy="0"/>
        </a:xfrm>
      </p:grpSpPr>
      <p:sp>
        <p:nvSpPr>
          <p:cNvPr id="283" name="Google Shape;283;p23"/>
          <p:cNvSpPr txBox="1">
            <a:spLocks noGrp="1"/>
          </p:cNvSpPr>
          <p:nvPr>
            <p:ph type="title"/>
          </p:nvPr>
        </p:nvSpPr>
        <p:spPr>
          <a:xfrm>
            <a:off x="739050" y="2113275"/>
            <a:ext cx="60819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1685450" y="3037000"/>
            <a:ext cx="4416000" cy="74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85" name="Google Shape;285;p23"/>
          <p:cNvSpPr/>
          <p:nvPr/>
        </p:nvSpPr>
        <p:spPr>
          <a:xfrm>
            <a:off x="-718845" y="3521687"/>
            <a:ext cx="8611075" cy="2887526"/>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1231675" y="-1081200"/>
            <a:ext cx="10023349" cy="2372506"/>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6">
  <p:cSld name="CUSTOM_4_1_10">
    <p:bg>
      <p:bgPr>
        <a:solidFill>
          <a:schemeClr val="accent5"/>
        </a:solidFill>
        <a:effectLst/>
      </p:bgPr>
    </p:bg>
    <p:spTree>
      <p:nvGrpSpPr>
        <p:cNvPr id="1" name="Shape 314"/>
        <p:cNvGrpSpPr/>
        <p:nvPr/>
      </p:nvGrpSpPr>
      <p:grpSpPr>
        <a:xfrm>
          <a:off x="0" y="0"/>
          <a:ext cx="0" cy="0"/>
          <a:chOff x="0" y="0"/>
          <a:chExt cx="0" cy="0"/>
        </a:xfrm>
      </p:grpSpPr>
      <p:sp>
        <p:nvSpPr>
          <p:cNvPr id="315" name="Google Shape;315;p28"/>
          <p:cNvSpPr/>
          <p:nvPr/>
        </p:nvSpPr>
        <p:spPr>
          <a:xfrm>
            <a:off x="-1247466" y="3366837"/>
            <a:ext cx="10093189" cy="2389019"/>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1285725" y="4375570"/>
            <a:ext cx="10093059" cy="2389019"/>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7">
  <p:cSld name="CUSTOM_4_1_11">
    <p:spTree>
      <p:nvGrpSpPr>
        <p:cNvPr id="1" name="Shape 317"/>
        <p:cNvGrpSpPr/>
        <p:nvPr/>
      </p:nvGrpSpPr>
      <p:grpSpPr>
        <a:xfrm>
          <a:off x="0" y="0"/>
          <a:ext cx="0" cy="0"/>
          <a:chOff x="0" y="0"/>
          <a:chExt cx="0" cy="0"/>
        </a:xfrm>
      </p:grpSpPr>
      <p:sp>
        <p:nvSpPr>
          <p:cNvPr id="318" name="Google Shape;318;p29"/>
          <p:cNvSpPr/>
          <p:nvPr/>
        </p:nvSpPr>
        <p:spPr>
          <a:xfrm>
            <a:off x="3225113" y="-197478"/>
            <a:ext cx="4957843" cy="6150858"/>
          </a:xfrm>
          <a:custGeom>
            <a:avLst/>
            <a:gdLst/>
            <a:ahLst/>
            <a:cxnLst/>
            <a:rect l="l" t="t" r="r" b="b"/>
            <a:pathLst>
              <a:path w="37746" h="46828" extrusionOk="0">
                <a:moveTo>
                  <a:pt x="30025" y="1"/>
                </a:moveTo>
                <a:cubicBezTo>
                  <a:pt x="27782" y="1"/>
                  <a:pt x="25501" y="1057"/>
                  <a:pt x="23920" y="2704"/>
                </a:cubicBezTo>
                <a:cubicBezTo>
                  <a:pt x="21724" y="4991"/>
                  <a:pt x="20728" y="8203"/>
                  <a:pt x="20434" y="11355"/>
                </a:cubicBezTo>
                <a:cubicBezTo>
                  <a:pt x="20251" y="13388"/>
                  <a:pt x="20281" y="15594"/>
                  <a:pt x="19081" y="17251"/>
                </a:cubicBezTo>
                <a:cubicBezTo>
                  <a:pt x="17597" y="19315"/>
                  <a:pt x="14782" y="19783"/>
                  <a:pt x="12250" y="20097"/>
                </a:cubicBezTo>
                <a:cubicBezTo>
                  <a:pt x="10248" y="20332"/>
                  <a:pt x="8245" y="20576"/>
                  <a:pt x="6242" y="20820"/>
                </a:cubicBezTo>
                <a:cubicBezTo>
                  <a:pt x="4483" y="21033"/>
                  <a:pt x="2583" y="21328"/>
                  <a:pt x="1373" y="22618"/>
                </a:cubicBezTo>
                <a:cubicBezTo>
                  <a:pt x="123" y="23951"/>
                  <a:pt x="1" y="25994"/>
                  <a:pt x="306" y="27803"/>
                </a:cubicBezTo>
                <a:cubicBezTo>
                  <a:pt x="1241" y="33323"/>
                  <a:pt x="5459" y="37847"/>
                  <a:pt x="10359" y="40541"/>
                </a:cubicBezTo>
                <a:cubicBezTo>
                  <a:pt x="15046" y="43123"/>
                  <a:pt x="20617" y="44546"/>
                  <a:pt x="25709" y="46122"/>
                </a:cubicBezTo>
                <a:cubicBezTo>
                  <a:pt x="27182" y="46578"/>
                  <a:pt x="28601" y="46827"/>
                  <a:pt x="29877" y="46827"/>
                </a:cubicBezTo>
                <a:cubicBezTo>
                  <a:pt x="33437" y="46827"/>
                  <a:pt x="35879" y="44885"/>
                  <a:pt x="35235" y="40074"/>
                </a:cubicBezTo>
                <a:cubicBezTo>
                  <a:pt x="34208" y="32357"/>
                  <a:pt x="35042" y="24509"/>
                  <a:pt x="36505" y="16875"/>
                </a:cubicBezTo>
                <a:cubicBezTo>
                  <a:pt x="37075" y="13876"/>
                  <a:pt x="37746" y="10837"/>
                  <a:pt x="37380" y="7807"/>
                </a:cubicBezTo>
                <a:cubicBezTo>
                  <a:pt x="37014" y="4778"/>
                  <a:pt x="35387" y="1697"/>
                  <a:pt x="32581" y="508"/>
                </a:cubicBezTo>
                <a:cubicBezTo>
                  <a:pt x="31764" y="161"/>
                  <a:pt x="30898" y="1"/>
                  <a:pt x="30025" y="1"/>
                </a:cubicBezTo>
                <a:close/>
              </a:path>
            </a:pathLst>
          </a:custGeom>
          <a:solidFill>
            <a:srgbClr val="FC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1552500" y="-1482975"/>
            <a:ext cx="5614974" cy="6967723"/>
          </a:xfrm>
          <a:custGeom>
            <a:avLst/>
            <a:gdLst/>
            <a:ahLst/>
            <a:cxnLst/>
            <a:rect l="l" t="t" r="r" b="b"/>
            <a:pathLst>
              <a:path w="42749" h="53047" extrusionOk="0">
                <a:moveTo>
                  <a:pt x="8913" y="0"/>
                </a:moveTo>
                <a:cubicBezTo>
                  <a:pt x="4879" y="0"/>
                  <a:pt x="2112" y="2203"/>
                  <a:pt x="2837" y="7652"/>
                </a:cubicBezTo>
                <a:cubicBezTo>
                  <a:pt x="3996" y="16384"/>
                  <a:pt x="3051" y="25269"/>
                  <a:pt x="1404" y="33930"/>
                </a:cubicBezTo>
                <a:cubicBezTo>
                  <a:pt x="754" y="37326"/>
                  <a:pt x="1" y="40772"/>
                  <a:pt x="408" y="44198"/>
                </a:cubicBezTo>
                <a:cubicBezTo>
                  <a:pt x="825" y="47634"/>
                  <a:pt x="2665" y="51121"/>
                  <a:pt x="5837" y="52473"/>
                </a:cubicBezTo>
                <a:cubicBezTo>
                  <a:pt x="6761" y="52865"/>
                  <a:pt x="7743" y="53046"/>
                  <a:pt x="8732" y="53046"/>
                </a:cubicBezTo>
                <a:cubicBezTo>
                  <a:pt x="11278" y="53046"/>
                  <a:pt x="13871" y="51849"/>
                  <a:pt x="15657" y="49983"/>
                </a:cubicBezTo>
                <a:cubicBezTo>
                  <a:pt x="18137" y="47380"/>
                  <a:pt x="19276" y="43751"/>
                  <a:pt x="19601" y="40172"/>
                </a:cubicBezTo>
                <a:cubicBezTo>
                  <a:pt x="19814" y="37875"/>
                  <a:pt x="19784" y="35374"/>
                  <a:pt x="21136" y="33503"/>
                </a:cubicBezTo>
                <a:cubicBezTo>
                  <a:pt x="22814" y="31165"/>
                  <a:pt x="26006" y="30627"/>
                  <a:pt x="28872" y="30281"/>
                </a:cubicBezTo>
                <a:cubicBezTo>
                  <a:pt x="31139" y="30006"/>
                  <a:pt x="33406" y="29732"/>
                  <a:pt x="35683" y="29457"/>
                </a:cubicBezTo>
                <a:cubicBezTo>
                  <a:pt x="37665" y="29213"/>
                  <a:pt x="39831" y="28888"/>
                  <a:pt x="41193" y="27424"/>
                </a:cubicBezTo>
                <a:cubicBezTo>
                  <a:pt x="42606" y="25910"/>
                  <a:pt x="42748" y="23592"/>
                  <a:pt x="42403" y="21559"/>
                </a:cubicBezTo>
                <a:cubicBezTo>
                  <a:pt x="41345" y="15297"/>
                  <a:pt x="36567" y="10173"/>
                  <a:pt x="31007" y="7124"/>
                </a:cubicBezTo>
                <a:cubicBezTo>
                  <a:pt x="25710" y="4196"/>
                  <a:pt x="19398" y="2579"/>
                  <a:pt x="13633" y="801"/>
                </a:cubicBezTo>
                <a:cubicBezTo>
                  <a:pt x="11966" y="283"/>
                  <a:pt x="10358" y="0"/>
                  <a:pt x="8913" y="0"/>
                </a:cubicBezTo>
                <a:close/>
              </a:path>
            </a:pathLst>
          </a:custGeom>
          <a:solidFill>
            <a:srgbClr val="FC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txBox="1">
            <a:spLocks noGrp="1"/>
          </p:cNvSpPr>
          <p:nvPr>
            <p:ph type="title"/>
          </p:nvPr>
        </p:nvSpPr>
        <p:spPr>
          <a:xfrm>
            <a:off x="1012800" y="1938500"/>
            <a:ext cx="5534400" cy="939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21" name="Google Shape;321;p29"/>
          <p:cNvSpPr txBox="1">
            <a:spLocks noGrp="1"/>
          </p:cNvSpPr>
          <p:nvPr>
            <p:ph type="subTitle" idx="1"/>
          </p:nvPr>
        </p:nvSpPr>
        <p:spPr>
          <a:xfrm>
            <a:off x="2393400" y="2877725"/>
            <a:ext cx="2773200" cy="7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5">
  <p:cSld name="CUSTOM_4_1_19">
    <p:spTree>
      <p:nvGrpSpPr>
        <p:cNvPr id="1" name="Shape 355"/>
        <p:cNvGrpSpPr/>
        <p:nvPr/>
      </p:nvGrpSpPr>
      <p:grpSpPr>
        <a:xfrm>
          <a:off x="0" y="0"/>
          <a:ext cx="0" cy="0"/>
          <a:chOff x="0" y="0"/>
          <a:chExt cx="0" cy="0"/>
        </a:xfrm>
      </p:grpSpPr>
      <p:sp>
        <p:nvSpPr>
          <p:cNvPr id="356" name="Google Shape;356;p37"/>
          <p:cNvSpPr txBox="1">
            <a:spLocks noGrp="1"/>
          </p:cNvSpPr>
          <p:nvPr>
            <p:ph type="title"/>
          </p:nvPr>
        </p:nvSpPr>
        <p:spPr>
          <a:xfrm>
            <a:off x="2058988" y="1938488"/>
            <a:ext cx="36690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059025" y="2626725"/>
            <a:ext cx="36690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58" name="Google Shape;358;p37"/>
          <p:cNvSpPr/>
          <p:nvPr/>
        </p:nvSpPr>
        <p:spPr>
          <a:xfrm>
            <a:off x="4313983" y="-214130"/>
            <a:ext cx="4242793"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1265087" y="-917050"/>
            <a:ext cx="4244110"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565953" y="158398"/>
            <a:ext cx="2074052"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1655647" y="2356939"/>
            <a:ext cx="1705952"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204557" y="4113760"/>
            <a:ext cx="1500174"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9">
  <p:cSld name="CUSTOM_4_1_23">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2058988" y="1938488"/>
            <a:ext cx="36690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059025" y="2626725"/>
            <a:ext cx="36690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9" name="Google Shape;379;p41"/>
          <p:cNvSpPr/>
          <p:nvPr/>
        </p:nvSpPr>
        <p:spPr>
          <a:xfrm>
            <a:off x="255875" y="151843"/>
            <a:ext cx="1318719" cy="967012"/>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5119236" y="3747064"/>
            <a:ext cx="2243243" cy="1459185"/>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977329" y="79396"/>
            <a:ext cx="2485898" cy="1617104"/>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221452" y="698286"/>
            <a:ext cx="3272484" cy="2084000"/>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6037117" y="1339585"/>
            <a:ext cx="1297414" cy="843759"/>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4_1_25">
    <p:spTree>
      <p:nvGrpSpPr>
        <p:cNvPr id="1" name="Shape 396"/>
        <p:cNvGrpSpPr/>
        <p:nvPr/>
      </p:nvGrpSpPr>
      <p:grpSpPr>
        <a:xfrm>
          <a:off x="0" y="0"/>
          <a:ext cx="0" cy="0"/>
          <a:chOff x="0" y="0"/>
          <a:chExt cx="0" cy="0"/>
        </a:xfrm>
      </p:grpSpPr>
      <p:sp>
        <p:nvSpPr>
          <p:cNvPr id="397" name="Google Shape;397;p44"/>
          <p:cNvSpPr/>
          <p:nvPr/>
        </p:nvSpPr>
        <p:spPr>
          <a:xfrm>
            <a:off x="4305806" y="-687050"/>
            <a:ext cx="3620839"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
          <p:cNvSpPr/>
          <p:nvPr/>
        </p:nvSpPr>
        <p:spPr>
          <a:xfrm>
            <a:off x="57726" y="2775213"/>
            <a:ext cx="7673128"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183075" y="-452189"/>
            <a:ext cx="4090696"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92"/>
        <p:cNvGrpSpPr/>
        <p:nvPr/>
      </p:nvGrpSpPr>
      <p:grpSpPr>
        <a:xfrm>
          <a:off x="0" y="0"/>
          <a:ext cx="0" cy="0"/>
          <a:chOff x="0" y="0"/>
          <a:chExt cx="0" cy="0"/>
        </a:xfrm>
      </p:grpSpPr>
      <p:grpSp>
        <p:nvGrpSpPr>
          <p:cNvPr id="93" name="Google Shape;93;p3"/>
          <p:cNvGrpSpPr/>
          <p:nvPr/>
        </p:nvGrpSpPr>
        <p:grpSpPr>
          <a:xfrm flipH="1">
            <a:off x="-243719" y="3511850"/>
            <a:ext cx="3505543" cy="2052072"/>
            <a:chOff x="4434156" y="56550"/>
            <a:chExt cx="3505543" cy="2052072"/>
          </a:xfrm>
        </p:grpSpPr>
        <p:sp>
          <p:nvSpPr>
            <p:cNvPr id="94" name="Google Shape;94;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txBox="1">
            <a:spLocks noGrp="1"/>
          </p:cNvSpPr>
          <p:nvPr>
            <p:ph type="title"/>
          </p:nvPr>
        </p:nvSpPr>
        <p:spPr>
          <a:xfrm>
            <a:off x="257705" y="2228002"/>
            <a:ext cx="7044600" cy="87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04" name="Google Shape;104;p3"/>
          <p:cNvGrpSpPr/>
          <p:nvPr/>
        </p:nvGrpSpPr>
        <p:grpSpPr>
          <a:xfrm>
            <a:off x="4434156" y="-399300"/>
            <a:ext cx="3505543" cy="2052072"/>
            <a:chOff x="4434156" y="56550"/>
            <a:chExt cx="3505543" cy="2052072"/>
          </a:xfrm>
        </p:grpSpPr>
        <p:sp>
          <p:nvSpPr>
            <p:cNvPr id="105" name="Google Shape;105;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4_1_19_1">
    <p:spTree>
      <p:nvGrpSpPr>
        <p:cNvPr id="1" name="Shape 400"/>
        <p:cNvGrpSpPr/>
        <p:nvPr/>
      </p:nvGrpSpPr>
      <p:grpSpPr>
        <a:xfrm>
          <a:off x="0" y="0"/>
          <a:ext cx="0" cy="0"/>
          <a:chOff x="0" y="0"/>
          <a:chExt cx="0" cy="0"/>
        </a:xfrm>
      </p:grpSpPr>
      <p:sp>
        <p:nvSpPr>
          <p:cNvPr id="401" name="Google Shape;401;p45"/>
          <p:cNvSpPr/>
          <p:nvPr/>
        </p:nvSpPr>
        <p:spPr>
          <a:xfrm>
            <a:off x="4313983" y="-214130"/>
            <a:ext cx="4242793"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5"/>
          <p:cNvSpPr/>
          <p:nvPr/>
        </p:nvSpPr>
        <p:spPr>
          <a:xfrm>
            <a:off x="-1265087" y="-917050"/>
            <a:ext cx="4244110"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5"/>
          <p:cNvSpPr/>
          <p:nvPr/>
        </p:nvSpPr>
        <p:spPr>
          <a:xfrm>
            <a:off x="565953" y="158398"/>
            <a:ext cx="2074052"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5"/>
          <p:cNvSpPr/>
          <p:nvPr/>
        </p:nvSpPr>
        <p:spPr>
          <a:xfrm>
            <a:off x="1655647" y="2356939"/>
            <a:ext cx="1705952"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5"/>
          <p:cNvSpPr/>
          <p:nvPr/>
        </p:nvSpPr>
        <p:spPr>
          <a:xfrm>
            <a:off x="204557" y="4113760"/>
            <a:ext cx="1500174"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1800" y="2002250"/>
            <a:ext cx="6536400" cy="1733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McLaren"/>
                <a:ea typeface="McLaren"/>
                <a:cs typeface="McLaren"/>
                <a:sym typeface="McLare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11875" y="4281000"/>
            <a:ext cx="6536400" cy="4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22087" y="-1340592"/>
            <a:ext cx="7804311" cy="3162939"/>
            <a:chOff x="1896450" y="3172750"/>
            <a:chExt cx="1939875" cy="786175"/>
          </a:xfrm>
        </p:grpSpPr>
        <p:sp>
          <p:nvSpPr>
            <p:cNvPr id="12" name="Google Shape;12;p2"/>
            <p:cNvSpPr/>
            <p:nvPr/>
          </p:nvSpPr>
          <p:spPr>
            <a:xfrm>
              <a:off x="2952975" y="3508950"/>
              <a:ext cx="25" cy="195225"/>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952450" y="3508950"/>
              <a:ext cx="1350" cy="195225"/>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25025" y="3698175"/>
              <a:ext cx="56200" cy="48725"/>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25275" y="3697400"/>
              <a:ext cx="55675" cy="50525"/>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60750" y="3700375"/>
              <a:ext cx="15825" cy="16875"/>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0300" y="3700575"/>
              <a:ext cx="11425" cy="1207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88325" y="3567725"/>
              <a:ext cx="25" cy="120650"/>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87800" y="3567725"/>
              <a:ext cx="1075" cy="120650"/>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760125" y="3682150"/>
              <a:ext cx="56450" cy="48950"/>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60625" y="3681350"/>
              <a:ext cx="55425" cy="50775"/>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95850" y="3684550"/>
              <a:ext cx="16075" cy="16700"/>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775650" y="3684750"/>
              <a:ext cx="11425" cy="1212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78425" y="3523700"/>
              <a:ext cx="25" cy="276775"/>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77900" y="3523700"/>
              <a:ext cx="1050" cy="276775"/>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50200" y="3794250"/>
              <a:ext cx="56475" cy="48950"/>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50450" y="3793475"/>
              <a:ext cx="55700" cy="50775"/>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85925" y="3796700"/>
              <a:ext cx="16075" cy="16875"/>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65475" y="3796850"/>
              <a:ext cx="11675" cy="1212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05225" y="3659875"/>
              <a:ext cx="25" cy="201450"/>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704700" y="3659875"/>
              <a:ext cx="1075" cy="201450"/>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77000" y="3855075"/>
              <a:ext cx="56450" cy="48950"/>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77525" y="3854300"/>
              <a:ext cx="55425" cy="50775"/>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12725" y="3857500"/>
              <a:ext cx="16075" cy="16650"/>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92525" y="3857700"/>
              <a:ext cx="11425" cy="1210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29575" y="3737550"/>
              <a:ext cx="25" cy="81325"/>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29050" y="3737550"/>
              <a:ext cx="1325" cy="81325"/>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01600" y="3812625"/>
              <a:ext cx="56225" cy="48700"/>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01875" y="3811850"/>
              <a:ext cx="55675" cy="50750"/>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06275" y="3814825"/>
              <a:ext cx="15825" cy="16875"/>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31125" y="3815025"/>
              <a:ext cx="11425" cy="12100"/>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4500" y="3722525"/>
              <a:ext cx="25" cy="80300"/>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93975" y="3722525"/>
              <a:ext cx="1050" cy="80300"/>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66250" y="3796575"/>
              <a:ext cx="56475" cy="48950"/>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466525" y="3795800"/>
              <a:ext cx="55675" cy="50750"/>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70925" y="3799025"/>
              <a:ext cx="15825" cy="16875"/>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95775" y="3799175"/>
              <a:ext cx="11425" cy="1212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404400" y="3706725"/>
              <a:ext cx="25" cy="208450"/>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403875" y="3706725"/>
              <a:ext cx="1075" cy="208450"/>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376175" y="3908925"/>
              <a:ext cx="56450" cy="48950"/>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76675" y="3908125"/>
              <a:ext cx="55700" cy="50800"/>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80825" y="3911125"/>
              <a:ext cx="16075" cy="16875"/>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05675" y="3911325"/>
              <a:ext cx="11700" cy="12100"/>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22625" y="3659875"/>
              <a:ext cx="25" cy="83925"/>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622125" y="3659875"/>
              <a:ext cx="1050" cy="83925"/>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425" y="3737550"/>
              <a:ext cx="56450" cy="48950"/>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4675" y="3736775"/>
              <a:ext cx="55700" cy="50750"/>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30150" y="3740000"/>
              <a:ext cx="16075" cy="16875"/>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9700" y="3740150"/>
              <a:ext cx="11675" cy="12125"/>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39200" y="3640450"/>
              <a:ext cx="2350" cy="217250"/>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038675" y="3640200"/>
              <a:ext cx="3650" cy="217500"/>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13550" y="3855075"/>
              <a:ext cx="56225" cy="48950"/>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13825" y="3854300"/>
              <a:ext cx="55675" cy="50775"/>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18225" y="3857500"/>
              <a:ext cx="15825" cy="16650"/>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043075" y="3857700"/>
              <a:ext cx="11400" cy="1210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407850" y="3722525"/>
              <a:ext cx="25" cy="96600"/>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07350" y="3722525"/>
              <a:ext cx="1050" cy="96600"/>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379625" y="3812625"/>
              <a:ext cx="56475" cy="48700"/>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0150" y="3811850"/>
              <a:ext cx="55425" cy="50500"/>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15350" y="3814825"/>
              <a:ext cx="16075" cy="16875"/>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95150" y="3815025"/>
              <a:ext cx="11425" cy="12100"/>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243200" y="3682150"/>
              <a:ext cx="25" cy="121175"/>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42425" y="3682150"/>
              <a:ext cx="1325" cy="121175"/>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14975" y="3796575"/>
              <a:ext cx="56200" cy="48950"/>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15250" y="3795800"/>
              <a:ext cx="55675" cy="50750"/>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250700" y="3799025"/>
              <a:ext cx="15825" cy="16875"/>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230250" y="3799175"/>
              <a:ext cx="11425" cy="1212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33025" y="3731075"/>
              <a:ext cx="25" cy="184350"/>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32500" y="3731075"/>
              <a:ext cx="1350" cy="184350"/>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04825" y="3908925"/>
              <a:ext cx="56450" cy="48950"/>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05325" y="3908125"/>
              <a:ext cx="55675" cy="50800"/>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40800" y="3911125"/>
              <a:ext cx="15825" cy="16875"/>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0350" y="3911325"/>
              <a:ext cx="11425" cy="12100"/>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14800" y="3648750"/>
              <a:ext cx="25" cy="95550"/>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14275" y="3648750"/>
              <a:ext cx="1300" cy="95550"/>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086575" y="3737550"/>
              <a:ext cx="56450" cy="48950"/>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087075" y="3736775"/>
              <a:ext cx="55700" cy="51025"/>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91225" y="3740000"/>
              <a:ext cx="16075" cy="16875"/>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116350" y="3740150"/>
              <a:ext cx="11400" cy="12125"/>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896450" y="3172750"/>
              <a:ext cx="1939875" cy="599475"/>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2"/>
          <p:cNvSpPr/>
          <p:nvPr/>
        </p:nvSpPr>
        <p:spPr>
          <a:xfrm>
            <a:off x="-286103" y="3763150"/>
            <a:ext cx="8250482" cy="2438515"/>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988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93" name="Google Shape;93;p3"/>
          <p:cNvGrpSpPr/>
          <p:nvPr/>
        </p:nvGrpSpPr>
        <p:grpSpPr>
          <a:xfrm flipH="1">
            <a:off x="-243719" y="3511850"/>
            <a:ext cx="3505543" cy="2052072"/>
            <a:chOff x="4434156" y="56550"/>
            <a:chExt cx="3505543" cy="2052072"/>
          </a:xfrm>
        </p:grpSpPr>
        <p:sp>
          <p:nvSpPr>
            <p:cNvPr id="94" name="Google Shape;94;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txBox="1">
            <a:spLocks noGrp="1"/>
          </p:cNvSpPr>
          <p:nvPr>
            <p:ph type="title"/>
          </p:nvPr>
        </p:nvSpPr>
        <p:spPr>
          <a:xfrm>
            <a:off x="257705" y="2228002"/>
            <a:ext cx="7044600" cy="87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04" name="Google Shape;104;p3"/>
          <p:cNvGrpSpPr/>
          <p:nvPr/>
        </p:nvGrpSpPr>
        <p:grpSpPr>
          <a:xfrm>
            <a:off x="4434156" y="-399300"/>
            <a:ext cx="3505543" cy="2052072"/>
            <a:chOff x="4434156" y="56550"/>
            <a:chExt cx="3505543" cy="2052072"/>
          </a:xfrm>
        </p:grpSpPr>
        <p:sp>
          <p:nvSpPr>
            <p:cNvPr id="105" name="Google Shape;105;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6942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130" name="Google Shape;130;p5"/>
          <p:cNvGrpSpPr/>
          <p:nvPr/>
        </p:nvGrpSpPr>
        <p:grpSpPr>
          <a:xfrm>
            <a:off x="198024" y="127700"/>
            <a:ext cx="7035792" cy="1582723"/>
            <a:chOff x="198024" y="127700"/>
            <a:chExt cx="7035792" cy="1582723"/>
          </a:xfrm>
        </p:grpSpPr>
        <p:grpSp>
          <p:nvGrpSpPr>
            <p:cNvPr id="131" name="Google Shape;131;p5"/>
            <p:cNvGrpSpPr/>
            <p:nvPr/>
          </p:nvGrpSpPr>
          <p:grpSpPr>
            <a:xfrm>
              <a:off x="5309325" y="127700"/>
              <a:ext cx="1924491" cy="1257576"/>
              <a:chOff x="1341350" y="30575"/>
              <a:chExt cx="1924491" cy="1257576"/>
            </a:xfrm>
          </p:grpSpPr>
          <p:sp>
            <p:nvSpPr>
              <p:cNvPr id="132" name="Google Shape;132;p5"/>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5"/>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5"/>
          <p:cNvSpPr txBox="1">
            <a:spLocks noGrp="1"/>
          </p:cNvSpPr>
          <p:nvPr>
            <p:ph type="title"/>
          </p:nvPr>
        </p:nvSpPr>
        <p:spPr>
          <a:xfrm>
            <a:off x="511875" y="461000"/>
            <a:ext cx="6536400" cy="593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599425" y="1547575"/>
            <a:ext cx="2986500" cy="283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4" name="Google Shape;144;p5"/>
          <p:cNvSpPr txBox="1">
            <a:spLocks noGrp="1"/>
          </p:cNvSpPr>
          <p:nvPr>
            <p:ph type="body" idx="2"/>
          </p:nvPr>
        </p:nvSpPr>
        <p:spPr>
          <a:xfrm>
            <a:off x="3974419" y="1547575"/>
            <a:ext cx="2986500" cy="283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1971852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148" name="Google Shape;148;p7"/>
          <p:cNvGrpSpPr/>
          <p:nvPr/>
        </p:nvGrpSpPr>
        <p:grpSpPr>
          <a:xfrm>
            <a:off x="198024" y="127700"/>
            <a:ext cx="7035792" cy="1582723"/>
            <a:chOff x="198024" y="127700"/>
            <a:chExt cx="7035792" cy="1582723"/>
          </a:xfrm>
        </p:grpSpPr>
        <p:grpSp>
          <p:nvGrpSpPr>
            <p:cNvPr id="149" name="Google Shape;149;p7"/>
            <p:cNvGrpSpPr/>
            <p:nvPr/>
          </p:nvGrpSpPr>
          <p:grpSpPr>
            <a:xfrm>
              <a:off x="5309325" y="127700"/>
              <a:ext cx="1924491" cy="1257576"/>
              <a:chOff x="1341350" y="30575"/>
              <a:chExt cx="1924491" cy="1257576"/>
            </a:xfrm>
          </p:grpSpPr>
          <p:sp>
            <p:nvSpPr>
              <p:cNvPr id="150" name="Google Shape;150;p7"/>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7"/>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7"/>
          <p:cNvSpPr txBox="1">
            <a:spLocks noGrp="1"/>
          </p:cNvSpPr>
          <p:nvPr>
            <p:ph type="title"/>
          </p:nvPr>
        </p:nvSpPr>
        <p:spPr>
          <a:xfrm>
            <a:off x="511875" y="461000"/>
            <a:ext cx="5281200"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511875" y="1506925"/>
            <a:ext cx="6536400" cy="3225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595959"/>
              </a:buClr>
              <a:buSzPts val="1800"/>
              <a:buFont typeface="Arial"/>
              <a:buChar char="●"/>
              <a:defRPr sz="1200"/>
            </a:lvl1pPr>
            <a:lvl2pPr marL="914400" lvl="1" indent="-317500" rtl="0">
              <a:spcBef>
                <a:spcPts val="0"/>
              </a:spcBef>
              <a:spcAft>
                <a:spcPts val="0"/>
              </a:spcAft>
              <a:buClr>
                <a:srgbClr val="595959"/>
              </a:buClr>
              <a:buSzPts val="1400"/>
              <a:buFont typeface="Arial"/>
              <a:buChar char="○"/>
              <a:defRPr sz="1200"/>
            </a:lvl2pPr>
            <a:lvl3pPr marL="1371600" lvl="2" indent="-317500" rtl="0">
              <a:spcBef>
                <a:spcPts val="0"/>
              </a:spcBef>
              <a:spcAft>
                <a:spcPts val="0"/>
              </a:spcAft>
              <a:buClr>
                <a:srgbClr val="595959"/>
              </a:buClr>
              <a:buSzPts val="1400"/>
              <a:buFont typeface="Arial"/>
              <a:buChar char="■"/>
              <a:defRPr sz="1200"/>
            </a:lvl3pPr>
            <a:lvl4pPr marL="1828800" lvl="3" indent="-317500" rtl="0">
              <a:spcBef>
                <a:spcPts val="0"/>
              </a:spcBef>
              <a:spcAft>
                <a:spcPts val="0"/>
              </a:spcAft>
              <a:buClr>
                <a:srgbClr val="595959"/>
              </a:buClr>
              <a:buSzPts val="1400"/>
              <a:buFont typeface="Arial"/>
              <a:buChar char="●"/>
              <a:defRPr sz="1200"/>
            </a:lvl4pPr>
            <a:lvl5pPr marL="2286000" lvl="4" indent="-317500" rtl="0">
              <a:spcBef>
                <a:spcPts val="0"/>
              </a:spcBef>
              <a:spcAft>
                <a:spcPts val="0"/>
              </a:spcAft>
              <a:buClr>
                <a:srgbClr val="595959"/>
              </a:buClr>
              <a:buSzPts val="1400"/>
              <a:buFont typeface="Arial"/>
              <a:buChar char="○"/>
              <a:defRPr sz="1200"/>
            </a:lvl5pPr>
            <a:lvl6pPr marL="2743200" lvl="5" indent="-317500" rtl="0">
              <a:spcBef>
                <a:spcPts val="0"/>
              </a:spcBef>
              <a:spcAft>
                <a:spcPts val="0"/>
              </a:spcAft>
              <a:buClr>
                <a:srgbClr val="595959"/>
              </a:buClr>
              <a:buSzPts val="1400"/>
              <a:buFont typeface="Arial"/>
              <a:buChar char="■"/>
              <a:defRPr sz="1200"/>
            </a:lvl6pPr>
            <a:lvl7pPr marL="3200400" lvl="6" indent="-317500" rtl="0">
              <a:spcBef>
                <a:spcPts val="0"/>
              </a:spcBef>
              <a:spcAft>
                <a:spcPts val="0"/>
              </a:spcAft>
              <a:buClr>
                <a:srgbClr val="595959"/>
              </a:buClr>
              <a:buSzPts val="1400"/>
              <a:buFont typeface="Arial"/>
              <a:buChar char="●"/>
              <a:defRPr sz="1200"/>
            </a:lvl7pPr>
            <a:lvl8pPr marL="3657600" lvl="7" indent="-317500" rtl="0">
              <a:spcBef>
                <a:spcPts val="0"/>
              </a:spcBef>
              <a:spcAft>
                <a:spcPts val="0"/>
              </a:spcAft>
              <a:buClr>
                <a:srgbClr val="595959"/>
              </a:buClr>
              <a:buSzPts val="1400"/>
              <a:buFont typeface="Arial"/>
              <a:buChar char="○"/>
              <a:defRPr sz="1200"/>
            </a:lvl8pPr>
            <a:lvl9pPr marL="4114800" lvl="8" indent="-317500" rtl="0">
              <a:spcBef>
                <a:spcPts val="0"/>
              </a:spcBef>
              <a:spcAft>
                <a:spcPts val="0"/>
              </a:spcAft>
              <a:buClr>
                <a:srgbClr val="595959"/>
              </a:buClr>
              <a:buSzPts val="1400"/>
              <a:buFont typeface="Arial"/>
              <a:buChar char="■"/>
              <a:defRPr sz="1200"/>
            </a:lvl9pPr>
          </a:lstStyle>
          <a:p>
            <a:endParaRPr/>
          </a:p>
        </p:txBody>
      </p:sp>
    </p:spTree>
    <p:extLst>
      <p:ext uri="{BB962C8B-B14F-4D97-AF65-F5344CB8AC3E}">
        <p14:creationId xmlns:p14="http://schemas.microsoft.com/office/powerpoint/2010/main" val="65253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solid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511875" y="466297"/>
            <a:ext cx="5264700" cy="4237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64" name="Google Shape;164;p8"/>
          <p:cNvGrpSpPr/>
          <p:nvPr/>
        </p:nvGrpSpPr>
        <p:grpSpPr>
          <a:xfrm>
            <a:off x="4434156" y="56550"/>
            <a:ext cx="3505543" cy="2052072"/>
            <a:chOff x="4434156" y="56550"/>
            <a:chExt cx="3505543" cy="2052072"/>
          </a:xfrm>
        </p:grpSpPr>
        <p:sp>
          <p:nvSpPr>
            <p:cNvPr id="165" name="Google Shape;165;p8"/>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070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2043733" y="1367085"/>
            <a:ext cx="3344400" cy="1535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6" name="Google Shape;176;p9"/>
          <p:cNvSpPr txBox="1">
            <a:spLocks noGrp="1"/>
          </p:cNvSpPr>
          <p:nvPr>
            <p:ph type="subTitle" idx="1"/>
          </p:nvPr>
        </p:nvSpPr>
        <p:spPr>
          <a:xfrm>
            <a:off x="2043733" y="2993298"/>
            <a:ext cx="3344400" cy="127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77" name="Google Shape;177;p9"/>
          <p:cNvGrpSpPr/>
          <p:nvPr/>
        </p:nvGrpSpPr>
        <p:grpSpPr>
          <a:xfrm>
            <a:off x="198024" y="127700"/>
            <a:ext cx="7035792" cy="1582723"/>
            <a:chOff x="198024" y="127700"/>
            <a:chExt cx="7035792" cy="1582723"/>
          </a:xfrm>
        </p:grpSpPr>
        <p:grpSp>
          <p:nvGrpSpPr>
            <p:cNvPr id="178" name="Google Shape;178;p9"/>
            <p:cNvGrpSpPr/>
            <p:nvPr/>
          </p:nvGrpSpPr>
          <p:grpSpPr>
            <a:xfrm>
              <a:off x="5309325" y="127700"/>
              <a:ext cx="1924491" cy="1257576"/>
              <a:chOff x="1341350" y="30575"/>
              <a:chExt cx="1924491" cy="1257576"/>
            </a:xfrm>
          </p:grpSpPr>
          <p:sp>
            <p:nvSpPr>
              <p:cNvPr id="179" name="Google Shape;179;p9"/>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9"/>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44057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5"/>
        </a:solidFill>
        <a:effectLst/>
      </p:bgPr>
    </p:bg>
    <p:spTree>
      <p:nvGrpSpPr>
        <p:cNvPr id="1" name="Shape 189"/>
        <p:cNvGrpSpPr/>
        <p:nvPr/>
      </p:nvGrpSpPr>
      <p:grpSpPr>
        <a:xfrm>
          <a:off x="0" y="0"/>
          <a:ext cx="0" cy="0"/>
          <a:chOff x="0" y="0"/>
          <a:chExt cx="0" cy="0"/>
        </a:xfrm>
      </p:grpSpPr>
      <p:sp>
        <p:nvSpPr>
          <p:cNvPr id="190" name="Google Shape;190;p10"/>
          <p:cNvSpPr txBox="1">
            <a:spLocks noGrp="1"/>
          </p:cNvSpPr>
          <p:nvPr>
            <p:ph type="body" idx="1"/>
          </p:nvPr>
        </p:nvSpPr>
        <p:spPr>
          <a:xfrm>
            <a:off x="511880" y="4129503"/>
            <a:ext cx="4959600" cy="6270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grpSp>
        <p:nvGrpSpPr>
          <p:cNvPr id="191" name="Google Shape;191;p10"/>
          <p:cNvGrpSpPr/>
          <p:nvPr/>
        </p:nvGrpSpPr>
        <p:grpSpPr>
          <a:xfrm>
            <a:off x="4434156" y="56550"/>
            <a:ext cx="3505543" cy="2052072"/>
            <a:chOff x="4434156" y="56550"/>
            <a:chExt cx="3505543" cy="2052072"/>
          </a:xfrm>
        </p:grpSpPr>
        <p:sp>
          <p:nvSpPr>
            <p:cNvPr id="192" name="Google Shape;192;p10"/>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209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201"/>
        <p:cNvGrpSpPr/>
        <p:nvPr/>
      </p:nvGrpSpPr>
      <p:grpSpPr>
        <a:xfrm>
          <a:off x="0" y="0"/>
          <a:ext cx="0" cy="0"/>
          <a:chOff x="0" y="0"/>
          <a:chExt cx="0" cy="0"/>
        </a:xfrm>
      </p:grpSpPr>
      <p:sp>
        <p:nvSpPr>
          <p:cNvPr id="202" name="Google Shape;202;p11"/>
          <p:cNvSpPr txBox="1">
            <a:spLocks noGrp="1"/>
          </p:cNvSpPr>
          <p:nvPr>
            <p:ph type="title" hasCustomPrompt="1"/>
          </p:nvPr>
        </p:nvSpPr>
        <p:spPr>
          <a:xfrm>
            <a:off x="576800" y="1145800"/>
            <a:ext cx="6406500" cy="2034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3" name="Google Shape;203;p11"/>
          <p:cNvSpPr txBox="1">
            <a:spLocks noGrp="1"/>
          </p:cNvSpPr>
          <p:nvPr>
            <p:ph type="body" idx="1"/>
          </p:nvPr>
        </p:nvSpPr>
        <p:spPr>
          <a:xfrm>
            <a:off x="576800" y="3265298"/>
            <a:ext cx="6406500" cy="1347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204" name="Google Shape;204;p11"/>
          <p:cNvGrpSpPr/>
          <p:nvPr/>
        </p:nvGrpSpPr>
        <p:grpSpPr>
          <a:xfrm>
            <a:off x="198024" y="127700"/>
            <a:ext cx="7035792" cy="1582723"/>
            <a:chOff x="198024" y="127700"/>
            <a:chExt cx="7035792" cy="1582723"/>
          </a:xfrm>
        </p:grpSpPr>
        <p:grpSp>
          <p:nvGrpSpPr>
            <p:cNvPr id="205" name="Google Shape;205;p11"/>
            <p:cNvGrpSpPr/>
            <p:nvPr/>
          </p:nvGrpSpPr>
          <p:grpSpPr>
            <a:xfrm>
              <a:off x="5309325" y="127700"/>
              <a:ext cx="1924491" cy="1257576"/>
              <a:chOff x="1341350" y="30575"/>
              <a:chExt cx="1924491" cy="1257576"/>
            </a:xfrm>
          </p:grpSpPr>
          <p:sp>
            <p:nvSpPr>
              <p:cNvPr id="206" name="Google Shape;206;p11"/>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1"/>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5779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130032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4"/>
        </a:solidFill>
        <a:effectLst/>
      </p:bgPr>
    </p:bg>
    <p:spTree>
      <p:nvGrpSpPr>
        <p:cNvPr id="1" name="Shape 129"/>
        <p:cNvGrpSpPr/>
        <p:nvPr/>
      </p:nvGrpSpPr>
      <p:grpSpPr>
        <a:xfrm>
          <a:off x="0" y="0"/>
          <a:ext cx="0" cy="0"/>
          <a:chOff x="0" y="0"/>
          <a:chExt cx="0" cy="0"/>
        </a:xfrm>
      </p:grpSpPr>
      <p:grpSp>
        <p:nvGrpSpPr>
          <p:cNvPr id="130" name="Google Shape;130;p5"/>
          <p:cNvGrpSpPr/>
          <p:nvPr/>
        </p:nvGrpSpPr>
        <p:grpSpPr>
          <a:xfrm>
            <a:off x="198024" y="127700"/>
            <a:ext cx="7035792" cy="1582723"/>
            <a:chOff x="198024" y="127700"/>
            <a:chExt cx="7035792" cy="1582723"/>
          </a:xfrm>
        </p:grpSpPr>
        <p:grpSp>
          <p:nvGrpSpPr>
            <p:cNvPr id="131" name="Google Shape;131;p5"/>
            <p:cNvGrpSpPr/>
            <p:nvPr/>
          </p:nvGrpSpPr>
          <p:grpSpPr>
            <a:xfrm>
              <a:off x="5309325" y="127700"/>
              <a:ext cx="1924491" cy="1257576"/>
              <a:chOff x="1341350" y="30575"/>
              <a:chExt cx="1924491" cy="1257576"/>
            </a:xfrm>
          </p:grpSpPr>
          <p:sp>
            <p:nvSpPr>
              <p:cNvPr id="132" name="Google Shape;132;p5"/>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5"/>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5"/>
          <p:cNvSpPr txBox="1">
            <a:spLocks noGrp="1"/>
          </p:cNvSpPr>
          <p:nvPr>
            <p:ph type="title"/>
          </p:nvPr>
        </p:nvSpPr>
        <p:spPr>
          <a:xfrm>
            <a:off x="511875" y="461000"/>
            <a:ext cx="6536400" cy="593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599425" y="1547575"/>
            <a:ext cx="2986500" cy="283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4" name="Google Shape;144;p5"/>
          <p:cNvSpPr txBox="1">
            <a:spLocks noGrp="1"/>
          </p:cNvSpPr>
          <p:nvPr>
            <p:ph type="body" idx="2"/>
          </p:nvPr>
        </p:nvSpPr>
        <p:spPr>
          <a:xfrm>
            <a:off x="3974419" y="1547575"/>
            <a:ext cx="2986500" cy="283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223" name="Google Shape;223;p14"/>
          <p:cNvSpPr/>
          <p:nvPr/>
        </p:nvSpPr>
        <p:spPr>
          <a:xfrm>
            <a:off x="-128625" y="-140750"/>
            <a:ext cx="8175030" cy="4172568"/>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txBox="1">
            <a:spLocks noGrp="1"/>
          </p:cNvSpPr>
          <p:nvPr>
            <p:ph type="title"/>
          </p:nvPr>
        </p:nvSpPr>
        <p:spPr>
          <a:xfrm>
            <a:off x="511875" y="571500"/>
            <a:ext cx="6536400" cy="114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4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511900" y="1546025"/>
            <a:ext cx="4092000" cy="73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63752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1614475" y="1409700"/>
            <a:ext cx="2970300" cy="195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614475" y="3487825"/>
            <a:ext cx="2970300" cy="72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18"/>
          <p:cNvSpPr/>
          <p:nvPr/>
        </p:nvSpPr>
        <p:spPr>
          <a:xfrm>
            <a:off x="4305806" y="-687050"/>
            <a:ext cx="3620839"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57726" y="2775213"/>
            <a:ext cx="7673128"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83075" y="-452189"/>
            <a:ext cx="4090696"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56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44"/>
        <p:cNvGrpSpPr/>
        <p:nvPr/>
      </p:nvGrpSpPr>
      <p:grpSpPr>
        <a:xfrm>
          <a:off x="0" y="0"/>
          <a:ext cx="0" cy="0"/>
          <a:chOff x="0" y="0"/>
          <a:chExt cx="0" cy="0"/>
        </a:xfrm>
      </p:grpSpPr>
      <p:sp>
        <p:nvSpPr>
          <p:cNvPr id="245" name="Google Shape;245;p19"/>
          <p:cNvSpPr/>
          <p:nvPr/>
        </p:nvSpPr>
        <p:spPr>
          <a:xfrm>
            <a:off x="-186900" y="-139550"/>
            <a:ext cx="7992016" cy="6217738"/>
          </a:xfrm>
          <a:custGeom>
            <a:avLst/>
            <a:gdLst/>
            <a:ahLst/>
            <a:cxnLst/>
            <a:rect l="l" t="t" r="r" b="b"/>
            <a:pathLst>
              <a:path w="58165" h="45252" extrusionOk="0">
                <a:moveTo>
                  <a:pt x="58059" y="0"/>
                </a:moveTo>
                <a:lnTo>
                  <a:pt x="690" y="278"/>
                </a:lnTo>
                <a:cubicBezTo>
                  <a:pt x="690" y="278"/>
                  <a:pt x="0" y="45243"/>
                  <a:pt x="10" y="45252"/>
                </a:cubicBezTo>
                <a:cubicBezTo>
                  <a:pt x="2529" y="34897"/>
                  <a:pt x="11380" y="24935"/>
                  <a:pt x="22119" y="22962"/>
                </a:cubicBezTo>
                <a:cubicBezTo>
                  <a:pt x="23907" y="22661"/>
                  <a:pt x="25748" y="22571"/>
                  <a:pt x="27641" y="22571"/>
                </a:cubicBezTo>
                <a:cubicBezTo>
                  <a:pt x="30445" y="22571"/>
                  <a:pt x="33362" y="22768"/>
                  <a:pt x="36388" y="22768"/>
                </a:cubicBezTo>
                <a:cubicBezTo>
                  <a:pt x="37567" y="22768"/>
                  <a:pt x="38762" y="22738"/>
                  <a:pt x="39974" y="22655"/>
                </a:cubicBezTo>
                <a:cubicBezTo>
                  <a:pt x="47781" y="22119"/>
                  <a:pt x="54783" y="17502"/>
                  <a:pt x="58164" y="10441"/>
                </a:cubicBezTo>
                <a:lnTo>
                  <a:pt x="58059" y="0"/>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txBox="1">
            <a:spLocks noGrp="1"/>
          </p:cNvSpPr>
          <p:nvPr>
            <p:ph type="title"/>
          </p:nvPr>
        </p:nvSpPr>
        <p:spPr>
          <a:xfrm>
            <a:off x="511875" y="1320463"/>
            <a:ext cx="3000000" cy="161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47" name="Google Shape;247;p19"/>
          <p:cNvSpPr txBox="1">
            <a:spLocks noGrp="1"/>
          </p:cNvSpPr>
          <p:nvPr>
            <p:ph type="subTitle" idx="1"/>
          </p:nvPr>
        </p:nvSpPr>
        <p:spPr>
          <a:xfrm>
            <a:off x="511900" y="3043638"/>
            <a:ext cx="3141900" cy="963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7501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511875" y="2059975"/>
            <a:ext cx="4254900" cy="91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511900" y="3129200"/>
            <a:ext cx="3669000" cy="159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51" name="Google Shape;251;p20"/>
          <p:cNvSpPr/>
          <p:nvPr/>
        </p:nvSpPr>
        <p:spPr>
          <a:xfrm>
            <a:off x="3299831" y="-762175"/>
            <a:ext cx="5491781" cy="43701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777275" y="1692062"/>
            <a:ext cx="5318505" cy="4805733"/>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066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0">
  <p:cSld name="Title and text 10">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3994400" y="1584850"/>
            <a:ext cx="3053700" cy="13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3994430" y="3083932"/>
            <a:ext cx="30537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76" name="Google Shape;276;p22"/>
          <p:cNvSpPr/>
          <p:nvPr/>
        </p:nvSpPr>
        <p:spPr>
          <a:xfrm>
            <a:off x="2800969" y="3024397"/>
            <a:ext cx="1142021" cy="727049"/>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765212" y="2691252"/>
            <a:ext cx="2245983" cy="1393342"/>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2357048" y="3702919"/>
            <a:ext cx="915302" cy="58351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1605672" y="463086"/>
            <a:ext cx="700680" cy="443515"/>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a:off x="15930" y="3483813"/>
            <a:ext cx="746215" cy="472331"/>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rot="-1407052" flipH="1">
            <a:off x="3708612" y="219538"/>
            <a:ext cx="6700884" cy="6054832"/>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1">
  <p:cSld name="Title and text 11">
    <p:spTree>
      <p:nvGrpSpPr>
        <p:cNvPr id="1" name="Shape 282"/>
        <p:cNvGrpSpPr/>
        <p:nvPr/>
      </p:nvGrpSpPr>
      <p:grpSpPr>
        <a:xfrm>
          <a:off x="0" y="0"/>
          <a:ext cx="0" cy="0"/>
          <a:chOff x="0" y="0"/>
          <a:chExt cx="0" cy="0"/>
        </a:xfrm>
      </p:grpSpPr>
      <p:sp>
        <p:nvSpPr>
          <p:cNvPr id="283" name="Google Shape;283;p23"/>
          <p:cNvSpPr txBox="1">
            <a:spLocks noGrp="1"/>
          </p:cNvSpPr>
          <p:nvPr>
            <p:ph type="title"/>
          </p:nvPr>
        </p:nvSpPr>
        <p:spPr>
          <a:xfrm>
            <a:off x="739050" y="2113275"/>
            <a:ext cx="60819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1685450" y="3037000"/>
            <a:ext cx="4416000" cy="74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85" name="Google Shape;285;p23"/>
          <p:cNvSpPr/>
          <p:nvPr/>
        </p:nvSpPr>
        <p:spPr>
          <a:xfrm>
            <a:off x="-718845" y="3521687"/>
            <a:ext cx="8611075" cy="2887526"/>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1231675" y="-1081200"/>
            <a:ext cx="10023349" cy="2372506"/>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038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315" name="Google Shape;315;p28"/>
          <p:cNvSpPr/>
          <p:nvPr/>
        </p:nvSpPr>
        <p:spPr>
          <a:xfrm>
            <a:off x="-1247466" y="3366837"/>
            <a:ext cx="10093189" cy="2389019"/>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1285725" y="4375570"/>
            <a:ext cx="10093059" cy="2389019"/>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490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17">
  <p:cSld name="Title and text 17">
    <p:spTree>
      <p:nvGrpSpPr>
        <p:cNvPr id="1" name="Shape 317"/>
        <p:cNvGrpSpPr/>
        <p:nvPr/>
      </p:nvGrpSpPr>
      <p:grpSpPr>
        <a:xfrm>
          <a:off x="0" y="0"/>
          <a:ext cx="0" cy="0"/>
          <a:chOff x="0" y="0"/>
          <a:chExt cx="0" cy="0"/>
        </a:xfrm>
      </p:grpSpPr>
      <p:sp>
        <p:nvSpPr>
          <p:cNvPr id="318" name="Google Shape;318;p29"/>
          <p:cNvSpPr/>
          <p:nvPr/>
        </p:nvSpPr>
        <p:spPr>
          <a:xfrm>
            <a:off x="3225113" y="-197478"/>
            <a:ext cx="4957843" cy="6150858"/>
          </a:xfrm>
          <a:custGeom>
            <a:avLst/>
            <a:gdLst/>
            <a:ahLst/>
            <a:cxnLst/>
            <a:rect l="l" t="t" r="r" b="b"/>
            <a:pathLst>
              <a:path w="37746" h="46828" extrusionOk="0">
                <a:moveTo>
                  <a:pt x="30025" y="1"/>
                </a:moveTo>
                <a:cubicBezTo>
                  <a:pt x="27782" y="1"/>
                  <a:pt x="25501" y="1057"/>
                  <a:pt x="23920" y="2704"/>
                </a:cubicBezTo>
                <a:cubicBezTo>
                  <a:pt x="21724" y="4991"/>
                  <a:pt x="20728" y="8203"/>
                  <a:pt x="20434" y="11355"/>
                </a:cubicBezTo>
                <a:cubicBezTo>
                  <a:pt x="20251" y="13388"/>
                  <a:pt x="20281" y="15594"/>
                  <a:pt x="19081" y="17251"/>
                </a:cubicBezTo>
                <a:cubicBezTo>
                  <a:pt x="17597" y="19315"/>
                  <a:pt x="14782" y="19783"/>
                  <a:pt x="12250" y="20097"/>
                </a:cubicBezTo>
                <a:cubicBezTo>
                  <a:pt x="10248" y="20332"/>
                  <a:pt x="8245" y="20576"/>
                  <a:pt x="6242" y="20820"/>
                </a:cubicBezTo>
                <a:cubicBezTo>
                  <a:pt x="4483" y="21033"/>
                  <a:pt x="2583" y="21328"/>
                  <a:pt x="1373" y="22618"/>
                </a:cubicBezTo>
                <a:cubicBezTo>
                  <a:pt x="123" y="23951"/>
                  <a:pt x="1" y="25994"/>
                  <a:pt x="306" y="27803"/>
                </a:cubicBezTo>
                <a:cubicBezTo>
                  <a:pt x="1241" y="33323"/>
                  <a:pt x="5459" y="37847"/>
                  <a:pt x="10359" y="40541"/>
                </a:cubicBezTo>
                <a:cubicBezTo>
                  <a:pt x="15046" y="43123"/>
                  <a:pt x="20617" y="44546"/>
                  <a:pt x="25709" y="46122"/>
                </a:cubicBezTo>
                <a:cubicBezTo>
                  <a:pt x="27182" y="46578"/>
                  <a:pt x="28601" y="46827"/>
                  <a:pt x="29877" y="46827"/>
                </a:cubicBezTo>
                <a:cubicBezTo>
                  <a:pt x="33437" y="46827"/>
                  <a:pt x="35879" y="44885"/>
                  <a:pt x="35235" y="40074"/>
                </a:cubicBezTo>
                <a:cubicBezTo>
                  <a:pt x="34208" y="32357"/>
                  <a:pt x="35042" y="24509"/>
                  <a:pt x="36505" y="16875"/>
                </a:cubicBezTo>
                <a:cubicBezTo>
                  <a:pt x="37075" y="13876"/>
                  <a:pt x="37746" y="10837"/>
                  <a:pt x="37380" y="7807"/>
                </a:cubicBezTo>
                <a:cubicBezTo>
                  <a:pt x="37014" y="4778"/>
                  <a:pt x="35387" y="1697"/>
                  <a:pt x="32581" y="508"/>
                </a:cubicBezTo>
                <a:cubicBezTo>
                  <a:pt x="31764" y="161"/>
                  <a:pt x="30898" y="1"/>
                  <a:pt x="30025" y="1"/>
                </a:cubicBezTo>
                <a:close/>
              </a:path>
            </a:pathLst>
          </a:custGeom>
          <a:solidFill>
            <a:srgbClr val="FC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1552500" y="-1482975"/>
            <a:ext cx="5614974" cy="6967723"/>
          </a:xfrm>
          <a:custGeom>
            <a:avLst/>
            <a:gdLst/>
            <a:ahLst/>
            <a:cxnLst/>
            <a:rect l="l" t="t" r="r" b="b"/>
            <a:pathLst>
              <a:path w="42749" h="53047" extrusionOk="0">
                <a:moveTo>
                  <a:pt x="8913" y="0"/>
                </a:moveTo>
                <a:cubicBezTo>
                  <a:pt x="4879" y="0"/>
                  <a:pt x="2112" y="2203"/>
                  <a:pt x="2837" y="7652"/>
                </a:cubicBezTo>
                <a:cubicBezTo>
                  <a:pt x="3996" y="16384"/>
                  <a:pt x="3051" y="25269"/>
                  <a:pt x="1404" y="33930"/>
                </a:cubicBezTo>
                <a:cubicBezTo>
                  <a:pt x="754" y="37326"/>
                  <a:pt x="1" y="40772"/>
                  <a:pt x="408" y="44198"/>
                </a:cubicBezTo>
                <a:cubicBezTo>
                  <a:pt x="825" y="47634"/>
                  <a:pt x="2665" y="51121"/>
                  <a:pt x="5837" y="52473"/>
                </a:cubicBezTo>
                <a:cubicBezTo>
                  <a:pt x="6761" y="52865"/>
                  <a:pt x="7743" y="53046"/>
                  <a:pt x="8732" y="53046"/>
                </a:cubicBezTo>
                <a:cubicBezTo>
                  <a:pt x="11278" y="53046"/>
                  <a:pt x="13871" y="51849"/>
                  <a:pt x="15657" y="49983"/>
                </a:cubicBezTo>
                <a:cubicBezTo>
                  <a:pt x="18137" y="47380"/>
                  <a:pt x="19276" y="43751"/>
                  <a:pt x="19601" y="40172"/>
                </a:cubicBezTo>
                <a:cubicBezTo>
                  <a:pt x="19814" y="37875"/>
                  <a:pt x="19784" y="35374"/>
                  <a:pt x="21136" y="33503"/>
                </a:cubicBezTo>
                <a:cubicBezTo>
                  <a:pt x="22814" y="31165"/>
                  <a:pt x="26006" y="30627"/>
                  <a:pt x="28872" y="30281"/>
                </a:cubicBezTo>
                <a:cubicBezTo>
                  <a:pt x="31139" y="30006"/>
                  <a:pt x="33406" y="29732"/>
                  <a:pt x="35683" y="29457"/>
                </a:cubicBezTo>
                <a:cubicBezTo>
                  <a:pt x="37665" y="29213"/>
                  <a:pt x="39831" y="28888"/>
                  <a:pt x="41193" y="27424"/>
                </a:cubicBezTo>
                <a:cubicBezTo>
                  <a:pt x="42606" y="25910"/>
                  <a:pt x="42748" y="23592"/>
                  <a:pt x="42403" y="21559"/>
                </a:cubicBezTo>
                <a:cubicBezTo>
                  <a:pt x="41345" y="15297"/>
                  <a:pt x="36567" y="10173"/>
                  <a:pt x="31007" y="7124"/>
                </a:cubicBezTo>
                <a:cubicBezTo>
                  <a:pt x="25710" y="4196"/>
                  <a:pt x="19398" y="2579"/>
                  <a:pt x="13633" y="801"/>
                </a:cubicBezTo>
                <a:cubicBezTo>
                  <a:pt x="11966" y="283"/>
                  <a:pt x="10358" y="0"/>
                  <a:pt x="8913" y="0"/>
                </a:cubicBezTo>
                <a:close/>
              </a:path>
            </a:pathLst>
          </a:custGeom>
          <a:solidFill>
            <a:srgbClr val="FC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txBox="1">
            <a:spLocks noGrp="1"/>
          </p:cNvSpPr>
          <p:nvPr>
            <p:ph type="title"/>
          </p:nvPr>
        </p:nvSpPr>
        <p:spPr>
          <a:xfrm>
            <a:off x="1012800" y="1938500"/>
            <a:ext cx="5534400" cy="939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21" name="Google Shape;321;p29"/>
          <p:cNvSpPr txBox="1">
            <a:spLocks noGrp="1"/>
          </p:cNvSpPr>
          <p:nvPr>
            <p:ph type="subTitle" idx="1"/>
          </p:nvPr>
        </p:nvSpPr>
        <p:spPr>
          <a:xfrm>
            <a:off x="2393400" y="2877725"/>
            <a:ext cx="2773200" cy="7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450561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20">
  <p:cSld name="Title and text 20">
    <p:bg>
      <p:bgPr>
        <a:solidFill>
          <a:schemeClr val="accent4"/>
        </a:solidFill>
        <a:effectLst/>
      </p:bgPr>
    </p:bg>
    <p:spTree>
      <p:nvGrpSpPr>
        <p:cNvPr id="1" name="Shape 332"/>
        <p:cNvGrpSpPr/>
        <p:nvPr/>
      </p:nvGrpSpPr>
      <p:grpSpPr>
        <a:xfrm>
          <a:off x="0" y="0"/>
          <a:ext cx="0" cy="0"/>
          <a:chOff x="0" y="0"/>
          <a:chExt cx="0" cy="0"/>
        </a:xfrm>
      </p:grpSpPr>
      <p:sp>
        <p:nvSpPr>
          <p:cNvPr id="333" name="Google Shape;333;p32"/>
          <p:cNvSpPr/>
          <p:nvPr/>
        </p:nvSpPr>
        <p:spPr>
          <a:xfrm>
            <a:off x="-67975" y="1096795"/>
            <a:ext cx="8288183" cy="4231329"/>
          </a:xfrm>
          <a:custGeom>
            <a:avLst/>
            <a:gdLst/>
            <a:ahLst/>
            <a:cxnLst/>
            <a:rect l="l" t="t" r="r" b="b"/>
            <a:pathLst>
              <a:path w="85079" h="43435" extrusionOk="0">
                <a:moveTo>
                  <a:pt x="55356" y="0"/>
                </a:moveTo>
                <a:cubicBezTo>
                  <a:pt x="47923" y="0"/>
                  <a:pt x="38863" y="2807"/>
                  <a:pt x="27842" y="9421"/>
                </a:cubicBezTo>
                <a:cubicBezTo>
                  <a:pt x="22164" y="12832"/>
                  <a:pt x="17397" y="14171"/>
                  <a:pt x="13412" y="14171"/>
                </a:cubicBezTo>
                <a:cubicBezTo>
                  <a:pt x="7209" y="14171"/>
                  <a:pt x="2901" y="10925"/>
                  <a:pt x="1" y="7192"/>
                </a:cubicBezTo>
                <a:lnTo>
                  <a:pt x="1" y="7192"/>
                </a:lnTo>
                <a:lnTo>
                  <a:pt x="717" y="42479"/>
                </a:lnTo>
                <a:lnTo>
                  <a:pt x="80752" y="43434"/>
                </a:lnTo>
                <a:lnTo>
                  <a:pt x="85078" y="33282"/>
                </a:lnTo>
                <a:cubicBezTo>
                  <a:pt x="81239" y="15374"/>
                  <a:pt x="72754" y="0"/>
                  <a:pt x="55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txBox="1">
            <a:spLocks noGrp="1"/>
          </p:cNvSpPr>
          <p:nvPr>
            <p:ph type="title"/>
          </p:nvPr>
        </p:nvSpPr>
        <p:spPr>
          <a:xfrm>
            <a:off x="3763300" y="3005300"/>
            <a:ext cx="3308400" cy="85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35" name="Google Shape;335;p32"/>
          <p:cNvSpPr txBox="1">
            <a:spLocks noGrp="1"/>
          </p:cNvSpPr>
          <p:nvPr>
            <p:ph type="subTitle" idx="1"/>
          </p:nvPr>
        </p:nvSpPr>
        <p:spPr>
          <a:xfrm>
            <a:off x="3763300" y="3769725"/>
            <a:ext cx="33084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534250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25">
  <p:cSld name="Title and text 25">
    <p:spTree>
      <p:nvGrpSpPr>
        <p:cNvPr id="1" name="Shape 355"/>
        <p:cNvGrpSpPr/>
        <p:nvPr/>
      </p:nvGrpSpPr>
      <p:grpSpPr>
        <a:xfrm>
          <a:off x="0" y="0"/>
          <a:ext cx="0" cy="0"/>
          <a:chOff x="0" y="0"/>
          <a:chExt cx="0" cy="0"/>
        </a:xfrm>
      </p:grpSpPr>
      <p:sp>
        <p:nvSpPr>
          <p:cNvPr id="356" name="Google Shape;356;p37"/>
          <p:cNvSpPr txBox="1">
            <a:spLocks noGrp="1"/>
          </p:cNvSpPr>
          <p:nvPr>
            <p:ph type="title"/>
          </p:nvPr>
        </p:nvSpPr>
        <p:spPr>
          <a:xfrm>
            <a:off x="2058988" y="1938488"/>
            <a:ext cx="36690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059025" y="2626725"/>
            <a:ext cx="36690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58" name="Google Shape;358;p37"/>
          <p:cNvSpPr/>
          <p:nvPr/>
        </p:nvSpPr>
        <p:spPr>
          <a:xfrm>
            <a:off x="4313983" y="-214130"/>
            <a:ext cx="4242793"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1265087" y="-917050"/>
            <a:ext cx="4244110"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565953" y="158398"/>
            <a:ext cx="2074052"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1655647" y="2356939"/>
            <a:ext cx="1705952"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204557" y="4113760"/>
            <a:ext cx="1500174"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17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47"/>
        <p:cNvGrpSpPr/>
        <p:nvPr/>
      </p:nvGrpSpPr>
      <p:grpSpPr>
        <a:xfrm>
          <a:off x="0" y="0"/>
          <a:ext cx="0" cy="0"/>
          <a:chOff x="0" y="0"/>
          <a:chExt cx="0" cy="0"/>
        </a:xfrm>
      </p:grpSpPr>
      <p:grpSp>
        <p:nvGrpSpPr>
          <p:cNvPr id="148" name="Google Shape;148;p7"/>
          <p:cNvGrpSpPr/>
          <p:nvPr/>
        </p:nvGrpSpPr>
        <p:grpSpPr>
          <a:xfrm>
            <a:off x="198024" y="127700"/>
            <a:ext cx="7035792" cy="1582723"/>
            <a:chOff x="198024" y="127700"/>
            <a:chExt cx="7035792" cy="1582723"/>
          </a:xfrm>
        </p:grpSpPr>
        <p:grpSp>
          <p:nvGrpSpPr>
            <p:cNvPr id="149" name="Google Shape;149;p7"/>
            <p:cNvGrpSpPr/>
            <p:nvPr/>
          </p:nvGrpSpPr>
          <p:grpSpPr>
            <a:xfrm>
              <a:off x="5309325" y="127700"/>
              <a:ext cx="1924491" cy="1257576"/>
              <a:chOff x="1341350" y="30575"/>
              <a:chExt cx="1924491" cy="1257576"/>
            </a:xfrm>
          </p:grpSpPr>
          <p:sp>
            <p:nvSpPr>
              <p:cNvPr id="150" name="Google Shape;150;p7"/>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7"/>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7"/>
          <p:cNvSpPr txBox="1">
            <a:spLocks noGrp="1"/>
          </p:cNvSpPr>
          <p:nvPr>
            <p:ph type="title"/>
          </p:nvPr>
        </p:nvSpPr>
        <p:spPr>
          <a:xfrm>
            <a:off x="511875" y="461000"/>
            <a:ext cx="5281200"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511875" y="1506925"/>
            <a:ext cx="6536400" cy="3225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595959"/>
              </a:buClr>
              <a:buSzPts val="1800"/>
              <a:buFont typeface="Arial"/>
              <a:buChar char="●"/>
              <a:defRPr sz="1200"/>
            </a:lvl1pPr>
            <a:lvl2pPr marL="914400" lvl="1" indent="-317500" rtl="0">
              <a:spcBef>
                <a:spcPts val="0"/>
              </a:spcBef>
              <a:spcAft>
                <a:spcPts val="0"/>
              </a:spcAft>
              <a:buClr>
                <a:srgbClr val="595959"/>
              </a:buClr>
              <a:buSzPts val="1400"/>
              <a:buFont typeface="Arial"/>
              <a:buChar char="○"/>
              <a:defRPr sz="1200"/>
            </a:lvl2pPr>
            <a:lvl3pPr marL="1371600" lvl="2" indent="-317500" rtl="0">
              <a:spcBef>
                <a:spcPts val="0"/>
              </a:spcBef>
              <a:spcAft>
                <a:spcPts val="0"/>
              </a:spcAft>
              <a:buClr>
                <a:srgbClr val="595959"/>
              </a:buClr>
              <a:buSzPts val="1400"/>
              <a:buFont typeface="Arial"/>
              <a:buChar char="■"/>
              <a:defRPr sz="1200"/>
            </a:lvl3pPr>
            <a:lvl4pPr marL="1828800" lvl="3" indent="-317500" rtl="0">
              <a:spcBef>
                <a:spcPts val="0"/>
              </a:spcBef>
              <a:spcAft>
                <a:spcPts val="0"/>
              </a:spcAft>
              <a:buClr>
                <a:srgbClr val="595959"/>
              </a:buClr>
              <a:buSzPts val="1400"/>
              <a:buFont typeface="Arial"/>
              <a:buChar char="●"/>
              <a:defRPr sz="1200"/>
            </a:lvl4pPr>
            <a:lvl5pPr marL="2286000" lvl="4" indent="-317500" rtl="0">
              <a:spcBef>
                <a:spcPts val="0"/>
              </a:spcBef>
              <a:spcAft>
                <a:spcPts val="0"/>
              </a:spcAft>
              <a:buClr>
                <a:srgbClr val="595959"/>
              </a:buClr>
              <a:buSzPts val="1400"/>
              <a:buFont typeface="Arial"/>
              <a:buChar char="○"/>
              <a:defRPr sz="1200"/>
            </a:lvl5pPr>
            <a:lvl6pPr marL="2743200" lvl="5" indent="-317500" rtl="0">
              <a:spcBef>
                <a:spcPts val="0"/>
              </a:spcBef>
              <a:spcAft>
                <a:spcPts val="0"/>
              </a:spcAft>
              <a:buClr>
                <a:srgbClr val="595959"/>
              </a:buClr>
              <a:buSzPts val="1400"/>
              <a:buFont typeface="Arial"/>
              <a:buChar char="■"/>
              <a:defRPr sz="1200"/>
            </a:lvl6pPr>
            <a:lvl7pPr marL="3200400" lvl="6" indent="-317500" rtl="0">
              <a:spcBef>
                <a:spcPts val="0"/>
              </a:spcBef>
              <a:spcAft>
                <a:spcPts val="0"/>
              </a:spcAft>
              <a:buClr>
                <a:srgbClr val="595959"/>
              </a:buClr>
              <a:buSzPts val="1400"/>
              <a:buFont typeface="Arial"/>
              <a:buChar char="●"/>
              <a:defRPr sz="1200"/>
            </a:lvl7pPr>
            <a:lvl8pPr marL="3657600" lvl="7" indent="-317500" rtl="0">
              <a:spcBef>
                <a:spcPts val="0"/>
              </a:spcBef>
              <a:spcAft>
                <a:spcPts val="0"/>
              </a:spcAft>
              <a:buClr>
                <a:srgbClr val="595959"/>
              </a:buClr>
              <a:buSzPts val="1400"/>
              <a:buFont typeface="Arial"/>
              <a:buChar char="○"/>
              <a:defRPr sz="1200"/>
            </a:lvl8pPr>
            <a:lvl9pPr marL="4114800" lvl="8" indent="-317500" rtl="0">
              <a:spcBef>
                <a:spcPts val="0"/>
              </a:spcBef>
              <a:spcAft>
                <a:spcPts val="0"/>
              </a:spcAft>
              <a:buClr>
                <a:srgbClr val="595959"/>
              </a:buClr>
              <a:buSzPts val="1400"/>
              <a:buFont typeface="Arial"/>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9">
  <p:cSld name="Title and text 29">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2058988" y="1938488"/>
            <a:ext cx="36690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059025" y="2626725"/>
            <a:ext cx="36690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9" name="Google Shape;379;p41"/>
          <p:cNvSpPr/>
          <p:nvPr/>
        </p:nvSpPr>
        <p:spPr>
          <a:xfrm>
            <a:off x="255875" y="151843"/>
            <a:ext cx="1318719" cy="967012"/>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5119236" y="3747064"/>
            <a:ext cx="2243243" cy="1459185"/>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977329" y="79396"/>
            <a:ext cx="2485898" cy="1617104"/>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221452" y="698286"/>
            <a:ext cx="3272484" cy="2084000"/>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6037117" y="1339585"/>
            <a:ext cx="1297414" cy="843759"/>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866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397" name="Google Shape;397;p44"/>
          <p:cNvSpPr/>
          <p:nvPr/>
        </p:nvSpPr>
        <p:spPr>
          <a:xfrm>
            <a:off x="4305806" y="-687050"/>
            <a:ext cx="3620839"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
          <p:cNvSpPr/>
          <p:nvPr/>
        </p:nvSpPr>
        <p:spPr>
          <a:xfrm>
            <a:off x="57726" y="2775213"/>
            <a:ext cx="7673128"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183075" y="-452189"/>
            <a:ext cx="4090696"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208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00"/>
        <p:cNvGrpSpPr/>
        <p:nvPr/>
      </p:nvGrpSpPr>
      <p:grpSpPr>
        <a:xfrm>
          <a:off x="0" y="0"/>
          <a:ext cx="0" cy="0"/>
          <a:chOff x="0" y="0"/>
          <a:chExt cx="0" cy="0"/>
        </a:xfrm>
      </p:grpSpPr>
      <p:sp>
        <p:nvSpPr>
          <p:cNvPr id="401" name="Google Shape;401;p45"/>
          <p:cNvSpPr/>
          <p:nvPr/>
        </p:nvSpPr>
        <p:spPr>
          <a:xfrm>
            <a:off x="4313983" y="-214130"/>
            <a:ext cx="4242793"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5"/>
          <p:cNvSpPr/>
          <p:nvPr/>
        </p:nvSpPr>
        <p:spPr>
          <a:xfrm>
            <a:off x="-1265087" y="-917050"/>
            <a:ext cx="4244110"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5"/>
          <p:cNvSpPr/>
          <p:nvPr/>
        </p:nvSpPr>
        <p:spPr>
          <a:xfrm>
            <a:off x="565953" y="158398"/>
            <a:ext cx="2074052"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5"/>
          <p:cNvSpPr/>
          <p:nvPr/>
        </p:nvSpPr>
        <p:spPr>
          <a:xfrm>
            <a:off x="1655647" y="2356939"/>
            <a:ext cx="1705952"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5"/>
          <p:cNvSpPr/>
          <p:nvPr/>
        </p:nvSpPr>
        <p:spPr>
          <a:xfrm>
            <a:off x="204557" y="4113760"/>
            <a:ext cx="1500174"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196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1800" y="2002250"/>
            <a:ext cx="6536400" cy="1733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McLaren"/>
                <a:ea typeface="McLaren"/>
                <a:cs typeface="McLaren"/>
                <a:sym typeface="McLare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11875" y="4281000"/>
            <a:ext cx="6536400" cy="4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22087" y="-1340592"/>
            <a:ext cx="7804311" cy="3162939"/>
            <a:chOff x="1896450" y="3172750"/>
            <a:chExt cx="1939875" cy="786175"/>
          </a:xfrm>
        </p:grpSpPr>
        <p:sp>
          <p:nvSpPr>
            <p:cNvPr id="12" name="Google Shape;12;p2"/>
            <p:cNvSpPr/>
            <p:nvPr/>
          </p:nvSpPr>
          <p:spPr>
            <a:xfrm>
              <a:off x="2952975" y="3508950"/>
              <a:ext cx="25" cy="195225"/>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952450" y="3508950"/>
              <a:ext cx="1350" cy="195225"/>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25025" y="3698175"/>
              <a:ext cx="56200" cy="48725"/>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25275" y="3697400"/>
              <a:ext cx="55675" cy="50525"/>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60750" y="3700375"/>
              <a:ext cx="15825" cy="16875"/>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0300" y="3700575"/>
              <a:ext cx="11425" cy="1207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88325" y="3567725"/>
              <a:ext cx="25" cy="120650"/>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87800" y="3567725"/>
              <a:ext cx="1075" cy="120650"/>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760125" y="3682150"/>
              <a:ext cx="56450" cy="48950"/>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60625" y="3681350"/>
              <a:ext cx="55425" cy="50775"/>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95850" y="3684550"/>
              <a:ext cx="16075" cy="16700"/>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775650" y="3684750"/>
              <a:ext cx="11425" cy="1212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78425" y="3523700"/>
              <a:ext cx="25" cy="276775"/>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77900" y="3523700"/>
              <a:ext cx="1050" cy="276775"/>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50200" y="3794250"/>
              <a:ext cx="56475" cy="48950"/>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50450" y="3793475"/>
              <a:ext cx="55700" cy="50775"/>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85925" y="3796700"/>
              <a:ext cx="16075" cy="16875"/>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65475" y="3796850"/>
              <a:ext cx="11675" cy="1212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05225" y="3659875"/>
              <a:ext cx="25" cy="201450"/>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704700" y="3659875"/>
              <a:ext cx="1075" cy="201450"/>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77000" y="3855075"/>
              <a:ext cx="56450" cy="48950"/>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77525" y="3854300"/>
              <a:ext cx="55425" cy="50775"/>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12725" y="3857500"/>
              <a:ext cx="16075" cy="16650"/>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92525" y="3857700"/>
              <a:ext cx="11425" cy="1210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29575" y="3737550"/>
              <a:ext cx="25" cy="81325"/>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29050" y="3737550"/>
              <a:ext cx="1325" cy="81325"/>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01600" y="3812625"/>
              <a:ext cx="56225" cy="48700"/>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01875" y="3811850"/>
              <a:ext cx="55675" cy="50750"/>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06275" y="3814825"/>
              <a:ext cx="15825" cy="16875"/>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31125" y="3815025"/>
              <a:ext cx="11425" cy="12100"/>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4500" y="3722525"/>
              <a:ext cx="25" cy="80300"/>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93975" y="3722525"/>
              <a:ext cx="1050" cy="80300"/>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66250" y="3796575"/>
              <a:ext cx="56475" cy="48950"/>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466525" y="3795800"/>
              <a:ext cx="55675" cy="50750"/>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70925" y="3799025"/>
              <a:ext cx="15825" cy="16875"/>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95775" y="3799175"/>
              <a:ext cx="11425" cy="1212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404400" y="3706725"/>
              <a:ext cx="25" cy="208450"/>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403875" y="3706725"/>
              <a:ext cx="1075" cy="208450"/>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376175" y="3908925"/>
              <a:ext cx="56450" cy="48950"/>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76675" y="3908125"/>
              <a:ext cx="55700" cy="50800"/>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80825" y="3911125"/>
              <a:ext cx="16075" cy="16875"/>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05675" y="3911325"/>
              <a:ext cx="11700" cy="12100"/>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22625" y="3659875"/>
              <a:ext cx="25" cy="83925"/>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622125" y="3659875"/>
              <a:ext cx="1050" cy="83925"/>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425" y="3737550"/>
              <a:ext cx="56450" cy="48950"/>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4675" y="3736775"/>
              <a:ext cx="55700" cy="50750"/>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30150" y="3740000"/>
              <a:ext cx="16075" cy="16875"/>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9700" y="3740150"/>
              <a:ext cx="11675" cy="12125"/>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39200" y="3640450"/>
              <a:ext cx="2350" cy="217250"/>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038675" y="3640200"/>
              <a:ext cx="3650" cy="217500"/>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13550" y="3855075"/>
              <a:ext cx="56225" cy="48950"/>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13825" y="3854300"/>
              <a:ext cx="55675" cy="50775"/>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18225" y="3857500"/>
              <a:ext cx="15825" cy="16650"/>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043075" y="3857700"/>
              <a:ext cx="11400" cy="1210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407850" y="3722525"/>
              <a:ext cx="25" cy="96600"/>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07350" y="3722525"/>
              <a:ext cx="1050" cy="96600"/>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379625" y="3812625"/>
              <a:ext cx="56475" cy="48700"/>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0150" y="3811850"/>
              <a:ext cx="55425" cy="50500"/>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15350" y="3814825"/>
              <a:ext cx="16075" cy="16875"/>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95150" y="3815025"/>
              <a:ext cx="11425" cy="12100"/>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243200" y="3682150"/>
              <a:ext cx="25" cy="121175"/>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42425" y="3682150"/>
              <a:ext cx="1325" cy="121175"/>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14975" y="3796575"/>
              <a:ext cx="56200" cy="48950"/>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15250" y="3795800"/>
              <a:ext cx="55675" cy="50750"/>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250700" y="3799025"/>
              <a:ext cx="15825" cy="16875"/>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230250" y="3799175"/>
              <a:ext cx="11425" cy="1212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33025" y="3731075"/>
              <a:ext cx="25" cy="184350"/>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32500" y="3731075"/>
              <a:ext cx="1350" cy="184350"/>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04825" y="3908925"/>
              <a:ext cx="56450" cy="48950"/>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05325" y="3908125"/>
              <a:ext cx="55675" cy="50800"/>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40800" y="3911125"/>
              <a:ext cx="15825" cy="16875"/>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0350" y="3911325"/>
              <a:ext cx="11425" cy="12100"/>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14800" y="3648750"/>
              <a:ext cx="25" cy="95550"/>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14275" y="3648750"/>
              <a:ext cx="1300" cy="95550"/>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086575" y="3737550"/>
              <a:ext cx="56450" cy="48950"/>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087075" y="3736775"/>
              <a:ext cx="55700" cy="51025"/>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91225" y="3740000"/>
              <a:ext cx="16075" cy="16875"/>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116350" y="3740150"/>
              <a:ext cx="11400" cy="12125"/>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896450" y="3172750"/>
              <a:ext cx="1939875" cy="599475"/>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2"/>
          <p:cNvSpPr/>
          <p:nvPr/>
        </p:nvSpPr>
        <p:spPr>
          <a:xfrm>
            <a:off x="-286103" y="3763150"/>
            <a:ext cx="8250482" cy="2438515"/>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91108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93" name="Google Shape;93;p3"/>
          <p:cNvGrpSpPr/>
          <p:nvPr/>
        </p:nvGrpSpPr>
        <p:grpSpPr>
          <a:xfrm flipH="1">
            <a:off x="-243719" y="3511850"/>
            <a:ext cx="3505543" cy="2052072"/>
            <a:chOff x="4434156" y="56550"/>
            <a:chExt cx="3505543" cy="2052072"/>
          </a:xfrm>
        </p:grpSpPr>
        <p:sp>
          <p:nvSpPr>
            <p:cNvPr id="94" name="Google Shape;94;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txBox="1">
            <a:spLocks noGrp="1"/>
          </p:cNvSpPr>
          <p:nvPr>
            <p:ph type="title"/>
          </p:nvPr>
        </p:nvSpPr>
        <p:spPr>
          <a:xfrm>
            <a:off x="257705" y="2228002"/>
            <a:ext cx="7044600" cy="87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04" name="Google Shape;104;p3"/>
          <p:cNvGrpSpPr/>
          <p:nvPr/>
        </p:nvGrpSpPr>
        <p:grpSpPr>
          <a:xfrm>
            <a:off x="4434156" y="-399300"/>
            <a:ext cx="3505543" cy="2052072"/>
            <a:chOff x="4434156" y="56550"/>
            <a:chExt cx="3505543" cy="2052072"/>
          </a:xfrm>
        </p:grpSpPr>
        <p:sp>
          <p:nvSpPr>
            <p:cNvPr id="105" name="Google Shape;105;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1710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114"/>
        <p:cNvGrpSpPr/>
        <p:nvPr/>
      </p:nvGrpSpPr>
      <p:grpSpPr>
        <a:xfrm>
          <a:off x="0" y="0"/>
          <a:ext cx="0" cy="0"/>
          <a:chOff x="0" y="0"/>
          <a:chExt cx="0" cy="0"/>
        </a:xfrm>
      </p:grpSpPr>
      <p:grpSp>
        <p:nvGrpSpPr>
          <p:cNvPr id="115" name="Google Shape;115;p4"/>
          <p:cNvGrpSpPr/>
          <p:nvPr/>
        </p:nvGrpSpPr>
        <p:grpSpPr>
          <a:xfrm>
            <a:off x="198024" y="127700"/>
            <a:ext cx="7035792" cy="1582723"/>
            <a:chOff x="198024" y="127700"/>
            <a:chExt cx="7035792" cy="1582723"/>
          </a:xfrm>
        </p:grpSpPr>
        <p:grpSp>
          <p:nvGrpSpPr>
            <p:cNvPr id="116" name="Google Shape;116;p4"/>
            <p:cNvGrpSpPr/>
            <p:nvPr/>
          </p:nvGrpSpPr>
          <p:grpSpPr>
            <a:xfrm>
              <a:off x="5309325" y="127700"/>
              <a:ext cx="1924491" cy="1257576"/>
              <a:chOff x="1341350" y="30575"/>
              <a:chExt cx="1924491" cy="1257576"/>
            </a:xfrm>
          </p:grpSpPr>
          <p:sp>
            <p:nvSpPr>
              <p:cNvPr id="117" name="Google Shape;117;p4"/>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4"/>
          <p:cNvSpPr txBox="1">
            <a:spLocks noGrp="1"/>
          </p:cNvSpPr>
          <p:nvPr>
            <p:ph type="title"/>
          </p:nvPr>
        </p:nvSpPr>
        <p:spPr>
          <a:xfrm>
            <a:off x="511875" y="461000"/>
            <a:ext cx="6536400" cy="593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800"/>
              <a:buNone/>
              <a:defRPr>
                <a:solidFill>
                  <a:schemeClr val="accent2"/>
                </a:solidFill>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
        <p:nvSpPr>
          <p:cNvPr id="128" name="Google Shape;128;p4"/>
          <p:cNvSpPr txBox="1">
            <a:spLocks noGrp="1"/>
          </p:cNvSpPr>
          <p:nvPr>
            <p:ph type="body" idx="1"/>
          </p:nvPr>
        </p:nvSpPr>
        <p:spPr>
          <a:xfrm>
            <a:off x="511875" y="990825"/>
            <a:ext cx="6536400" cy="37419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a:buAutoNum type="alphaLcPeriod"/>
              <a:defRPr sz="1200"/>
            </a:lvl2pPr>
            <a:lvl3pPr marL="1371600" lvl="2" indent="-304800">
              <a:spcBef>
                <a:spcPts val="0"/>
              </a:spcBef>
              <a:spcAft>
                <a:spcPts val="0"/>
              </a:spcAft>
              <a:buClr>
                <a:srgbClr val="434343"/>
              </a:buClr>
              <a:buSzPts val="1200"/>
              <a:buFont typeface="Roboto Condensed"/>
              <a:buAutoNum type="romanLcPeriod"/>
              <a:defRPr sz="1200"/>
            </a:lvl3pPr>
            <a:lvl4pPr marL="1828800" lvl="3" indent="-304800">
              <a:spcBef>
                <a:spcPts val="0"/>
              </a:spcBef>
              <a:spcAft>
                <a:spcPts val="0"/>
              </a:spcAft>
              <a:buClr>
                <a:srgbClr val="434343"/>
              </a:buClr>
              <a:buSzPts val="1200"/>
              <a:buFont typeface="Roboto Condensed"/>
              <a:buAutoNum type="arabicPeriod"/>
              <a:defRPr sz="1200"/>
            </a:lvl4pPr>
            <a:lvl5pPr marL="2286000" lvl="4" indent="-304800">
              <a:spcBef>
                <a:spcPts val="0"/>
              </a:spcBef>
              <a:spcAft>
                <a:spcPts val="0"/>
              </a:spcAft>
              <a:buClr>
                <a:srgbClr val="434343"/>
              </a:buClr>
              <a:buSzPts val="1200"/>
              <a:buFont typeface="Roboto Condensed"/>
              <a:buAutoNum type="alphaLcPeriod"/>
              <a:defRPr sz="1200"/>
            </a:lvl5pPr>
            <a:lvl6pPr marL="2743200" lvl="5" indent="-304800">
              <a:spcBef>
                <a:spcPts val="0"/>
              </a:spcBef>
              <a:spcAft>
                <a:spcPts val="0"/>
              </a:spcAft>
              <a:buClr>
                <a:srgbClr val="434343"/>
              </a:buClr>
              <a:buSzPts val="1200"/>
              <a:buFont typeface="Roboto Condensed"/>
              <a:buAutoNum type="romanLcPeriod"/>
              <a:defRPr sz="1200"/>
            </a:lvl6pPr>
            <a:lvl7pPr marL="3200400" lvl="6" indent="-304800">
              <a:spcBef>
                <a:spcPts val="0"/>
              </a:spcBef>
              <a:spcAft>
                <a:spcPts val="0"/>
              </a:spcAft>
              <a:buClr>
                <a:srgbClr val="434343"/>
              </a:buClr>
              <a:buSzPts val="1200"/>
              <a:buFont typeface="Roboto Condensed"/>
              <a:buAutoNum type="arabicPeriod"/>
              <a:defRPr sz="1200"/>
            </a:lvl7pPr>
            <a:lvl8pPr marL="3657600" lvl="7" indent="-304800">
              <a:spcBef>
                <a:spcPts val="0"/>
              </a:spcBef>
              <a:spcAft>
                <a:spcPts val="0"/>
              </a:spcAft>
              <a:buClr>
                <a:srgbClr val="434343"/>
              </a:buClr>
              <a:buSzPts val="1200"/>
              <a:buFont typeface="Roboto Condensed"/>
              <a:buAutoNum type="alphaLcPeriod"/>
              <a:defRPr sz="1200"/>
            </a:lvl8pPr>
            <a:lvl9pPr marL="4114800" lvl="8" indent="-304800">
              <a:spcBef>
                <a:spcPts val="0"/>
              </a:spcBef>
              <a:spcAft>
                <a:spcPts val="0"/>
              </a:spcAft>
              <a:buClr>
                <a:srgbClr val="434343"/>
              </a:buClr>
              <a:buSzPts val="1200"/>
              <a:buFont typeface="Roboto Condensed"/>
              <a:buAutoNum type="romanLcPeriod"/>
              <a:defRPr sz="1200"/>
            </a:lvl9pPr>
          </a:lstStyle>
          <a:p>
            <a:endParaRPr/>
          </a:p>
        </p:txBody>
      </p:sp>
    </p:spTree>
    <p:extLst>
      <p:ext uri="{BB962C8B-B14F-4D97-AF65-F5344CB8AC3E}">
        <p14:creationId xmlns:p14="http://schemas.microsoft.com/office/powerpoint/2010/main" val="7681319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130" name="Google Shape;130;p5"/>
          <p:cNvGrpSpPr/>
          <p:nvPr/>
        </p:nvGrpSpPr>
        <p:grpSpPr>
          <a:xfrm>
            <a:off x="198024" y="127700"/>
            <a:ext cx="7035792" cy="1582723"/>
            <a:chOff x="198024" y="127700"/>
            <a:chExt cx="7035792" cy="1582723"/>
          </a:xfrm>
        </p:grpSpPr>
        <p:grpSp>
          <p:nvGrpSpPr>
            <p:cNvPr id="131" name="Google Shape;131;p5"/>
            <p:cNvGrpSpPr/>
            <p:nvPr/>
          </p:nvGrpSpPr>
          <p:grpSpPr>
            <a:xfrm>
              <a:off x="5309325" y="127700"/>
              <a:ext cx="1924491" cy="1257576"/>
              <a:chOff x="1341350" y="30575"/>
              <a:chExt cx="1924491" cy="1257576"/>
            </a:xfrm>
          </p:grpSpPr>
          <p:sp>
            <p:nvSpPr>
              <p:cNvPr id="132" name="Google Shape;132;p5"/>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5"/>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5"/>
          <p:cNvSpPr txBox="1">
            <a:spLocks noGrp="1"/>
          </p:cNvSpPr>
          <p:nvPr>
            <p:ph type="title"/>
          </p:nvPr>
        </p:nvSpPr>
        <p:spPr>
          <a:xfrm>
            <a:off x="511875" y="461000"/>
            <a:ext cx="6536400" cy="593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599425" y="1547575"/>
            <a:ext cx="2986500" cy="283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4" name="Google Shape;144;p5"/>
          <p:cNvSpPr txBox="1">
            <a:spLocks noGrp="1"/>
          </p:cNvSpPr>
          <p:nvPr>
            <p:ph type="body" idx="2"/>
          </p:nvPr>
        </p:nvSpPr>
        <p:spPr>
          <a:xfrm>
            <a:off x="3974419" y="1547575"/>
            <a:ext cx="2986500" cy="283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916782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148" name="Google Shape;148;p7"/>
          <p:cNvGrpSpPr/>
          <p:nvPr/>
        </p:nvGrpSpPr>
        <p:grpSpPr>
          <a:xfrm>
            <a:off x="198024" y="127700"/>
            <a:ext cx="7035792" cy="1582723"/>
            <a:chOff x="198024" y="127700"/>
            <a:chExt cx="7035792" cy="1582723"/>
          </a:xfrm>
        </p:grpSpPr>
        <p:grpSp>
          <p:nvGrpSpPr>
            <p:cNvPr id="149" name="Google Shape;149;p7"/>
            <p:cNvGrpSpPr/>
            <p:nvPr/>
          </p:nvGrpSpPr>
          <p:grpSpPr>
            <a:xfrm>
              <a:off x="5309325" y="127700"/>
              <a:ext cx="1924491" cy="1257576"/>
              <a:chOff x="1341350" y="30575"/>
              <a:chExt cx="1924491" cy="1257576"/>
            </a:xfrm>
          </p:grpSpPr>
          <p:sp>
            <p:nvSpPr>
              <p:cNvPr id="150" name="Google Shape;150;p7"/>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7"/>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7"/>
          <p:cNvSpPr txBox="1">
            <a:spLocks noGrp="1"/>
          </p:cNvSpPr>
          <p:nvPr>
            <p:ph type="title"/>
          </p:nvPr>
        </p:nvSpPr>
        <p:spPr>
          <a:xfrm>
            <a:off x="511875" y="461000"/>
            <a:ext cx="5281200"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511875" y="1506925"/>
            <a:ext cx="6536400" cy="3225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595959"/>
              </a:buClr>
              <a:buSzPts val="1800"/>
              <a:buFont typeface="Arial"/>
              <a:buChar char="●"/>
              <a:defRPr sz="1200"/>
            </a:lvl1pPr>
            <a:lvl2pPr marL="914400" lvl="1" indent="-317500" rtl="0">
              <a:spcBef>
                <a:spcPts val="0"/>
              </a:spcBef>
              <a:spcAft>
                <a:spcPts val="0"/>
              </a:spcAft>
              <a:buClr>
                <a:srgbClr val="595959"/>
              </a:buClr>
              <a:buSzPts val="1400"/>
              <a:buFont typeface="Arial"/>
              <a:buChar char="○"/>
              <a:defRPr sz="1200"/>
            </a:lvl2pPr>
            <a:lvl3pPr marL="1371600" lvl="2" indent="-317500" rtl="0">
              <a:spcBef>
                <a:spcPts val="0"/>
              </a:spcBef>
              <a:spcAft>
                <a:spcPts val="0"/>
              </a:spcAft>
              <a:buClr>
                <a:srgbClr val="595959"/>
              </a:buClr>
              <a:buSzPts val="1400"/>
              <a:buFont typeface="Arial"/>
              <a:buChar char="■"/>
              <a:defRPr sz="1200"/>
            </a:lvl3pPr>
            <a:lvl4pPr marL="1828800" lvl="3" indent="-317500" rtl="0">
              <a:spcBef>
                <a:spcPts val="0"/>
              </a:spcBef>
              <a:spcAft>
                <a:spcPts val="0"/>
              </a:spcAft>
              <a:buClr>
                <a:srgbClr val="595959"/>
              </a:buClr>
              <a:buSzPts val="1400"/>
              <a:buFont typeface="Arial"/>
              <a:buChar char="●"/>
              <a:defRPr sz="1200"/>
            </a:lvl4pPr>
            <a:lvl5pPr marL="2286000" lvl="4" indent="-317500" rtl="0">
              <a:spcBef>
                <a:spcPts val="0"/>
              </a:spcBef>
              <a:spcAft>
                <a:spcPts val="0"/>
              </a:spcAft>
              <a:buClr>
                <a:srgbClr val="595959"/>
              </a:buClr>
              <a:buSzPts val="1400"/>
              <a:buFont typeface="Arial"/>
              <a:buChar char="○"/>
              <a:defRPr sz="1200"/>
            </a:lvl5pPr>
            <a:lvl6pPr marL="2743200" lvl="5" indent="-317500" rtl="0">
              <a:spcBef>
                <a:spcPts val="0"/>
              </a:spcBef>
              <a:spcAft>
                <a:spcPts val="0"/>
              </a:spcAft>
              <a:buClr>
                <a:srgbClr val="595959"/>
              </a:buClr>
              <a:buSzPts val="1400"/>
              <a:buFont typeface="Arial"/>
              <a:buChar char="■"/>
              <a:defRPr sz="1200"/>
            </a:lvl6pPr>
            <a:lvl7pPr marL="3200400" lvl="6" indent="-317500" rtl="0">
              <a:spcBef>
                <a:spcPts val="0"/>
              </a:spcBef>
              <a:spcAft>
                <a:spcPts val="0"/>
              </a:spcAft>
              <a:buClr>
                <a:srgbClr val="595959"/>
              </a:buClr>
              <a:buSzPts val="1400"/>
              <a:buFont typeface="Arial"/>
              <a:buChar char="●"/>
              <a:defRPr sz="1200"/>
            </a:lvl7pPr>
            <a:lvl8pPr marL="3657600" lvl="7" indent="-317500" rtl="0">
              <a:spcBef>
                <a:spcPts val="0"/>
              </a:spcBef>
              <a:spcAft>
                <a:spcPts val="0"/>
              </a:spcAft>
              <a:buClr>
                <a:srgbClr val="595959"/>
              </a:buClr>
              <a:buSzPts val="1400"/>
              <a:buFont typeface="Arial"/>
              <a:buChar char="○"/>
              <a:defRPr sz="1200"/>
            </a:lvl8pPr>
            <a:lvl9pPr marL="4114800" lvl="8" indent="-317500" rtl="0">
              <a:spcBef>
                <a:spcPts val="0"/>
              </a:spcBef>
              <a:spcAft>
                <a:spcPts val="0"/>
              </a:spcAft>
              <a:buClr>
                <a:srgbClr val="595959"/>
              </a:buClr>
              <a:buSzPts val="1400"/>
              <a:buFont typeface="Arial"/>
              <a:buChar char="■"/>
              <a:defRPr sz="1200"/>
            </a:lvl9pPr>
          </a:lstStyle>
          <a:p>
            <a:endParaRPr/>
          </a:p>
        </p:txBody>
      </p:sp>
    </p:spTree>
    <p:extLst>
      <p:ext uri="{BB962C8B-B14F-4D97-AF65-F5344CB8AC3E}">
        <p14:creationId xmlns:p14="http://schemas.microsoft.com/office/powerpoint/2010/main" val="383939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solid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511875" y="466297"/>
            <a:ext cx="5264700" cy="4237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64" name="Google Shape;164;p8"/>
          <p:cNvGrpSpPr/>
          <p:nvPr/>
        </p:nvGrpSpPr>
        <p:grpSpPr>
          <a:xfrm>
            <a:off x="4434156" y="56550"/>
            <a:ext cx="3505543" cy="2052072"/>
            <a:chOff x="4434156" y="56550"/>
            <a:chExt cx="3505543" cy="2052072"/>
          </a:xfrm>
        </p:grpSpPr>
        <p:sp>
          <p:nvSpPr>
            <p:cNvPr id="165" name="Google Shape;165;p8"/>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18534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2043733" y="1367085"/>
            <a:ext cx="3344400" cy="1535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6" name="Google Shape;176;p9"/>
          <p:cNvSpPr txBox="1">
            <a:spLocks noGrp="1"/>
          </p:cNvSpPr>
          <p:nvPr>
            <p:ph type="subTitle" idx="1"/>
          </p:nvPr>
        </p:nvSpPr>
        <p:spPr>
          <a:xfrm>
            <a:off x="2043733" y="2993298"/>
            <a:ext cx="3344400" cy="127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77" name="Google Shape;177;p9"/>
          <p:cNvGrpSpPr/>
          <p:nvPr/>
        </p:nvGrpSpPr>
        <p:grpSpPr>
          <a:xfrm>
            <a:off x="198024" y="127700"/>
            <a:ext cx="7035792" cy="1582723"/>
            <a:chOff x="198024" y="127700"/>
            <a:chExt cx="7035792" cy="1582723"/>
          </a:xfrm>
        </p:grpSpPr>
        <p:grpSp>
          <p:nvGrpSpPr>
            <p:cNvPr id="178" name="Google Shape;178;p9"/>
            <p:cNvGrpSpPr/>
            <p:nvPr/>
          </p:nvGrpSpPr>
          <p:grpSpPr>
            <a:xfrm>
              <a:off x="5309325" y="127700"/>
              <a:ext cx="1924491" cy="1257576"/>
              <a:chOff x="1341350" y="30575"/>
              <a:chExt cx="1924491" cy="1257576"/>
            </a:xfrm>
          </p:grpSpPr>
          <p:sp>
            <p:nvSpPr>
              <p:cNvPr id="179" name="Google Shape;179;p9"/>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9"/>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254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solid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511875" y="466297"/>
            <a:ext cx="5264700" cy="4237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64" name="Google Shape;164;p8"/>
          <p:cNvGrpSpPr/>
          <p:nvPr/>
        </p:nvGrpSpPr>
        <p:grpSpPr>
          <a:xfrm>
            <a:off x="4434156" y="56550"/>
            <a:ext cx="3505543" cy="2052072"/>
            <a:chOff x="4434156" y="56550"/>
            <a:chExt cx="3505543" cy="2052072"/>
          </a:xfrm>
        </p:grpSpPr>
        <p:sp>
          <p:nvSpPr>
            <p:cNvPr id="165" name="Google Shape;165;p8"/>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5"/>
        </a:solidFill>
        <a:effectLst/>
      </p:bgPr>
    </p:bg>
    <p:spTree>
      <p:nvGrpSpPr>
        <p:cNvPr id="1" name="Shape 189"/>
        <p:cNvGrpSpPr/>
        <p:nvPr/>
      </p:nvGrpSpPr>
      <p:grpSpPr>
        <a:xfrm>
          <a:off x="0" y="0"/>
          <a:ext cx="0" cy="0"/>
          <a:chOff x="0" y="0"/>
          <a:chExt cx="0" cy="0"/>
        </a:xfrm>
      </p:grpSpPr>
      <p:sp>
        <p:nvSpPr>
          <p:cNvPr id="190" name="Google Shape;190;p10"/>
          <p:cNvSpPr txBox="1">
            <a:spLocks noGrp="1"/>
          </p:cNvSpPr>
          <p:nvPr>
            <p:ph type="body" idx="1"/>
          </p:nvPr>
        </p:nvSpPr>
        <p:spPr>
          <a:xfrm>
            <a:off x="511880" y="4129503"/>
            <a:ext cx="4959600" cy="6270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grpSp>
        <p:nvGrpSpPr>
          <p:cNvPr id="191" name="Google Shape;191;p10"/>
          <p:cNvGrpSpPr/>
          <p:nvPr/>
        </p:nvGrpSpPr>
        <p:grpSpPr>
          <a:xfrm>
            <a:off x="4434156" y="56550"/>
            <a:ext cx="3505543" cy="2052072"/>
            <a:chOff x="4434156" y="56550"/>
            <a:chExt cx="3505543" cy="2052072"/>
          </a:xfrm>
        </p:grpSpPr>
        <p:sp>
          <p:nvSpPr>
            <p:cNvPr id="192" name="Google Shape;192;p10"/>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0618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201"/>
        <p:cNvGrpSpPr/>
        <p:nvPr/>
      </p:nvGrpSpPr>
      <p:grpSpPr>
        <a:xfrm>
          <a:off x="0" y="0"/>
          <a:ext cx="0" cy="0"/>
          <a:chOff x="0" y="0"/>
          <a:chExt cx="0" cy="0"/>
        </a:xfrm>
      </p:grpSpPr>
      <p:sp>
        <p:nvSpPr>
          <p:cNvPr id="202" name="Google Shape;202;p11"/>
          <p:cNvSpPr txBox="1">
            <a:spLocks noGrp="1"/>
          </p:cNvSpPr>
          <p:nvPr>
            <p:ph type="title" hasCustomPrompt="1"/>
          </p:nvPr>
        </p:nvSpPr>
        <p:spPr>
          <a:xfrm>
            <a:off x="576800" y="1145800"/>
            <a:ext cx="6406500" cy="2034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3" name="Google Shape;203;p11"/>
          <p:cNvSpPr txBox="1">
            <a:spLocks noGrp="1"/>
          </p:cNvSpPr>
          <p:nvPr>
            <p:ph type="body" idx="1"/>
          </p:nvPr>
        </p:nvSpPr>
        <p:spPr>
          <a:xfrm>
            <a:off x="576800" y="3265298"/>
            <a:ext cx="6406500" cy="1347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204" name="Google Shape;204;p11"/>
          <p:cNvGrpSpPr/>
          <p:nvPr/>
        </p:nvGrpSpPr>
        <p:grpSpPr>
          <a:xfrm>
            <a:off x="198024" y="127700"/>
            <a:ext cx="7035792" cy="1582723"/>
            <a:chOff x="198024" y="127700"/>
            <a:chExt cx="7035792" cy="1582723"/>
          </a:xfrm>
        </p:grpSpPr>
        <p:grpSp>
          <p:nvGrpSpPr>
            <p:cNvPr id="205" name="Google Shape;205;p11"/>
            <p:cNvGrpSpPr/>
            <p:nvPr/>
          </p:nvGrpSpPr>
          <p:grpSpPr>
            <a:xfrm>
              <a:off x="5309325" y="127700"/>
              <a:ext cx="1924491" cy="1257576"/>
              <a:chOff x="1341350" y="30575"/>
              <a:chExt cx="1924491" cy="1257576"/>
            </a:xfrm>
          </p:grpSpPr>
          <p:sp>
            <p:nvSpPr>
              <p:cNvPr id="206" name="Google Shape;206;p11"/>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1"/>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26364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1729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218" name="Google Shape;218;p13"/>
          <p:cNvSpPr/>
          <p:nvPr/>
        </p:nvSpPr>
        <p:spPr>
          <a:xfrm>
            <a:off x="-267325" y="-179125"/>
            <a:ext cx="8321619" cy="4828632"/>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101125" y="-224875"/>
            <a:ext cx="7338428" cy="4429843"/>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txBox="1">
            <a:spLocks noGrp="1"/>
          </p:cNvSpPr>
          <p:nvPr>
            <p:ph type="title"/>
          </p:nvPr>
        </p:nvSpPr>
        <p:spPr>
          <a:xfrm>
            <a:off x="3229450" y="1611450"/>
            <a:ext cx="3968400" cy="113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5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3610725" y="2972550"/>
            <a:ext cx="3205800" cy="744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3438316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223" name="Google Shape;223;p14"/>
          <p:cNvSpPr/>
          <p:nvPr/>
        </p:nvSpPr>
        <p:spPr>
          <a:xfrm>
            <a:off x="-128625" y="-140750"/>
            <a:ext cx="8175030" cy="4172568"/>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txBox="1">
            <a:spLocks noGrp="1"/>
          </p:cNvSpPr>
          <p:nvPr>
            <p:ph type="title"/>
          </p:nvPr>
        </p:nvSpPr>
        <p:spPr>
          <a:xfrm>
            <a:off x="511875" y="571500"/>
            <a:ext cx="6536400" cy="114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4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511900" y="1546025"/>
            <a:ext cx="4092000" cy="73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525502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1614475" y="1409700"/>
            <a:ext cx="2970300" cy="195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614475" y="3487825"/>
            <a:ext cx="2970300" cy="72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18"/>
          <p:cNvSpPr/>
          <p:nvPr/>
        </p:nvSpPr>
        <p:spPr>
          <a:xfrm>
            <a:off x="4305806" y="-687050"/>
            <a:ext cx="3620839"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57726" y="2775213"/>
            <a:ext cx="7673128"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83075" y="-452189"/>
            <a:ext cx="4090696"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9165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44"/>
        <p:cNvGrpSpPr/>
        <p:nvPr/>
      </p:nvGrpSpPr>
      <p:grpSpPr>
        <a:xfrm>
          <a:off x="0" y="0"/>
          <a:ext cx="0" cy="0"/>
          <a:chOff x="0" y="0"/>
          <a:chExt cx="0" cy="0"/>
        </a:xfrm>
      </p:grpSpPr>
      <p:sp>
        <p:nvSpPr>
          <p:cNvPr id="245" name="Google Shape;245;p19"/>
          <p:cNvSpPr/>
          <p:nvPr/>
        </p:nvSpPr>
        <p:spPr>
          <a:xfrm>
            <a:off x="-186900" y="-139550"/>
            <a:ext cx="7992016" cy="6217738"/>
          </a:xfrm>
          <a:custGeom>
            <a:avLst/>
            <a:gdLst/>
            <a:ahLst/>
            <a:cxnLst/>
            <a:rect l="l" t="t" r="r" b="b"/>
            <a:pathLst>
              <a:path w="58165" h="45252" extrusionOk="0">
                <a:moveTo>
                  <a:pt x="58059" y="0"/>
                </a:moveTo>
                <a:lnTo>
                  <a:pt x="690" y="278"/>
                </a:lnTo>
                <a:cubicBezTo>
                  <a:pt x="690" y="278"/>
                  <a:pt x="0" y="45243"/>
                  <a:pt x="10" y="45252"/>
                </a:cubicBezTo>
                <a:cubicBezTo>
                  <a:pt x="2529" y="34897"/>
                  <a:pt x="11380" y="24935"/>
                  <a:pt x="22119" y="22962"/>
                </a:cubicBezTo>
                <a:cubicBezTo>
                  <a:pt x="23907" y="22661"/>
                  <a:pt x="25748" y="22571"/>
                  <a:pt x="27641" y="22571"/>
                </a:cubicBezTo>
                <a:cubicBezTo>
                  <a:pt x="30445" y="22571"/>
                  <a:pt x="33362" y="22768"/>
                  <a:pt x="36388" y="22768"/>
                </a:cubicBezTo>
                <a:cubicBezTo>
                  <a:pt x="37567" y="22768"/>
                  <a:pt x="38762" y="22738"/>
                  <a:pt x="39974" y="22655"/>
                </a:cubicBezTo>
                <a:cubicBezTo>
                  <a:pt x="47781" y="22119"/>
                  <a:pt x="54783" y="17502"/>
                  <a:pt x="58164" y="10441"/>
                </a:cubicBezTo>
                <a:lnTo>
                  <a:pt x="58059" y="0"/>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txBox="1">
            <a:spLocks noGrp="1"/>
          </p:cNvSpPr>
          <p:nvPr>
            <p:ph type="title"/>
          </p:nvPr>
        </p:nvSpPr>
        <p:spPr>
          <a:xfrm>
            <a:off x="511875" y="1320463"/>
            <a:ext cx="3000000" cy="161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47" name="Google Shape;247;p19"/>
          <p:cNvSpPr txBox="1">
            <a:spLocks noGrp="1"/>
          </p:cNvSpPr>
          <p:nvPr>
            <p:ph type="subTitle" idx="1"/>
          </p:nvPr>
        </p:nvSpPr>
        <p:spPr>
          <a:xfrm>
            <a:off x="511900" y="3043638"/>
            <a:ext cx="3141900" cy="963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0115173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511875" y="2059975"/>
            <a:ext cx="4254900" cy="91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511900" y="3129200"/>
            <a:ext cx="3669000" cy="159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51" name="Google Shape;251;p20"/>
          <p:cNvSpPr/>
          <p:nvPr/>
        </p:nvSpPr>
        <p:spPr>
          <a:xfrm>
            <a:off x="3299831" y="-762175"/>
            <a:ext cx="5491781" cy="43701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777275" y="1692062"/>
            <a:ext cx="5318505" cy="4805733"/>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634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10">
  <p:cSld name="Title and text 10">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3994400" y="1584850"/>
            <a:ext cx="3053700" cy="13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3994430" y="3083932"/>
            <a:ext cx="30537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76" name="Google Shape;276;p22"/>
          <p:cNvSpPr/>
          <p:nvPr/>
        </p:nvSpPr>
        <p:spPr>
          <a:xfrm>
            <a:off x="2800969" y="3024397"/>
            <a:ext cx="1142021" cy="727049"/>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765212" y="2691252"/>
            <a:ext cx="2245983" cy="1393342"/>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2357048" y="3702919"/>
            <a:ext cx="915302" cy="58351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1605672" y="463086"/>
            <a:ext cx="700680" cy="443515"/>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a:off x="15930" y="3483813"/>
            <a:ext cx="746215" cy="472331"/>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rot="-1407052" flipH="1">
            <a:off x="3708612" y="219538"/>
            <a:ext cx="6700884" cy="6054832"/>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734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11">
  <p:cSld name="Title and text 11">
    <p:spTree>
      <p:nvGrpSpPr>
        <p:cNvPr id="1" name="Shape 282"/>
        <p:cNvGrpSpPr/>
        <p:nvPr/>
      </p:nvGrpSpPr>
      <p:grpSpPr>
        <a:xfrm>
          <a:off x="0" y="0"/>
          <a:ext cx="0" cy="0"/>
          <a:chOff x="0" y="0"/>
          <a:chExt cx="0" cy="0"/>
        </a:xfrm>
      </p:grpSpPr>
      <p:sp>
        <p:nvSpPr>
          <p:cNvPr id="283" name="Google Shape;283;p23"/>
          <p:cNvSpPr txBox="1">
            <a:spLocks noGrp="1"/>
          </p:cNvSpPr>
          <p:nvPr>
            <p:ph type="title"/>
          </p:nvPr>
        </p:nvSpPr>
        <p:spPr>
          <a:xfrm>
            <a:off x="739050" y="2113275"/>
            <a:ext cx="60819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1685450" y="3037000"/>
            <a:ext cx="4416000" cy="74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85" name="Google Shape;285;p23"/>
          <p:cNvSpPr/>
          <p:nvPr/>
        </p:nvSpPr>
        <p:spPr>
          <a:xfrm>
            <a:off x="-718845" y="3521687"/>
            <a:ext cx="8611075" cy="2887526"/>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1231675" y="-1081200"/>
            <a:ext cx="10023349" cy="2372506"/>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77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2043733" y="1367085"/>
            <a:ext cx="3344400" cy="1535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6" name="Google Shape;176;p9"/>
          <p:cNvSpPr txBox="1">
            <a:spLocks noGrp="1"/>
          </p:cNvSpPr>
          <p:nvPr>
            <p:ph type="subTitle" idx="1"/>
          </p:nvPr>
        </p:nvSpPr>
        <p:spPr>
          <a:xfrm>
            <a:off x="2043733" y="2993298"/>
            <a:ext cx="3344400" cy="127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77" name="Google Shape;177;p9"/>
          <p:cNvGrpSpPr/>
          <p:nvPr/>
        </p:nvGrpSpPr>
        <p:grpSpPr>
          <a:xfrm>
            <a:off x="198024" y="127700"/>
            <a:ext cx="7035792" cy="1582723"/>
            <a:chOff x="198024" y="127700"/>
            <a:chExt cx="7035792" cy="1582723"/>
          </a:xfrm>
        </p:grpSpPr>
        <p:grpSp>
          <p:nvGrpSpPr>
            <p:cNvPr id="178" name="Google Shape;178;p9"/>
            <p:cNvGrpSpPr/>
            <p:nvPr/>
          </p:nvGrpSpPr>
          <p:grpSpPr>
            <a:xfrm>
              <a:off x="5309325" y="127700"/>
              <a:ext cx="1924491" cy="1257576"/>
              <a:chOff x="1341350" y="30575"/>
              <a:chExt cx="1924491" cy="1257576"/>
            </a:xfrm>
          </p:grpSpPr>
          <p:sp>
            <p:nvSpPr>
              <p:cNvPr id="179" name="Google Shape;179;p9"/>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9"/>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305" name="Google Shape;305;p26"/>
          <p:cNvSpPr/>
          <p:nvPr/>
        </p:nvSpPr>
        <p:spPr>
          <a:xfrm>
            <a:off x="-618900" y="618971"/>
            <a:ext cx="8558331" cy="4964465"/>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255886" y="-1750775"/>
            <a:ext cx="8482628" cy="4329525"/>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txBox="1">
            <a:spLocks noGrp="1"/>
          </p:cNvSpPr>
          <p:nvPr>
            <p:ph type="title"/>
          </p:nvPr>
        </p:nvSpPr>
        <p:spPr>
          <a:xfrm>
            <a:off x="625312" y="3386300"/>
            <a:ext cx="63093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625400" y="3922125"/>
            <a:ext cx="6309300" cy="4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769467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315" name="Google Shape;315;p28"/>
          <p:cNvSpPr/>
          <p:nvPr/>
        </p:nvSpPr>
        <p:spPr>
          <a:xfrm>
            <a:off x="-1247466" y="3366837"/>
            <a:ext cx="10093189" cy="2389019"/>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1285725" y="4375570"/>
            <a:ext cx="10093059" cy="2389019"/>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138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17">
  <p:cSld name="Title and text 17">
    <p:spTree>
      <p:nvGrpSpPr>
        <p:cNvPr id="1" name="Shape 317"/>
        <p:cNvGrpSpPr/>
        <p:nvPr/>
      </p:nvGrpSpPr>
      <p:grpSpPr>
        <a:xfrm>
          <a:off x="0" y="0"/>
          <a:ext cx="0" cy="0"/>
          <a:chOff x="0" y="0"/>
          <a:chExt cx="0" cy="0"/>
        </a:xfrm>
      </p:grpSpPr>
      <p:sp>
        <p:nvSpPr>
          <p:cNvPr id="318" name="Google Shape;318;p29"/>
          <p:cNvSpPr/>
          <p:nvPr/>
        </p:nvSpPr>
        <p:spPr>
          <a:xfrm>
            <a:off x="3225113" y="-197478"/>
            <a:ext cx="4957843" cy="6150858"/>
          </a:xfrm>
          <a:custGeom>
            <a:avLst/>
            <a:gdLst/>
            <a:ahLst/>
            <a:cxnLst/>
            <a:rect l="l" t="t" r="r" b="b"/>
            <a:pathLst>
              <a:path w="37746" h="46828" extrusionOk="0">
                <a:moveTo>
                  <a:pt x="30025" y="1"/>
                </a:moveTo>
                <a:cubicBezTo>
                  <a:pt x="27782" y="1"/>
                  <a:pt x="25501" y="1057"/>
                  <a:pt x="23920" y="2704"/>
                </a:cubicBezTo>
                <a:cubicBezTo>
                  <a:pt x="21724" y="4991"/>
                  <a:pt x="20728" y="8203"/>
                  <a:pt x="20434" y="11355"/>
                </a:cubicBezTo>
                <a:cubicBezTo>
                  <a:pt x="20251" y="13388"/>
                  <a:pt x="20281" y="15594"/>
                  <a:pt x="19081" y="17251"/>
                </a:cubicBezTo>
                <a:cubicBezTo>
                  <a:pt x="17597" y="19315"/>
                  <a:pt x="14782" y="19783"/>
                  <a:pt x="12250" y="20097"/>
                </a:cubicBezTo>
                <a:cubicBezTo>
                  <a:pt x="10248" y="20332"/>
                  <a:pt x="8245" y="20576"/>
                  <a:pt x="6242" y="20820"/>
                </a:cubicBezTo>
                <a:cubicBezTo>
                  <a:pt x="4483" y="21033"/>
                  <a:pt x="2583" y="21328"/>
                  <a:pt x="1373" y="22618"/>
                </a:cubicBezTo>
                <a:cubicBezTo>
                  <a:pt x="123" y="23951"/>
                  <a:pt x="1" y="25994"/>
                  <a:pt x="306" y="27803"/>
                </a:cubicBezTo>
                <a:cubicBezTo>
                  <a:pt x="1241" y="33323"/>
                  <a:pt x="5459" y="37847"/>
                  <a:pt x="10359" y="40541"/>
                </a:cubicBezTo>
                <a:cubicBezTo>
                  <a:pt x="15046" y="43123"/>
                  <a:pt x="20617" y="44546"/>
                  <a:pt x="25709" y="46122"/>
                </a:cubicBezTo>
                <a:cubicBezTo>
                  <a:pt x="27182" y="46578"/>
                  <a:pt x="28601" y="46827"/>
                  <a:pt x="29877" y="46827"/>
                </a:cubicBezTo>
                <a:cubicBezTo>
                  <a:pt x="33437" y="46827"/>
                  <a:pt x="35879" y="44885"/>
                  <a:pt x="35235" y="40074"/>
                </a:cubicBezTo>
                <a:cubicBezTo>
                  <a:pt x="34208" y="32357"/>
                  <a:pt x="35042" y="24509"/>
                  <a:pt x="36505" y="16875"/>
                </a:cubicBezTo>
                <a:cubicBezTo>
                  <a:pt x="37075" y="13876"/>
                  <a:pt x="37746" y="10837"/>
                  <a:pt x="37380" y="7807"/>
                </a:cubicBezTo>
                <a:cubicBezTo>
                  <a:pt x="37014" y="4778"/>
                  <a:pt x="35387" y="1697"/>
                  <a:pt x="32581" y="508"/>
                </a:cubicBezTo>
                <a:cubicBezTo>
                  <a:pt x="31764" y="161"/>
                  <a:pt x="30898" y="1"/>
                  <a:pt x="30025" y="1"/>
                </a:cubicBezTo>
                <a:close/>
              </a:path>
            </a:pathLst>
          </a:custGeom>
          <a:solidFill>
            <a:srgbClr val="FC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1552500" y="-1482975"/>
            <a:ext cx="5614974" cy="6967723"/>
          </a:xfrm>
          <a:custGeom>
            <a:avLst/>
            <a:gdLst/>
            <a:ahLst/>
            <a:cxnLst/>
            <a:rect l="l" t="t" r="r" b="b"/>
            <a:pathLst>
              <a:path w="42749" h="53047" extrusionOk="0">
                <a:moveTo>
                  <a:pt x="8913" y="0"/>
                </a:moveTo>
                <a:cubicBezTo>
                  <a:pt x="4879" y="0"/>
                  <a:pt x="2112" y="2203"/>
                  <a:pt x="2837" y="7652"/>
                </a:cubicBezTo>
                <a:cubicBezTo>
                  <a:pt x="3996" y="16384"/>
                  <a:pt x="3051" y="25269"/>
                  <a:pt x="1404" y="33930"/>
                </a:cubicBezTo>
                <a:cubicBezTo>
                  <a:pt x="754" y="37326"/>
                  <a:pt x="1" y="40772"/>
                  <a:pt x="408" y="44198"/>
                </a:cubicBezTo>
                <a:cubicBezTo>
                  <a:pt x="825" y="47634"/>
                  <a:pt x="2665" y="51121"/>
                  <a:pt x="5837" y="52473"/>
                </a:cubicBezTo>
                <a:cubicBezTo>
                  <a:pt x="6761" y="52865"/>
                  <a:pt x="7743" y="53046"/>
                  <a:pt x="8732" y="53046"/>
                </a:cubicBezTo>
                <a:cubicBezTo>
                  <a:pt x="11278" y="53046"/>
                  <a:pt x="13871" y="51849"/>
                  <a:pt x="15657" y="49983"/>
                </a:cubicBezTo>
                <a:cubicBezTo>
                  <a:pt x="18137" y="47380"/>
                  <a:pt x="19276" y="43751"/>
                  <a:pt x="19601" y="40172"/>
                </a:cubicBezTo>
                <a:cubicBezTo>
                  <a:pt x="19814" y="37875"/>
                  <a:pt x="19784" y="35374"/>
                  <a:pt x="21136" y="33503"/>
                </a:cubicBezTo>
                <a:cubicBezTo>
                  <a:pt x="22814" y="31165"/>
                  <a:pt x="26006" y="30627"/>
                  <a:pt x="28872" y="30281"/>
                </a:cubicBezTo>
                <a:cubicBezTo>
                  <a:pt x="31139" y="30006"/>
                  <a:pt x="33406" y="29732"/>
                  <a:pt x="35683" y="29457"/>
                </a:cubicBezTo>
                <a:cubicBezTo>
                  <a:pt x="37665" y="29213"/>
                  <a:pt x="39831" y="28888"/>
                  <a:pt x="41193" y="27424"/>
                </a:cubicBezTo>
                <a:cubicBezTo>
                  <a:pt x="42606" y="25910"/>
                  <a:pt x="42748" y="23592"/>
                  <a:pt x="42403" y="21559"/>
                </a:cubicBezTo>
                <a:cubicBezTo>
                  <a:pt x="41345" y="15297"/>
                  <a:pt x="36567" y="10173"/>
                  <a:pt x="31007" y="7124"/>
                </a:cubicBezTo>
                <a:cubicBezTo>
                  <a:pt x="25710" y="4196"/>
                  <a:pt x="19398" y="2579"/>
                  <a:pt x="13633" y="801"/>
                </a:cubicBezTo>
                <a:cubicBezTo>
                  <a:pt x="11966" y="283"/>
                  <a:pt x="10358" y="0"/>
                  <a:pt x="8913" y="0"/>
                </a:cubicBezTo>
                <a:close/>
              </a:path>
            </a:pathLst>
          </a:custGeom>
          <a:solidFill>
            <a:srgbClr val="FC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txBox="1">
            <a:spLocks noGrp="1"/>
          </p:cNvSpPr>
          <p:nvPr>
            <p:ph type="title"/>
          </p:nvPr>
        </p:nvSpPr>
        <p:spPr>
          <a:xfrm>
            <a:off x="1012800" y="1938500"/>
            <a:ext cx="5534400" cy="939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21" name="Google Shape;321;p29"/>
          <p:cNvSpPr txBox="1">
            <a:spLocks noGrp="1"/>
          </p:cNvSpPr>
          <p:nvPr>
            <p:ph type="subTitle" idx="1"/>
          </p:nvPr>
        </p:nvSpPr>
        <p:spPr>
          <a:xfrm>
            <a:off x="2393400" y="2877725"/>
            <a:ext cx="2773200" cy="7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429138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20">
  <p:cSld name="Title and text 20">
    <p:bg>
      <p:bgPr>
        <a:solidFill>
          <a:schemeClr val="accent4"/>
        </a:solidFill>
        <a:effectLst/>
      </p:bgPr>
    </p:bg>
    <p:spTree>
      <p:nvGrpSpPr>
        <p:cNvPr id="1" name="Shape 332"/>
        <p:cNvGrpSpPr/>
        <p:nvPr/>
      </p:nvGrpSpPr>
      <p:grpSpPr>
        <a:xfrm>
          <a:off x="0" y="0"/>
          <a:ext cx="0" cy="0"/>
          <a:chOff x="0" y="0"/>
          <a:chExt cx="0" cy="0"/>
        </a:xfrm>
      </p:grpSpPr>
      <p:sp>
        <p:nvSpPr>
          <p:cNvPr id="333" name="Google Shape;333;p32"/>
          <p:cNvSpPr/>
          <p:nvPr/>
        </p:nvSpPr>
        <p:spPr>
          <a:xfrm>
            <a:off x="-67975" y="1096795"/>
            <a:ext cx="8288183" cy="4231329"/>
          </a:xfrm>
          <a:custGeom>
            <a:avLst/>
            <a:gdLst/>
            <a:ahLst/>
            <a:cxnLst/>
            <a:rect l="l" t="t" r="r" b="b"/>
            <a:pathLst>
              <a:path w="85079" h="43435" extrusionOk="0">
                <a:moveTo>
                  <a:pt x="55356" y="0"/>
                </a:moveTo>
                <a:cubicBezTo>
                  <a:pt x="47923" y="0"/>
                  <a:pt x="38863" y="2807"/>
                  <a:pt x="27842" y="9421"/>
                </a:cubicBezTo>
                <a:cubicBezTo>
                  <a:pt x="22164" y="12832"/>
                  <a:pt x="17397" y="14171"/>
                  <a:pt x="13412" y="14171"/>
                </a:cubicBezTo>
                <a:cubicBezTo>
                  <a:pt x="7209" y="14171"/>
                  <a:pt x="2901" y="10925"/>
                  <a:pt x="1" y="7192"/>
                </a:cubicBezTo>
                <a:lnTo>
                  <a:pt x="1" y="7192"/>
                </a:lnTo>
                <a:lnTo>
                  <a:pt x="717" y="42479"/>
                </a:lnTo>
                <a:lnTo>
                  <a:pt x="80752" y="43434"/>
                </a:lnTo>
                <a:lnTo>
                  <a:pt x="85078" y="33282"/>
                </a:lnTo>
                <a:cubicBezTo>
                  <a:pt x="81239" y="15374"/>
                  <a:pt x="72754" y="0"/>
                  <a:pt x="55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txBox="1">
            <a:spLocks noGrp="1"/>
          </p:cNvSpPr>
          <p:nvPr>
            <p:ph type="title"/>
          </p:nvPr>
        </p:nvSpPr>
        <p:spPr>
          <a:xfrm>
            <a:off x="3763300" y="3005300"/>
            <a:ext cx="3308400" cy="85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35" name="Google Shape;335;p32"/>
          <p:cNvSpPr txBox="1">
            <a:spLocks noGrp="1"/>
          </p:cNvSpPr>
          <p:nvPr>
            <p:ph type="subTitle" idx="1"/>
          </p:nvPr>
        </p:nvSpPr>
        <p:spPr>
          <a:xfrm>
            <a:off x="3763300" y="3769725"/>
            <a:ext cx="33084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4971647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25">
  <p:cSld name="Title and text 25">
    <p:spTree>
      <p:nvGrpSpPr>
        <p:cNvPr id="1" name="Shape 355"/>
        <p:cNvGrpSpPr/>
        <p:nvPr/>
      </p:nvGrpSpPr>
      <p:grpSpPr>
        <a:xfrm>
          <a:off x="0" y="0"/>
          <a:ext cx="0" cy="0"/>
          <a:chOff x="0" y="0"/>
          <a:chExt cx="0" cy="0"/>
        </a:xfrm>
      </p:grpSpPr>
      <p:sp>
        <p:nvSpPr>
          <p:cNvPr id="356" name="Google Shape;356;p37"/>
          <p:cNvSpPr txBox="1">
            <a:spLocks noGrp="1"/>
          </p:cNvSpPr>
          <p:nvPr>
            <p:ph type="title"/>
          </p:nvPr>
        </p:nvSpPr>
        <p:spPr>
          <a:xfrm>
            <a:off x="2058988" y="1938488"/>
            <a:ext cx="36690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059025" y="2626725"/>
            <a:ext cx="36690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58" name="Google Shape;358;p37"/>
          <p:cNvSpPr/>
          <p:nvPr/>
        </p:nvSpPr>
        <p:spPr>
          <a:xfrm>
            <a:off x="4313983" y="-214130"/>
            <a:ext cx="4242793"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1265087" y="-917050"/>
            <a:ext cx="4244110"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565953" y="158398"/>
            <a:ext cx="2074052"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1655647" y="2356939"/>
            <a:ext cx="1705952"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204557" y="4113760"/>
            <a:ext cx="1500174"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1546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29">
  <p:cSld name="Title and text 29">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2058988" y="1938488"/>
            <a:ext cx="36690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059025" y="2626725"/>
            <a:ext cx="36690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9" name="Google Shape;379;p41"/>
          <p:cNvSpPr/>
          <p:nvPr/>
        </p:nvSpPr>
        <p:spPr>
          <a:xfrm>
            <a:off x="255875" y="151843"/>
            <a:ext cx="1318719" cy="967012"/>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5119236" y="3747064"/>
            <a:ext cx="2243243" cy="1459185"/>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977329" y="79396"/>
            <a:ext cx="2485898" cy="1617104"/>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221452" y="698286"/>
            <a:ext cx="3272484" cy="2084000"/>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6037117" y="1339585"/>
            <a:ext cx="1297414" cy="843759"/>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944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397" name="Google Shape;397;p44"/>
          <p:cNvSpPr/>
          <p:nvPr/>
        </p:nvSpPr>
        <p:spPr>
          <a:xfrm>
            <a:off x="4305806" y="-687050"/>
            <a:ext cx="3620839"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
          <p:cNvSpPr/>
          <p:nvPr/>
        </p:nvSpPr>
        <p:spPr>
          <a:xfrm>
            <a:off x="57726" y="2775213"/>
            <a:ext cx="7673128"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183075" y="-452189"/>
            <a:ext cx="4090696"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5186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00"/>
        <p:cNvGrpSpPr/>
        <p:nvPr/>
      </p:nvGrpSpPr>
      <p:grpSpPr>
        <a:xfrm>
          <a:off x="0" y="0"/>
          <a:ext cx="0" cy="0"/>
          <a:chOff x="0" y="0"/>
          <a:chExt cx="0" cy="0"/>
        </a:xfrm>
      </p:grpSpPr>
      <p:sp>
        <p:nvSpPr>
          <p:cNvPr id="401" name="Google Shape;401;p45"/>
          <p:cNvSpPr/>
          <p:nvPr/>
        </p:nvSpPr>
        <p:spPr>
          <a:xfrm>
            <a:off x="4313983" y="-214130"/>
            <a:ext cx="4242793"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5"/>
          <p:cNvSpPr/>
          <p:nvPr/>
        </p:nvSpPr>
        <p:spPr>
          <a:xfrm>
            <a:off x="-1265087" y="-917050"/>
            <a:ext cx="4244110"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5"/>
          <p:cNvSpPr/>
          <p:nvPr/>
        </p:nvSpPr>
        <p:spPr>
          <a:xfrm>
            <a:off x="565953" y="158398"/>
            <a:ext cx="2074052"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5"/>
          <p:cNvSpPr/>
          <p:nvPr/>
        </p:nvSpPr>
        <p:spPr>
          <a:xfrm>
            <a:off x="1655647" y="2356939"/>
            <a:ext cx="1705952"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5"/>
          <p:cNvSpPr/>
          <p:nvPr/>
        </p:nvSpPr>
        <p:spPr>
          <a:xfrm>
            <a:off x="204557" y="4113760"/>
            <a:ext cx="1500174"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07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189"/>
        <p:cNvGrpSpPr/>
        <p:nvPr/>
      </p:nvGrpSpPr>
      <p:grpSpPr>
        <a:xfrm>
          <a:off x="0" y="0"/>
          <a:ext cx="0" cy="0"/>
          <a:chOff x="0" y="0"/>
          <a:chExt cx="0" cy="0"/>
        </a:xfrm>
      </p:grpSpPr>
      <p:sp>
        <p:nvSpPr>
          <p:cNvPr id="190" name="Google Shape;190;p10"/>
          <p:cNvSpPr txBox="1">
            <a:spLocks noGrp="1"/>
          </p:cNvSpPr>
          <p:nvPr>
            <p:ph type="body" idx="1"/>
          </p:nvPr>
        </p:nvSpPr>
        <p:spPr>
          <a:xfrm>
            <a:off x="511880" y="4129503"/>
            <a:ext cx="4959600" cy="6270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grpSp>
        <p:nvGrpSpPr>
          <p:cNvPr id="191" name="Google Shape;191;p10"/>
          <p:cNvGrpSpPr/>
          <p:nvPr/>
        </p:nvGrpSpPr>
        <p:grpSpPr>
          <a:xfrm>
            <a:off x="4434156" y="56550"/>
            <a:ext cx="3505543" cy="2052072"/>
            <a:chOff x="4434156" y="56550"/>
            <a:chExt cx="3505543" cy="2052072"/>
          </a:xfrm>
        </p:grpSpPr>
        <p:sp>
          <p:nvSpPr>
            <p:cNvPr id="192" name="Google Shape;192;p10"/>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201"/>
        <p:cNvGrpSpPr/>
        <p:nvPr/>
      </p:nvGrpSpPr>
      <p:grpSpPr>
        <a:xfrm>
          <a:off x="0" y="0"/>
          <a:ext cx="0" cy="0"/>
          <a:chOff x="0" y="0"/>
          <a:chExt cx="0" cy="0"/>
        </a:xfrm>
      </p:grpSpPr>
      <p:sp>
        <p:nvSpPr>
          <p:cNvPr id="202" name="Google Shape;202;p11"/>
          <p:cNvSpPr txBox="1">
            <a:spLocks noGrp="1"/>
          </p:cNvSpPr>
          <p:nvPr>
            <p:ph type="title" hasCustomPrompt="1"/>
          </p:nvPr>
        </p:nvSpPr>
        <p:spPr>
          <a:xfrm>
            <a:off x="576800" y="1145800"/>
            <a:ext cx="6406500" cy="2034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3" name="Google Shape;203;p11"/>
          <p:cNvSpPr txBox="1">
            <a:spLocks noGrp="1"/>
          </p:cNvSpPr>
          <p:nvPr>
            <p:ph type="body" idx="1"/>
          </p:nvPr>
        </p:nvSpPr>
        <p:spPr>
          <a:xfrm>
            <a:off x="576800" y="3265298"/>
            <a:ext cx="6406500" cy="1347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204" name="Google Shape;204;p11"/>
          <p:cNvGrpSpPr/>
          <p:nvPr/>
        </p:nvGrpSpPr>
        <p:grpSpPr>
          <a:xfrm>
            <a:off x="198024" y="127700"/>
            <a:ext cx="7035792" cy="1582723"/>
            <a:chOff x="198024" y="127700"/>
            <a:chExt cx="7035792" cy="1582723"/>
          </a:xfrm>
        </p:grpSpPr>
        <p:grpSp>
          <p:nvGrpSpPr>
            <p:cNvPr id="205" name="Google Shape;205;p11"/>
            <p:cNvGrpSpPr/>
            <p:nvPr/>
          </p:nvGrpSpPr>
          <p:grpSpPr>
            <a:xfrm>
              <a:off x="5309325" y="127700"/>
              <a:ext cx="1924491" cy="1257576"/>
              <a:chOff x="1341350" y="30575"/>
              <a:chExt cx="1924491" cy="1257576"/>
            </a:xfrm>
          </p:grpSpPr>
          <p:sp>
            <p:nvSpPr>
              <p:cNvPr id="206" name="Google Shape;206;p11"/>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1"/>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3.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1875" y="461000"/>
            <a:ext cx="6536400" cy="59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1pPr>
            <a:lvl2pPr lvl="1">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2pPr>
            <a:lvl3pPr lvl="2">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3pPr>
            <a:lvl4pPr lvl="3">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4pPr>
            <a:lvl5pPr lvl="4">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5pPr>
            <a:lvl6pPr lvl="5">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6pPr>
            <a:lvl7pPr lvl="6">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7pPr>
            <a:lvl8pPr lvl="7">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8pPr>
            <a:lvl9pPr lvl="8">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9pPr>
          </a:lstStyle>
          <a:p>
            <a:endParaRPr/>
          </a:p>
        </p:txBody>
      </p:sp>
      <p:sp>
        <p:nvSpPr>
          <p:cNvPr id="7" name="Google Shape;7;p1"/>
          <p:cNvSpPr txBox="1">
            <a:spLocks noGrp="1"/>
          </p:cNvSpPr>
          <p:nvPr>
            <p:ph type="body" idx="1"/>
          </p:nvPr>
        </p:nvSpPr>
        <p:spPr>
          <a:xfrm>
            <a:off x="511875" y="1487800"/>
            <a:ext cx="6536400" cy="32448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1pPr>
            <a:lvl2pPr marL="914400" lvl="1"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2pPr>
            <a:lvl3pPr marL="1371600" lvl="2"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3pPr>
            <a:lvl4pPr marL="1828800" lvl="3"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4pPr>
            <a:lvl5pPr marL="2286000" lvl="4"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5pPr>
            <a:lvl6pPr marL="2743200" lvl="5"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6pPr>
            <a:lvl7pPr marL="3200400" lvl="6"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7pPr>
            <a:lvl8pPr marL="3657600" lvl="7"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8pPr>
            <a:lvl9pPr marL="4114800" lvl="8"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64" r:id="rId10"/>
    <p:sldLayoutId id="2147483665" r:id="rId11"/>
    <p:sldLayoutId id="2147483666" r:id="rId12"/>
    <p:sldLayoutId id="2147483668" r:id="rId13"/>
    <p:sldLayoutId id="2147483669" r:id="rId14"/>
    <p:sldLayoutId id="2147483674" r:id="rId15"/>
    <p:sldLayoutId id="2147483675" r:id="rId16"/>
    <p:sldLayoutId id="2147483683" r:id="rId17"/>
    <p:sldLayoutId id="2147483687" r:id="rId18"/>
    <p:sldLayoutId id="2147483690" r:id="rId19"/>
    <p:sldLayoutId id="214748369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1875" y="461000"/>
            <a:ext cx="6536400" cy="59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1pPr>
            <a:lvl2pPr lvl="1">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2pPr>
            <a:lvl3pPr lvl="2">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3pPr>
            <a:lvl4pPr lvl="3">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4pPr>
            <a:lvl5pPr lvl="4">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5pPr>
            <a:lvl6pPr lvl="5">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6pPr>
            <a:lvl7pPr lvl="6">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7pPr>
            <a:lvl8pPr lvl="7">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8pPr>
            <a:lvl9pPr lvl="8">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9pPr>
          </a:lstStyle>
          <a:p>
            <a:endParaRPr/>
          </a:p>
        </p:txBody>
      </p:sp>
      <p:sp>
        <p:nvSpPr>
          <p:cNvPr id="7" name="Google Shape;7;p1"/>
          <p:cNvSpPr txBox="1">
            <a:spLocks noGrp="1"/>
          </p:cNvSpPr>
          <p:nvPr>
            <p:ph type="body" idx="1"/>
          </p:nvPr>
        </p:nvSpPr>
        <p:spPr>
          <a:xfrm>
            <a:off x="511875" y="1487800"/>
            <a:ext cx="6536400" cy="32448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1pPr>
            <a:lvl2pPr marL="914400" lvl="1"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2pPr>
            <a:lvl3pPr marL="1371600" lvl="2"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3pPr>
            <a:lvl4pPr marL="1828800" lvl="3"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4pPr>
            <a:lvl5pPr marL="2286000" lvl="4"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5pPr>
            <a:lvl6pPr marL="2743200" lvl="5"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6pPr>
            <a:lvl7pPr marL="3200400" lvl="6"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7pPr>
            <a:lvl8pPr marL="3657600" lvl="7"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8pPr>
            <a:lvl9pPr marL="4114800" lvl="8"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4293420131"/>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 id="2147483700" r:id="rId5"/>
    <p:sldLayoutId id="2147483701" r:id="rId6"/>
    <p:sldLayoutId id="2147483702" r:id="rId7"/>
    <p:sldLayoutId id="2147483703" r:id="rId8"/>
    <p:sldLayoutId id="2147483704" r:id="rId9"/>
    <p:sldLayoutId id="2147483706" r:id="rId10"/>
    <p:sldLayoutId id="2147483708" r:id="rId11"/>
    <p:sldLayoutId id="2147483709" r:id="rId12"/>
    <p:sldLayoutId id="2147483710" r:id="rId13"/>
    <p:sldLayoutId id="2147483711" r:id="rId14"/>
    <p:sldLayoutId id="2147483712" r:id="rId15"/>
    <p:sldLayoutId id="2147483714" r:id="rId16"/>
    <p:sldLayoutId id="2147483715" r:id="rId17"/>
    <p:sldLayoutId id="2147483716" r:id="rId18"/>
    <p:sldLayoutId id="2147483717" r:id="rId19"/>
    <p:sldLayoutId id="2147483718" r:id="rId20"/>
    <p:sldLayoutId id="2147483719" r:id="rId21"/>
    <p:sldLayoutId id="214748372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1875" y="461000"/>
            <a:ext cx="6536400" cy="59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1pPr>
            <a:lvl2pPr lvl="1">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2pPr>
            <a:lvl3pPr lvl="2">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3pPr>
            <a:lvl4pPr lvl="3">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4pPr>
            <a:lvl5pPr lvl="4">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5pPr>
            <a:lvl6pPr lvl="5">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6pPr>
            <a:lvl7pPr lvl="6">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7pPr>
            <a:lvl8pPr lvl="7">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8pPr>
            <a:lvl9pPr lvl="8">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9pPr>
          </a:lstStyle>
          <a:p>
            <a:endParaRPr/>
          </a:p>
        </p:txBody>
      </p:sp>
      <p:sp>
        <p:nvSpPr>
          <p:cNvPr id="7" name="Google Shape;7;p1"/>
          <p:cNvSpPr txBox="1">
            <a:spLocks noGrp="1"/>
          </p:cNvSpPr>
          <p:nvPr>
            <p:ph type="body" idx="1"/>
          </p:nvPr>
        </p:nvSpPr>
        <p:spPr>
          <a:xfrm>
            <a:off x="511875" y="1487800"/>
            <a:ext cx="6536400" cy="32448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1pPr>
            <a:lvl2pPr marL="914400" lvl="1"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2pPr>
            <a:lvl3pPr marL="1371600" lvl="2"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3pPr>
            <a:lvl4pPr marL="1828800" lvl="3"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4pPr>
            <a:lvl5pPr marL="2286000" lvl="4"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5pPr>
            <a:lvl6pPr marL="2743200" lvl="5"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6pPr>
            <a:lvl7pPr marL="3200400" lvl="6"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7pPr>
            <a:lvl8pPr marL="3657600" lvl="7"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8pPr>
            <a:lvl9pPr marL="4114800" lvl="8"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097617132"/>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ctrTitle"/>
          </p:nvPr>
        </p:nvSpPr>
        <p:spPr>
          <a:xfrm>
            <a:off x="511800" y="2002250"/>
            <a:ext cx="6536400" cy="173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2"/>
                </a:solidFill>
                <a:latin typeface="#9Slide03 SFU Grenoble Medium" pitchFamily="2" charset="77"/>
              </a:rPr>
              <a:t>THỰC HÀNH</a:t>
            </a:r>
            <a:br>
              <a:rPr lang="en" dirty="0">
                <a:solidFill>
                  <a:schemeClr val="dk2"/>
                </a:solidFill>
                <a:latin typeface="#9Slide03 SFU Grenoble Medium" pitchFamily="2" charset="77"/>
              </a:rPr>
            </a:br>
            <a:r>
              <a:rPr lang="en" dirty="0">
                <a:latin typeface="#9Slide03 SFU Grenoble Medium" pitchFamily="2" charset="77"/>
              </a:rPr>
              <a:t> </a:t>
            </a:r>
            <a:r>
              <a:rPr lang="en" dirty="0">
                <a:solidFill>
                  <a:schemeClr val="accent2"/>
                </a:solidFill>
                <a:latin typeface="#9Slide03 SFU Grenoble Medium" pitchFamily="2" charset="77"/>
              </a:rPr>
              <a:t>TIẾNG VIỆT</a:t>
            </a:r>
            <a:endParaRPr dirty="0">
              <a:solidFill>
                <a:schemeClr val="accent2"/>
              </a:solidFill>
              <a:latin typeface="#9Slide03 SFU Grenoble Medium" pitchFamily="2" charset="77"/>
            </a:endParaRPr>
          </a:p>
        </p:txBody>
      </p:sp>
      <p:sp>
        <p:nvSpPr>
          <p:cNvPr id="415" name="Google Shape;415;p48"/>
          <p:cNvSpPr txBox="1">
            <a:spLocks noGrp="1"/>
          </p:cNvSpPr>
          <p:nvPr>
            <p:ph type="subTitle" idx="1"/>
          </p:nvPr>
        </p:nvSpPr>
        <p:spPr>
          <a:xfrm>
            <a:off x="511875" y="4281000"/>
            <a:ext cx="6536400" cy="47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t>GIÁO VIÊN:</a:t>
            </a:r>
            <a:endParaRPr sz="2600" dirty="0"/>
          </a:p>
        </p:txBody>
      </p:sp>
      <p:grpSp>
        <p:nvGrpSpPr>
          <p:cNvPr id="416" name="Google Shape;416;p48"/>
          <p:cNvGrpSpPr/>
          <p:nvPr/>
        </p:nvGrpSpPr>
        <p:grpSpPr>
          <a:xfrm>
            <a:off x="-1047978" y="3336482"/>
            <a:ext cx="2232227" cy="1515212"/>
            <a:chOff x="-1124178" y="3287457"/>
            <a:chExt cx="2232227" cy="1515212"/>
          </a:xfrm>
        </p:grpSpPr>
        <p:grpSp>
          <p:nvGrpSpPr>
            <p:cNvPr id="417" name="Google Shape;417;p48"/>
            <p:cNvGrpSpPr/>
            <p:nvPr/>
          </p:nvGrpSpPr>
          <p:grpSpPr>
            <a:xfrm>
              <a:off x="-1124178" y="3287457"/>
              <a:ext cx="2126829" cy="1304995"/>
              <a:chOff x="1699700" y="4354100"/>
              <a:chExt cx="784200" cy="481175"/>
            </a:xfrm>
          </p:grpSpPr>
          <p:sp>
            <p:nvSpPr>
              <p:cNvPr id="418" name="Google Shape;418;p48"/>
              <p:cNvSpPr/>
              <p:nvPr/>
            </p:nvSpPr>
            <p:spPr>
              <a:xfrm>
                <a:off x="1835600" y="4495975"/>
                <a:ext cx="489325" cy="292950"/>
              </a:xfrm>
              <a:custGeom>
                <a:avLst/>
                <a:gdLst/>
                <a:ahLst/>
                <a:cxnLst/>
                <a:rect l="l" t="t" r="r" b="b"/>
                <a:pathLst>
                  <a:path w="19573" h="11718" extrusionOk="0">
                    <a:moveTo>
                      <a:pt x="8895" y="1"/>
                    </a:moveTo>
                    <a:cubicBezTo>
                      <a:pt x="5205" y="1"/>
                      <a:pt x="1733" y="2061"/>
                      <a:pt x="1" y="5411"/>
                    </a:cubicBezTo>
                    <a:lnTo>
                      <a:pt x="1813" y="6022"/>
                    </a:lnTo>
                    <a:cubicBezTo>
                      <a:pt x="3260" y="3448"/>
                      <a:pt x="5997" y="1880"/>
                      <a:pt x="8894" y="1880"/>
                    </a:cubicBezTo>
                    <a:cubicBezTo>
                      <a:pt x="9750" y="1880"/>
                      <a:pt x="10620" y="2016"/>
                      <a:pt x="11475" y="2304"/>
                    </a:cubicBezTo>
                    <a:cubicBezTo>
                      <a:pt x="15223" y="3568"/>
                      <a:pt x="17450" y="7317"/>
                      <a:pt x="16922" y="11107"/>
                    </a:cubicBezTo>
                    <a:lnTo>
                      <a:pt x="18734" y="11717"/>
                    </a:lnTo>
                    <a:cubicBezTo>
                      <a:pt x="19573" y="6933"/>
                      <a:pt x="16808" y="2118"/>
                      <a:pt x="12075" y="523"/>
                    </a:cubicBezTo>
                    <a:cubicBezTo>
                      <a:pt x="11021" y="169"/>
                      <a:pt x="9949" y="1"/>
                      <a:pt x="8895" y="1"/>
                    </a:cubicBezTo>
                    <a:close/>
                  </a:path>
                </a:pathLst>
              </a:custGeom>
              <a:solidFill>
                <a:srgbClr val="A9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8"/>
              <p:cNvSpPr/>
              <p:nvPr/>
            </p:nvSpPr>
            <p:spPr>
              <a:xfrm>
                <a:off x="1834575" y="4495250"/>
                <a:ext cx="480525" cy="294700"/>
              </a:xfrm>
              <a:custGeom>
                <a:avLst/>
                <a:gdLst/>
                <a:ahLst/>
                <a:cxnLst/>
                <a:rect l="l" t="t" r="r" b="b"/>
                <a:pathLst>
                  <a:path w="19221" h="11788" extrusionOk="0">
                    <a:moveTo>
                      <a:pt x="8935" y="62"/>
                    </a:moveTo>
                    <a:cubicBezTo>
                      <a:pt x="10006" y="62"/>
                      <a:pt x="11077" y="235"/>
                      <a:pt x="12106" y="583"/>
                    </a:cubicBezTo>
                    <a:cubicBezTo>
                      <a:pt x="14374" y="1349"/>
                      <a:pt x="16290" y="2903"/>
                      <a:pt x="17512" y="4964"/>
                    </a:cubicBezTo>
                    <a:cubicBezTo>
                      <a:pt x="18703" y="7003"/>
                      <a:pt x="19148" y="9396"/>
                      <a:pt x="18755" y="11705"/>
                    </a:cubicBezTo>
                    <a:lnTo>
                      <a:pt x="17004" y="11115"/>
                    </a:lnTo>
                    <a:cubicBezTo>
                      <a:pt x="17522" y="7252"/>
                      <a:pt x="15223" y="3545"/>
                      <a:pt x="11527" y="2302"/>
                    </a:cubicBezTo>
                    <a:cubicBezTo>
                      <a:pt x="10674" y="2015"/>
                      <a:pt x="9801" y="1878"/>
                      <a:pt x="8939" y="1878"/>
                    </a:cubicBezTo>
                    <a:cubicBezTo>
                      <a:pt x="6066" y="1878"/>
                      <a:pt x="3318" y="3405"/>
                      <a:pt x="1844" y="6009"/>
                    </a:cubicBezTo>
                    <a:lnTo>
                      <a:pt x="83" y="5419"/>
                    </a:lnTo>
                    <a:cubicBezTo>
                      <a:pt x="1171" y="3348"/>
                      <a:pt x="2962" y="1712"/>
                      <a:pt x="5147" y="811"/>
                    </a:cubicBezTo>
                    <a:cubicBezTo>
                      <a:pt x="6358" y="313"/>
                      <a:pt x="7646" y="62"/>
                      <a:pt x="8935" y="62"/>
                    </a:cubicBezTo>
                    <a:close/>
                    <a:moveTo>
                      <a:pt x="8933" y="0"/>
                    </a:moveTo>
                    <a:cubicBezTo>
                      <a:pt x="7636" y="0"/>
                      <a:pt x="6343" y="251"/>
                      <a:pt x="5127" y="749"/>
                    </a:cubicBezTo>
                    <a:cubicBezTo>
                      <a:pt x="2911" y="1660"/>
                      <a:pt x="1098" y="3317"/>
                      <a:pt x="11" y="5429"/>
                    </a:cubicBezTo>
                    <a:lnTo>
                      <a:pt x="0" y="5461"/>
                    </a:lnTo>
                    <a:lnTo>
                      <a:pt x="1864" y="6082"/>
                    </a:lnTo>
                    <a:lnTo>
                      <a:pt x="1885" y="6062"/>
                    </a:lnTo>
                    <a:cubicBezTo>
                      <a:pt x="3344" y="3463"/>
                      <a:pt x="6078" y="1944"/>
                      <a:pt x="8937" y="1944"/>
                    </a:cubicBezTo>
                    <a:cubicBezTo>
                      <a:pt x="9792" y="1944"/>
                      <a:pt x="10659" y="2080"/>
                      <a:pt x="11506" y="2364"/>
                    </a:cubicBezTo>
                    <a:cubicBezTo>
                      <a:pt x="15182" y="3607"/>
                      <a:pt x="17460" y="7283"/>
                      <a:pt x="16932" y="11125"/>
                    </a:cubicBezTo>
                    <a:lnTo>
                      <a:pt x="16932" y="11157"/>
                    </a:lnTo>
                    <a:lnTo>
                      <a:pt x="18806" y="11788"/>
                    </a:lnTo>
                    <a:lnTo>
                      <a:pt x="18806" y="11746"/>
                    </a:lnTo>
                    <a:cubicBezTo>
                      <a:pt x="19220" y="9417"/>
                      <a:pt x="18775" y="6994"/>
                      <a:pt x="17563" y="4932"/>
                    </a:cubicBezTo>
                    <a:cubicBezTo>
                      <a:pt x="16341" y="2861"/>
                      <a:pt x="14405" y="1287"/>
                      <a:pt x="12127" y="521"/>
                    </a:cubicBezTo>
                    <a:cubicBezTo>
                      <a:pt x="11089" y="173"/>
                      <a:pt x="10010" y="0"/>
                      <a:pt x="8933"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8"/>
              <p:cNvSpPr/>
              <p:nvPr/>
            </p:nvSpPr>
            <p:spPr>
              <a:xfrm>
                <a:off x="1700725" y="4354750"/>
                <a:ext cx="783175" cy="479475"/>
              </a:xfrm>
              <a:custGeom>
                <a:avLst/>
                <a:gdLst/>
                <a:ahLst/>
                <a:cxnLst/>
                <a:rect l="l" t="t" r="r" b="b"/>
                <a:pathLst>
                  <a:path w="31327" h="19179" extrusionOk="0">
                    <a:moveTo>
                      <a:pt x="14297" y="0"/>
                    </a:moveTo>
                    <a:cubicBezTo>
                      <a:pt x="8244" y="0"/>
                      <a:pt x="2556" y="3543"/>
                      <a:pt x="1" y="9248"/>
                    </a:cubicBezTo>
                    <a:lnTo>
                      <a:pt x="1803" y="9848"/>
                    </a:lnTo>
                    <a:cubicBezTo>
                      <a:pt x="4085" y="4927"/>
                      <a:pt x="9035" y="1884"/>
                      <a:pt x="14302" y="1884"/>
                    </a:cubicBezTo>
                    <a:cubicBezTo>
                      <a:pt x="15751" y="1884"/>
                      <a:pt x="17224" y="2114"/>
                      <a:pt x="18672" y="2599"/>
                    </a:cubicBezTo>
                    <a:cubicBezTo>
                      <a:pt x="25372" y="4857"/>
                      <a:pt x="29204" y="11816"/>
                      <a:pt x="27733" y="18568"/>
                    </a:cubicBezTo>
                    <a:lnTo>
                      <a:pt x="29524" y="19179"/>
                    </a:lnTo>
                    <a:cubicBezTo>
                      <a:pt x="31326" y="11422"/>
                      <a:pt x="26956" y="3407"/>
                      <a:pt x="19272" y="818"/>
                    </a:cubicBezTo>
                    <a:cubicBezTo>
                      <a:pt x="17624" y="264"/>
                      <a:pt x="15947" y="0"/>
                      <a:pt x="14297" y="0"/>
                    </a:cubicBezTo>
                    <a:close/>
                  </a:path>
                </a:pathLst>
              </a:custGeom>
              <a:solidFill>
                <a:srgbClr val="F4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8"/>
              <p:cNvSpPr/>
              <p:nvPr/>
            </p:nvSpPr>
            <p:spPr>
              <a:xfrm>
                <a:off x="1699700" y="4354100"/>
                <a:ext cx="761675" cy="481175"/>
              </a:xfrm>
              <a:custGeom>
                <a:avLst/>
                <a:gdLst/>
                <a:ahLst/>
                <a:cxnLst/>
                <a:rect l="l" t="t" r="r" b="b"/>
                <a:pathLst>
                  <a:path w="30467" h="19247" extrusionOk="0">
                    <a:moveTo>
                      <a:pt x="14334" y="62"/>
                    </a:moveTo>
                    <a:cubicBezTo>
                      <a:pt x="16008" y="62"/>
                      <a:pt x="17685" y="332"/>
                      <a:pt x="19303" y="876"/>
                    </a:cubicBezTo>
                    <a:cubicBezTo>
                      <a:pt x="23000" y="2118"/>
                      <a:pt x="26076" y="4686"/>
                      <a:pt x="27971" y="8104"/>
                    </a:cubicBezTo>
                    <a:cubicBezTo>
                      <a:pt x="29845" y="11490"/>
                      <a:pt x="30405" y="15415"/>
                      <a:pt x="29545" y="19164"/>
                    </a:cubicBezTo>
                    <a:lnTo>
                      <a:pt x="27805" y="18573"/>
                    </a:lnTo>
                    <a:cubicBezTo>
                      <a:pt x="28520" y="15291"/>
                      <a:pt x="27991" y="11862"/>
                      <a:pt x="26334" y="8912"/>
                    </a:cubicBezTo>
                    <a:cubicBezTo>
                      <a:pt x="24657" y="5929"/>
                      <a:pt x="21954" y="3692"/>
                      <a:pt x="18723" y="2605"/>
                    </a:cubicBezTo>
                    <a:cubicBezTo>
                      <a:pt x="17293" y="2120"/>
                      <a:pt x="15811" y="1880"/>
                      <a:pt x="14332" y="1880"/>
                    </a:cubicBezTo>
                    <a:cubicBezTo>
                      <a:pt x="12459" y="1880"/>
                      <a:pt x="10592" y="2266"/>
                      <a:pt x="8844" y="3030"/>
                    </a:cubicBezTo>
                    <a:cubicBezTo>
                      <a:pt x="5737" y="4376"/>
                      <a:pt x="3241" y="6788"/>
                      <a:pt x="1823" y="9833"/>
                    </a:cubicBezTo>
                    <a:lnTo>
                      <a:pt x="83" y="9253"/>
                    </a:lnTo>
                    <a:cubicBezTo>
                      <a:pt x="1667" y="5753"/>
                      <a:pt x="4484" y="2957"/>
                      <a:pt x="8026" y="1393"/>
                    </a:cubicBezTo>
                    <a:cubicBezTo>
                      <a:pt x="10035" y="508"/>
                      <a:pt x="12182" y="62"/>
                      <a:pt x="14334" y="62"/>
                    </a:cubicBezTo>
                    <a:close/>
                    <a:moveTo>
                      <a:pt x="14340" y="0"/>
                    </a:moveTo>
                    <a:cubicBezTo>
                      <a:pt x="12176" y="0"/>
                      <a:pt x="10018" y="449"/>
                      <a:pt x="7995" y="1341"/>
                    </a:cubicBezTo>
                    <a:cubicBezTo>
                      <a:pt x="4433" y="2915"/>
                      <a:pt x="1595" y="5722"/>
                      <a:pt x="21" y="9264"/>
                    </a:cubicBezTo>
                    <a:lnTo>
                      <a:pt x="0" y="9294"/>
                    </a:lnTo>
                    <a:lnTo>
                      <a:pt x="1854" y="9916"/>
                    </a:lnTo>
                    <a:lnTo>
                      <a:pt x="1864" y="9885"/>
                    </a:lnTo>
                    <a:cubicBezTo>
                      <a:pt x="3283" y="6840"/>
                      <a:pt x="5768" y="4427"/>
                      <a:pt x="8865" y="3081"/>
                    </a:cubicBezTo>
                    <a:cubicBezTo>
                      <a:pt x="10605" y="2323"/>
                      <a:pt x="12466" y="1944"/>
                      <a:pt x="14330" y="1944"/>
                    </a:cubicBezTo>
                    <a:cubicBezTo>
                      <a:pt x="15804" y="1944"/>
                      <a:pt x="17280" y="2181"/>
                      <a:pt x="18703" y="2657"/>
                    </a:cubicBezTo>
                    <a:cubicBezTo>
                      <a:pt x="21923" y="3744"/>
                      <a:pt x="24615" y="5971"/>
                      <a:pt x="26283" y="8942"/>
                    </a:cubicBezTo>
                    <a:cubicBezTo>
                      <a:pt x="27940" y="11883"/>
                      <a:pt x="28458" y="15311"/>
                      <a:pt x="27743" y="18594"/>
                    </a:cubicBezTo>
                    <a:lnTo>
                      <a:pt x="27733" y="18614"/>
                    </a:lnTo>
                    <a:lnTo>
                      <a:pt x="29586" y="19246"/>
                    </a:lnTo>
                    <a:lnTo>
                      <a:pt x="29597" y="19205"/>
                    </a:lnTo>
                    <a:cubicBezTo>
                      <a:pt x="30467" y="15436"/>
                      <a:pt x="29917" y="11480"/>
                      <a:pt x="28023" y="8072"/>
                    </a:cubicBezTo>
                    <a:cubicBezTo>
                      <a:pt x="26117" y="4645"/>
                      <a:pt x="23031" y="2066"/>
                      <a:pt x="19324" y="813"/>
                    </a:cubicBezTo>
                    <a:cubicBezTo>
                      <a:pt x="17700" y="270"/>
                      <a:pt x="16018" y="0"/>
                      <a:pt x="1434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8"/>
              <p:cNvSpPr/>
              <p:nvPr/>
            </p:nvSpPr>
            <p:spPr>
              <a:xfrm>
                <a:off x="1745775" y="4401850"/>
                <a:ext cx="685050" cy="417100"/>
              </a:xfrm>
              <a:custGeom>
                <a:avLst/>
                <a:gdLst/>
                <a:ahLst/>
                <a:cxnLst/>
                <a:rect l="l" t="t" r="r" b="b"/>
                <a:pathLst>
                  <a:path w="27402" h="16684" extrusionOk="0">
                    <a:moveTo>
                      <a:pt x="12500" y="0"/>
                    </a:moveTo>
                    <a:cubicBezTo>
                      <a:pt x="7233" y="0"/>
                      <a:pt x="2283" y="3043"/>
                      <a:pt x="1" y="7964"/>
                    </a:cubicBezTo>
                    <a:lnTo>
                      <a:pt x="1792" y="8576"/>
                    </a:lnTo>
                    <a:cubicBezTo>
                      <a:pt x="3806" y="4434"/>
                      <a:pt x="8006" y="1885"/>
                      <a:pt x="12482" y="1885"/>
                    </a:cubicBezTo>
                    <a:cubicBezTo>
                      <a:pt x="13736" y="1885"/>
                      <a:pt x="15013" y="2085"/>
                      <a:pt x="16269" y="2507"/>
                    </a:cubicBezTo>
                    <a:cubicBezTo>
                      <a:pt x="21996" y="4433"/>
                      <a:pt x="25289" y="10305"/>
                      <a:pt x="24129" y="16083"/>
                    </a:cubicBezTo>
                    <a:lnTo>
                      <a:pt x="25931" y="16684"/>
                    </a:lnTo>
                    <a:cubicBezTo>
                      <a:pt x="27402" y="9932"/>
                      <a:pt x="23570" y="2973"/>
                      <a:pt x="16870" y="715"/>
                    </a:cubicBezTo>
                    <a:cubicBezTo>
                      <a:pt x="15422" y="230"/>
                      <a:pt x="13949" y="0"/>
                      <a:pt x="12500" y="0"/>
                    </a:cubicBezTo>
                    <a:close/>
                  </a:path>
                </a:pathLst>
              </a:custGeom>
              <a:solidFill>
                <a:srgbClr val="F2C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8"/>
              <p:cNvSpPr/>
              <p:nvPr/>
            </p:nvSpPr>
            <p:spPr>
              <a:xfrm>
                <a:off x="1744750" y="4401075"/>
                <a:ext cx="667950" cy="418925"/>
              </a:xfrm>
              <a:custGeom>
                <a:avLst/>
                <a:gdLst/>
                <a:ahLst/>
                <a:cxnLst/>
                <a:rect l="l" t="t" r="r" b="b"/>
                <a:pathLst>
                  <a:path w="26718" h="16757" extrusionOk="0">
                    <a:moveTo>
                      <a:pt x="12528" y="65"/>
                    </a:moveTo>
                    <a:cubicBezTo>
                      <a:pt x="14002" y="65"/>
                      <a:pt x="15478" y="302"/>
                      <a:pt x="16901" y="778"/>
                    </a:cubicBezTo>
                    <a:cubicBezTo>
                      <a:pt x="20121" y="1865"/>
                      <a:pt x="22813" y="4092"/>
                      <a:pt x="24481" y="7063"/>
                    </a:cubicBezTo>
                    <a:cubicBezTo>
                      <a:pt x="26127" y="9994"/>
                      <a:pt x="26645" y="13412"/>
                      <a:pt x="25941" y="16673"/>
                    </a:cubicBezTo>
                    <a:lnTo>
                      <a:pt x="24212" y="16093"/>
                    </a:lnTo>
                    <a:cubicBezTo>
                      <a:pt x="25361" y="10243"/>
                      <a:pt x="21975" y="4412"/>
                      <a:pt x="16321" y="2507"/>
                    </a:cubicBezTo>
                    <a:cubicBezTo>
                      <a:pt x="15071" y="2086"/>
                      <a:pt x="13795" y="1886"/>
                      <a:pt x="12536" y="1886"/>
                    </a:cubicBezTo>
                    <a:cubicBezTo>
                      <a:pt x="8087" y="1886"/>
                      <a:pt x="3857" y="4392"/>
                      <a:pt x="1823" y="8565"/>
                    </a:cubicBezTo>
                    <a:lnTo>
                      <a:pt x="83" y="7974"/>
                    </a:lnTo>
                    <a:cubicBezTo>
                      <a:pt x="1492" y="4951"/>
                      <a:pt x="3977" y="2548"/>
                      <a:pt x="7063" y="1202"/>
                    </a:cubicBezTo>
                    <a:cubicBezTo>
                      <a:pt x="8803" y="444"/>
                      <a:pt x="10664" y="65"/>
                      <a:pt x="12528" y="65"/>
                    </a:cubicBezTo>
                    <a:close/>
                    <a:moveTo>
                      <a:pt x="12530" y="1"/>
                    </a:moveTo>
                    <a:cubicBezTo>
                      <a:pt x="10657" y="1"/>
                      <a:pt x="8790" y="387"/>
                      <a:pt x="7042" y="1151"/>
                    </a:cubicBezTo>
                    <a:cubicBezTo>
                      <a:pt x="3925" y="2497"/>
                      <a:pt x="1429" y="4930"/>
                      <a:pt x="10" y="7985"/>
                    </a:cubicBezTo>
                    <a:lnTo>
                      <a:pt x="0" y="8016"/>
                    </a:lnTo>
                    <a:lnTo>
                      <a:pt x="1854" y="8637"/>
                    </a:lnTo>
                    <a:lnTo>
                      <a:pt x="1864" y="8617"/>
                    </a:lnTo>
                    <a:cubicBezTo>
                      <a:pt x="3882" y="4452"/>
                      <a:pt x="8095" y="1948"/>
                      <a:pt x="12528" y="1948"/>
                    </a:cubicBezTo>
                    <a:cubicBezTo>
                      <a:pt x="13783" y="1948"/>
                      <a:pt x="15055" y="2148"/>
                      <a:pt x="16300" y="2569"/>
                    </a:cubicBezTo>
                    <a:cubicBezTo>
                      <a:pt x="21934" y="4464"/>
                      <a:pt x="25309" y="10284"/>
                      <a:pt x="24139" y="16104"/>
                    </a:cubicBezTo>
                    <a:lnTo>
                      <a:pt x="24139" y="16135"/>
                    </a:lnTo>
                    <a:lnTo>
                      <a:pt x="25993" y="16756"/>
                    </a:lnTo>
                    <a:lnTo>
                      <a:pt x="26003" y="16725"/>
                    </a:lnTo>
                    <a:cubicBezTo>
                      <a:pt x="26718" y="13432"/>
                      <a:pt x="26200" y="9983"/>
                      <a:pt x="24532" y="7033"/>
                    </a:cubicBezTo>
                    <a:cubicBezTo>
                      <a:pt x="22855" y="4050"/>
                      <a:pt x="20152" y="1813"/>
                      <a:pt x="16921" y="726"/>
                    </a:cubicBezTo>
                    <a:cubicBezTo>
                      <a:pt x="15491" y="241"/>
                      <a:pt x="14009" y="1"/>
                      <a:pt x="1253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8"/>
              <p:cNvSpPr/>
              <p:nvPr/>
            </p:nvSpPr>
            <p:spPr>
              <a:xfrm>
                <a:off x="1790550" y="4448975"/>
                <a:ext cx="587475" cy="354950"/>
              </a:xfrm>
              <a:custGeom>
                <a:avLst/>
                <a:gdLst/>
                <a:ahLst/>
                <a:cxnLst/>
                <a:rect l="l" t="t" r="r" b="b"/>
                <a:pathLst>
                  <a:path w="23499" h="14198" extrusionOk="0">
                    <a:moveTo>
                      <a:pt x="10691" y="0"/>
                    </a:moveTo>
                    <a:cubicBezTo>
                      <a:pt x="6215" y="0"/>
                      <a:pt x="2015" y="2549"/>
                      <a:pt x="1" y="6691"/>
                    </a:cubicBezTo>
                    <a:lnTo>
                      <a:pt x="1803" y="7291"/>
                    </a:lnTo>
                    <a:cubicBezTo>
                      <a:pt x="3535" y="3941"/>
                      <a:pt x="7007" y="1881"/>
                      <a:pt x="10697" y="1881"/>
                    </a:cubicBezTo>
                    <a:cubicBezTo>
                      <a:pt x="11751" y="1881"/>
                      <a:pt x="12823" y="2049"/>
                      <a:pt x="13877" y="2403"/>
                    </a:cubicBezTo>
                    <a:cubicBezTo>
                      <a:pt x="18610" y="3998"/>
                      <a:pt x="21375" y="8813"/>
                      <a:pt x="20536" y="13597"/>
                    </a:cubicBezTo>
                    <a:lnTo>
                      <a:pt x="22338" y="14198"/>
                    </a:lnTo>
                    <a:cubicBezTo>
                      <a:pt x="23498" y="8420"/>
                      <a:pt x="20205" y="2548"/>
                      <a:pt x="14478" y="622"/>
                    </a:cubicBezTo>
                    <a:cubicBezTo>
                      <a:pt x="13222" y="200"/>
                      <a:pt x="11945" y="0"/>
                      <a:pt x="1069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8"/>
              <p:cNvSpPr/>
              <p:nvPr/>
            </p:nvSpPr>
            <p:spPr>
              <a:xfrm>
                <a:off x="1789525" y="4448225"/>
                <a:ext cx="589525" cy="356750"/>
              </a:xfrm>
              <a:custGeom>
                <a:avLst/>
                <a:gdLst/>
                <a:ahLst/>
                <a:cxnLst/>
                <a:rect l="l" t="t" r="r" b="b"/>
                <a:pathLst>
                  <a:path w="23581" h="14270" extrusionOk="0">
                    <a:moveTo>
                      <a:pt x="10746" y="65"/>
                    </a:moveTo>
                    <a:cubicBezTo>
                      <a:pt x="11998" y="65"/>
                      <a:pt x="13267" y="264"/>
                      <a:pt x="14509" y="683"/>
                    </a:cubicBezTo>
                    <a:cubicBezTo>
                      <a:pt x="20132" y="2568"/>
                      <a:pt x="23508" y="8377"/>
                      <a:pt x="22359" y="14187"/>
                    </a:cubicBezTo>
                    <a:lnTo>
                      <a:pt x="20619" y="13607"/>
                    </a:lnTo>
                    <a:cubicBezTo>
                      <a:pt x="21012" y="11277"/>
                      <a:pt x="20567" y="8864"/>
                      <a:pt x="19365" y="6813"/>
                    </a:cubicBezTo>
                    <a:cubicBezTo>
                      <a:pt x="18143" y="4742"/>
                      <a:pt x="16207" y="3168"/>
                      <a:pt x="13929" y="2402"/>
                    </a:cubicBezTo>
                    <a:cubicBezTo>
                      <a:pt x="12891" y="2054"/>
                      <a:pt x="11812" y="1881"/>
                      <a:pt x="10735" y="1881"/>
                    </a:cubicBezTo>
                    <a:cubicBezTo>
                      <a:pt x="9438" y="1881"/>
                      <a:pt x="8145" y="2132"/>
                      <a:pt x="6929" y="2630"/>
                    </a:cubicBezTo>
                    <a:cubicBezTo>
                      <a:pt x="4723" y="3541"/>
                      <a:pt x="2921" y="5188"/>
                      <a:pt x="1834" y="7280"/>
                    </a:cubicBezTo>
                    <a:lnTo>
                      <a:pt x="94" y="6700"/>
                    </a:lnTo>
                    <a:cubicBezTo>
                      <a:pt x="2119" y="2552"/>
                      <a:pt x="6326" y="65"/>
                      <a:pt x="10746" y="65"/>
                    </a:cubicBezTo>
                    <a:close/>
                    <a:moveTo>
                      <a:pt x="10741" y="0"/>
                    </a:moveTo>
                    <a:cubicBezTo>
                      <a:pt x="6283" y="0"/>
                      <a:pt x="2048" y="2510"/>
                      <a:pt x="21" y="6700"/>
                    </a:cubicBezTo>
                    <a:lnTo>
                      <a:pt x="0" y="6731"/>
                    </a:lnTo>
                    <a:lnTo>
                      <a:pt x="1864" y="7363"/>
                    </a:lnTo>
                    <a:lnTo>
                      <a:pt x="1875" y="7331"/>
                    </a:lnTo>
                    <a:cubicBezTo>
                      <a:pt x="2952" y="5239"/>
                      <a:pt x="4754" y="3593"/>
                      <a:pt x="6949" y="2692"/>
                    </a:cubicBezTo>
                    <a:cubicBezTo>
                      <a:pt x="8160" y="2194"/>
                      <a:pt x="9448" y="1943"/>
                      <a:pt x="10737" y="1943"/>
                    </a:cubicBezTo>
                    <a:cubicBezTo>
                      <a:pt x="11808" y="1943"/>
                      <a:pt x="12879" y="2116"/>
                      <a:pt x="13908" y="2464"/>
                    </a:cubicBezTo>
                    <a:cubicBezTo>
                      <a:pt x="16176" y="3230"/>
                      <a:pt x="18092" y="4784"/>
                      <a:pt x="19314" y="6845"/>
                    </a:cubicBezTo>
                    <a:cubicBezTo>
                      <a:pt x="20515" y="8895"/>
                      <a:pt x="20960" y="11298"/>
                      <a:pt x="20557" y="13617"/>
                    </a:cubicBezTo>
                    <a:lnTo>
                      <a:pt x="20546" y="13648"/>
                    </a:lnTo>
                    <a:lnTo>
                      <a:pt x="22400" y="14269"/>
                    </a:lnTo>
                    <a:lnTo>
                      <a:pt x="22410" y="14239"/>
                    </a:lnTo>
                    <a:cubicBezTo>
                      <a:pt x="23581" y="8377"/>
                      <a:pt x="20194" y="2526"/>
                      <a:pt x="14530" y="621"/>
                    </a:cubicBezTo>
                    <a:cubicBezTo>
                      <a:pt x="13279" y="201"/>
                      <a:pt x="12001" y="0"/>
                      <a:pt x="1074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48"/>
            <p:cNvGrpSpPr/>
            <p:nvPr/>
          </p:nvGrpSpPr>
          <p:grpSpPr>
            <a:xfrm>
              <a:off x="165158" y="4285351"/>
              <a:ext cx="942892" cy="517318"/>
              <a:chOff x="2074050" y="4066725"/>
              <a:chExt cx="412175" cy="226150"/>
            </a:xfrm>
          </p:grpSpPr>
          <p:sp>
            <p:nvSpPr>
              <p:cNvPr id="427" name="Google Shape;427;p48"/>
              <p:cNvSpPr/>
              <p:nvPr/>
            </p:nvSpPr>
            <p:spPr>
              <a:xfrm>
                <a:off x="2074050" y="4067425"/>
                <a:ext cx="411150" cy="224725"/>
              </a:xfrm>
              <a:custGeom>
                <a:avLst/>
                <a:gdLst/>
                <a:ahLst/>
                <a:cxnLst/>
                <a:rect l="l" t="t" r="r" b="b"/>
                <a:pathLst>
                  <a:path w="16446" h="8989" extrusionOk="0">
                    <a:moveTo>
                      <a:pt x="6179" y="0"/>
                    </a:moveTo>
                    <a:cubicBezTo>
                      <a:pt x="4612" y="0"/>
                      <a:pt x="3024" y="934"/>
                      <a:pt x="2662" y="2618"/>
                    </a:cubicBezTo>
                    <a:cubicBezTo>
                      <a:pt x="2638" y="2615"/>
                      <a:pt x="2615" y="2614"/>
                      <a:pt x="2593" y="2614"/>
                    </a:cubicBezTo>
                    <a:cubicBezTo>
                      <a:pt x="2548" y="2614"/>
                      <a:pt x="2507" y="2618"/>
                      <a:pt x="2465" y="2618"/>
                    </a:cubicBezTo>
                    <a:cubicBezTo>
                      <a:pt x="1326" y="2733"/>
                      <a:pt x="663" y="3354"/>
                      <a:pt x="404" y="4120"/>
                    </a:cubicBezTo>
                    <a:lnTo>
                      <a:pt x="394" y="4109"/>
                    </a:lnTo>
                    <a:lnTo>
                      <a:pt x="394" y="4109"/>
                    </a:lnTo>
                    <a:cubicBezTo>
                      <a:pt x="1" y="4990"/>
                      <a:pt x="238" y="5922"/>
                      <a:pt x="798" y="6574"/>
                    </a:cubicBezTo>
                    <a:cubicBezTo>
                      <a:pt x="1196" y="7105"/>
                      <a:pt x="1795" y="7465"/>
                      <a:pt x="2546" y="7465"/>
                    </a:cubicBezTo>
                    <a:cubicBezTo>
                      <a:pt x="2557" y="7465"/>
                      <a:pt x="2568" y="7465"/>
                      <a:pt x="2579" y="7465"/>
                    </a:cubicBezTo>
                    <a:cubicBezTo>
                      <a:pt x="2605" y="7466"/>
                      <a:pt x="2630" y="7466"/>
                      <a:pt x="2656" y="7466"/>
                    </a:cubicBezTo>
                    <a:cubicBezTo>
                      <a:pt x="2931" y="7466"/>
                      <a:pt x="3205" y="7413"/>
                      <a:pt x="3480" y="7310"/>
                    </a:cubicBezTo>
                    <a:cubicBezTo>
                      <a:pt x="4118" y="8117"/>
                      <a:pt x="5188" y="8578"/>
                      <a:pt x="6251" y="8578"/>
                    </a:cubicBezTo>
                    <a:cubicBezTo>
                      <a:pt x="6810" y="8578"/>
                      <a:pt x="7368" y="8451"/>
                      <a:pt x="7860" y="8180"/>
                    </a:cubicBezTo>
                    <a:cubicBezTo>
                      <a:pt x="8448" y="8730"/>
                      <a:pt x="9233" y="8988"/>
                      <a:pt x="10025" y="8988"/>
                    </a:cubicBezTo>
                    <a:cubicBezTo>
                      <a:pt x="11259" y="8988"/>
                      <a:pt x="12510" y="8363"/>
                      <a:pt x="13059" y="7248"/>
                    </a:cubicBezTo>
                    <a:cubicBezTo>
                      <a:pt x="13364" y="7381"/>
                      <a:pt x="13678" y="7444"/>
                      <a:pt x="13985" y="7444"/>
                    </a:cubicBezTo>
                    <a:cubicBezTo>
                      <a:pt x="14177" y="7444"/>
                      <a:pt x="14367" y="7420"/>
                      <a:pt x="14550" y="7372"/>
                    </a:cubicBezTo>
                    <a:cubicBezTo>
                      <a:pt x="15368" y="7248"/>
                      <a:pt x="15907" y="6750"/>
                      <a:pt x="16165" y="6129"/>
                    </a:cubicBezTo>
                    <a:cubicBezTo>
                      <a:pt x="16383" y="5621"/>
                      <a:pt x="16445" y="5176"/>
                      <a:pt x="16425" y="4783"/>
                    </a:cubicBezTo>
                    <a:lnTo>
                      <a:pt x="16414" y="4710"/>
                    </a:lnTo>
                    <a:cubicBezTo>
                      <a:pt x="16298" y="3643"/>
                      <a:pt x="15552" y="2587"/>
                      <a:pt x="14237" y="2587"/>
                    </a:cubicBezTo>
                    <a:cubicBezTo>
                      <a:pt x="13792" y="2587"/>
                      <a:pt x="13281" y="2708"/>
                      <a:pt x="12707" y="2991"/>
                    </a:cubicBezTo>
                    <a:lnTo>
                      <a:pt x="12707" y="2981"/>
                    </a:lnTo>
                    <a:cubicBezTo>
                      <a:pt x="12360" y="2007"/>
                      <a:pt x="11287" y="1336"/>
                      <a:pt x="10246" y="1336"/>
                    </a:cubicBezTo>
                    <a:cubicBezTo>
                      <a:pt x="9858" y="1336"/>
                      <a:pt x="9474" y="1430"/>
                      <a:pt x="9134" y="1635"/>
                    </a:cubicBezTo>
                    <a:cubicBezTo>
                      <a:pt x="8506" y="520"/>
                      <a:pt x="7348" y="0"/>
                      <a:pt x="617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8"/>
              <p:cNvSpPr/>
              <p:nvPr/>
            </p:nvSpPr>
            <p:spPr>
              <a:xfrm>
                <a:off x="2074050" y="4066725"/>
                <a:ext cx="412175" cy="226150"/>
              </a:xfrm>
              <a:custGeom>
                <a:avLst/>
                <a:gdLst/>
                <a:ahLst/>
                <a:cxnLst/>
                <a:rect l="l" t="t" r="r" b="b"/>
                <a:pathLst>
                  <a:path w="16487" h="9046" extrusionOk="0">
                    <a:moveTo>
                      <a:pt x="6185" y="63"/>
                    </a:moveTo>
                    <a:cubicBezTo>
                      <a:pt x="7428" y="63"/>
                      <a:pt x="8531" y="664"/>
                      <a:pt x="9103" y="1673"/>
                    </a:cubicBezTo>
                    <a:lnTo>
                      <a:pt x="9124" y="1704"/>
                    </a:lnTo>
                    <a:lnTo>
                      <a:pt x="9144" y="1693"/>
                    </a:lnTo>
                    <a:cubicBezTo>
                      <a:pt x="9471" y="1494"/>
                      <a:pt x="9853" y="1394"/>
                      <a:pt x="10255" y="1394"/>
                    </a:cubicBezTo>
                    <a:cubicBezTo>
                      <a:pt x="10542" y="1394"/>
                      <a:pt x="10839" y="1445"/>
                      <a:pt x="11133" y="1548"/>
                    </a:cubicBezTo>
                    <a:cubicBezTo>
                      <a:pt x="11868" y="1818"/>
                      <a:pt x="12448" y="2367"/>
                      <a:pt x="12676" y="3019"/>
                    </a:cubicBezTo>
                    <a:lnTo>
                      <a:pt x="12686" y="3060"/>
                    </a:lnTo>
                    <a:lnTo>
                      <a:pt x="12727" y="3050"/>
                    </a:lnTo>
                    <a:cubicBezTo>
                      <a:pt x="13274" y="2780"/>
                      <a:pt x="13786" y="2643"/>
                      <a:pt x="14252" y="2643"/>
                    </a:cubicBezTo>
                    <a:cubicBezTo>
                      <a:pt x="14608" y="2643"/>
                      <a:pt x="14937" y="2723"/>
                      <a:pt x="15233" y="2885"/>
                    </a:cubicBezTo>
                    <a:cubicBezTo>
                      <a:pt x="15865" y="3237"/>
                      <a:pt x="16290" y="3930"/>
                      <a:pt x="16383" y="4749"/>
                    </a:cubicBezTo>
                    <a:lnTo>
                      <a:pt x="16393" y="4811"/>
                    </a:lnTo>
                    <a:cubicBezTo>
                      <a:pt x="16425" y="5235"/>
                      <a:pt x="16342" y="5670"/>
                      <a:pt x="16145" y="6136"/>
                    </a:cubicBezTo>
                    <a:cubicBezTo>
                      <a:pt x="15855" y="6820"/>
                      <a:pt x="15286" y="7255"/>
                      <a:pt x="14540" y="7368"/>
                    </a:cubicBezTo>
                    <a:cubicBezTo>
                      <a:pt x="14354" y="7415"/>
                      <a:pt x="14166" y="7438"/>
                      <a:pt x="13980" y="7438"/>
                    </a:cubicBezTo>
                    <a:cubicBezTo>
                      <a:pt x="13669" y="7438"/>
                      <a:pt x="13364" y="7374"/>
                      <a:pt x="13079" y="7244"/>
                    </a:cubicBezTo>
                    <a:lnTo>
                      <a:pt x="13049" y="7234"/>
                    </a:lnTo>
                    <a:lnTo>
                      <a:pt x="13038" y="7255"/>
                    </a:lnTo>
                    <a:cubicBezTo>
                      <a:pt x="12614" y="8114"/>
                      <a:pt x="11733" y="8735"/>
                      <a:pt x="10677" y="8922"/>
                    </a:cubicBezTo>
                    <a:cubicBezTo>
                      <a:pt x="10453" y="8963"/>
                      <a:pt x="10230" y="8984"/>
                      <a:pt x="10011" y="8984"/>
                    </a:cubicBezTo>
                    <a:cubicBezTo>
                      <a:pt x="9194" y="8984"/>
                      <a:pt x="8428" y="8701"/>
                      <a:pt x="7881" y="8187"/>
                    </a:cubicBezTo>
                    <a:lnTo>
                      <a:pt x="7860" y="8176"/>
                    </a:lnTo>
                    <a:lnTo>
                      <a:pt x="7839" y="8187"/>
                    </a:lnTo>
                    <a:cubicBezTo>
                      <a:pt x="7365" y="8447"/>
                      <a:pt x="6817" y="8571"/>
                      <a:pt x="6264" y="8571"/>
                    </a:cubicBezTo>
                    <a:cubicBezTo>
                      <a:pt x="5212" y="8571"/>
                      <a:pt x="4139" y="8124"/>
                      <a:pt x="3501" y="7317"/>
                    </a:cubicBezTo>
                    <a:lnTo>
                      <a:pt x="3490" y="7296"/>
                    </a:lnTo>
                    <a:lnTo>
                      <a:pt x="3469" y="7306"/>
                    </a:lnTo>
                    <a:cubicBezTo>
                      <a:pt x="3203" y="7411"/>
                      <a:pt x="2936" y="7463"/>
                      <a:pt x="2654" y="7463"/>
                    </a:cubicBezTo>
                    <a:cubicBezTo>
                      <a:pt x="2629" y="7463"/>
                      <a:pt x="2604" y="7463"/>
                      <a:pt x="2579" y="7462"/>
                    </a:cubicBezTo>
                    <a:lnTo>
                      <a:pt x="2558" y="7462"/>
                    </a:lnTo>
                    <a:cubicBezTo>
                      <a:pt x="1865" y="7462"/>
                      <a:pt x="1243" y="7151"/>
                      <a:pt x="818" y="6592"/>
                    </a:cubicBezTo>
                    <a:cubicBezTo>
                      <a:pt x="249" y="5919"/>
                      <a:pt x="84" y="5039"/>
                      <a:pt x="373" y="4272"/>
                    </a:cubicBezTo>
                    <a:lnTo>
                      <a:pt x="373" y="4272"/>
                    </a:lnTo>
                    <a:lnTo>
                      <a:pt x="383" y="4293"/>
                    </a:lnTo>
                    <a:lnTo>
                      <a:pt x="425" y="4158"/>
                    </a:lnTo>
                    <a:cubicBezTo>
                      <a:pt x="726" y="3299"/>
                      <a:pt x="1450" y="2781"/>
                      <a:pt x="2465" y="2678"/>
                    </a:cubicBezTo>
                    <a:cubicBezTo>
                      <a:pt x="2507" y="2678"/>
                      <a:pt x="2548" y="2673"/>
                      <a:pt x="2593" y="2673"/>
                    </a:cubicBezTo>
                    <a:cubicBezTo>
                      <a:pt x="2615" y="2673"/>
                      <a:pt x="2638" y="2674"/>
                      <a:pt x="2662" y="2678"/>
                    </a:cubicBezTo>
                    <a:lnTo>
                      <a:pt x="2682" y="2678"/>
                    </a:lnTo>
                    <a:lnTo>
                      <a:pt x="2693" y="2646"/>
                    </a:lnTo>
                    <a:cubicBezTo>
                      <a:pt x="2972" y="1321"/>
                      <a:pt x="4111" y="327"/>
                      <a:pt x="5582" y="109"/>
                    </a:cubicBezTo>
                    <a:cubicBezTo>
                      <a:pt x="5786" y="78"/>
                      <a:pt x="5987" y="63"/>
                      <a:pt x="6185" y="63"/>
                    </a:cubicBezTo>
                    <a:close/>
                    <a:moveTo>
                      <a:pt x="6180" y="1"/>
                    </a:moveTo>
                    <a:cubicBezTo>
                      <a:pt x="5980" y="1"/>
                      <a:pt x="5777" y="16"/>
                      <a:pt x="5572" y="47"/>
                    </a:cubicBezTo>
                    <a:cubicBezTo>
                      <a:pt x="4081" y="264"/>
                      <a:pt x="2931" y="1279"/>
                      <a:pt x="2631" y="2616"/>
                    </a:cubicBezTo>
                    <a:lnTo>
                      <a:pt x="2465" y="2616"/>
                    </a:lnTo>
                    <a:cubicBezTo>
                      <a:pt x="1440" y="2719"/>
                      <a:pt x="705" y="3226"/>
                      <a:pt x="394" y="4075"/>
                    </a:cubicBezTo>
                    <a:lnTo>
                      <a:pt x="373" y="4127"/>
                    </a:lnTo>
                    <a:cubicBezTo>
                      <a:pt x="1" y="4945"/>
                      <a:pt x="156" y="5898"/>
                      <a:pt x="777" y="6623"/>
                    </a:cubicBezTo>
                    <a:cubicBezTo>
                      <a:pt x="1205" y="7205"/>
                      <a:pt x="1835" y="7524"/>
                      <a:pt x="2546" y="7524"/>
                    </a:cubicBezTo>
                    <a:cubicBezTo>
                      <a:pt x="2557" y="7524"/>
                      <a:pt x="2568" y="7524"/>
                      <a:pt x="2579" y="7524"/>
                    </a:cubicBezTo>
                    <a:cubicBezTo>
                      <a:pt x="2603" y="7525"/>
                      <a:pt x="2628" y="7525"/>
                      <a:pt x="2652" y="7525"/>
                    </a:cubicBezTo>
                    <a:cubicBezTo>
                      <a:pt x="2928" y="7525"/>
                      <a:pt x="3203" y="7473"/>
                      <a:pt x="3469" y="7368"/>
                    </a:cubicBezTo>
                    <a:cubicBezTo>
                      <a:pt x="4127" y="8188"/>
                      <a:pt x="5192" y="8640"/>
                      <a:pt x="6247" y="8640"/>
                    </a:cubicBezTo>
                    <a:cubicBezTo>
                      <a:pt x="6804" y="8640"/>
                      <a:pt x="7359" y="8514"/>
                      <a:pt x="7850" y="8249"/>
                    </a:cubicBezTo>
                    <a:cubicBezTo>
                      <a:pt x="8419" y="8767"/>
                      <a:pt x="9196" y="9046"/>
                      <a:pt x="10025" y="9046"/>
                    </a:cubicBezTo>
                    <a:cubicBezTo>
                      <a:pt x="10242" y="9046"/>
                      <a:pt x="10460" y="9025"/>
                      <a:pt x="10688" y="8984"/>
                    </a:cubicBezTo>
                    <a:cubicBezTo>
                      <a:pt x="11754" y="8797"/>
                      <a:pt x="12644" y="8166"/>
                      <a:pt x="13079" y="7317"/>
                    </a:cubicBezTo>
                    <a:cubicBezTo>
                      <a:pt x="13369" y="7439"/>
                      <a:pt x="13674" y="7501"/>
                      <a:pt x="13985" y="7501"/>
                    </a:cubicBezTo>
                    <a:cubicBezTo>
                      <a:pt x="14175" y="7501"/>
                      <a:pt x="14368" y="7478"/>
                      <a:pt x="14561" y="7430"/>
                    </a:cubicBezTo>
                    <a:cubicBezTo>
                      <a:pt x="15316" y="7317"/>
                      <a:pt x="15896" y="6871"/>
                      <a:pt x="16197" y="6167"/>
                    </a:cubicBezTo>
                    <a:cubicBezTo>
                      <a:pt x="16404" y="5691"/>
                      <a:pt x="16487" y="5246"/>
                      <a:pt x="16455" y="4800"/>
                    </a:cubicBezTo>
                    <a:lnTo>
                      <a:pt x="16445" y="4738"/>
                    </a:lnTo>
                    <a:cubicBezTo>
                      <a:pt x="16352" y="3900"/>
                      <a:pt x="15917" y="3185"/>
                      <a:pt x="15265" y="2833"/>
                    </a:cubicBezTo>
                    <a:cubicBezTo>
                      <a:pt x="15014" y="2699"/>
                      <a:pt x="14673" y="2583"/>
                      <a:pt x="14234" y="2583"/>
                    </a:cubicBezTo>
                    <a:cubicBezTo>
                      <a:pt x="13820" y="2583"/>
                      <a:pt x="13320" y="2686"/>
                      <a:pt x="12727" y="2978"/>
                    </a:cubicBezTo>
                    <a:cubicBezTo>
                      <a:pt x="12479" y="2315"/>
                      <a:pt x="11899" y="1766"/>
                      <a:pt x="11153" y="1497"/>
                    </a:cubicBezTo>
                    <a:cubicBezTo>
                      <a:pt x="10854" y="1387"/>
                      <a:pt x="10548" y="1333"/>
                      <a:pt x="10253" y="1333"/>
                    </a:cubicBezTo>
                    <a:cubicBezTo>
                      <a:pt x="9853" y="1333"/>
                      <a:pt x="9472" y="1431"/>
                      <a:pt x="9144" y="1621"/>
                    </a:cubicBezTo>
                    <a:cubicBezTo>
                      <a:pt x="8555" y="603"/>
                      <a:pt x="7434" y="1"/>
                      <a:pt x="61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 name="Google Shape;429;p48"/>
          <p:cNvGrpSpPr/>
          <p:nvPr/>
        </p:nvGrpSpPr>
        <p:grpSpPr>
          <a:xfrm flipH="1">
            <a:off x="6373872" y="437232"/>
            <a:ext cx="2232227" cy="1515212"/>
            <a:chOff x="-1124178" y="3287457"/>
            <a:chExt cx="2232227" cy="1515212"/>
          </a:xfrm>
        </p:grpSpPr>
        <p:grpSp>
          <p:nvGrpSpPr>
            <p:cNvPr id="430" name="Google Shape;430;p48"/>
            <p:cNvGrpSpPr/>
            <p:nvPr/>
          </p:nvGrpSpPr>
          <p:grpSpPr>
            <a:xfrm>
              <a:off x="-1124178" y="3287457"/>
              <a:ext cx="2126829" cy="1304995"/>
              <a:chOff x="1699700" y="4354100"/>
              <a:chExt cx="784200" cy="481175"/>
            </a:xfrm>
          </p:grpSpPr>
          <p:sp>
            <p:nvSpPr>
              <p:cNvPr id="431" name="Google Shape;431;p48"/>
              <p:cNvSpPr/>
              <p:nvPr/>
            </p:nvSpPr>
            <p:spPr>
              <a:xfrm>
                <a:off x="1835600" y="4495975"/>
                <a:ext cx="489325" cy="292950"/>
              </a:xfrm>
              <a:custGeom>
                <a:avLst/>
                <a:gdLst/>
                <a:ahLst/>
                <a:cxnLst/>
                <a:rect l="l" t="t" r="r" b="b"/>
                <a:pathLst>
                  <a:path w="19573" h="11718" extrusionOk="0">
                    <a:moveTo>
                      <a:pt x="8895" y="1"/>
                    </a:moveTo>
                    <a:cubicBezTo>
                      <a:pt x="5205" y="1"/>
                      <a:pt x="1733" y="2061"/>
                      <a:pt x="1" y="5411"/>
                    </a:cubicBezTo>
                    <a:lnTo>
                      <a:pt x="1813" y="6022"/>
                    </a:lnTo>
                    <a:cubicBezTo>
                      <a:pt x="3260" y="3448"/>
                      <a:pt x="5997" y="1880"/>
                      <a:pt x="8894" y="1880"/>
                    </a:cubicBezTo>
                    <a:cubicBezTo>
                      <a:pt x="9750" y="1880"/>
                      <a:pt x="10620" y="2016"/>
                      <a:pt x="11475" y="2304"/>
                    </a:cubicBezTo>
                    <a:cubicBezTo>
                      <a:pt x="15223" y="3568"/>
                      <a:pt x="17450" y="7317"/>
                      <a:pt x="16922" y="11107"/>
                    </a:cubicBezTo>
                    <a:lnTo>
                      <a:pt x="18734" y="11717"/>
                    </a:lnTo>
                    <a:cubicBezTo>
                      <a:pt x="19573" y="6933"/>
                      <a:pt x="16808" y="2118"/>
                      <a:pt x="12075" y="523"/>
                    </a:cubicBezTo>
                    <a:cubicBezTo>
                      <a:pt x="11021" y="169"/>
                      <a:pt x="9949" y="1"/>
                      <a:pt x="8895" y="1"/>
                    </a:cubicBezTo>
                    <a:close/>
                  </a:path>
                </a:pathLst>
              </a:custGeom>
              <a:solidFill>
                <a:srgbClr val="A9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8"/>
              <p:cNvSpPr/>
              <p:nvPr/>
            </p:nvSpPr>
            <p:spPr>
              <a:xfrm>
                <a:off x="1834575" y="4495250"/>
                <a:ext cx="480525" cy="294700"/>
              </a:xfrm>
              <a:custGeom>
                <a:avLst/>
                <a:gdLst/>
                <a:ahLst/>
                <a:cxnLst/>
                <a:rect l="l" t="t" r="r" b="b"/>
                <a:pathLst>
                  <a:path w="19221" h="11788" extrusionOk="0">
                    <a:moveTo>
                      <a:pt x="8935" y="62"/>
                    </a:moveTo>
                    <a:cubicBezTo>
                      <a:pt x="10006" y="62"/>
                      <a:pt x="11077" y="235"/>
                      <a:pt x="12106" y="583"/>
                    </a:cubicBezTo>
                    <a:cubicBezTo>
                      <a:pt x="14374" y="1349"/>
                      <a:pt x="16290" y="2903"/>
                      <a:pt x="17512" y="4964"/>
                    </a:cubicBezTo>
                    <a:cubicBezTo>
                      <a:pt x="18703" y="7003"/>
                      <a:pt x="19148" y="9396"/>
                      <a:pt x="18755" y="11705"/>
                    </a:cubicBezTo>
                    <a:lnTo>
                      <a:pt x="17004" y="11115"/>
                    </a:lnTo>
                    <a:cubicBezTo>
                      <a:pt x="17522" y="7252"/>
                      <a:pt x="15223" y="3545"/>
                      <a:pt x="11527" y="2302"/>
                    </a:cubicBezTo>
                    <a:cubicBezTo>
                      <a:pt x="10674" y="2015"/>
                      <a:pt x="9801" y="1878"/>
                      <a:pt x="8939" y="1878"/>
                    </a:cubicBezTo>
                    <a:cubicBezTo>
                      <a:pt x="6066" y="1878"/>
                      <a:pt x="3318" y="3405"/>
                      <a:pt x="1844" y="6009"/>
                    </a:cubicBezTo>
                    <a:lnTo>
                      <a:pt x="83" y="5419"/>
                    </a:lnTo>
                    <a:cubicBezTo>
                      <a:pt x="1171" y="3348"/>
                      <a:pt x="2962" y="1712"/>
                      <a:pt x="5147" y="811"/>
                    </a:cubicBezTo>
                    <a:cubicBezTo>
                      <a:pt x="6358" y="313"/>
                      <a:pt x="7646" y="62"/>
                      <a:pt x="8935" y="62"/>
                    </a:cubicBezTo>
                    <a:close/>
                    <a:moveTo>
                      <a:pt x="8933" y="0"/>
                    </a:moveTo>
                    <a:cubicBezTo>
                      <a:pt x="7636" y="0"/>
                      <a:pt x="6343" y="251"/>
                      <a:pt x="5127" y="749"/>
                    </a:cubicBezTo>
                    <a:cubicBezTo>
                      <a:pt x="2911" y="1660"/>
                      <a:pt x="1098" y="3317"/>
                      <a:pt x="11" y="5429"/>
                    </a:cubicBezTo>
                    <a:lnTo>
                      <a:pt x="0" y="5461"/>
                    </a:lnTo>
                    <a:lnTo>
                      <a:pt x="1864" y="6082"/>
                    </a:lnTo>
                    <a:lnTo>
                      <a:pt x="1885" y="6062"/>
                    </a:lnTo>
                    <a:cubicBezTo>
                      <a:pt x="3344" y="3463"/>
                      <a:pt x="6078" y="1944"/>
                      <a:pt x="8937" y="1944"/>
                    </a:cubicBezTo>
                    <a:cubicBezTo>
                      <a:pt x="9792" y="1944"/>
                      <a:pt x="10659" y="2080"/>
                      <a:pt x="11506" y="2364"/>
                    </a:cubicBezTo>
                    <a:cubicBezTo>
                      <a:pt x="15182" y="3607"/>
                      <a:pt x="17460" y="7283"/>
                      <a:pt x="16932" y="11125"/>
                    </a:cubicBezTo>
                    <a:lnTo>
                      <a:pt x="16932" y="11157"/>
                    </a:lnTo>
                    <a:lnTo>
                      <a:pt x="18806" y="11788"/>
                    </a:lnTo>
                    <a:lnTo>
                      <a:pt x="18806" y="11746"/>
                    </a:lnTo>
                    <a:cubicBezTo>
                      <a:pt x="19220" y="9417"/>
                      <a:pt x="18775" y="6994"/>
                      <a:pt x="17563" y="4932"/>
                    </a:cubicBezTo>
                    <a:cubicBezTo>
                      <a:pt x="16341" y="2861"/>
                      <a:pt x="14405" y="1287"/>
                      <a:pt x="12127" y="521"/>
                    </a:cubicBezTo>
                    <a:cubicBezTo>
                      <a:pt x="11089" y="173"/>
                      <a:pt x="10010" y="0"/>
                      <a:pt x="8933"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8"/>
              <p:cNvSpPr/>
              <p:nvPr/>
            </p:nvSpPr>
            <p:spPr>
              <a:xfrm>
                <a:off x="1700725" y="4354750"/>
                <a:ext cx="783175" cy="479475"/>
              </a:xfrm>
              <a:custGeom>
                <a:avLst/>
                <a:gdLst/>
                <a:ahLst/>
                <a:cxnLst/>
                <a:rect l="l" t="t" r="r" b="b"/>
                <a:pathLst>
                  <a:path w="31327" h="19179" extrusionOk="0">
                    <a:moveTo>
                      <a:pt x="14297" y="0"/>
                    </a:moveTo>
                    <a:cubicBezTo>
                      <a:pt x="8244" y="0"/>
                      <a:pt x="2556" y="3543"/>
                      <a:pt x="1" y="9248"/>
                    </a:cubicBezTo>
                    <a:lnTo>
                      <a:pt x="1803" y="9848"/>
                    </a:lnTo>
                    <a:cubicBezTo>
                      <a:pt x="4085" y="4927"/>
                      <a:pt x="9035" y="1884"/>
                      <a:pt x="14302" y="1884"/>
                    </a:cubicBezTo>
                    <a:cubicBezTo>
                      <a:pt x="15751" y="1884"/>
                      <a:pt x="17224" y="2114"/>
                      <a:pt x="18672" y="2599"/>
                    </a:cubicBezTo>
                    <a:cubicBezTo>
                      <a:pt x="25372" y="4857"/>
                      <a:pt x="29204" y="11816"/>
                      <a:pt x="27733" y="18568"/>
                    </a:cubicBezTo>
                    <a:lnTo>
                      <a:pt x="29524" y="19179"/>
                    </a:lnTo>
                    <a:cubicBezTo>
                      <a:pt x="31326" y="11422"/>
                      <a:pt x="26956" y="3407"/>
                      <a:pt x="19272" y="818"/>
                    </a:cubicBezTo>
                    <a:cubicBezTo>
                      <a:pt x="17624" y="264"/>
                      <a:pt x="15947" y="0"/>
                      <a:pt x="14297" y="0"/>
                    </a:cubicBezTo>
                    <a:close/>
                  </a:path>
                </a:pathLst>
              </a:custGeom>
              <a:solidFill>
                <a:srgbClr val="F4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8"/>
              <p:cNvSpPr/>
              <p:nvPr/>
            </p:nvSpPr>
            <p:spPr>
              <a:xfrm>
                <a:off x="1699700" y="4354100"/>
                <a:ext cx="761675" cy="481175"/>
              </a:xfrm>
              <a:custGeom>
                <a:avLst/>
                <a:gdLst/>
                <a:ahLst/>
                <a:cxnLst/>
                <a:rect l="l" t="t" r="r" b="b"/>
                <a:pathLst>
                  <a:path w="30467" h="19247" extrusionOk="0">
                    <a:moveTo>
                      <a:pt x="14334" y="62"/>
                    </a:moveTo>
                    <a:cubicBezTo>
                      <a:pt x="16008" y="62"/>
                      <a:pt x="17685" y="332"/>
                      <a:pt x="19303" y="876"/>
                    </a:cubicBezTo>
                    <a:cubicBezTo>
                      <a:pt x="23000" y="2118"/>
                      <a:pt x="26076" y="4686"/>
                      <a:pt x="27971" y="8104"/>
                    </a:cubicBezTo>
                    <a:cubicBezTo>
                      <a:pt x="29845" y="11490"/>
                      <a:pt x="30405" y="15415"/>
                      <a:pt x="29545" y="19164"/>
                    </a:cubicBezTo>
                    <a:lnTo>
                      <a:pt x="27805" y="18573"/>
                    </a:lnTo>
                    <a:cubicBezTo>
                      <a:pt x="28520" y="15291"/>
                      <a:pt x="27991" y="11862"/>
                      <a:pt x="26334" y="8912"/>
                    </a:cubicBezTo>
                    <a:cubicBezTo>
                      <a:pt x="24657" y="5929"/>
                      <a:pt x="21954" y="3692"/>
                      <a:pt x="18723" y="2605"/>
                    </a:cubicBezTo>
                    <a:cubicBezTo>
                      <a:pt x="17293" y="2120"/>
                      <a:pt x="15811" y="1880"/>
                      <a:pt x="14332" y="1880"/>
                    </a:cubicBezTo>
                    <a:cubicBezTo>
                      <a:pt x="12459" y="1880"/>
                      <a:pt x="10592" y="2266"/>
                      <a:pt x="8844" y="3030"/>
                    </a:cubicBezTo>
                    <a:cubicBezTo>
                      <a:pt x="5737" y="4376"/>
                      <a:pt x="3241" y="6788"/>
                      <a:pt x="1823" y="9833"/>
                    </a:cubicBezTo>
                    <a:lnTo>
                      <a:pt x="83" y="9253"/>
                    </a:lnTo>
                    <a:cubicBezTo>
                      <a:pt x="1667" y="5753"/>
                      <a:pt x="4484" y="2957"/>
                      <a:pt x="8026" y="1393"/>
                    </a:cubicBezTo>
                    <a:cubicBezTo>
                      <a:pt x="10035" y="508"/>
                      <a:pt x="12182" y="62"/>
                      <a:pt x="14334" y="62"/>
                    </a:cubicBezTo>
                    <a:close/>
                    <a:moveTo>
                      <a:pt x="14340" y="0"/>
                    </a:moveTo>
                    <a:cubicBezTo>
                      <a:pt x="12176" y="0"/>
                      <a:pt x="10018" y="449"/>
                      <a:pt x="7995" y="1341"/>
                    </a:cubicBezTo>
                    <a:cubicBezTo>
                      <a:pt x="4433" y="2915"/>
                      <a:pt x="1595" y="5722"/>
                      <a:pt x="21" y="9264"/>
                    </a:cubicBezTo>
                    <a:lnTo>
                      <a:pt x="0" y="9294"/>
                    </a:lnTo>
                    <a:lnTo>
                      <a:pt x="1854" y="9916"/>
                    </a:lnTo>
                    <a:lnTo>
                      <a:pt x="1864" y="9885"/>
                    </a:lnTo>
                    <a:cubicBezTo>
                      <a:pt x="3283" y="6840"/>
                      <a:pt x="5768" y="4427"/>
                      <a:pt x="8865" y="3081"/>
                    </a:cubicBezTo>
                    <a:cubicBezTo>
                      <a:pt x="10605" y="2323"/>
                      <a:pt x="12466" y="1944"/>
                      <a:pt x="14330" y="1944"/>
                    </a:cubicBezTo>
                    <a:cubicBezTo>
                      <a:pt x="15804" y="1944"/>
                      <a:pt x="17280" y="2181"/>
                      <a:pt x="18703" y="2657"/>
                    </a:cubicBezTo>
                    <a:cubicBezTo>
                      <a:pt x="21923" y="3744"/>
                      <a:pt x="24615" y="5971"/>
                      <a:pt x="26283" y="8942"/>
                    </a:cubicBezTo>
                    <a:cubicBezTo>
                      <a:pt x="27940" y="11883"/>
                      <a:pt x="28458" y="15311"/>
                      <a:pt x="27743" y="18594"/>
                    </a:cubicBezTo>
                    <a:lnTo>
                      <a:pt x="27733" y="18614"/>
                    </a:lnTo>
                    <a:lnTo>
                      <a:pt x="29586" y="19246"/>
                    </a:lnTo>
                    <a:lnTo>
                      <a:pt x="29597" y="19205"/>
                    </a:lnTo>
                    <a:cubicBezTo>
                      <a:pt x="30467" y="15436"/>
                      <a:pt x="29917" y="11480"/>
                      <a:pt x="28023" y="8072"/>
                    </a:cubicBezTo>
                    <a:cubicBezTo>
                      <a:pt x="26117" y="4645"/>
                      <a:pt x="23031" y="2066"/>
                      <a:pt x="19324" y="813"/>
                    </a:cubicBezTo>
                    <a:cubicBezTo>
                      <a:pt x="17700" y="270"/>
                      <a:pt x="16018" y="0"/>
                      <a:pt x="1434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8"/>
              <p:cNvSpPr/>
              <p:nvPr/>
            </p:nvSpPr>
            <p:spPr>
              <a:xfrm>
                <a:off x="1745775" y="4401850"/>
                <a:ext cx="685050" cy="417100"/>
              </a:xfrm>
              <a:custGeom>
                <a:avLst/>
                <a:gdLst/>
                <a:ahLst/>
                <a:cxnLst/>
                <a:rect l="l" t="t" r="r" b="b"/>
                <a:pathLst>
                  <a:path w="27402" h="16684" extrusionOk="0">
                    <a:moveTo>
                      <a:pt x="12500" y="0"/>
                    </a:moveTo>
                    <a:cubicBezTo>
                      <a:pt x="7233" y="0"/>
                      <a:pt x="2283" y="3043"/>
                      <a:pt x="1" y="7964"/>
                    </a:cubicBezTo>
                    <a:lnTo>
                      <a:pt x="1792" y="8576"/>
                    </a:lnTo>
                    <a:cubicBezTo>
                      <a:pt x="3806" y="4434"/>
                      <a:pt x="8006" y="1885"/>
                      <a:pt x="12482" y="1885"/>
                    </a:cubicBezTo>
                    <a:cubicBezTo>
                      <a:pt x="13736" y="1885"/>
                      <a:pt x="15013" y="2085"/>
                      <a:pt x="16269" y="2507"/>
                    </a:cubicBezTo>
                    <a:cubicBezTo>
                      <a:pt x="21996" y="4433"/>
                      <a:pt x="25289" y="10305"/>
                      <a:pt x="24129" y="16083"/>
                    </a:cubicBezTo>
                    <a:lnTo>
                      <a:pt x="25931" y="16684"/>
                    </a:lnTo>
                    <a:cubicBezTo>
                      <a:pt x="27402" y="9932"/>
                      <a:pt x="23570" y="2973"/>
                      <a:pt x="16870" y="715"/>
                    </a:cubicBezTo>
                    <a:cubicBezTo>
                      <a:pt x="15422" y="230"/>
                      <a:pt x="13949" y="0"/>
                      <a:pt x="12500" y="0"/>
                    </a:cubicBezTo>
                    <a:close/>
                  </a:path>
                </a:pathLst>
              </a:custGeom>
              <a:solidFill>
                <a:srgbClr val="F2C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8"/>
              <p:cNvSpPr/>
              <p:nvPr/>
            </p:nvSpPr>
            <p:spPr>
              <a:xfrm>
                <a:off x="1744750" y="4401075"/>
                <a:ext cx="667950" cy="418925"/>
              </a:xfrm>
              <a:custGeom>
                <a:avLst/>
                <a:gdLst/>
                <a:ahLst/>
                <a:cxnLst/>
                <a:rect l="l" t="t" r="r" b="b"/>
                <a:pathLst>
                  <a:path w="26718" h="16757" extrusionOk="0">
                    <a:moveTo>
                      <a:pt x="12528" y="65"/>
                    </a:moveTo>
                    <a:cubicBezTo>
                      <a:pt x="14002" y="65"/>
                      <a:pt x="15478" y="302"/>
                      <a:pt x="16901" y="778"/>
                    </a:cubicBezTo>
                    <a:cubicBezTo>
                      <a:pt x="20121" y="1865"/>
                      <a:pt x="22813" y="4092"/>
                      <a:pt x="24481" y="7063"/>
                    </a:cubicBezTo>
                    <a:cubicBezTo>
                      <a:pt x="26127" y="9994"/>
                      <a:pt x="26645" y="13412"/>
                      <a:pt x="25941" y="16673"/>
                    </a:cubicBezTo>
                    <a:lnTo>
                      <a:pt x="24212" y="16093"/>
                    </a:lnTo>
                    <a:cubicBezTo>
                      <a:pt x="25361" y="10243"/>
                      <a:pt x="21975" y="4412"/>
                      <a:pt x="16321" y="2507"/>
                    </a:cubicBezTo>
                    <a:cubicBezTo>
                      <a:pt x="15071" y="2086"/>
                      <a:pt x="13795" y="1886"/>
                      <a:pt x="12536" y="1886"/>
                    </a:cubicBezTo>
                    <a:cubicBezTo>
                      <a:pt x="8087" y="1886"/>
                      <a:pt x="3857" y="4392"/>
                      <a:pt x="1823" y="8565"/>
                    </a:cubicBezTo>
                    <a:lnTo>
                      <a:pt x="83" y="7974"/>
                    </a:lnTo>
                    <a:cubicBezTo>
                      <a:pt x="1492" y="4951"/>
                      <a:pt x="3977" y="2548"/>
                      <a:pt x="7063" y="1202"/>
                    </a:cubicBezTo>
                    <a:cubicBezTo>
                      <a:pt x="8803" y="444"/>
                      <a:pt x="10664" y="65"/>
                      <a:pt x="12528" y="65"/>
                    </a:cubicBezTo>
                    <a:close/>
                    <a:moveTo>
                      <a:pt x="12530" y="1"/>
                    </a:moveTo>
                    <a:cubicBezTo>
                      <a:pt x="10657" y="1"/>
                      <a:pt x="8790" y="387"/>
                      <a:pt x="7042" y="1151"/>
                    </a:cubicBezTo>
                    <a:cubicBezTo>
                      <a:pt x="3925" y="2497"/>
                      <a:pt x="1429" y="4930"/>
                      <a:pt x="10" y="7985"/>
                    </a:cubicBezTo>
                    <a:lnTo>
                      <a:pt x="0" y="8016"/>
                    </a:lnTo>
                    <a:lnTo>
                      <a:pt x="1854" y="8637"/>
                    </a:lnTo>
                    <a:lnTo>
                      <a:pt x="1864" y="8617"/>
                    </a:lnTo>
                    <a:cubicBezTo>
                      <a:pt x="3882" y="4452"/>
                      <a:pt x="8095" y="1948"/>
                      <a:pt x="12528" y="1948"/>
                    </a:cubicBezTo>
                    <a:cubicBezTo>
                      <a:pt x="13783" y="1948"/>
                      <a:pt x="15055" y="2148"/>
                      <a:pt x="16300" y="2569"/>
                    </a:cubicBezTo>
                    <a:cubicBezTo>
                      <a:pt x="21934" y="4464"/>
                      <a:pt x="25309" y="10284"/>
                      <a:pt x="24139" y="16104"/>
                    </a:cubicBezTo>
                    <a:lnTo>
                      <a:pt x="24139" y="16135"/>
                    </a:lnTo>
                    <a:lnTo>
                      <a:pt x="25993" y="16756"/>
                    </a:lnTo>
                    <a:lnTo>
                      <a:pt x="26003" y="16725"/>
                    </a:lnTo>
                    <a:cubicBezTo>
                      <a:pt x="26718" y="13432"/>
                      <a:pt x="26200" y="9983"/>
                      <a:pt x="24532" y="7033"/>
                    </a:cubicBezTo>
                    <a:cubicBezTo>
                      <a:pt x="22855" y="4050"/>
                      <a:pt x="20152" y="1813"/>
                      <a:pt x="16921" y="726"/>
                    </a:cubicBezTo>
                    <a:cubicBezTo>
                      <a:pt x="15491" y="241"/>
                      <a:pt x="14009" y="1"/>
                      <a:pt x="1253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8"/>
              <p:cNvSpPr/>
              <p:nvPr/>
            </p:nvSpPr>
            <p:spPr>
              <a:xfrm>
                <a:off x="1790550" y="4448975"/>
                <a:ext cx="587475" cy="354950"/>
              </a:xfrm>
              <a:custGeom>
                <a:avLst/>
                <a:gdLst/>
                <a:ahLst/>
                <a:cxnLst/>
                <a:rect l="l" t="t" r="r" b="b"/>
                <a:pathLst>
                  <a:path w="23499" h="14198" extrusionOk="0">
                    <a:moveTo>
                      <a:pt x="10691" y="0"/>
                    </a:moveTo>
                    <a:cubicBezTo>
                      <a:pt x="6215" y="0"/>
                      <a:pt x="2015" y="2549"/>
                      <a:pt x="1" y="6691"/>
                    </a:cubicBezTo>
                    <a:lnTo>
                      <a:pt x="1803" y="7291"/>
                    </a:lnTo>
                    <a:cubicBezTo>
                      <a:pt x="3535" y="3941"/>
                      <a:pt x="7007" y="1881"/>
                      <a:pt x="10697" y="1881"/>
                    </a:cubicBezTo>
                    <a:cubicBezTo>
                      <a:pt x="11751" y="1881"/>
                      <a:pt x="12823" y="2049"/>
                      <a:pt x="13877" y="2403"/>
                    </a:cubicBezTo>
                    <a:cubicBezTo>
                      <a:pt x="18610" y="3998"/>
                      <a:pt x="21375" y="8813"/>
                      <a:pt x="20536" y="13597"/>
                    </a:cubicBezTo>
                    <a:lnTo>
                      <a:pt x="22338" y="14198"/>
                    </a:lnTo>
                    <a:cubicBezTo>
                      <a:pt x="23498" y="8420"/>
                      <a:pt x="20205" y="2548"/>
                      <a:pt x="14478" y="622"/>
                    </a:cubicBezTo>
                    <a:cubicBezTo>
                      <a:pt x="13222" y="200"/>
                      <a:pt x="11945" y="0"/>
                      <a:pt x="1069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8"/>
              <p:cNvSpPr/>
              <p:nvPr/>
            </p:nvSpPr>
            <p:spPr>
              <a:xfrm>
                <a:off x="1789525" y="4448225"/>
                <a:ext cx="589525" cy="356750"/>
              </a:xfrm>
              <a:custGeom>
                <a:avLst/>
                <a:gdLst/>
                <a:ahLst/>
                <a:cxnLst/>
                <a:rect l="l" t="t" r="r" b="b"/>
                <a:pathLst>
                  <a:path w="23581" h="14270" extrusionOk="0">
                    <a:moveTo>
                      <a:pt x="10746" y="65"/>
                    </a:moveTo>
                    <a:cubicBezTo>
                      <a:pt x="11998" y="65"/>
                      <a:pt x="13267" y="264"/>
                      <a:pt x="14509" y="683"/>
                    </a:cubicBezTo>
                    <a:cubicBezTo>
                      <a:pt x="20132" y="2568"/>
                      <a:pt x="23508" y="8377"/>
                      <a:pt x="22359" y="14187"/>
                    </a:cubicBezTo>
                    <a:lnTo>
                      <a:pt x="20619" y="13607"/>
                    </a:lnTo>
                    <a:cubicBezTo>
                      <a:pt x="21012" y="11277"/>
                      <a:pt x="20567" y="8864"/>
                      <a:pt x="19365" y="6813"/>
                    </a:cubicBezTo>
                    <a:cubicBezTo>
                      <a:pt x="18143" y="4742"/>
                      <a:pt x="16207" y="3168"/>
                      <a:pt x="13929" y="2402"/>
                    </a:cubicBezTo>
                    <a:cubicBezTo>
                      <a:pt x="12891" y="2054"/>
                      <a:pt x="11812" y="1881"/>
                      <a:pt x="10735" y="1881"/>
                    </a:cubicBezTo>
                    <a:cubicBezTo>
                      <a:pt x="9438" y="1881"/>
                      <a:pt x="8145" y="2132"/>
                      <a:pt x="6929" y="2630"/>
                    </a:cubicBezTo>
                    <a:cubicBezTo>
                      <a:pt x="4723" y="3541"/>
                      <a:pt x="2921" y="5188"/>
                      <a:pt x="1834" y="7280"/>
                    </a:cubicBezTo>
                    <a:lnTo>
                      <a:pt x="94" y="6700"/>
                    </a:lnTo>
                    <a:cubicBezTo>
                      <a:pt x="2119" y="2552"/>
                      <a:pt x="6326" y="65"/>
                      <a:pt x="10746" y="65"/>
                    </a:cubicBezTo>
                    <a:close/>
                    <a:moveTo>
                      <a:pt x="10741" y="0"/>
                    </a:moveTo>
                    <a:cubicBezTo>
                      <a:pt x="6283" y="0"/>
                      <a:pt x="2048" y="2510"/>
                      <a:pt x="21" y="6700"/>
                    </a:cubicBezTo>
                    <a:lnTo>
                      <a:pt x="0" y="6731"/>
                    </a:lnTo>
                    <a:lnTo>
                      <a:pt x="1864" y="7363"/>
                    </a:lnTo>
                    <a:lnTo>
                      <a:pt x="1875" y="7331"/>
                    </a:lnTo>
                    <a:cubicBezTo>
                      <a:pt x="2952" y="5239"/>
                      <a:pt x="4754" y="3593"/>
                      <a:pt x="6949" y="2692"/>
                    </a:cubicBezTo>
                    <a:cubicBezTo>
                      <a:pt x="8160" y="2194"/>
                      <a:pt x="9448" y="1943"/>
                      <a:pt x="10737" y="1943"/>
                    </a:cubicBezTo>
                    <a:cubicBezTo>
                      <a:pt x="11808" y="1943"/>
                      <a:pt x="12879" y="2116"/>
                      <a:pt x="13908" y="2464"/>
                    </a:cubicBezTo>
                    <a:cubicBezTo>
                      <a:pt x="16176" y="3230"/>
                      <a:pt x="18092" y="4784"/>
                      <a:pt x="19314" y="6845"/>
                    </a:cubicBezTo>
                    <a:cubicBezTo>
                      <a:pt x="20515" y="8895"/>
                      <a:pt x="20960" y="11298"/>
                      <a:pt x="20557" y="13617"/>
                    </a:cubicBezTo>
                    <a:lnTo>
                      <a:pt x="20546" y="13648"/>
                    </a:lnTo>
                    <a:lnTo>
                      <a:pt x="22400" y="14269"/>
                    </a:lnTo>
                    <a:lnTo>
                      <a:pt x="22410" y="14239"/>
                    </a:lnTo>
                    <a:cubicBezTo>
                      <a:pt x="23581" y="8377"/>
                      <a:pt x="20194" y="2526"/>
                      <a:pt x="14530" y="621"/>
                    </a:cubicBezTo>
                    <a:cubicBezTo>
                      <a:pt x="13279" y="201"/>
                      <a:pt x="12001" y="0"/>
                      <a:pt x="1074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48"/>
            <p:cNvGrpSpPr/>
            <p:nvPr/>
          </p:nvGrpSpPr>
          <p:grpSpPr>
            <a:xfrm>
              <a:off x="165158" y="4285351"/>
              <a:ext cx="942892" cy="517318"/>
              <a:chOff x="2074050" y="4066725"/>
              <a:chExt cx="412175" cy="226150"/>
            </a:xfrm>
          </p:grpSpPr>
          <p:sp>
            <p:nvSpPr>
              <p:cNvPr id="440" name="Google Shape;440;p48"/>
              <p:cNvSpPr/>
              <p:nvPr/>
            </p:nvSpPr>
            <p:spPr>
              <a:xfrm>
                <a:off x="2074050" y="4067425"/>
                <a:ext cx="411150" cy="224725"/>
              </a:xfrm>
              <a:custGeom>
                <a:avLst/>
                <a:gdLst/>
                <a:ahLst/>
                <a:cxnLst/>
                <a:rect l="l" t="t" r="r" b="b"/>
                <a:pathLst>
                  <a:path w="16446" h="8989" extrusionOk="0">
                    <a:moveTo>
                      <a:pt x="6179" y="0"/>
                    </a:moveTo>
                    <a:cubicBezTo>
                      <a:pt x="4612" y="0"/>
                      <a:pt x="3024" y="934"/>
                      <a:pt x="2662" y="2618"/>
                    </a:cubicBezTo>
                    <a:cubicBezTo>
                      <a:pt x="2638" y="2615"/>
                      <a:pt x="2615" y="2614"/>
                      <a:pt x="2593" y="2614"/>
                    </a:cubicBezTo>
                    <a:cubicBezTo>
                      <a:pt x="2548" y="2614"/>
                      <a:pt x="2507" y="2618"/>
                      <a:pt x="2465" y="2618"/>
                    </a:cubicBezTo>
                    <a:cubicBezTo>
                      <a:pt x="1326" y="2733"/>
                      <a:pt x="663" y="3354"/>
                      <a:pt x="404" y="4120"/>
                    </a:cubicBezTo>
                    <a:lnTo>
                      <a:pt x="394" y="4109"/>
                    </a:lnTo>
                    <a:lnTo>
                      <a:pt x="394" y="4109"/>
                    </a:lnTo>
                    <a:cubicBezTo>
                      <a:pt x="1" y="4990"/>
                      <a:pt x="238" y="5922"/>
                      <a:pt x="798" y="6574"/>
                    </a:cubicBezTo>
                    <a:cubicBezTo>
                      <a:pt x="1196" y="7105"/>
                      <a:pt x="1795" y="7465"/>
                      <a:pt x="2546" y="7465"/>
                    </a:cubicBezTo>
                    <a:cubicBezTo>
                      <a:pt x="2557" y="7465"/>
                      <a:pt x="2568" y="7465"/>
                      <a:pt x="2579" y="7465"/>
                    </a:cubicBezTo>
                    <a:cubicBezTo>
                      <a:pt x="2605" y="7466"/>
                      <a:pt x="2630" y="7466"/>
                      <a:pt x="2656" y="7466"/>
                    </a:cubicBezTo>
                    <a:cubicBezTo>
                      <a:pt x="2931" y="7466"/>
                      <a:pt x="3205" y="7413"/>
                      <a:pt x="3480" y="7310"/>
                    </a:cubicBezTo>
                    <a:cubicBezTo>
                      <a:pt x="4118" y="8117"/>
                      <a:pt x="5188" y="8578"/>
                      <a:pt x="6251" y="8578"/>
                    </a:cubicBezTo>
                    <a:cubicBezTo>
                      <a:pt x="6810" y="8578"/>
                      <a:pt x="7368" y="8451"/>
                      <a:pt x="7860" y="8180"/>
                    </a:cubicBezTo>
                    <a:cubicBezTo>
                      <a:pt x="8448" y="8730"/>
                      <a:pt x="9233" y="8988"/>
                      <a:pt x="10025" y="8988"/>
                    </a:cubicBezTo>
                    <a:cubicBezTo>
                      <a:pt x="11259" y="8988"/>
                      <a:pt x="12510" y="8363"/>
                      <a:pt x="13059" y="7248"/>
                    </a:cubicBezTo>
                    <a:cubicBezTo>
                      <a:pt x="13364" y="7381"/>
                      <a:pt x="13678" y="7444"/>
                      <a:pt x="13985" y="7444"/>
                    </a:cubicBezTo>
                    <a:cubicBezTo>
                      <a:pt x="14177" y="7444"/>
                      <a:pt x="14367" y="7420"/>
                      <a:pt x="14550" y="7372"/>
                    </a:cubicBezTo>
                    <a:cubicBezTo>
                      <a:pt x="15368" y="7248"/>
                      <a:pt x="15907" y="6750"/>
                      <a:pt x="16165" y="6129"/>
                    </a:cubicBezTo>
                    <a:cubicBezTo>
                      <a:pt x="16383" y="5621"/>
                      <a:pt x="16445" y="5176"/>
                      <a:pt x="16425" y="4783"/>
                    </a:cubicBezTo>
                    <a:lnTo>
                      <a:pt x="16414" y="4710"/>
                    </a:lnTo>
                    <a:cubicBezTo>
                      <a:pt x="16298" y="3643"/>
                      <a:pt x="15552" y="2587"/>
                      <a:pt x="14237" y="2587"/>
                    </a:cubicBezTo>
                    <a:cubicBezTo>
                      <a:pt x="13792" y="2587"/>
                      <a:pt x="13281" y="2708"/>
                      <a:pt x="12707" y="2991"/>
                    </a:cubicBezTo>
                    <a:lnTo>
                      <a:pt x="12707" y="2981"/>
                    </a:lnTo>
                    <a:cubicBezTo>
                      <a:pt x="12360" y="2007"/>
                      <a:pt x="11287" y="1336"/>
                      <a:pt x="10246" y="1336"/>
                    </a:cubicBezTo>
                    <a:cubicBezTo>
                      <a:pt x="9858" y="1336"/>
                      <a:pt x="9474" y="1430"/>
                      <a:pt x="9134" y="1635"/>
                    </a:cubicBezTo>
                    <a:cubicBezTo>
                      <a:pt x="8506" y="520"/>
                      <a:pt x="7348" y="0"/>
                      <a:pt x="617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8"/>
              <p:cNvSpPr/>
              <p:nvPr/>
            </p:nvSpPr>
            <p:spPr>
              <a:xfrm>
                <a:off x="2074050" y="4066725"/>
                <a:ext cx="412175" cy="226150"/>
              </a:xfrm>
              <a:custGeom>
                <a:avLst/>
                <a:gdLst/>
                <a:ahLst/>
                <a:cxnLst/>
                <a:rect l="l" t="t" r="r" b="b"/>
                <a:pathLst>
                  <a:path w="16487" h="9046" extrusionOk="0">
                    <a:moveTo>
                      <a:pt x="6185" y="63"/>
                    </a:moveTo>
                    <a:cubicBezTo>
                      <a:pt x="7428" y="63"/>
                      <a:pt x="8531" y="664"/>
                      <a:pt x="9103" y="1673"/>
                    </a:cubicBezTo>
                    <a:lnTo>
                      <a:pt x="9124" y="1704"/>
                    </a:lnTo>
                    <a:lnTo>
                      <a:pt x="9144" y="1693"/>
                    </a:lnTo>
                    <a:cubicBezTo>
                      <a:pt x="9471" y="1494"/>
                      <a:pt x="9853" y="1394"/>
                      <a:pt x="10255" y="1394"/>
                    </a:cubicBezTo>
                    <a:cubicBezTo>
                      <a:pt x="10542" y="1394"/>
                      <a:pt x="10839" y="1445"/>
                      <a:pt x="11133" y="1548"/>
                    </a:cubicBezTo>
                    <a:cubicBezTo>
                      <a:pt x="11868" y="1818"/>
                      <a:pt x="12448" y="2367"/>
                      <a:pt x="12676" y="3019"/>
                    </a:cubicBezTo>
                    <a:lnTo>
                      <a:pt x="12686" y="3060"/>
                    </a:lnTo>
                    <a:lnTo>
                      <a:pt x="12727" y="3050"/>
                    </a:lnTo>
                    <a:cubicBezTo>
                      <a:pt x="13274" y="2780"/>
                      <a:pt x="13786" y="2643"/>
                      <a:pt x="14252" y="2643"/>
                    </a:cubicBezTo>
                    <a:cubicBezTo>
                      <a:pt x="14608" y="2643"/>
                      <a:pt x="14937" y="2723"/>
                      <a:pt x="15233" y="2885"/>
                    </a:cubicBezTo>
                    <a:cubicBezTo>
                      <a:pt x="15865" y="3237"/>
                      <a:pt x="16290" y="3930"/>
                      <a:pt x="16383" y="4749"/>
                    </a:cubicBezTo>
                    <a:lnTo>
                      <a:pt x="16393" y="4811"/>
                    </a:lnTo>
                    <a:cubicBezTo>
                      <a:pt x="16425" y="5235"/>
                      <a:pt x="16342" y="5670"/>
                      <a:pt x="16145" y="6136"/>
                    </a:cubicBezTo>
                    <a:cubicBezTo>
                      <a:pt x="15855" y="6820"/>
                      <a:pt x="15286" y="7255"/>
                      <a:pt x="14540" y="7368"/>
                    </a:cubicBezTo>
                    <a:cubicBezTo>
                      <a:pt x="14354" y="7415"/>
                      <a:pt x="14166" y="7438"/>
                      <a:pt x="13980" y="7438"/>
                    </a:cubicBezTo>
                    <a:cubicBezTo>
                      <a:pt x="13669" y="7438"/>
                      <a:pt x="13364" y="7374"/>
                      <a:pt x="13079" y="7244"/>
                    </a:cubicBezTo>
                    <a:lnTo>
                      <a:pt x="13049" y="7234"/>
                    </a:lnTo>
                    <a:lnTo>
                      <a:pt x="13038" y="7255"/>
                    </a:lnTo>
                    <a:cubicBezTo>
                      <a:pt x="12614" y="8114"/>
                      <a:pt x="11733" y="8735"/>
                      <a:pt x="10677" y="8922"/>
                    </a:cubicBezTo>
                    <a:cubicBezTo>
                      <a:pt x="10453" y="8963"/>
                      <a:pt x="10230" y="8984"/>
                      <a:pt x="10011" y="8984"/>
                    </a:cubicBezTo>
                    <a:cubicBezTo>
                      <a:pt x="9194" y="8984"/>
                      <a:pt x="8428" y="8701"/>
                      <a:pt x="7881" y="8187"/>
                    </a:cubicBezTo>
                    <a:lnTo>
                      <a:pt x="7860" y="8176"/>
                    </a:lnTo>
                    <a:lnTo>
                      <a:pt x="7839" y="8187"/>
                    </a:lnTo>
                    <a:cubicBezTo>
                      <a:pt x="7365" y="8447"/>
                      <a:pt x="6817" y="8571"/>
                      <a:pt x="6264" y="8571"/>
                    </a:cubicBezTo>
                    <a:cubicBezTo>
                      <a:pt x="5212" y="8571"/>
                      <a:pt x="4139" y="8124"/>
                      <a:pt x="3501" y="7317"/>
                    </a:cubicBezTo>
                    <a:lnTo>
                      <a:pt x="3490" y="7296"/>
                    </a:lnTo>
                    <a:lnTo>
                      <a:pt x="3469" y="7306"/>
                    </a:lnTo>
                    <a:cubicBezTo>
                      <a:pt x="3203" y="7411"/>
                      <a:pt x="2936" y="7463"/>
                      <a:pt x="2654" y="7463"/>
                    </a:cubicBezTo>
                    <a:cubicBezTo>
                      <a:pt x="2629" y="7463"/>
                      <a:pt x="2604" y="7463"/>
                      <a:pt x="2579" y="7462"/>
                    </a:cubicBezTo>
                    <a:lnTo>
                      <a:pt x="2558" y="7462"/>
                    </a:lnTo>
                    <a:cubicBezTo>
                      <a:pt x="1865" y="7462"/>
                      <a:pt x="1243" y="7151"/>
                      <a:pt x="818" y="6592"/>
                    </a:cubicBezTo>
                    <a:cubicBezTo>
                      <a:pt x="249" y="5919"/>
                      <a:pt x="84" y="5039"/>
                      <a:pt x="373" y="4272"/>
                    </a:cubicBezTo>
                    <a:lnTo>
                      <a:pt x="373" y="4272"/>
                    </a:lnTo>
                    <a:lnTo>
                      <a:pt x="383" y="4293"/>
                    </a:lnTo>
                    <a:lnTo>
                      <a:pt x="425" y="4158"/>
                    </a:lnTo>
                    <a:cubicBezTo>
                      <a:pt x="726" y="3299"/>
                      <a:pt x="1450" y="2781"/>
                      <a:pt x="2465" y="2678"/>
                    </a:cubicBezTo>
                    <a:cubicBezTo>
                      <a:pt x="2507" y="2678"/>
                      <a:pt x="2548" y="2673"/>
                      <a:pt x="2593" y="2673"/>
                    </a:cubicBezTo>
                    <a:cubicBezTo>
                      <a:pt x="2615" y="2673"/>
                      <a:pt x="2638" y="2674"/>
                      <a:pt x="2662" y="2678"/>
                    </a:cubicBezTo>
                    <a:lnTo>
                      <a:pt x="2682" y="2678"/>
                    </a:lnTo>
                    <a:lnTo>
                      <a:pt x="2693" y="2646"/>
                    </a:lnTo>
                    <a:cubicBezTo>
                      <a:pt x="2972" y="1321"/>
                      <a:pt x="4111" y="327"/>
                      <a:pt x="5582" y="109"/>
                    </a:cubicBezTo>
                    <a:cubicBezTo>
                      <a:pt x="5786" y="78"/>
                      <a:pt x="5987" y="63"/>
                      <a:pt x="6185" y="63"/>
                    </a:cubicBezTo>
                    <a:close/>
                    <a:moveTo>
                      <a:pt x="6180" y="1"/>
                    </a:moveTo>
                    <a:cubicBezTo>
                      <a:pt x="5980" y="1"/>
                      <a:pt x="5777" y="16"/>
                      <a:pt x="5572" y="47"/>
                    </a:cubicBezTo>
                    <a:cubicBezTo>
                      <a:pt x="4081" y="264"/>
                      <a:pt x="2931" y="1279"/>
                      <a:pt x="2631" y="2616"/>
                    </a:cubicBezTo>
                    <a:lnTo>
                      <a:pt x="2465" y="2616"/>
                    </a:lnTo>
                    <a:cubicBezTo>
                      <a:pt x="1440" y="2719"/>
                      <a:pt x="705" y="3226"/>
                      <a:pt x="394" y="4075"/>
                    </a:cubicBezTo>
                    <a:lnTo>
                      <a:pt x="373" y="4127"/>
                    </a:lnTo>
                    <a:cubicBezTo>
                      <a:pt x="1" y="4945"/>
                      <a:pt x="156" y="5898"/>
                      <a:pt x="777" y="6623"/>
                    </a:cubicBezTo>
                    <a:cubicBezTo>
                      <a:pt x="1205" y="7205"/>
                      <a:pt x="1835" y="7524"/>
                      <a:pt x="2546" y="7524"/>
                    </a:cubicBezTo>
                    <a:cubicBezTo>
                      <a:pt x="2557" y="7524"/>
                      <a:pt x="2568" y="7524"/>
                      <a:pt x="2579" y="7524"/>
                    </a:cubicBezTo>
                    <a:cubicBezTo>
                      <a:pt x="2603" y="7525"/>
                      <a:pt x="2628" y="7525"/>
                      <a:pt x="2652" y="7525"/>
                    </a:cubicBezTo>
                    <a:cubicBezTo>
                      <a:pt x="2928" y="7525"/>
                      <a:pt x="3203" y="7473"/>
                      <a:pt x="3469" y="7368"/>
                    </a:cubicBezTo>
                    <a:cubicBezTo>
                      <a:pt x="4127" y="8188"/>
                      <a:pt x="5192" y="8640"/>
                      <a:pt x="6247" y="8640"/>
                    </a:cubicBezTo>
                    <a:cubicBezTo>
                      <a:pt x="6804" y="8640"/>
                      <a:pt x="7359" y="8514"/>
                      <a:pt x="7850" y="8249"/>
                    </a:cubicBezTo>
                    <a:cubicBezTo>
                      <a:pt x="8419" y="8767"/>
                      <a:pt x="9196" y="9046"/>
                      <a:pt x="10025" y="9046"/>
                    </a:cubicBezTo>
                    <a:cubicBezTo>
                      <a:pt x="10242" y="9046"/>
                      <a:pt x="10460" y="9025"/>
                      <a:pt x="10688" y="8984"/>
                    </a:cubicBezTo>
                    <a:cubicBezTo>
                      <a:pt x="11754" y="8797"/>
                      <a:pt x="12644" y="8166"/>
                      <a:pt x="13079" y="7317"/>
                    </a:cubicBezTo>
                    <a:cubicBezTo>
                      <a:pt x="13369" y="7439"/>
                      <a:pt x="13674" y="7501"/>
                      <a:pt x="13985" y="7501"/>
                    </a:cubicBezTo>
                    <a:cubicBezTo>
                      <a:pt x="14175" y="7501"/>
                      <a:pt x="14368" y="7478"/>
                      <a:pt x="14561" y="7430"/>
                    </a:cubicBezTo>
                    <a:cubicBezTo>
                      <a:pt x="15316" y="7317"/>
                      <a:pt x="15896" y="6871"/>
                      <a:pt x="16197" y="6167"/>
                    </a:cubicBezTo>
                    <a:cubicBezTo>
                      <a:pt x="16404" y="5691"/>
                      <a:pt x="16487" y="5246"/>
                      <a:pt x="16455" y="4800"/>
                    </a:cubicBezTo>
                    <a:lnTo>
                      <a:pt x="16445" y="4738"/>
                    </a:lnTo>
                    <a:cubicBezTo>
                      <a:pt x="16352" y="3900"/>
                      <a:pt x="15917" y="3185"/>
                      <a:pt x="15265" y="2833"/>
                    </a:cubicBezTo>
                    <a:cubicBezTo>
                      <a:pt x="15014" y="2699"/>
                      <a:pt x="14673" y="2583"/>
                      <a:pt x="14234" y="2583"/>
                    </a:cubicBezTo>
                    <a:cubicBezTo>
                      <a:pt x="13820" y="2583"/>
                      <a:pt x="13320" y="2686"/>
                      <a:pt x="12727" y="2978"/>
                    </a:cubicBezTo>
                    <a:cubicBezTo>
                      <a:pt x="12479" y="2315"/>
                      <a:pt x="11899" y="1766"/>
                      <a:pt x="11153" y="1497"/>
                    </a:cubicBezTo>
                    <a:cubicBezTo>
                      <a:pt x="10854" y="1387"/>
                      <a:pt x="10548" y="1333"/>
                      <a:pt x="10253" y="1333"/>
                    </a:cubicBezTo>
                    <a:cubicBezTo>
                      <a:pt x="9853" y="1333"/>
                      <a:pt x="9472" y="1431"/>
                      <a:pt x="9144" y="1621"/>
                    </a:cubicBezTo>
                    <a:cubicBezTo>
                      <a:pt x="8555" y="603"/>
                      <a:pt x="7434" y="1"/>
                      <a:pt x="61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1551624"/>
            <a:ext cx="6751832" cy="1132845"/>
          </a:xfrm>
          <a:prstGeom prst="rect">
            <a:avLst/>
          </a:prstGeom>
          <a:solidFill>
            <a:schemeClr val="bg1"/>
          </a:solidFill>
          <a:ln>
            <a:solidFill>
              <a:srgbClr val="00B050"/>
            </a:solidFill>
          </a:ln>
        </p:spPr>
        <p:txBody>
          <a:bodyPr spcFirstLastPara="1" wrap="square" lIns="91425" tIns="91425" rIns="91425" bIns="91425" anchor="t" anchorCtr="0">
            <a:noAutofit/>
          </a:bodyPr>
          <a:lstStyle/>
          <a:p>
            <a:pPr>
              <a:tabLst>
                <a:tab pos="90170" algn="l"/>
                <a:tab pos="180340" algn="l"/>
              </a:tabLst>
            </a:pPr>
            <a:r>
              <a:rPr lang="vi-VN" sz="2800" i="1" dirty="0">
                <a:latin typeface="Times New Roman" panose="02020603050405020304" pitchFamily="18" charset="0"/>
                <a:ea typeface="Calibri" panose="020F0502020204030204" pitchFamily="34" charset="0"/>
                <a:cs typeface="Times New Roman" panose="02020603050405020304" pitchFamily="18" charset="0"/>
              </a:rPr>
              <a:t>Hò... ơ... Trai Biên Hòa lụy gái Gò Me</a:t>
            </a:r>
            <a:br>
              <a:rPr lang="vi-VN" sz="2800" i="1" dirty="0">
                <a:latin typeface="Times New Roman" panose="02020603050405020304" pitchFamily="18" charset="0"/>
                <a:ea typeface="Calibri" panose="020F0502020204030204" pitchFamily="34" charset="0"/>
                <a:cs typeface="Times New Roman" panose="02020603050405020304" pitchFamily="18" charset="0"/>
              </a:rPr>
            </a:br>
            <a:r>
              <a:rPr lang="vi-VN" sz="2800" i="1" dirty="0">
                <a:latin typeface="Times New Roman" panose="02020603050405020304" pitchFamily="18" charset="0"/>
                <a:ea typeface="Calibri" panose="020F0502020204030204" pitchFamily="34" charset="0"/>
                <a:cs typeface="Times New Roman" panose="02020603050405020304" pitchFamily="18" charset="0"/>
              </a:rPr>
              <a:t>Không vì sắc lịch, mà chỉ vì mê giọng hò</a:t>
            </a: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3004231"/>
            <a:ext cx="4292209" cy="1454709"/>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lvl="0" algn="just">
              <a:buClr>
                <a:srgbClr val="70312E"/>
              </a:buClr>
            </a:pPr>
            <a:r>
              <a:rPr lang="vi-VN" sz="2800" dirty="0">
                <a:solidFill>
                  <a:srgbClr val="EF8981"/>
                </a:solidFill>
                <a:latin typeface="Times New Roman" panose="02020603050405020304" pitchFamily="18" charset="0"/>
              </a:rPr>
              <a:t>- Dấu ngoặc kép: có tác dụng đánh dấu từ ngữ, câu, đoạn dẫn trực tiếp.</a:t>
            </a:r>
            <a:endParaRPr kumimoji="0" lang="en-US" sz="2800" b="1" i="0" u="none" strike="noStrike" kern="0" cap="none" spc="0" normalizeH="0" baseline="0" noProof="0" dirty="0">
              <a:ln>
                <a:noFill/>
              </a:ln>
              <a:solidFill>
                <a:srgbClr val="EF8981"/>
              </a:solidFill>
              <a:effectLst/>
              <a:uLnTx/>
              <a:uFillTx/>
              <a:latin typeface="Arial"/>
              <a:sym typeface="McLaren"/>
            </a:endParaRPr>
          </a:p>
        </p:txBody>
      </p:sp>
      <p:sp>
        <p:nvSpPr>
          <p:cNvPr id="58" name="Google Shape;1259;p67">
            <a:extLst>
              <a:ext uri="{FF2B5EF4-FFF2-40B4-BE49-F238E27FC236}">
                <a16:creationId xmlns:a16="http://schemas.microsoft.com/office/drawing/2014/main" id="{80B6E1BF-011C-55A4-33E2-0B48850BCB2E}"/>
              </a:ext>
            </a:extLst>
          </p:cNvPr>
          <p:cNvSpPr/>
          <p:nvPr/>
        </p:nvSpPr>
        <p:spPr>
          <a:xfrm>
            <a:off x="6927404" y="1503558"/>
            <a:ext cx="419170" cy="398661"/>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248;p67">
            <a:extLst>
              <a:ext uri="{FF2B5EF4-FFF2-40B4-BE49-F238E27FC236}">
                <a16:creationId xmlns:a16="http://schemas.microsoft.com/office/drawing/2014/main" id="{F9C666E6-23D2-0630-D0E4-B9E7F315F179}"/>
              </a:ext>
            </a:extLst>
          </p:cNvPr>
          <p:cNvSpPr/>
          <p:nvPr/>
        </p:nvSpPr>
        <p:spPr>
          <a:xfrm>
            <a:off x="4843852" y="21636"/>
            <a:ext cx="2180832" cy="1475993"/>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247;p67">
            <a:extLst>
              <a:ext uri="{FF2B5EF4-FFF2-40B4-BE49-F238E27FC236}">
                <a16:creationId xmlns:a16="http://schemas.microsoft.com/office/drawing/2014/main" id="{36534890-77A7-6440-5970-7B302F1A47EC}"/>
              </a:ext>
            </a:extLst>
          </p:cNvPr>
          <p:cNvSpPr/>
          <p:nvPr/>
        </p:nvSpPr>
        <p:spPr>
          <a:xfrm>
            <a:off x="4863858" y="7532"/>
            <a:ext cx="2153581" cy="1495075"/>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253;p67">
            <a:extLst>
              <a:ext uri="{FF2B5EF4-FFF2-40B4-BE49-F238E27FC236}">
                <a16:creationId xmlns:a16="http://schemas.microsoft.com/office/drawing/2014/main" id="{2ACA80C9-B6AF-B514-03EA-84D79EFDF807}"/>
              </a:ext>
            </a:extLst>
          </p:cNvPr>
          <p:cNvSpPr/>
          <p:nvPr/>
        </p:nvSpPr>
        <p:spPr>
          <a:xfrm>
            <a:off x="6720867" y="4746640"/>
            <a:ext cx="254268" cy="241674"/>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008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 name="Group 3">
            <a:extLst>
              <a:ext uri="{FF2B5EF4-FFF2-40B4-BE49-F238E27FC236}">
                <a16:creationId xmlns:a16="http://schemas.microsoft.com/office/drawing/2014/main" id="{1DB2314A-1E7D-9A4E-A863-F9772AB21B71}"/>
              </a:ext>
            </a:extLst>
          </p:cNvPr>
          <p:cNvGrpSpPr/>
          <p:nvPr/>
        </p:nvGrpSpPr>
        <p:grpSpPr>
          <a:xfrm>
            <a:off x="511875" y="474325"/>
            <a:ext cx="2457349" cy="3767881"/>
            <a:chOff x="511875" y="474325"/>
            <a:chExt cx="2457349" cy="3767881"/>
          </a:xfrm>
        </p:grpSpPr>
        <p:sp>
          <p:nvSpPr>
            <p:cNvPr id="460" name="Google Shape;460;p51"/>
            <p:cNvSpPr/>
            <p:nvPr/>
          </p:nvSpPr>
          <p:spPr>
            <a:xfrm>
              <a:off x="511875" y="474325"/>
              <a:ext cx="2457349" cy="2512920"/>
            </a:xfrm>
            <a:custGeom>
              <a:avLst/>
              <a:gdLst/>
              <a:ahLst/>
              <a:cxnLst/>
              <a:rect l="l" t="t" r="r" b="b"/>
              <a:pathLst>
                <a:path w="25161" h="25730" extrusionOk="0">
                  <a:moveTo>
                    <a:pt x="16936" y="1"/>
                  </a:moveTo>
                  <a:lnTo>
                    <a:pt x="10105" y="5886"/>
                  </a:lnTo>
                  <a:lnTo>
                    <a:pt x="1383" y="3600"/>
                  </a:lnTo>
                  <a:lnTo>
                    <a:pt x="4870" y="11915"/>
                  </a:lnTo>
                  <a:lnTo>
                    <a:pt x="0" y="19499"/>
                  </a:lnTo>
                  <a:lnTo>
                    <a:pt x="8987" y="18756"/>
                  </a:lnTo>
                  <a:lnTo>
                    <a:pt x="14700" y="25730"/>
                  </a:lnTo>
                  <a:lnTo>
                    <a:pt x="16764" y="16957"/>
                  </a:lnTo>
                  <a:lnTo>
                    <a:pt x="25161" y="13684"/>
                  </a:lnTo>
                  <a:lnTo>
                    <a:pt x="17455" y="9008"/>
                  </a:lnTo>
                  <a:lnTo>
                    <a:pt x="1693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51"/>
            <p:cNvSpPr/>
            <p:nvPr/>
          </p:nvSpPr>
          <p:spPr>
            <a:xfrm>
              <a:off x="1402473" y="2224660"/>
              <a:ext cx="98" cy="853983"/>
            </a:xfrm>
            <a:custGeom>
              <a:avLst/>
              <a:gdLst/>
              <a:ahLst/>
              <a:cxnLst/>
              <a:rect l="l" t="t" r="r" b="b"/>
              <a:pathLst>
                <a:path w="1" h="8744" extrusionOk="0">
                  <a:moveTo>
                    <a:pt x="0" y="8743"/>
                  </a:moveTo>
                  <a:lnTo>
                    <a:pt x="0" y="1"/>
                  </a:ln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51"/>
            <p:cNvSpPr/>
            <p:nvPr/>
          </p:nvSpPr>
          <p:spPr>
            <a:xfrm>
              <a:off x="1398469" y="2221730"/>
              <a:ext cx="7032" cy="860819"/>
            </a:xfrm>
            <a:custGeom>
              <a:avLst/>
              <a:gdLst/>
              <a:ahLst/>
              <a:cxnLst/>
              <a:rect l="l" t="t" r="r" b="b"/>
              <a:pathLst>
                <a:path w="72" h="8814" extrusionOk="0">
                  <a:moveTo>
                    <a:pt x="41" y="1"/>
                  </a:moveTo>
                  <a:cubicBezTo>
                    <a:pt x="21" y="1"/>
                    <a:pt x="1" y="10"/>
                    <a:pt x="1" y="31"/>
                  </a:cubicBezTo>
                  <a:lnTo>
                    <a:pt x="1" y="8773"/>
                  </a:lnTo>
                  <a:cubicBezTo>
                    <a:pt x="1" y="8794"/>
                    <a:pt x="21" y="8814"/>
                    <a:pt x="41" y="8814"/>
                  </a:cubicBezTo>
                  <a:cubicBezTo>
                    <a:pt x="51" y="8814"/>
                    <a:pt x="72" y="8794"/>
                    <a:pt x="72" y="8773"/>
                  </a:cubicBezTo>
                  <a:lnTo>
                    <a:pt x="72" y="31"/>
                  </a:lnTo>
                  <a:cubicBezTo>
                    <a:pt x="72" y="10"/>
                    <a:pt x="51" y="1"/>
                    <a:pt x="4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51"/>
            <p:cNvSpPr/>
            <p:nvPr/>
          </p:nvSpPr>
          <p:spPr>
            <a:xfrm>
              <a:off x="1695270" y="2515601"/>
              <a:ext cx="98" cy="1557854"/>
            </a:xfrm>
            <a:custGeom>
              <a:avLst/>
              <a:gdLst/>
              <a:ahLst/>
              <a:cxnLst/>
              <a:rect l="l" t="t" r="r" b="b"/>
              <a:pathLst>
                <a:path w="1" h="15951" extrusionOk="0">
                  <a:moveTo>
                    <a:pt x="1" y="15950"/>
                  </a:moveTo>
                  <a:lnTo>
                    <a:pt x="1" y="1"/>
                  </a:ln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51"/>
            <p:cNvSpPr/>
            <p:nvPr/>
          </p:nvSpPr>
          <p:spPr>
            <a:xfrm>
              <a:off x="1692340" y="2511597"/>
              <a:ext cx="7032" cy="1565765"/>
            </a:xfrm>
            <a:custGeom>
              <a:avLst/>
              <a:gdLst/>
              <a:ahLst/>
              <a:cxnLst/>
              <a:rect l="l" t="t" r="r" b="b"/>
              <a:pathLst>
                <a:path w="72" h="16032" extrusionOk="0">
                  <a:moveTo>
                    <a:pt x="31" y="1"/>
                  </a:moveTo>
                  <a:cubicBezTo>
                    <a:pt x="11" y="1"/>
                    <a:pt x="1" y="21"/>
                    <a:pt x="1" y="42"/>
                  </a:cubicBezTo>
                  <a:lnTo>
                    <a:pt x="1" y="15991"/>
                  </a:lnTo>
                  <a:cubicBezTo>
                    <a:pt x="1" y="16012"/>
                    <a:pt x="11" y="16032"/>
                    <a:pt x="31" y="16032"/>
                  </a:cubicBezTo>
                  <a:cubicBezTo>
                    <a:pt x="51" y="16032"/>
                    <a:pt x="72" y="16012"/>
                    <a:pt x="72" y="15991"/>
                  </a:cubicBezTo>
                  <a:lnTo>
                    <a:pt x="72" y="42"/>
                  </a:lnTo>
                  <a:cubicBezTo>
                    <a:pt x="72" y="21"/>
                    <a:pt x="51" y="1"/>
                    <a:pt x="3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51"/>
            <p:cNvSpPr/>
            <p:nvPr/>
          </p:nvSpPr>
          <p:spPr>
            <a:xfrm>
              <a:off x="2282133" y="2515601"/>
              <a:ext cx="98" cy="1292792"/>
            </a:xfrm>
            <a:custGeom>
              <a:avLst/>
              <a:gdLst/>
              <a:ahLst/>
              <a:cxnLst/>
              <a:rect l="l" t="t" r="r" b="b"/>
              <a:pathLst>
                <a:path w="1" h="13237" extrusionOk="0">
                  <a:moveTo>
                    <a:pt x="0" y="13236"/>
                  </a:moveTo>
                  <a:lnTo>
                    <a:pt x="0" y="1"/>
                  </a:ln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51"/>
            <p:cNvSpPr/>
            <p:nvPr/>
          </p:nvSpPr>
          <p:spPr>
            <a:xfrm>
              <a:off x="2279106" y="2511597"/>
              <a:ext cx="7032" cy="1299726"/>
            </a:xfrm>
            <a:custGeom>
              <a:avLst/>
              <a:gdLst/>
              <a:ahLst/>
              <a:cxnLst/>
              <a:rect l="l" t="t" r="r" b="b"/>
              <a:pathLst>
                <a:path w="72" h="13308" extrusionOk="0">
                  <a:moveTo>
                    <a:pt x="31" y="1"/>
                  </a:moveTo>
                  <a:cubicBezTo>
                    <a:pt x="11" y="1"/>
                    <a:pt x="0" y="21"/>
                    <a:pt x="0" y="42"/>
                  </a:cubicBezTo>
                  <a:lnTo>
                    <a:pt x="0" y="13277"/>
                  </a:lnTo>
                  <a:cubicBezTo>
                    <a:pt x="0" y="13298"/>
                    <a:pt x="11" y="13308"/>
                    <a:pt x="31" y="13308"/>
                  </a:cubicBezTo>
                  <a:cubicBezTo>
                    <a:pt x="52" y="13308"/>
                    <a:pt x="72" y="13298"/>
                    <a:pt x="72" y="13277"/>
                  </a:cubicBezTo>
                  <a:lnTo>
                    <a:pt x="72" y="42"/>
                  </a:lnTo>
                  <a:cubicBezTo>
                    <a:pt x="72" y="21"/>
                    <a:pt x="52" y="1"/>
                    <a:pt x="3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51"/>
            <p:cNvSpPr/>
            <p:nvPr/>
          </p:nvSpPr>
          <p:spPr>
            <a:xfrm>
              <a:off x="1989141" y="2224660"/>
              <a:ext cx="98" cy="1139848"/>
            </a:xfrm>
            <a:custGeom>
              <a:avLst/>
              <a:gdLst/>
              <a:ahLst/>
              <a:cxnLst/>
              <a:rect l="l" t="t" r="r" b="b"/>
              <a:pathLst>
                <a:path w="1" h="11671" extrusionOk="0">
                  <a:moveTo>
                    <a:pt x="1" y="11671"/>
                  </a:moveTo>
                  <a:lnTo>
                    <a:pt x="1" y="1"/>
                  </a:ln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51"/>
            <p:cNvSpPr/>
            <p:nvPr/>
          </p:nvSpPr>
          <p:spPr>
            <a:xfrm>
              <a:off x="1985235" y="2221730"/>
              <a:ext cx="7032" cy="1146782"/>
            </a:xfrm>
            <a:custGeom>
              <a:avLst/>
              <a:gdLst/>
              <a:ahLst/>
              <a:cxnLst/>
              <a:rect l="l" t="t" r="r" b="b"/>
              <a:pathLst>
                <a:path w="72" h="11742" extrusionOk="0">
                  <a:moveTo>
                    <a:pt x="41" y="1"/>
                  </a:moveTo>
                  <a:cubicBezTo>
                    <a:pt x="21" y="1"/>
                    <a:pt x="0" y="10"/>
                    <a:pt x="0" y="31"/>
                  </a:cubicBezTo>
                  <a:lnTo>
                    <a:pt x="0" y="11701"/>
                  </a:lnTo>
                  <a:cubicBezTo>
                    <a:pt x="0" y="11721"/>
                    <a:pt x="21" y="11742"/>
                    <a:pt x="41" y="11742"/>
                  </a:cubicBezTo>
                  <a:cubicBezTo>
                    <a:pt x="61" y="11742"/>
                    <a:pt x="72" y="11721"/>
                    <a:pt x="72" y="11701"/>
                  </a:cubicBezTo>
                  <a:lnTo>
                    <a:pt x="72" y="31"/>
                  </a:lnTo>
                  <a:cubicBezTo>
                    <a:pt x="72" y="10"/>
                    <a:pt x="61" y="1"/>
                    <a:pt x="4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51"/>
            <p:cNvSpPr/>
            <p:nvPr/>
          </p:nvSpPr>
          <p:spPr>
            <a:xfrm>
              <a:off x="2576005" y="2224660"/>
              <a:ext cx="98" cy="874883"/>
            </a:xfrm>
            <a:custGeom>
              <a:avLst/>
              <a:gdLst/>
              <a:ahLst/>
              <a:cxnLst/>
              <a:rect l="l" t="t" r="r" b="b"/>
              <a:pathLst>
                <a:path w="1" h="8958" extrusionOk="0">
                  <a:moveTo>
                    <a:pt x="0" y="8957"/>
                  </a:moveTo>
                  <a:lnTo>
                    <a:pt x="0" y="1"/>
                  </a:ln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51"/>
            <p:cNvSpPr/>
            <p:nvPr/>
          </p:nvSpPr>
          <p:spPr>
            <a:xfrm>
              <a:off x="2572000" y="2221730"/>
              <a:ext cx="7032" cy="880743"/>
            </a:xfrm>
            <a:custGeom>
              <a:avLst/>
              <a:gdLst/>
              <a:ahLst/>
              <a:cxnLst/>
              <a:rect l="l" t="t" r="r" b="b"/>
              <a:pathLst>
                <a:path w="72" h="9018" extrusionOk="0">
                  <a:moveTo>
                    <a:pt x="41" y="1"/>
                  </a:moveTo>
                  <a:cubicBezTo>
                    <a:pt x="21" y="1"/>
                    <a:pt x="1" y="10"/>
                    <a:pt x="1" y="31"/>
                  </a:cubicBezTo>
                  <a:lnTo>
                    <a:pt x="1" y="8987"/>
                  </a:lnTo>
                  <a:cubicBezTo>
                    <a:pt x="1" y="8997"/>
                    <a:pt x="21" y="9017"/>
                    <a:pt x="41" y="9017"/>
                  </a:cubicBezTo>
                  <a:cubicBezTo>
                    <a:pt x="62" y="9017"/>
                    <a:pt x="71" y="8997"/>
                    <a:pt x="71" y="8987"/>
                  </a:cubicBezTo>
                  <a:lnTo>
                    <a:pt x="71" y="31"/>
                  </a:lnTo>
                  <a:cubicBezTo>
                    <a:pt x="71" y="10"/>
                    <a:pt x="62" y="1"/>
                    <a:pt x="4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51"/>
            <p:cNvSpPr/>
            <p:nvPr/>
          </p:nvSpPr>
          <p:spPr>
            <a:xfrm>
              <a:off x="1223748" y="2946007"/>
              <a:ext cx="356477" cy="265649"/>
            </a:xfrm>
            <a:custGeom>
              <a:avLst/>
              <a:gdLst/>
              <a:ahLst/>
              <a:cxnLst/>
              <a:rect l="l" t="t" r="r" b="b"/>
              <a:pathLst>
                <a:path w="3650" h="2720" extrusionOk="0">
                  <a:moveTo>
                    <a:pt x="1017" y="1"/>
                  </a:moveTo>
                  <a:cubicBezTo>
                    <a:pt x="642" y="1"/>
                    <a:pt x="297" y="255"/>
                    <a:pt x="193" y="625"/>
                  </a:cubicBezTo>
                  <a:cubicBezTo>
                    <a:pt x="1" y="1327"/>
                    <a:pt x="468" y="2303"/>
                    <a:pt x="1830" y="2719"/>
                  </a:cubicBezTo>
                  <a:cubicBezTo>
                    <a:pt x="3182" y="2303"/>
                    <a:pt x="3650" y="1327"/>
                    <a:pt x="3457" y="625"/>
                  </a:cubicBezTo>
                  <a:cubicBezTo>
                    <a:pt x="3353" y="255"/>
                    <a:pt x="3008" y="1"/>
                    <a:pt x="2633" y="1"/>
                  </a:cubicBezTo>
                  <a:cubicBezTo>
                    <a:pt x="2566" y="1"/>
                    <a:pt x="2498" y="9"/>
                    <a:pt x="2430" y="26"/>
                  </a:cubicBezTo>
                  <a:cubicBezTo>
                    <a:pt x="1983" y="137"/>
                    <a:pt x="1830" y="564"/>
                    <a:pt x="1830" y="564"/>
                  </a:cubicBezTo>
                  <a:cubicBezTo>
                    <a:pt x="1830" y="564"/>
                    <a:pt x="1668" y="137"/>
                    <a:pt x="1220" y="26"/>
                  </a:cubicBezTo>
                  <a:cubicBezTo>
                    <a:pt x="1153" y="9"/>
                    <a:pt x="1085" y="1"/>
                    <a:pt x="1017"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51"/>
            <p:cNvSpPr/>
            <p:nvPr/>
          </p:nvSpPr>
          <p:spPr>
            <a:xfrm>
              <a:off x="1220721" y="2942686"/>
              <a:ext cx="362532" cy="272974"/>
            </a:xfrm>
            <a:custGeom>
              <a:avLst/>
              <a:gdLst/>
              <a:ahLst/>
              <a:cxnLst/>
              <a:rect l="l" t="t" r="r" b="b"/>
              <a:pathLst>
                <a:path w="3712" h="2795" extrusionOk="0">
                  <a:moveTo>
                    <a:pt x="2670" y="65"/>
                  </a:moveTo>
                  <a:cubicBezTo>
                    <a:pt x="3026" y="65"/>
                    <a:pt x="3354" y="309"/>
                    <a:pt x="3457" y="670"/>
                  </a:cubicBezTo>
                  <a:cubicBezTo>
                    <a:pt x="3712" y="1595"/>
                    <a:pt x="2827" y="2418"/>
                    <a:pt x="1861" y="2713"/>
                  </a:cubicBezTo>
                  <a:cubicBezTo>
                    <a:pt x="886" y="2418"/>
                    <a:pt x="1" y="1595"/>
                    <a:pt x="255" y="670"/>
                  </a:cubicBezTo>
                  <a:cubicBezTo>
                    <a:pt x="357" y="304"/>
                    <a:pt x="682" y="70"/>
                    <a:pt x="1038" y="70"/>
                  </a:cubicBezTo>
                  <a:cubicBezTo>
                    <a:pt x="1109" y="70"/>
                    <a:pt x="1170" y="80"/>
                    <a:pt x="1241" y="90"/>
                  </a:cubicBezTo>
                  <a:cubicBezTo>
                    <a:pt x="1658" y="202"/>
                    <a:pt x="1821" y="609"/>
                    <a:pt x="1821" y="609"/>
                  </a:cubicBezTo>
                  <a:lnTo>
                    <a:pt x="1861" y="700"/>
                  </a:lnTo>
                  <a:lnTo>
                    <a:pt x="1892" y="609"/>
                  </a:lnTo>
                  <a:cubicBezTo>
                    <a:pt x="1892" y="609"/>
                    <a:pt x="2054" y="202"/>
                    <a:pt x="2471" y="90"/>
                  </a:cubicBezTo>
                  <a:cubicBezTo>
                    <a:pt x="2538" y="73"/>
                    <a:pt x="2604" y="65"/>
                    <a:pt x="2670" y="65"/>
                  </a:cubicBezTo>
                  <a:close/>
                  <a:moveTo>
                    <a:pt x="1042" y="1"/>
                  </a:moveTo>
                  <a:cubicBezTo>
                    <a:pt x="652" y="1"/>
                    <a:pt x="297" y="264"/>
                    <a:pt x="194" y="650"/>
                  </a:cubicBezTo>
                  <a:cubicBezTo>
                    <a:pt x="82" y="1025"/>
                    <a:pt x="174" y="1463"/>
                    <a:pt x="428" y="1829"/>
                  </a:cubicBezTo>
                  <a:cubicBezTo>
                    <a:pt x="642" y="2134"/>
                    <a:pt x="1048" y="2540"/>
                    <a:pt x="1851" y="2784"/>
                  </a:cubicBezTo>
                  <a:lnTo>
                    <a:pt x="1861" y="2794"/>
                  </a:lnTo>
                  <a:lnTo>
                    <a:pt x="1871" y="2784"/>
                  </a:lnTo>
                  <a:cubicBezTo>
                    <a:pt x="2664" y="2540"/>
                    <a:pt x="3071" y="2134"/>
                    <a:pt x="3285" y="1829"/>
                  </a:cubicBezTo>
                  <a:cubicBezTo>
                    <a:pt x="3538" y="1463"/>
                    <a:pt x="3630" y="1025"/>
                    <a:pt x="3518" y="650"/>
                  </a:cubicBezTo>
                  <a:cubicBezTo>
                    <a:pt x="3415" y="264"/>
                    <a:pt x="3060" y="1"/>
                    <a:pt x="2671" y="1"/>
                  </a:cubicBezTo>
                  <a:cubicBezTo>
                    <a:pt x="2598" y="1"/>
                    <a:pt x="2524" y="10"/>
                    <a:pt x="2451" y="29"/>
                  </a:cubicBezTo>
                  <a:cubicBezTo>
                    <a:pt x="2105" y="121"/>
                    <a:pt x="1922" y="385"/>
                    <a:pt x="1861" y="517"/>
                  </a:cubicBezTo>
                  <a:cubicBezTo>
                    <a:pt x="1790" y="385"/>
                    <a:pt x="1607" y="121"/>
                    <a:pt x="1261" y="29"/>
                  </a:cubicBezTo>
                  <a:cubicBezTo>
                    <a:pt x="1188" y="10"/>
                    <a:pt x="1114" y="1"/>
                    <a:pt x="104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51"/>
            <p:cNvSpPr/>
            <p:nvPr/>
          </p:nvSpPr>
          <p:spPr>
            <a:xfrm>
              <a:off x="1220721" y="2942686"/>
              <a:ext cx="362532" cy="272974"/>
            </a:xfrm>
            <a:custGeom>
              <a:avLst/>
              <a:gdLst/>
              <a:ahLst/>
              <a:cxnLst/>
              <a:rect l="l" t="t" r="r" b="b"/>
              <a:pathLst>
                <a:path w="3712" h="2795" extrusionOk="0">
                  <a:moveTo>
                    <a:pt x="2670" y="65"/>
                  </a:moveTo>
                  <a:cubicBezTo>
                    <a:pt x="3026" y="65"/>
                    <a:pt x="3354" y="309"/>
                    <a:pt x="3457" y="670"/>
                  </a:cubicBezTo>
                  <a:cubicBezTo>
                    <a:pt x="3712" y="1595"/>
                    <a:pt x="2827" y="2418"/>
                    <a:pt x="1861" y="2713"/>
                  </a:cubicBezTo>
                  <a:cubicBezTo>
                    <a:pt x="886" y="2418"/>
                    <a:pt x="1" y="1595"/>
                    <a:pt x="255" y="670"/>
                  </a:cubicBezTo>
                  <a:cubicBezTo>
                    <a:pt x="357" y="314"/>
                    <a:pt x="692" y="70"/>
                    <a:pt x="1038" y="70"/>
                  </a:cubicBezTo>
                  <a:cubicBezTo>
                    <a:pt x="1109" y="70"/>
                    <a:pt x="1170" y="80"/>
                    <a:pt x="1241" y="90"/>
                  </a:cubicBezTo>
                  <a:cubicBezTo>
                    <a:pt x="1658" y="202"/>
                    <a:pt x="1821" y="609"/>
                    <a:pt x="1821" y="609"/>
                  </a:cubicBezTo>
                  <a:cubicBezTo>
                    <a:pt x="1826" y="624"/>
                    <a:pt x="1841" y="631"/>
                    <a:pt x="1856" y="631"/>
                  </a:cubicBezTo>
                  <a:cubicBezTo>
                    <a:pt x="1871" y="631"/>
                    <a:pt x="1887" y="624"/>
                    <a:pt x="1892" y="609"/>
                  </a:cubicBezTo>
                  <a:cubicBezTo>
                    <a:pt x="1892" y="609"/>
                    <a:pt x="2054" y="202"/>
                    <a:pt x="2471" y="90"/>
                  </a:cubicBezTo>
                  <a:cubicBezTo>
                    <a:pt x="2538" y="73"/>
                    <a:pt x="2604" y="65"/>
                    <a:pt x="2670" y="65"/>
                  </a:cubicBezTo>
                  <a:close/>
                  <a:moveTo>
                    <a:pt x="1037" y="0"/>
                  </a:moveTo>
                  <a:cubicBezTo>
                    <a:pt x="650" y="0"/>
                    <a:pt x="297" y="257"/>
                    <a:pt x="194" y="650"/>
                  </a:cubicBezTo>
                  <a:cubicBezTo>
                    <a:pt x="82" y="1025"/>
                    <a:pt x="174" y="1463"/>
                    <a:pt x="428" y="1829"/>
                  </a:cubicBezTo>
                  <a:cubicBezTo>
                    <a:pt x="642" y="2134"/>
                    <a:pt x="1048" y="2540"/>
                    <a:pt x="1851" y="2784"/>
                  </a:cubicBezTo>
                  <a:cubicBezTo>
                    <a:pt x="1851" y="2784"/>
                    <a:pt x="1851" y="2794"/>
                    <a:pt x="1861" y="2794"/>
                  </a:cubicBezTo>
                  <a:cubicBezTo>
                    <a:pt x="1861" y="2794"/>
                    <a:pt x="1861" y="2784"/>
                    <a:pt x="1871" y="2784"/>
                  </a:cubicBezTo>
                  <a:cubicBezTo>
                    <a:pt x="2664" y="2540"/>
                    <a:pt x="3071" y="2134"/>
                    <a:pt x="3285" y="1829"/>
                  </a:cubicBezTo>
                  <a:cubicBezTo>
                    <a:pt x="3538" y="1463"/>
                    <a:pt x="3630" y="1025"/>
                    <a:pt x="3518" y="650"/>
                  </a:cubicBezTo>
                  <a:cubicBezTo>
                    <a:pt x="3416" y="257"/>
                    <a:pt x="3063" y="0"/>
                    <a:pt x="2675" y="0"/>
                  </a:cubicBezTo>
                  <a:cubicBezTo>
                    <a:pt x="2601" y="0"/>
                    <a:pt x="2526" y="9"/>
                    <a:pt x="2451" y="29"/>
                  </a:cubicBezTo>
                  <a:cubicBezTo>
                    <a:pt x="2105" y="121"/>
                    <a:pt x="1922" y="385"/>
                    <a:pt x="1861" y="517"/>
                  </a:cubicBezTo>
                  <a:cubicBezTo>
                    <a:pt x="1790" y="385"/>
                    <a:pt x="1607" y="121"/>
                    <a:pt x="1261" y="29"/>
                  </a:cubicBezTo>
                  <a:cubicBezTo>
                    <a:pt x="1186" y="9"/>
                    <a:pt x="1111" y="0"/>
                    <a:pt x="103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51"/>
            <p:cNvSpPr/>
            <p:nvPr/>
          </p:nvSpPr>
          <p:spPr>
            <a:xfrm>
              <a:off x="1810514" y="3231967"/>
              <a:ext cx="356575" cy="265649"/>
            </a:xfrm>
            <a:custGeom>
              <a:avLst/>
              <a:gdLst/>
              <a:ahLst/>
              <a:cxnLst/>
              <a:rect l="l" t="t" r="r" b="b"/>
              <a:pathLst>
                <a:path w="3651" h="2720" extrusionOk="0">
                  <a:moveTo>
                    <a:pt x="1017" y="1"/>
                  </a:moveTo>
                  <a:cubicBezTo>
                    <a:pt x="642" y="1"/>
                    <a:pt x="297" y="255"/>
                    <a:pt x="194" y="625"/>
                  </a:cubicBezTo>
                  <a:cubicBezTo>
                    <a:pt x="0" y="1327"/>
                    <a:pt x="478" y="2303"/>
                    <a:pt x="1830" y="2719"/>
                  </a:cubicBezTo>
                  <a:cubicBezTo>
                    <a:pt x="3182" y="2303"/>
                    <a:pt x="3650" y="1327"/>
                    <a:pt x="3457" y="625"/>
                  </a:cubicBezTo>
                  <a:cubicBezTo>
                    <a:pt x="3353" y="255"/>
                    <a:pt x="3008" y="1"/>
                    <a:pt x="2633" y="1"/>
                  </a:cubicBezTo>
                  <a:cubicBezTo>
                    <a:pt x="2566" y="1"/>
                    <a:pt x="2498" y="9"/>
                    <a:pt x="2430" y="26"/>
                  </a:cubicBezTo>
                  <a:cubicBezTo>
                    <a:pt x="1993" y="137"/>
                    <a:pt x="1830" y="564"/>
                    <a:pt x="1830" y="564"/>
                  </a:cubicBezTo>
                  <a:cubicBezTo>
                    <a:pt x="1830" y="564"/>
                    <a:pt x="1667" y="137"/>
                    <a:pt x="1220" y="26"/>
                  </a:cubicBezTo>
                  <a:cubicBezTo>
                    <a:pt x="1152" y="9"/>
                    <a:pt x="1084" y="1"/>
                    <a:pt x="1017"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51"/>
            <p:cNvSpPr/>
            <p:nvPr/>
          </p:nvSpPr>
          <p:spPr>
            <a:xfrm>
              <a:off x="1807584" y="3228646"/>
              <a:ext cx="362435" cy="272876"/>
            </a:xfrm>
            <a:custGeom>
              <a:avLst/>
              <a:gdLst/>
              <a:ahLst/>
              <a:cxnLst/>
              <a:rect l="l" t="t" r="r" b="b"/>
              <a:pathLst>
                <a:path w="3711" h="2794" extrusionOk="0">
                  <a:moveTo>
                    <a:pt x="2668" y="64"/>
                  </a:moveTo>
                  <a:cubicBezTo>
                    <a:pt x="3025" y="64"/>
                    <a:pt x="3353" y="309"/>
                    <a:pt x="3456" y="670"/>
                  </a:cubicBezTo>
                  <a:cubicBezTo>
                    <a:pt x="3710" y="1594"/>
                    <a:pt x="2826" y="2418"/>
                    <a:pt x="1860" y="2713"/>
                  </a:cubicBezTo>
                  <a:cubicBezTo>
                    <a:pt x="895" y="2418"/>
                    <a:pt x="0" y="1594"/>
                    <a:pt x="254" y="670"/>
                  </a:cubicBezTo>
                  <a:cubicBezTo>
                    <a:pt x="355" y="313"/>
                    <a:pt x="691" y="69"/>
                    <a:pt x="1047" y="69"/>
                  </a:cubicBezTo>
                  <a:cubicBezTo>
                    <a:pt x="1108" y="69"/>
                    <a:pt x="1179" y="80"/>
                    <a:pt x="1240" y="90"/>
                  </a:cubicBezTo>
                  <a:cubicBezTo>
                    <a:pt x="1667" y="202"/>
                    <a:pt x="1819" y="609"/>
                    <a:pt x="1819" y="609"/>
                  </a:cubicBezTo>
                  <a:cubicBezTo>
                    <a:pt x="1830" y="629"/>
                    <a:pt x="1840" y="639"/>
                    <a:pt x="1860" y="639"/>
                  </a:cubicBezTo>
                  <a:cubicBezTo>
                    <a:pt x="1871" y="639"/>
                    <a:pt x="1880" y="629"/>
                    <a:pt x="1891" y="609"/>
                  </a:cubicBezTo>
                  <a:cubicBezTo>
                    <a:pt x="1891" y="609"/>
                    <a:pt x="2054" y="202"/>
                    <a:pt x="2470" y="90"/>
                  </a:cubicBezTo>
                  <a:cubicBezTo>
                    <a:pt x="2536" y="72"/>
                    <a:pt x="2603" y="64"/>
                    <a:pt x="2668" y="64"/>
                  </a:cubicBezTo>
                  <a:close/>
                  <a:moveTo>
                    <a:pt x="1044" y="0"/>
                  </a:moveTo>
                  <a:cubicBezTo>
                    <a:pt x="658" y="0"/>
                    <a:pt x="296" y="263"/>
                    <a:pt x="193" y="649"/>
                  </a:cubicBezTo>
                  <a:cubicBezTo>
                    <a:pt x="91" y="1025"/>
                    <a:pt x="172" y="1463"/>
                    <a:pt x="437" y="1838"/>
                  </a:cubicBezTo>
                  <a:cubicBezTo>
                    <a:pt x="640" y="2133"/>
                    <a:pt x="1047" y="2540"/>
                    <a:pt x="1850" y="2784"/>
                  </a:cubicBezTo>
                  <a:cubicBezTo>
                    <a:pt x="1850" y="2794"/>
                    <a:pt x="1850" y="2794"/>
                    <a:pt x="1860" y="2794"/>
                  </a:cubicBezTo>
                  <a:lnTo>
                    <a:pt x="1871" y="2784"/>
                  </a:lnTo>
                  <a:cubicBezTo>
                    <a:pt x="2663" y="2540"/>
                    <a:pt x="3080" y="2133"/>
                    <a:pt x="3283" y="1838"/>
                  </a:cubicBezTo>
                  <a:cubicBezTo>
                    <a:pt x="3538" y="1463"/>
                    <a:pt x="3629" y="1025"/>
                    <a:pt x="3527" y="649"/>
                  </a:cubicBezTo>
                  <a:cubicBezTo>
                    <a:pt x="3416" y="263"/>
                    <a:pt x="3059" y="0"/>
                    <a:pt x="2676" y="0"/>
                  </a:cubicBezTo>
                  <a:cubicBezTo>
                    <a:pt x="2604" y="0"/>
                    <a:pt x="2532" y="10"/>
                    <a:pt x="2460" y="29"/>
                  </a:cubicBezTo>
                  <a:cubicBezTo>
                    <a:pt x="2104" y="121"/>
                    <a:pt x="1921" y="385"/>
                    <a:pt x="1860" y="517"/>
                  </a:cubicBezTo>
                  <a:cubicBezTo>
                    <a:pt x="1789" y="385"/>
                    <a:pt x="1606" y="121"/>
                    <a:pt x="1261" y="29"/>
                  </a:cubicBezTo>
                  <a:cubicBezTo>
                    <a:pt x="1189" y="10"/>
                    <a:pt x="1116" y="0"/>
                    <a:pt x="104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51"/>
            <p:cNvSpPr/>
            <p:nvPr/>
          </p:nvSpPr>
          <p:spPr>
            <a:xfrm>
              <a:off x="2397279" y="2965930"/>
              <a:ext cx="356477" cy="265551"/>
            </a:xfrm>
            <a:custGeom>
              <a:avLst/>
              <a:gdLst/>
              <a:ahLst/>
              <a:cxnLst/>
              <a:rect l="l" t="t" r="r" b="b"/>
              <a:pathLst>
                <a:path w="3650" h="2719" extrusionOk="0">
                  <a:moveTo>
                    <a:pt x="1018" y="0"/>
                  </a:moveTo>
                  <a:cubicBezTo>
                    <a:pt x="642" y="0"/>
                    <a:pt x="297" y="256"/>
                    <a:pt x="193" y="635"/>
                  </a:cubicBezTo>
                  <a:cubicBezTo>
                    <a:pt x="1" y="1326"/>
                    <a:pt x="478" y="2302"/>
                    <a:pt x="1830" y="2719"/>
                  </a:cubicBezTo>
                  <a:cubicBezTo>
                    <a:pt x="3182" y="2302"/>
                    <a:pt x="3650" y="1326"/>
                    <a:pt x="3457" y="635"/>
                  </a:cubicBezTo>
                  <a:cubicBezTo>
                    <a:pt x="3353" y="256"/>
                    <a:pt x="3008" y="0"/>
                    <a:pt x="2639" y="0"/>
                  </a:cubicBezTo>
                  <a:cubicBezTo>
                    <a:pt x="2573" y="0"/>
                    <a:pt x="2506" y="8"/>
                    <a:pt x="2440" y="25"/>
                  </a:cubicBezTo>
                  <a:cubicBezTo>
                    <a:pt x="1993" y="147"/>
                    <a:pt x="1830" y="564"/>
                    <a:pt x="1830" y="564"/>
                  </a:cubicBezTo>
                  <a:cubicBezTo>
                    <a:pt x="1830" y="564"/>
                    <a:pt x="1668" y="147"/>
                    <a:pt x="1220" y="25"/>
                  </a:cubicBezTo>
                  <a:cubicBezTo>
                    <a:pt x="1153" y="8"/>
                    <a:pt x="1085" y="0"/>
                    <a:pt x="101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51"/>
            <p:cNvSpPr/>
            <p:nvPr/>
          </p:nvSpPr>
          <p:spPr>
            <a:xfrm>
              <a:off x="2394252" y="2962610"/>
              <a:ext cx="362532" cy="272876"/>
            </a:xfrm>
            <a:custGeom>
              <a:avLst/>
              <a:gdLst/>
              <a:ahLst/>
              <a:cxnLst/>
              <a:rect l="l" t="t" r="r" b="b"/>
              <a:pathLst>
                <a:path w="3712" h="2794" extrusionOk="0">
                  <a:moveTo>
                    <a:pt x="1048" y="69"/>
                  </a:moveTo>
                  <a:cubicBezTo>
                    <a:pt x="1109" y="69"/>
                    <a:pt x="1180" y="80"/>
                    <a:pt x="1241" y="100"/>
                  </a:cubicBezTo>
                  <a:cubicBezTo>
                    <a:pt x="1668" y="202"/>
                    <a:pt x="1830" y="608"/>
                    <a:pt x="1830" y="618"/>
                  </a:cubicBezTo>
                  <a:lnTo>
                    <a:pt x="1861" y="699"/>
                  </a:lnTo>
                  <a:lnTo>
                    <a:pt x="1891" y="618"/>
                  </a:lnTo>
                  <a:cubicBezTo>
                    <a:pt x="1891" y="608"/>
                    <a:pt x="2054" y="202"/>
                    <a:pt x="2471" y="100"/>
                  </a:cubicBezTo>
                  <a:cubicBezTo>
                    <a:pt x="2539" y="82"/>
                    <a:pt x="2608" y="73"/>
                    <a:pt x="2676" y="73"/>
                  </a:cubicBezTo>
                  <a:cubicBezTo>
                    <a:pt x="3032" y="73"/>
                    <a:pt x="3363" y="312"/>
                    <a:pt x="3457" y="679"/>
                  </a:cubicBezTo>
                  <a:cubicBezTo>
                    <a:pt x="3712" y="1604"/>
                    <a:pt x="2827" y="2418"/>
                    <a:pt x="1861" y="2723"/>
                  </a:cubicBezTo>
                  <a:cubicBezTo>
                    <a:pt x="895" y="2418"/>
                    <a:pt x="1" y="1604"/>
                    <a:pt x="265" y="679"/>
                  </a:cubicBezTo>
                  <a:cubicBezTo>
                    <a:pt x="357" y="313"/>
                    <a:pt x="692" y="69"/>
                    <a:pt x="1048" y="69"/>
                  </a:cubicBezTo>
                  <a:close/>
                  <a:moveTo>
                    <a:pt x="1046" y="0"/>
                  </a:moveTo>
                  <a:cubicBezTo>
                    <a:pt x="663" y="0"/>
                    <a:pt x="305" y="264"/>
                    <a:pt x="194" y="659"/>
                  </a:cubicBezTo>
                  <a:cubicBezTo>
                    <a:pt x="93" y="1035"/>
                    <a:pt x="174" y="1462"/>
                    <a:pt x="438" y="1838"/>
                  </a:cubicBezTo>
                  <a:cubicBezTo>
                    <a:pt x="641" y="2133"/>
                    <a:pt x="1058" y="2549"/>
                    <a:pt x="1851" y="2793"/>
                  </a:cubicBezTo>
                  <a:lnTo>
                    <a:pt x="1871" y="2793"/>
                  </a:lnTo>
                  <a:cubicBezTo>
                    <a:pt x="2664" y="2549"/>
                    <a:pt x="3081" y="2133"/>
                    <a:pt x="3285" y="1838"/>
                  </a:cubicBezTo>
                  <a:cubicBezTo>
                    <a:pt x="3538" y="1462"/>
                    <a:pt x="3630" y="1035"/>
                    <a:pt x="3529" y="659"/>
                  </a:cubicBezTo>
                  <a:cubicBezTo>
                    <a:pt x="3417" y="264"/>
                    <a:pt x="3060" y="0"/>
                    <a:pt x="2676" y="0"/>
                  </a:cubicBezTo>
                  <a:cubicBezTo>
                    <a:pt x="2605" y="0"/>
                    <a:pt x="2532" y="9"/>
                    <a:pt x="2461" y="28"/>
                  </a:cubicBezTo>
                  <a:cubicBezTo>
                    <a:pt x="2105" y="120"/>
                    <a:pt x="1922" y="394"/>
                    <a:pt x="1861" y="516"/>
                  </a:cubicBezTo>
                  <a:cubicBezTo>
                    <a:pt x="1790" y="394"/>
                    <a:pt x="1617" y="120"/>
                    <a:pt x="1261" y="28"/>
                  </a:cubicBezTo>
                  <a:cubicBezTo>
                    <a:pt x="1190" y="9"/>
                    <a:pt x="1117" y="0"/>
                    <a:pt x="10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51"/>
            <p:cNvSpPr/>
            <p:nvPr/>
          </p:nvSpPr>
          <p:spPr>
            <a:xfrm>
              <a:off x="2394252" y="2962610"/>
              <a:ext cx="362532" cy="272876"/>
            </a:xfrm>
            <a:custGeom>
              <a:avLst/>
              <a:gdLst/>
              <a:ahLst/>
              <a:cxnLst/>
              <a:rect l="l" t="t" r="r" b="b"/>
              <a:pathLst>
                <a:path w="3712" h="2794" extrusionOk="0">
                  <a:moveTo>
                    <a:pt x="1048" y="69"/>
                  </a:moveTo>
                  <a:cubicBezTo>
                    <a:pt x="1109" y="69"/>
                    <a:pt x="1180" y="80"/>
                    <a:pt x="1241" y="100"/>
                  </a:cubicBezTo>
                  <a:cubicBezTo>
                    <a:pt x="1668" y="202"/>
                    <a:pt x="1821" y="608"/>
                    <a:pt x="1830" y="618"/>
                  </a:cubicBezTo>
                  <a:cubicBezTo>
                    <a:pt x="1836" y="628"/>
                    <a:pt x="1849" y="633"/>
                    <a:pt x="1861" y="633"/>
                  </a:cubicBezTo>
                  <a:cubicBezTo>
                    <a:pt x="1874" y="633"/>
                    <a:pt x="1887" y="628"/>
                    <a:pt x="1891" y="618"/>
                  </a:cubicBezTo>
                  <a:cubicBezTo>
                    <a:pt x="1891" y="608"/>
                    <a:pt x="2054" y="202"/>
                    <a:pt x="2471" y="100"/>
                  </a:cubicBezTo>
                  <a:cubicBezTo>
                    <a:pt x="2539" y="82"/>
                    <a:pt x="2608" y="73"/>
                    <a:pt x="2675" y="73"/>
                  </a:cubicBezTo>
                  <a:cubicBezTo>
                    <a:pt x="3029" y="73"/>
                    <a:pt x="3354" y="312"/>
                    <a:pt x="3457" y="679"/>
                  </a:cubicBezTo>
                  <a:cubicBezTo>
                    <a:pt x="3712" y="1604"/>
                    <a:pt x="2827" y="2418"/>
                    <a:pt x="1861" y="2723"/>
                  </a:cubicBezTo>
                  <a:cubicBezTo>
                    <a:pt x="895" y="2418"/>
                    <a:pt x="1" y="1604"/>
                    <a:pt x="265" y="679"/>
                  </a:cubicBezTo>
                  <a:cubicBezTo>
                    <a:pt x="357" y="313"/>
                    <a:pt x="692" y="69"/>
                    <a:pt x="1048" y="69"/>
                  </a:cubicBezTo>
                  <a:close/>
                  <a:moveTo>
                    <a:pt x="1046" y="0"/>
                  </a:moveTo>
                  <a:cubicBezTo>
                    <a:pt x="663" y="0"/>
                    <a:pt x="305" y="264"/>
                    <a:pt x="194" y="659"/>
                  </a:cubicBezTo>
                  <a:cubicBezTo>
                    <a:pt x="93" y="1035"/>
                    <a:pt x="174" y="1462"/>
                    <a:pt x="438" y="1838"/>
                  </a:cubicBezTo>
                  <a:cubicBezTo>
                    <a:pt x="641" y="2133"/>
                    <a:pt x="1048" y="2549"/>
                    <a:pt x="1851" y="2793"/>
                  </a:cubicBezTo>
                  <a:lnTo>
                    <a:pt x="1871" y="2793"/>
                  </a:lnTo>
                  <a:cubicBezTo>
                    <a:pt x="2664" y="2549"/>
                    <a:pt x="3081" y="2133"/>
                    <a:pt x="3285" y="1838"/>
                  </a:cubicBezTo>
                  <a:cubicBezTo>
                    <a:pt x="3538" y="1462"/>
                    <a:pt x="3630" y="1035"/>
                    <a:pt x="3529" y="659"/>
                  </a:cubicBezTo>
                  <a:cubicBezTo>
                    <a:pt x="3417" y="264"/>
                    <a:pt x="3060" y="0"/>
                    <a:pt x="2676" y="0"/>
                  </a:cubicBezTo>
                  <a:cubicBezTo>
                    <a:pt x="2605" y="0"/>
                    <a:pt x="2532" y="9"/>
                    <a:pt x="2461" y="28"/>
                  </a:cubicBezTo>
                  <a:cubicBezTo>
                    <a:pt x="2105" y="120"/>
                    <a:pt x="1932" y="385"/>
                    <a:pt x="1861" y="516"/>
                  </a:cubicBezTo>
                  <a:cubicBezTo>
                    <a:pt x="1790" y="385"/>
                    <a:pt x="1607" y="120"/>
                    <a:pt x="1261" y="28"/>
                  </a:cubicBezTo>
                  <a:cubicBezTo>
                    <a:pt x="1190" y="9"/>
                    <a:pt x="1117" y="0"/>
                    <a:pt x="10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51"/>
            <p:cNvSpPr/>
            <p:nvPr/>
          </p:nvSpPr>
          <p:spPr>
            <a:xfrm>
              <a:off x="1517619" y="3973237"/>
              <a:ext cx="356477" cy="266039"/>
            </a:xfrm>
            <a:custGeom>
              <a:avLst/>
              <a:gdLst/>
              <a:ahLst/>
              <a:cxnLst/>
              <a:rect l="l" t="t" r="r" b="b"/>
              <a:pathLst>
                <a:path w="3650" h="2724" extrusionOk="0">
                  <a:moveTo>
                    <a:pt x="998" y="0"/>
                  </a:moveTo>
                  <a:cubicBezTo>
                    <a:pt x="632" y="0"/>
                    <a:pt x="286" y="254"/>
                    <a:pt x="184" y="629"/>
                  </a:cubicBezTo>
                  <a:cubicBezTo>
                    <a:pt x="1" y="1321"/>
                    <a:pt x="468" y="2306"/>
                    <a:pt x="1820" y="2723"/>
                  </a:cubicBezTo>
                  <a:cubicBezTo>
                    <a:pt x="3172" y="2306"/>
                    <a:pt x="3650" y="1321"/>
                    <a:pt x="3457" y="629"/>
                  </a:cubicBezTo>
                  <a:cubicBezTo>
                    <a:pt x="3355" y="254"/>
                    <a:pt x="3016" y="0"/>
                    <a:pt x="2645" y="0"/>
                  </a:cubicBezTo>
                  <a:cubicBezTo>
                    <a:pt x="2574" y="0"/>
                    <a:pt x="2502" y="9"/>
                    <a:pt x="2430" y="29"/>
                  </a:cubicBezTo>
                  <a:cubicBezTo>
                    <a:pt x="1983" y="141"/>
                    <a:pt x="1820" y="568"/>
                    <a:pt x="1820" y="568"/>
                  </a:cubicBezTo>
                  <a:cubicBezTo>
                    <a:pt x="1820" y="568"/>
                    <a:pt x="1657" y="141"/>
                    <a:pt x="1210" y="29"/>
                  </a:cubicBezTo>
                  <a:cubicBezTo>
                    <a:pt x="1140" y="9"/>
                    <a:pt x="1069" y="0"/>
                    <a:pt x="998"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51"/>
            <p:cNvSpPr/>
            <p:nvPr/>
          </p:nvSpPr>
          <p:spPr>
            <a:xfrm>
              <a:off x="1514592" y="3969330"/>
              <a:ext cx="361556" cy="272876"/>
            </a:xfrm>
            <a:custGeom>
              <a:avLst/>
              <a:gdLst/>
              <a:ahLst/>
              <a:cxnLst/>
              <a:rect l="l" t="t" r="r" b="b"/>
              <a:pathLst>
                <a:path w="3702" h="2794" extrusionOk="0">
                  <a:moveTo>
                    <a:pt x="1038" y="69"/>
                  </a:moveTo>
                  <a:cubicBezTo>
                    <a:pt x="1109" y="69"/>
                    <a:pt x="1170" y="80"/>
                    <a:pt x="1241" y="100"/>
                  </a:cubicBezTo>
                  <a:cubicBezTo>
                    <a:pt x="1658" y="211"/>
                    <a:pt x="1821" y="618"/>
                    <a:pt x="1821" y="618"/>
                  </a:cubicBezTo>
                  <a:cubicBezTo>
                    <a:pt x="1821" y="629"/>
                    <a:pt x="1841" y="638"/>
                    <a:pt x="1851" y="638"/>
                  </a:cubicBezTo>
                  <a:cubicBezTo>
                    <a:pt x="1871" y="638"/>
                    <a:pt x="1882" y="629"/>
                    <a:pt x="1882" y="618"/>
                  </a:cubicBezTo>
                  <a:cubicBezTo>
                    <a:pt x="1892" y="618"/>
                    <a:pt x="2044" y="211"/>
                    <a:pt x="2471" y="100"/>
                  </a:cubicBezTo>
                  <a:cubicBezTo>
                    <a:pt x="2536" y="83"/>
                    <a:pt x="2602" y="74"/>
                    <a:pt x="2667" y="74"/>
                  </a:cubicBezTo>
                  <a:cubicBezTo>
                    <a:pt x="3019" y="74"/>
                    <a:pt x="3353" y="319"/>
                    <a:pt x="3447" y="679"/>
                  </a:cubicBezTo>
                  <a:cubicBezTo>
                    <a:pt x="3701" y="1605"/>
                    <a:pt x="2817" y="2418"/>
                    <a:pt x="1851" y="2723"/>
                  </a:cubicBezTo>
                  <a:cubicBezTo>
                    <a:pt x="886" y="2418"/>
                    <a:pt x="1" y="1605"/>
                    <a:pt x="255" y="679"/>
                  </a:cubicBezTo>
                  <a:cubicBezTo>
                    <a:pt x="357" y="313"/>
                    <a:pt x="682" y="69"/>
                    <a:pt x="1038" y="69"/>
                  </a:cubicBezTo>
                  <a:close/>
                  <a:moveTo>
                    <a:pt x="1036" y="0"/>
                  </a:moveTo>
                  <a:cubicBezTo>
                    <a:pt x="652" y="0"/>
                    <a:pt x="296" y="264"/>
                    <a:pt x="184" y="659"/>
                  </a:cubicBezTo>
                  <a:cubicBezTo>
                    <a:pt x="82" y="1035"/>
                    <a:pt x="174" y="1462"/>
                    <a:pt x="428" y="1838"/>
                  </a:cubicBezTo>
                  <a:cubicBezTo>
                    <a:pt x="631" y="2143"/>
                    <a:pt x="1048" y="2550"/>
                    <a:pt x="1841" y="2794"/>
                  </a:cubicBezTo>
                  <a:lnTo>
                    <a:pt x="1861" y="2794"/>
                  </a:lnTo>
                  <a:cubicBezTo>
                    <a:pt x="2654" y="2550"/>
                    <a:pt x="3071" y="2143"/>
                    <a:pt x="3274" y="1838"/>
                  </a:cubicBezTo>
                  <a:cubicBezTo>
                    <a:pt x="3538" y="1462"/>
                    <a:pt x="3620" y="1035"/>
                    <a:pt x="3518" y="659"/>
                  </a:cubicBezTo>
                  <a:cubicBezTo>
                    <a:pt x="3407" y="264"/>
                    <a:pt x="3050" y="0"/>
                    <a:pt x="2666" y="0"/>
                  </a:cubicBezTo>
                  <a:cubicBezTo>
                    <a:pt x="2595" y="0"/>
                    <a:pt x="2523" y="9"/>
                    <a:pt x="2451" y="28"/>
                  </a:cubicBezTo>
                  <a:cubicBezTo>
                    <a:pt x="2105" y="120"/>
                    <a:pt x="1922" y="394"/>
                    <a:pt x="1851" y="527"/>
                  </a:cubicBezTo>
                  <a:cubicBezTo>
                    <a:pt x="1780" y="394"/>
                    <a:pt x="1607" y="120"/>
                    <a:pt x="1252" y="28"/>
                  </a:cubicBezTo>
                  <a:cubicBezTo>
                    <a:pt x="1180" y="9"/>
                    <a:pt x="1108" y="0"/>
                    <a:pt x="103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51"/>
            <p:cNvSpPr/>
            <p:nvPr/>
          </p:nvSpPr>
          <p:spPr>
            <a:xfrm>
              <a:off x="2104385" y="3707200"/>
              <a:ext cx="356575" cy="265942"/>
            </a:xfrm>
            <a:custGeom>
              <a:avLst/>
              <a:gdLst/>
              <a:ahLst/>
              <a:cxnLst/>
              <a:rect l="l" t="t" r="r" b="b"/>
              <a:pathLst>
                <a:path w="3651" h="2723" extrusionOk="0">
                  <a:moveTo>
                    <a:pt x="1009" y="0"/>
                  </a:moveTo>
                  <a:cubicBezTo>
                    <a:pt x="637" y="0"/>
                    <a:pt x="297" y="260"/>
                    <a:pt x="194" y="629"/>
                  </a:cubicBezTo>
                  <a:cubicBezTo>
                    <a:pt x="0" y="1330"/>
                    <a:pt x="468" y="2306"/>
                    <a:pt x="1820" y="2723"/>
                  </a:cubicBezTo>
                  <a:cubicBezTo>
                    <a:pt x="3172" y="2306"/>
                    <a:pt x="3650" y="1330"/>
                    <a:pt x="3457" y="629"/>
                  </a:cubicBezTo>
                  <a:cubicBezTo>
                    <a:pt x="3354" y="260"/>
                    <a:pt x="3013" y="0"/>
                    <a:pt x="2641" y="0"/>
                  </a:cubicBezTo>
                  <a:cubicBezTo>
                    <a:pt x="2572" y="0"/>
                    <a:pt x="2501" y="9"/>
                    <a:pt x="2430" y="29"/>
                  </a:cubicBezTo>
                  <a:cubicBezTo>
                    <a:pt x="1983" y="141"/>
                    <a:pt x="1820" y="568"/>
                    <a:pt x="1820" y="568"/>
                  </a:cubicBezTo>
                  <a:cubicBezTo>
                    <a:pt x="1820" y="568"/>
                    <a:pt x="1658" y="141"/>
                    <a:pt x="1220" y="29"/>
                  </a:cubicBezTo>
                  <a:cubicBezTo>
                    <a:pt x="1150" y="9"/>
                    <a:pt x="1079" y="0"/>
                    <a:pt x="1009"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51"/>
            <p:cNvSpPr/>
            <p:nvPr/>
          </p:nvSpPr>
          <p:spPr>
            <a:xfrm>
              <a:off x="2101455" y="3704173"/>
              <a:ext cx="362435" cy="271997"/>
            </a:xfrm>
            <a:custGeom>
              <a:avLst/>
              <a:gdLst/>
              <a:ahLst/>
              <a:cxnLst/>
              <a:rect l="l" t="t" r="r" b="b"/>
              <a:pathLst>
                <a:path w="3711" h="2785" extrusionOk="0">
                  <a:moveTo>
                    <a:pt x="2669" y="65"/>
                  </a:moveTo>
                  <a:cubicBezTo>
                    <a:pt x="3026" y="65"/>
                    <a:pt x="3354" y="309"/>
                    <a:pt x="3456" y="670"/>
                  </a:cubicBezTo>
                  <a:cubicBezTo>
                    <a:pt x="3710" y="1595"/>
                    <a:pt x="2816" y="2418"/>
                    <a:pt x="1850" y="2713"/>
                  </a:cubicBezTo>
                  <a:cubicBezTo>
                    <a:pt x="884" y="2418"/>
                    <a:pt x="0" y="1595"/>
                    <a:pt x="254" y="670"/>
                  </a:cubicBezTo>
                  <a:cubicBezTo>
                    <a:pt x="356" y="304"/>
                    <a:pt x="681" y="70"/>
                    <a:pt x="1037" y="70"/>
                  </a:cubicBezTo>
                  <a:cubicBezTo>
                    <a:pt x="1108" y="70"/>
                    <a:pt x="1169" y="80"/>
                    <a:pt x="1240" y="91"/>
                  </a:cubicBezTo>
                  <a:cubicBezTo>
                    <a:pt x="1657" y="202"/>
                    <a:pt x="1819" y="609"/>
                    <a:pt x="1819" y="609"/>
                  </a:cubicBezTo>
                  <a:cubicBezTo>
                    <a:pt x="1830" y="629"/>
                    <a:pt x="1840" y="629"/>
                    <a:pt x="1850" y="629"/>
                  </a:cubicBezTo>
                  <a:cubicBezTo>
                    <a:pt x="1871" y="629"/>
                    <a:pt x="1880" y="629"/>
                    <a:pt x="1891" y="609"/>
                  </a:cubicBezTo>
                  <a:cubicBezTo>
                    <a:pt x="1891" y="609"/>
                    <a:pt x="2043" y="202"/>
                    <a:pt x="2470" y="91"/>
                  </a:cubicBezTo>
                  <a:cubicBezTo>
                    <a:pt x="2537" y="73"/>
                    <a:pt x="2603" y="65"/>
                    <a:pt x="2669" y="65"/>
                  </a:cubicBezTo>
                  <a:close/>
                  <a:moveTo>
                    <a:pt x="1030" y="1"/>
                  </a:moveTo>
                  <a:cubicBezTo>
                    <a:pt x="648" y="1"/>
                    <a:pt x="294" y="257"/>
                    <a:pt x="183" y="649"/>
                  </a:cubicBezTo>
                  <a:cubicBezTo>
                    <a:pt x="81" y="1026"/>
                    <a:pt x="173" y="1463"/>
                    <a:pt x="427" y="1829"/>
                  </a:cubicBezTo>
                  <a:cubicBezTo>
                    <a:pt x="630" y="2133"/>
                    <a:pt x="1047" y="2540"/>
                    <a:pt x="1840" y="2784"/>
                  </a:cubicBezTo>
                  <a:lnTo>
                    <a:pt x="1860" y="2784"/>
                  </a:lnTo>
                  <a:cubicBezTo>
                    <a:pt x="2664" y="2540"/>
                    <a:pt x="3070" y="2133"/>
                    <a:pt x="3273" y="1829"/>
                  </a:cubicBezTo>
                  <a:cubicBezTo>
                    <a:pt x="3538" y="1463"/>
                    <a:pt x="3619" y="1026"/>
                    <a:pt x="3517" y="649"/>
                  </a:cubicBezTo>
                  <a:cubicBezTo>
                    <a:pt x="3415" y="257"/>
                    <a:pt x="3055" y="1"/>
                    <a:pt x="2671" y="1"/>
                  </a:cubicBezTo>
                  <a:cubicBezTo>
                    <a:pt x="2597" y="1"/>
                    <a:pt x="2523" y="10"/>
                    <a:pt x="2450" y="30"/>
                  </a:cubicBezTo>
                  <a:cubicBezTo>
                    <a:pt x="2104" y="111"/>
                    <a:pt x="1921" y="385"/>
                    <a:pt x="1850" y="518"/>
                  </a:cubicBezTo>
                  <a:cubicBezTo>
                    <a:pt x="1789" y="385"/>
                    <a:pt x="1606" y="111"/>
                    <a:pt x="1250" y="30"/>
                  </a:cubicBezTo>
                  <a:cubicBezTo>
                    <a:pt x="1177" y="10"/>
                    <a:pt x="1103" y="1"/>
                    <a:pt x="103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51"/>
            <p:cNvSpPr/>
            <p:nvPr/>
          </p:nvSpPr>
          <p:spPr>
            <a:xfrm>
              <a:off x="1101570" y="1432409"/>
              <a:ext cx="1793227" cy="1220324"/>
            </a:xfrm>
            <a:custGeom>
              <a:avLst/>
              <a:gdLst/>
              <a:ahLst/>
              <a:cxnLst/>
              <a:rect l="l" t="t" r="r" b="b"/>
              <a:pathLst>
                <a:path w="18361" h="12495" extrusionOk="0">
                  <a:moveTo>
                    <a:pt x="9181" y="0"/>
                  </a:moveTo>
                  <a:cubicBezTo>
                    <a:pt x="7483" y="0"/>
                    <a:pt x="6080" y="1220"/>
                    <a:pt x="5795" y="2837"/>
                  </a:cubicBezTo>
                  <a:cubicBezTo>
                    <a:pt x="5490" y="2725"/>
                    <a:pt x="5155" y="2664"/>
                    <a:pt x="4810" y="2664"/>
                  </a:cubicBezTo>
                  <a:cubicBezTo>
                    <a:pt x="3193" y="2664"/>
                    <a:pt x="1871" y="3976"/>
                    <a:pt x="1871" y="5592"/>
                  </a:cubicBezTo>
                  <a:cubicBezTo>
                    <a:pt x="1871" y="5693"/>
                    <a:pt x="1882" y="5785"/>
                    <a:pt x="1892" y="5876"/>
                  </a:cubicBezTo>
                  <a:lnTo>
                    <a:pt x="1871" y="5876"/>
                  </a:lnTo>
                  <a:cubicBezTo>
                    <a:pt x="834" y="5876"/>
                    <a:pt x="1" y="6720"/>
                    <a:pt x="1" y="7757"/>
                  </a:cubicBezTo>
                  <a:cubicBezTo>
                    <a:pt x="1" y="8784"/>
                    <a:pt x="834" y="9628"/>
                    <a:pt x="1871" y="9628"/>
                  </a:cubicBezTo>
                  <a:cubicBezTo>
                    <a:pt x="2034" y="9628"/>
                    <a:pt x="2197" y="9607"/>
                    <a:pt x="2349" y="9567"/>
                  </a:cubicBezTo>
                  <a:cubicBezTo>
                    <a:pt x="2685" y="10807"/>
                    <a:pt x="3823" y="11732"/>
                    <a:pt x="5176" y="11732"/>
                  </a:cubicBezTo>
                  <a:cubicBezTo>
                    <a:pt x="5704" y="11732"/>
                    <a:pt x="6192" y="11589"/>
                    <a:pt x="6619" y="11345"/>
                  </a:cubicBezTo>
                  <a:cubicBezTo>
                    <a:pt x="7249" y="12047"/>
                    <a:pt x="8164" y="12495"/>
                    <a:pt x="9181" y="12495"/>
                  </a:cubicBezTo>
                  <a:cubicBezTo>
                    <a:pt x="10197" y="12495"/>
                    <a:pt x="11112" y="12047"/>
                    <a:pt x="11743" y="11345"/>
                  </a:cubicBezTo>
                  <a:cubicBezTo>
                    <a:pt x="12170" y="11589"/>
                    <a:pt x="12658" y="11732"/>
                    <a:pt x="13176" y="11732"/>
                  </a:cubicBezTo>
                  <a:cubicBezTo>
                    <a:pt x="14538" y="11732"/>
                    <a:pt x="15667" y="10807"/>
                    <a:pt x="16012" y="9567"/>
                  </a:cubicBezTo>
                  <a:cubicBezTo>
                    <a:pt x="16164" y="9607"/>
                    <a:pt x="16317" y="9628"/>
                    <a:pt x="16490" y="9628"/>
                  </a:cubicBezTo>
                  <a:cubicBezTo>
                    <a:pt x="17517" y="9628"/>
                    <a:pt x="18360" y="8784"/>
                    <a:pt x="18360" y="7757"/>
                  </a:cubicBezTo>
                  <a:cubicBezTo>
                    <a:pt x="18360" y="6720"/>
                    <a:pt x="17517" y="5876"/>
                    <a:pt x="16490" y="5876"/>
                  </a:cubicBezTo>
                  <a:lnTo>
                    <a:pt x="16469" y="5876"/>
                  </a:lnTo>
                  <a:cubicBezTo>
                    <a:pt x="16480" y="5785"/>
                    <a:pt x="16490" y="5693"/>
                    <a:pt x="16490" y="5592"/>
                  </a:cubicBezTo>
                  <a:cubicBezTo>
                    <a:pt x="16490" y="3976"/>
                    <a:pt x="15168" y="2664"/>
                    <a:pt x="13552" y="2664"/>
                  </a:cubicBezTo>
                  <a:cubicBezTo>
                    <a:pt x="13207" y="2664"/>
                    <a:pt x="12871" y="2725"/>
                    <a:pt x="12566" y="2837"/>
                  </a:cubicBezTo>
                  <a:cubicBezTo>
                    <a:pt x="12281" y="1220"/>
                    <a:pt x="10878" y="0"/>
                    <a:pt x="9181"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51"/>
            <p:cNvSpPr/>
            <p:nvPr/>
          </p:nvSpPr>
          <p:spPr>
            <a:xfrm>
              <a:off x="1098641" y="1428405"/>
              <a:ext cx="1799185" cy="1227258"/>
            </a:xfrm>
            <a:custGeom>
              <a:avLst/>
              <a:gdLst/>
              <a:ahLst/>
              <a:cxnLst/>
              <a:rect l="l" t="t" r="r" b="b"/>
              <a:pathLst>
                <a:path w="18422" h="12566" extrusionOk="0">
                  <a:moveTo>
                    <a:pt x="9211" y="72"/>
                  </a:moveTo>
                  <a:cubicBezTo>
                    <a:pt x="10858" y="72"/>
                    <a:pt x="12270" y="1252"/>
                    <a:pt x="12566" y="2878"/>
                  </a:cubicBezTo>
                  <a:lnTo>
                    <a:pt x="12566" y="2919"/>
                  </a:lnTo>
                  <a:lnTo>
                    <a:pt x="12606" y="2908"/>
                  </a:lnTo>
                  <a:cubicBezTo>
                    <a:pt x="12921" y="2797"/>
                    <a:pt x="13257" y="2736"/>
                    <a:pt x="13582" y="2736"/>
                  </a:cubicBezTo>
                  <a:cubicBezTo>
                    <a:pt x="15178" y="2736"/>
                    <a:pt x="16479" y="4037"/>
                    <a:pt x="16479" y="5633"/>
                  </a:cubicBezTo>
                  <a:cubicBezTo>
                    <a:pt x="16479" y="5724"/>
                    <a:pt x="16479" y="5816"/>
                    <a:pt x="16469" y="5917"/>
                  </a:cubicBezTo>
                  <a:lnTo>
                    <a:pt x="16469" y="5958"/>
                  </a:lnTo>
                  <a:lnTo>
                    <a:pt x="16520" y="5958"/>
                  </a:lnTo>
                  <a:cubicBezTo>
                    <a:pt x="17526" y="5958"/>
                    <a:pt x="18360" y="6782"/>
                    <a:pt x="18360" y="7798"/>
                  </a:cubicBezTo>
                  <a:cubicBezTo>
                    <a:pt x="18360" y="8804"/>
                    <a:pt x="17526" y="9638"/>
                    <a:pt x="16520" y="9638"/>
                  </a:cubicBezTo>
                  <a:cubicBezTo>
                    <a:pt x="16368" y="9638"/>
                    <a:pt x="16205" y="9618"/>
                    <a:pt x="16052" y="9567"/>
                  </a:cubicBezTo>
                  <a:lnTo>
                    <a:pt x="16011" y="9567"/>
                  </a:lnTo>
                  <a:lnTo>
                    <a:pt x="16011" y="9597"/>
                  </a:lnTo>
                  <a:cubicBezTo>
                    <a:pt x="15666" y="10858"/>
                    <a:pt x="14517" y="11732"/>
                    <a:pt x="13206" y="11732"/>
                  </a:cubicBezTo>
                  <a:cubicBezTo>
                    <a:pt x="12718" y="11732"/>
                    <a:pt x="12220" y="11600"/>
                    <a:pt x="11782" y="11356"/>
                  </a:cubicBezTo>
                  <a:lnTo>
                    <a:pt x="11762" y="11346"/>
                  </a:lnTo>
                  <a:lnTo>
                    <a:pt x="11742" y="11366"/>
                  </a:lnTo>
                  <a:cubicBezTo>
                    <a:pt x="11102" y="12088"/>
                    <a:pt x="10176" y="12505"/>
                    <a:pt x="9211" y="12505"/>
                  </a:cubicBezTo>
                  <a:cubicBezTo>
                    <a:pt x="8245" y="12505"/>
                    <a:pt x="7320" y="12088"/>
                    <a:pt x="6679" y="11366"/>
                  </a:cubicBezTo>
                  <a:lnTo>
                    <a:pt x="6659" y="11346"/>
                  </a:lnTo>
                  <a:lnTo>
                    <a:pt x="6629" y="11356"/>
                  </a:lnTo>
                  <a:cubicBezTo>
                    <a:pt x="6202" y="11600"/>
                    <a:pt x="5703" y="11732"/>
                    <a:pt x="5206" y="11732"/>
                  </a:cubicBezTo>
                  <a:cubicBezTo>
                    <a:pt x="3904" y="11732"/>
                    <a:pt x="2755" y="10858"/>
                    <a:pt x="2410" y="9597"/>
                  </a:cubicBezTo>
                  <a:lnTo>
                    <a:pt x="2400" y="9567"/>
                  </a:lnTo>
                  <a:lnTo>
                    <a:pt x="2369" y="9567"/>
                  </a:lnTo>
                  <a:cubicBezTo>
                    <a:pt x="2217" y="9618"/>
                    <a:pt x="2054" y="9638"/>
                    <a:pt x="1901" y="9638"/>
                  </a:cubicBezTo>
                  <a:cubicBezTo>
                    <a:pt x="885" y="9638"/>
                    <a:pt x="62" y="8804"/>
                    <a:pt x="62" y="7798"/>
                  </a:cubicBezTo>
                  <a:cubicBezTo>
                    <a:pt x="62" y="6782"/>
                    <a:pt x="885" y="5958"/>
                    <a:pt x="1912" y="5958"/>
                  </a:cubicBezTo>
                  <a:lnTo>
                    <a:pt x="1953" y="5958"/>
                  </a:lnTo>
                  <a:lnTo>
                    <a:pt x="1953" y="5917"/>
                  </a:lnTo>
                  <a:cubicBezTo>
                    <a:pt x="1942" y="5816"/>
                    <a:pt x="1942" y="5724"/>
                    <a:pt x="1942" y="5633"/>
                  </a:cubicBezTo>
                  <a:cubicBezTo>
                    <a:pt x="1942" y="4037"/>
                    <a:pt x="3243" y="2736"/>
                    <a:pt x="4840" y="2736"/>
                  </a:cubicBezTo>
                  <a:cubicBezTo>
                    <a:pt x="5165" y="2736"/>
                    <a:pt x="5490" y="2797"/>
                    <a:pt x="5816" y="2908"/>
                  </a:cubicBezTo>
                  <a:lnTo>
                    <a:pt x="5856" y="2919"/>
                  </a:lnTo>
                  <a:lnTo>
                    <a:pt x="5856" y="2878"/>
                  </a:lnTo>
                  <a:cubicBezTo>
                    <a:pt x="6151" y="1252"/>
                    <a:pt x="7553" y="72"/>
                    <a:pt x="9211" y="72"/>
                  </a:cubicBezTo>
                  <a:close/>
                  <a:moveTo>
                    <a:pt x="9211" y="1"/>
                  </a:moveTo>
                  <a:cubicBezTo>
                    <a:pt x="7533" y="1"/>
                    <a:pt x="6110" y="1191"/>
                    <a:pt x="5795" y="2827"/>
                  </a:cubicBezTo>
                  <a:cubicBezTo>
                    <a:pt x="5480" y="2715"/>
                    <a:pt x="5165" y="2664"/>
                    <a:pt x="4840" y="2664"/>
                  </a:cubicBezTo>
                  <a:cubicBezTo>
                    <a:pt x="3203" y="2664"/>
                    <a:pt x="1871" y="3996"/>
                    <a:pt x="1871" y="5633"/>
                  </a:cubicBezTo>
                  <a:cubicBezTo>
                    <a:pt x="1871" y="5714"/>
                    <a:pt x="1871" y="5795"/>
                    <a:pt x="1881" y="5887"/>
                  </a:cubicBezTo>
                  <a:cubicBezTo>
                    <a:pt x="834" y="5897"/>
                    <a:pt x="1" y="6751"/>
                    <a:pt x="1" y="7798"/>
                  </a:cubicBezTo>
                  <a:cubicBezTo>
                    <a:pt x="1" y="8845"/>
                    <a:pt x="855" y="9699"/>
                    <a:pt x="1901" y="9699"/>
                  </a:cubicBezTo>
                  <a:cubicBezTo>
                    <a:pt x="2054" y="9699"/>
                    <a:pt x="2206" y="9689"/>
                    <a:pt x="2359" y="9648"/>
                  </a:cubicBezTo>
                  <a:cubicBezTo>
                    <a:pt x="2715" y="10919"/>
                    <a:pt x="3884" y="11804"/>
                    <a:pt x="5206" y="11804"/>
                  </a:cubicBezTo>
                  <a:cubicBezTo>
                    <a:pt x="5714" y="11804"/>
                    <a:pt x="6202" y="11671"/>
                    <a:pt x="6639" y="11438"/>
                  </a:cubicBezTo>
                  <a:cubicBezTo>
                    <a:pt x="7300" y="12159"/>
                    <a:pt x="8235" y="12566"/>
                    <a:pt x="9211" y="12566"/>
                  </a:cubicBezTo>
                  <a:cubicBezTo>
                    <a:pt x="10187" y="12566"/>
                    <a:pt x="11122" y="12159"/>
                    <a:pt x="11773" y="11438"/>
                  </a:cubicBezTo>
                  <a:cubicBezTo>
                    <a:pt x="12220" y="11671"/>
                    <a:pt x="12708" y="11804"/>
                    <a:pt x="13206" y="11804"/>
                  </a:cubicBezTo>
                  <a:cubicBezTo>
                    <a:pt x="14538" y="11804"/>
                    <a:pt x="15706" y="10919"/>
                    <a:pt x="16063" y="9648"/>
                  </a:cubicBezTo>
                  <a:cubicBezTo>
                    <a:pt x="16215" y="9689"/>
                    <a:pt x="16368" y="9699"/>
                    <a:pt x="16520" y="9699"/>
                  </a:cubicBezTo>
                  <a:cubicBezTo>
                    <a:pt x="17567" y="9699"/>
                    <a:pt x="18421" y="8845"/>
                    <a:pt x="18421" y="7798"/>
                  </a:cubicBezTo>
                  <a:cubicBezTo>
                    <a:pt x="18421" y="6751"/>
                    <a:pt x="17577" y="5897"/>
                    <a:pt x="16540" y="5887"/>
                  </a:cubicBezTo>
                  <a:cubicBezTo>
                    <a:pt x="16551" y="5795"/>
                    <a:pt x="16551" y="5714"/>
                    <a:pt x="16551" y="5633"/>
                  </a:cubicBezTo>
                  <a:cubicBezTo>
                    <a:pt x="16551" y="3996"/>
                    <a:pt x="15218" y="2664"/>
                    <a:pt x="13582" y="2664"/>
                  </a:cubicBezTo>
                  <a:cubicBezTo>
                    <a:pt x="13257" y="2664"/>
                    <a:pt x="12932" y="2715"/>
                    <a:pt x="12627" y="2827"/>
                  </a:cubicBezTo>
                  <a:cubicBezTo>
                    <a:pt x="12311" y="1191"/>
                    <a:pt x="10878" y="1"/>
                    <a:pt x="921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51"/>
            <p:cNvSpPr/>
            <p:nvPr/>
          </p:nvSpPr>
          <p:spPr>
            <a:xfrm>
              <a:off x="1097664" y="1428405"/>
              <a:ext cx="1800161" cy="1227258"/>
            </a:xfrm>
            <a:custGeom>
              <a:avLst/>
              <a:gdLst/>
              <a:ahLst/>
              <a:cxnLst/>
              <a:rect l="l" t="t" r="r" b="b"/>
              <a:pathLst>
                <a:path w="18432" h="12566" extrusionOk="0">
                  <a:moveTo>
                    <a:pt x="9221" y="72"/>
                  </a:moveTo>
                  <a:cubicBezTo>
                    <a:pt x="10868" y="72"/>
                    <a:pt x="12280" y="1252"/>
                    <a:pt x="12576" y="2878"/>
                  </a:cubicBezTo>
                  <a:cubicBezTo>
                    <a:pt x="12576" y="2888"/>
                    <a:pt x="12576" y="2898"/>
                    <a:pt x="12585" y="2908"/>
                  </a:cubicBezTo>
                  <a:lnTo>
                    <a:pt x="12616" y="2908"/>
                  </a:lnTo>
                  <a:cubicBezTo>
                    <a:pt x="12931" y="2797"/>
                    <a:pt x="13267" y="2736"/>
                    <a:pt x="13592" y="2736"/>
                  </a:cubicBezTo>
                  <a:cubicBezTo>
                    <a:pt x="15188" y="2736"/>
                    <a:pt x="16489" y="4037"/>
                    <a:pt x="16489" y="5633"/>
                  </a:cubicBezTo>
                  <a:cubicBezTo>
                    <a:pt x="16489" y="5724"/>
                    <a:pt x="16489" y="5816"/>
                    <a:pt x="16479" y="5917"/>
                  </a:cubicBezTo>
                  <a:cubicBezTo>
                    <a:pt x="16479" y="5928"/>
                    <a:pt x="16479" y="5938"/>
                    <a:pt x="16489" y="5948"/>
                  </a:cubicBezTo>
                  <a:cubicBezTo>
                    <a:pt x="16489" y="5958"/>
                    <a:pt x="16500" y="5958"/>
                    <a:pt x="16509" y="5958"/>
                  </a:cubicBezTo>
                  <a:lnTo>
                    <a:pt x="16530" y="5958"/>
                  </a:lnTo>
                  <a:cubicBezTo>
                    <a:pt x="17536" y="5958"/>
                    <a:pt x="18359" y="6782"/>
                    <a:pt x="18359" y="7798"/>
                  </a:cubicBezTo>
                  <a:cubicBezTo>
                    <a:pt x="18359" y="8804"/>
                    <a:pt x="17536" y="9628"/>
                    <a:pt x="16530" y="9628"/>
                  </a:cubicBezTo>
                  <a:cubicBezTo>
                    <a:pt x="16378" y="9628"/>
                    <a:pt x="16215" y="9608"/>
                    <a:pt x="16062" y="9567"/>
                  </a:cubicBezTo>
                  <a:cubicBezTo>
                    <a:pt x="16042" y="9567"/>
                    <a:pt x="16021" y="9577"/>
                    <a:pt x="16012" y="9597"/>
                  </a:cubicBezTo>
                  <a:cubicBezTo>
                    <a:pt x="15676" y="10858"/>
                    <a:pt x="14527" y="11732"/>
                    <a:pt x="13216" y="11732"/>
                  </a:cubicBezTo>
                  <a:cubicBezTo>
                    <a:pt x="12728" y="11732"/>
                    <a:pt x="12230" y="11600"/>
                    <a:pt x="11792" y="11356"/>
                  </a:cubicBezTo>
                  <a:cubicBezTo>
                    <a:pt x="11790" y="11353"/>
                    <a:pt x="11786" y="11352"/>
                    <a:pt x="11782" y="11352"/>
                  </a:cubicBezTo>
                  <a:cubicBezTo>
                    <a:pt x="11771" y="11352"/>
                    <a:pt x="11759" y="11359"/>
                    <a:pt x="11752" y="11366"/>
                  </a:cubicBezTo>
                  <a:cubicBezTo>
                    <a:pt x="11101" y="12088"/>
                    <a:pt x="10186" y="12505"/>
                    <a:pt x="9221" y="12505"/>
                  </a:cubicBezTo>
                  <a:cubicBezTo>
                    <a:pt x="8255" y="12505"/>
                    <a:pt x="7330" y="12088"/>
                    <a:pt x="6689" y="11366"/>
                  </a:cubicBezTo>
                  <a:cubicBezTo>
                    <a:pt x="6679" y="11356"/>
                    <a:pt x="6669" y="11356"/>
                    <a:pt x="6659" y="11356"/>
                  </a:cubicBezTo>
                  <a:lnTo>
                    <a:pt x="6639" y="11356"/>
                  </a:lnTo>
                  <a:cubicBezTo>
                    <a:pt x="6212" y="11600"/>
                    <a:pt x="5713" y="11732"/>
                    <a:pt x="5216" y="11732"/>
                  </a:cubicBezTo>
                  <a:cubicBezTo>
                    <a:pt x="3914" y="11732"/>
                    <a:pt x="2765" y="10858"/>
                    <a:pt x="2420" y="9597"/>
                  </a:cubicBezTo>
                  <a:cubicBezTo>
                    <a:pt x="2420" y="9577"/>
                    <a:pt x="2399" y="9567"/>
                    <a:pt x="2379" y="9567"/>
                  </a:cubicBezTo>
                  <a:cubicBezTo>
                    <a:pt x="2227" y="9608"/>
                    <a:pt x="2064" y="9628"/>
                    <a:pt x="1911" y="9628"/>
                  </a:cubicBezTo>
                  <a:cubicBezTo>
                    <a:pt x="905" y="9628"/>
                    <a:pt x="72" y="8804"/>
                    <a:pt x="72" y="7798"/>
                  </a:cubicBezTo>
                  <a:cubicBezTo>
                    <a:pt x="72" y="6782"/>
                    <a:pt x="895" y="5958"/>
                    <a:pt x="1922" y="5958"/>
                  </a:cubicBezTo>
                  <a:lnTo>
                    <a:pt x="1932" y="5958"/>
                  </a:lnTo>
                  <a:cubicBezTo>
                    <a:pt x="1942" y="5958"/>
                    <a:pt x="1952" y="5958"/>
                    <a:pt x="1952" y="5948"/>
                  </a:cubicBezTo>
                  <a:cubicBezTo>
                    <a:pt x="1963" y="5938"/>
                    <a:pt x="1963" y="5928"/>
                    <a:pt x="1963" y="5917"/>
                  </a:cubicBezTo>
                  <a:cubicBezTo>
                    <a:pt x="1952" y="5816"/>
                    <a:pt x="1952" y="5724"/>
                    <a:pt x="1952" y="5633"/>
                  </a:cubicBezTo>
                  <a:cubicBezTo>
                    <a:pt x="1952" y="4037"/>
                    <a:pt x="3253" y="2736"/>
                    <a:pt x="4850" y="2736"/>
                  </a:cubicBezTo>
                  <a:cubicBezTo>
                    <a:pt x="5175" y="2736"/>
                    <a:pt x="5500" y="2797"/>
                    <a:pt x="5826" y="2908"/>
                  </a:cubicBezTo>
                  <a:lnTo>
                    <a:pt x="5856" y="2908"/>
                  </a:lnTo>
                  <a:cubicBezTo>
                    <a:pt x="5866" y="2898"/>
                    <a:pt x="5866" y="2888"/>
                    <a:pt x="5866" y="2878"/>
                  </a:cubicBezTo>
                  <a:cubicBezTo>
                    <a:pt x="6161" y="1252"/>
                    <a:pt x="7563" y="72"/>
                    <a:pt x="9221" y="72"/>
                  </a:cubicBezTo>
                  <a:close/>
                  <a:moveTo>
                    <a:pt x="9221" y="1"/>
                  </a:moveTo>
                  <a:cubicBezTo>
                    <a:pt x="7543" y="1"/>
                    <a:pt x="6120" y="1191"/>
                    <a:pt x="5805" y="2827"/>
                  </a:cubicBezTo>
                  <a:cubicBezTo>
                    <a:pt x="5490" y="2715"/>
                    <a:pt x="5175" y="2664"/>
                    <a:pt x="4850" y="2664"/>
                  </a:cubicBezTo>
                  <a:cubicBezTo>
                    <a:pt x="3213" y="2664"/>
                    <a:pt x="1881" y="3996"/>
                    <a:pt x="1881" y="5633"/>
                  </a:cubicBezTo>
                  <a:cubicBezTo>
                    <a:pt x="1881" y="5714"/>
                    <a:pt x="1881" y="5795"/>
                    <a:pt x="1891" y="5887"/>
                  </a:cubicBezTo>
                  <a:cubicBezTo>
                    <a:pt x="844" y="5897"/>
                    <a:pt x="0" y="6751"/>
                    <a:pt x="0" y="7798"/>
                  </a:cubicBezTo>
                  <a:cubicBezTo>
                    <a:pt x="0" y="8845"/>
                    <a:pt x="865" y="9699"/>
                    <a:pt x="1911" y="9699"/>
                  </a:cubicBezTo>
                  <a:cubicBezTo>
                    <a:pt x="2064" y="9699"/>
                    <a:pt x="2216" y="9689"/>
                    <a:pt x="2369" y="9648"/>
                  </a:cubicBezTo>
                  <a:cubicBezTo>
                    <a:pt x="2725" y="10919"/>
                    <a:pt x="3894" y="11804"/>
                    <a:pt x="5216" y="11804"/>
                  </a:cubicBezTo>
                  <a:cubicBezTo>
                    <a:pt x="5724" y="11804"/>
                    <a:pt x="6212" y="11671"/>
                    <a:pt x="6649" y="11438"/>
                  </a:cubicBezTo>
                  <a:cubicBezTo>
                    <a:pt x="7310" y="12159"/>
                    <a:pt x="8245" y="12566"/>
                    <a:pt x="9221" y="12566"/>
                  </a:cubicBezTo>
                  <a:cubicBezTo>
                    <a:pt x="10197" y="12566"/>
                    <a:pt x="11132" y="12159"/>
                    <a:pt x="11783" y="11438"/>
                  </a:cubicBezTo>
                  <a:cubicBezTo>
                    <a:pt x="12230" y="11671"/>
                    <a:pt x="12718" y="11804"/>
                    <a:pt x="13216" y="11804"/>
                  </a:cubicBezTo>
                  <a:cubicBezTo>
                    <a:pt x="14548" y="11804"/>
                    <a:pt x="15716" y="10919"/>
                    <a:pt x="16073" y="9648"/>
                  </a:cubicBezTo>
                  <a:cubicBezTo>
                    <a:pt x="16225" y="9689"/>
                    <a:pt x="16378" y="9699"/>
                    <a:pt x="16530" y="9699"/>
                  </a:cubicBezTo>
                  <a:cubicBezTo>
                    <a:pt x="17577" y="9699"/>
                    <a:pt x="18431" y="8845"/>
                    <a:pt x="18431" y="7798"/>
                  </a:cubicBezTo>
                  <a:cubicBezTo>
                    <a:pt x="18431" y="6751"/>
                    <a:pt x="17587" y="5897"/>
                    <a:pt x="16550" y="5887"/>
                  </a:cubicBezTo>
                  <a:cubicBezTo>
                    <a:pt x="16561" y="5795"/>
                    <a:pt x="16561" y="5714"/>
                    <a:pt x="16561" y="5633"/>
                  </a:cubicBezTo>
                  <a:cubicBezTo>
                    <a:pt x="16561" y="3996"/>
                    <a:pt x="15228" y="2664"/>
                    <a:pt x="13592" y="2664"/>
                  </a:cubicBezTo>
                  <a:cubicBezTo>
                    <a:pt x="13267" y="2664"/>
                    <a:pt x="12951" y="2715"/>
                    <a:pt x="12637" y="2827"/>
                  </a:cubicBezTo>
                  <a:cubicBezTo>
                    <a:pt x="12321" y="1191"/>
                    <a:pt x="10888" y="1"/>
                    <a:pt x="922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51"/>
            <p:cNvSpPr/>
            <p:nvPr/>
          </p:nvSpPr>
          <p:spPr>
            <a:xfrm>
              <a:off x="1449059" y="2037047"/>
              <a:ext cx="217598" cy="217500"/>
            </a:xfrm>
            <a:custGeom>
              <a:avLst/>
              <a:gdLst/>
              <a:ahLst/>
              <a:cxnLst/>
              <a:rect l="l" t="t" r="r" b="b"/>
              <a:pathLst>
                <a:path w="2228" h="2227" extrusionOk="0">
                  <a:moveTo>
                    <a:pt x="1109" y="1"/>
                  </a:moveTo>
                  <a:cubicBezTo>
                    <a:pt x="499" y="1"/>
                    <a:pt x="1" y="498"/>
                    <a:pt x="1" y="1119"/>
                  </a:cubicBezTo>
                  <a:cubicBezTo>
                    <a:pt x="1" y="1729"/>
                    <a:pt x="499" y="2227"/>
                    <a:pt x="1109" y="2227"/>
                  </a:cubicBezTo>
                  <a:cubicBezTo>
                    <a:pt x="1729" y="2227"/>
                    <a:pt x="2228" y="1729"/>
                    <a:pt x="2228" y="1119"/>
                  </a:cubicBezTo>
                  <a:cubicBezTo>
                    <a:pt x="2228" y="498"/>
                    <a:pt x="1729" y="1"/>
                    <a:pt x="1109"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51"/>
            <p:cNvSpPr/>
            <p:nvPr/>
          </p:nvSpPr>
          <p:spPr>
            <a:xfrm>
              <a:off x="2329794" y="2037047"/>
              <a:ext cx="217500" cy="217500"/>
            </a:xfrm>
            <a:custGeom>
              <a:avLst/>
              <a:gdLst/>
              <a:ahLst/>
              <a:cxnLst/>
              <a:rect l="l" t="t" r="r" b="b"/>
              <a:pathLst>
                <a:path w="2227" h="2227" extrusionOk="0">
                  <a:moveTo>
                    <a:pt x="1118" y="1"/>
                  </a:moveTo>
                  <a:cubicBezTo>
                    <a:pt x="498" y="1"/>
                    <a:pt x="0" y="498"/>
                    <a:pt x="0" y="1119"/>
                  </a:cubicBezTo>
                  <a:cubicBezTo>
                    <a:pt x="0" y="1729"/>
                    <a:pt x="498" y="2227"/>
                    <a:pt x="1118" y="2227"/>
                  </a:cubicBezTo>
                  <a:cubicBezTo>
                    <a:pt x="1728" y="2227"/>
                    <a:pt x="2226" y="1729"/>
                    <a:pt x="2226" y="1119"/>
                  </a:cubicBezTo>
                  <a:cubicBezTo>
                    <a:pt x="2226" y="498"/>
                    <a:pt x="1728" y="1"/>
                    <a:pt x="1118"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51"/>
            <p:cNvSpPr/>
            <p:nvPr/>
          </p:nvSpPr>
          <p:spPr>
            <a:xfrm>
              <a:off x="1652689" y="1988411"/>
              <a:ext cx="92391" cy="92489"/>
            </a:xfrm>
            <a:custGeom>
              <a:avLst/>
              <a:gdLst/>
              <a:ahLst/>
              <a:cxnLst/>
              <a:rect l="l" t="t" r="r" b="b"/>
              <a:pathLst>
                <a:path w="946" h="947" extrusionOk="0">
                  <a:moveTo>
                    <a:pt x="478" y="0"/>
                  </a:moveTo>
                  <a:cubicBezTo>
                    <a:pt x="213" y="0"/>
                    <a:pt x="0" y="214"/>
                    <a:pt x="0" y="468"/>
                  </a:cubicBezTo>
                  <a:cubicBezTo>
                    <a:pt x="0" y="732"/>
                    <a:pt x="213" y="946"/>
                    <a:pt x="478" y="946"/>
                  </a:cubicBezTo>
                  <a:cubicBezTo>
                    <a:pt x="742" y="946"/>
                    <a:pt x="945" y="732"/>
                    <a:pt x="945" y="468"/>
                  </a:cubicBezTo>
                  <a:cubicBezTo>
                    <a:pt x="945" y="214"/>
                    <a:pt x="742" y="0"/>
                    <a:pt x="4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51"/>
            <p:cNvSpPr/>
            <p:nvPr/>
          </p:nvSpPr>
          <p:spPr>
            <a:xfrm>
              <a:off x="2250295" y="1988411"/>
              <a:ext cx="92391" cy="92489"/>
            </a:xfrm>
            <a:custGeom>
              <a:avLst/>
              <a:gdLst/>
              <a:ahLst/>
              <a:cxnLst/>
              <a:rect l="l" t="t" r="r" b="b"/>
              <a:pathLst>
                <a:path w="946" h="947" extrusionOk="0">
                  <a:moveTo>
                    <a:pt x="478" y="0"/>
                  </a:moveTo>
                  <a:cubicBezTo>
                    <a:pt x="214" y="0"/>
                    <a:pt x="1" y="214"/>
                    <a:pt x="1" y="468"/>
                  </a:cubicBezTo>
                  <a:cubicBezTo>
                    <a:pt x="1" y="732"/>
                    <a:pt x="214" y="946"/>
                    <a:pt x="478" y="946"/>
                  </a:cubicBezTo>
                  <a:cubicBezTo>
                    <a:pt x="743" y="946"/>
                    <a:pt x="946" y="732"/>
                    <a:pt x="946" y="468"/>
                  </a:cubicBezTo>
                  <a:cubicBezTo>
                    <a:pt x="946" y="214"/>
                    <a:pt x="743" y="0"/>
                    <a:pt x="4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51"/>
            <p:cNvSpPr/>
            <p:nvPr/>
          </p:nvSpPr>
          <p:spPr>
            <a:xfrm>
              <a:off x="1937575" y="2041052"/>
              <a:ext cx="121202" cy="45805"/>
            </a:xfrm>
            <a:custGeom>
              <a:avLst/>
              <a:gdLst/>
              <a:ahLst/>
              <a:cxnLst/>
              <a:rect l="l" t="t" r="r" b="b"/>
              <a:pathLst>
                <a:path w="1241" h="469" extrusionOk="0">
                  <a:moveTo>
                    <a:pt x="0" y="0"/>
                  </a:moveTo>
                  <a:cubicBezTo>
                    <a:pt x="82" y="265"/>
                    <a:pt x="326" y="468"/>
                    <a:pt x="621" y="468"/>
                  </a:cubicBezTo>
                  <a:cubicBezTo>
                    <a:pt x="915" y="468"/>
                    <a:pt x="1159" y="265"/>
                    <a:pt x="124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51"/>
            <p:cNvSpPr/>
            <p:nvPr/>
          </p:nvSpPr>
          <p:spPr>
            <a:xfrm>
              <a:off x="1933570" y="2038024"/>
              <a:ext cx="129211" cy="51762"/>
            </a:xfrm>
            <a:custGeom>
              <a:avLst/>
              <a:gdLst/>
              <a:ahLst/>
              <a:cxnLst/>
              <a:rect l="l" t="t" r="r" b="b"/>
              <a:pathLst>
                <a:path w="1323" h="530" extrusionOk="0">
                  <a:moveTo>
                    <a:pt x="1231" y="72"/>
                  </a:moveTo>
                  <a:cubicBezTo>
                    <a:pt x="1139" y="305"/>
                    <a:pt x="916" y="458"/>
                    <a:pt x="662" y="458"/>
                  </a:cubicBezTo>
                  <a:cubicBezTo>
                    <a:pt x="407" y="458"/>
                    <a:pt x="184" y="305"/>
                    <a:pt x="93" y="72"/>
                  </a:cubicBezTo>
                  <a:close/>
                  <a:moveTo>
                    <a:pt x="41" y="1"/>
                  </a:moveTo>
                  <a:cubicBezTo>
                    <a:pt x="32" y="1"/>
                    <a:pt x="21" y="1"/>
                    <a:pt x="11" y="11"/>
                  </a:cubicBezTo>
                  <a:cubicBezTo>
                    <a:pt x="1" y="21"/>
                    <a:pt x="1" y="31"/>
                    <a:pt x="11" y="41"/>
                  </a:cubicBezTo>
                  <a:cubicBezTo>
                    <a:pt x="93" y="336"/>
                    <a:pt x="357" y="529"/>
                    <a:pt x="662" y="529"/>
                  </a:cubicBezTo>
                  <a:cubicBezTo>
                    <a:pt x="967" y="529"/>
                    <a:pt x="1221" y="336"/>
                    <a:pt x="1312" y="41"/>
                  </a:cubicBezTo>
                  <a:cubicBezTo>
                    <a:pt x="1322" y="31"/>
                    <a:pt x="1312" y="21"/>
                    <a:pt x="1312" y="11"/>
                  </a:cubicBezTo>
                  <a:cubicBezTo>
                    <a:pt x="1302" y="1"/>
                    <a:pt x="1292" y="1"/>
                    <a:pt x="12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51"/>
            <p:cNvSpPr/>
            <p:nvPr/>
          </p:nvSpPr>
          <p:spPr>
            <a:xfrm>
              <a:off x="1672514" y="2001302"/>
              <a:ext cx="33890" cy="32815"/>
            </a:xfrm>
            <a:custGeom>
              <a:avLst/>
              <a:gdLst/>
              <a:ahLst/>
              <a:cxnLst/>
              <a:rect l="l" t="t" r="r" b="b"/>
              <a:pathLst>
                <a:path w="347" h="336" extrusionOk="0">
                  <a:moveTo>
                    <a:pt x="173" y="1"/>
                  </a:moveTo>
                  <a:cubicBezTo>
                    <a:pt x="82" y="1"/>
                    <a:pt x="1" y="82"/>
                    <a:pt x="1" y="173"/>
                  </a:cubicBezTo>
                  <a:cubicBezTo>
                    <a:pt x="1" y="265"/>
                    <a:pt x="82" y="336"/>
                    <a:pt x="173" y="336"/>
                  </a:cubicBezTo>
                  <a:cubicBezTo>
                    <a:pt x="265" y="336"/>
                    <a:pt x="346" y="265"/>
                    <a:pt x="346" y="173"/>
                  </a:cubicBezTo>
                  <a:cubicBezTo>
                    <a:pt x="346" y="82"/>
                    <a:pt x="265" y="1"/>
                    <a:pt x="1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51"/>
            <p:cNvSpPr/>
            <p:nvPr/>
          </p:nvSpPr>
          <p:spPr>
            <a:xfrm>
              <a:off x="2272172" y="2001302"/>
              <a:ext cx="32815" cy="32815"/>
            </a:xfrm>
            <a:custGeom>
              <a:avLst/>
              <a:gdLst/>
              <a:ahLst/>
              <a:cxnLst/>
              <a:rect l="l" t="t" r="r" b="b"/>
              <a:pathLst>
                <a:path w="336" h="336" extrusionOk="0">
                  <a:moveTo>
                    <a:pt x="163" y="1"/>
                  </a:moveTo>
                  <a:cubicBezTo>
                    <a:pt x="71" y="1"/>
                    <a:pt x="1" y="82"/>
                    <a:pt x="1" y="173"/>
                  </a:cubicBezTo>
                  <a:cubicBezTo>
                    <a:pt x="1" y="265"/>
                    <a:pt x="71" y="336"/>
                    <a:pt x="163" y="336"/>
                  </a:cubicBezTo>
                  <a:cubicBezTo>
                    <a:pt x="254" y="336"/>
                    <a:pt x="336" y="265"/>
                    <a:pt x="336" y="173"/>
                  </a:cubicBezTo>
                  <a:cubicBezTo>
                    <a:pt x="336" y="82"/>
                    <a:pt x="254" y="1"/>
                    <a:pt x="1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757;p57">
            <a:extLst>
              <a:ext uri="{FF2B5EF4-FFF2-40B4-BE49-F238E27FC236}">
                <a16:creationId xmlns:a16="http://schemas.microsoft.com/office/drawing/2014/main" id="{6F63DA97-EC5D-76C0-0C92-72DFE35328C0}"/>
              </a:ext>
            </a:extLst>
          </p:cNvPr>
          <p:cNvSpPr txBox="1">
            <a:spLocks noGrp="1"/>
          </p:cNvSpPr>
          <p:nvPr>
            <p:ph type="title"/>
          </p:nvPr>
        </p:nvSpPr>
        <p:spPr>
          <a:xfrm>
            <a:off x="3316713" y="1719746"/>
            <a:ext cx="3512803" cy="8842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dirty="0"/>
              <a:t>Bài </a:t>
            </a:r>
            <a:r>
              <a:rPr lang="vi-VN" sz="4000" dirty="0"/>
              <a:t>4</a:t>
            </a:r>
            <a:r>
              <a:rPr lang="en" sz="4000" dirty="0"/>
              <a:t> (tr.</a:t>
            </a:r>
            <a:r>
              <a:rPr lang="vi-VN" sz="4000" dirty="0"/>
              <a:t>96</a:t>
            </a:r>
            <a:r>
              <a:rPr lang="en" sz="4000" dirty="0"/>
              <a:t>)</a:t>
            </a:r>
            <a:endParaRPr sz="4000" dirty="0"/>
          </a:p>
        </p:txBody>
      </p:sp>
    </p:spTree>
    <p:extLst>
      <p:ext uri="{BB962C8B-B14F-4D97-AF65-F5344CB8AC3E}">
        <p14:creationId xmlns:p14="http://schemas.microsoft.com/office/powerpoint/2010/main" val="44844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8" name="Google Shape;2028;p80">
            <a:extLst>
              <a:ext uri="{FF2B5EF4-FFF2-40B4-BE49-F238E27FC236}">
                <a16:creationId xmlns:a16="http://schemas.microsoft.com/office/drawing/2014/main" id="{9AC7ADEB-6AE9-7849-B1B9-7515764BC257}"/>
              </a:ext>
            </a:extLst>
          </p:cNvPr>
          <p:cNvGrpSpPr/>
          <p:nvPr/>
        </p:nvGrpSpPr>
        <p:grpSpPr>
          <a:xfrm>
            <a:off x="320744" y="844652"/>
            <a:ext cx="1280266" cy="1180107"/>
            <a:chOff x="3988500" y="3915900"/>
            <a:chExt cx="1693025" cy="1560575"/>
          </a:xfrm>
        </p:grpSpPr>
        <p:sp>
          <p:nvSpPr>
            <p:cNvPr id="9" name="Google Shape;2029;p80">
              <a:extLst>
                <a:ext uri="{FF2B5EF4-FFF2-40B4-BE49-F238E27FC236}">
                  <a16:creationId xmlns:a16="http://schemas.microsoft.com/office/drawing/2014/main" id="{6F254A27-E1E1-5645-9F67-C09B7AAB8096}"/>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030;p80">
              <a:extLst>
                <a:ext uri="{FF2B5EF4-FFF2-40B4-BE49-F238E27FC236}">
                  <a16:creationId xmlns:a16="http://schemas.microsoft.com/office/drawing/2014/main" id="{72DF36DA-FCF4-274E-A006-3242ADC1BC65}"/>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031;p80">
              <a:extLst>
                <a:ext uri="{FF2B5EF4-FFF2-40B4-BE49-F238E27FC236}">
                  <a16:creationId xmlns:a16="http://schemas.microsoft.com/office/drawing/2014/main" id="{7EC4DE17-E871-A449-8A69-C51C49BE8A9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32;p80">
              <a:extLst>
                <a:ext uri="{FF2B5EF4-FFF2-40B4-BE49-F238E27FC236}">
                  <a16:creationId xmlns:a16="http://schemas.microsoft.com/office/drawing/2014/main" id="{36D93A83-5F66-BE4B-B871-6D97E39EBF8F}"/>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33;p80">
              <a:extLst>
                <a:ext uri="{FF2B5EF4-FFF2-40B4-BE49-F238E27FC236}">
                  <a16:creationId xmlns:a16="http://schemas.microsoft.com/office/drawing/2014/main" id="{620DF655-B55E-C148-B6FB-5426FB2F1DD7}"/>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34;p80">
              <a:extLst>
                <a:ext uri="{FF2B5EF4-FFF2-40B4-BE49-F238E27FC236}">
                  <a16:creationId xmlns:a16="http://schemas.microsoft.com/office/drawing/2014/main" id="{DCF47394-F2DB-E243-AFE6-8925FAE5FC7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35;p80">
              <a:extLst>
                <a:ext uri="{FF2B5EF4-FFF2-40B4-BE49-F238E27FC236}">
                  <a16:creationId xmlns:a16="http://schemas.microsoft.com/office/drawing/2014/main" id="{17AFB716-3076-7A45-993B-5BA3CB6E0B15}"/>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036;p80">
              <a:extLst>
                <a:ext uri="{FF2B5EF4-FFF2-40B4-BE49-F238E27FC236}">
                  <a16:creationId xmlns:a16="http://schemas.microsoft.com/office/drawing/2014/main" id="{51CBB030-E1C8-A64D-B322-C72BE2969919}"/>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037;p80">
              <a:extLst>
                <a:ext uri="{FF2B5EF4-FFF2-40B4-BE49-F238E27FC236}">
                  <a16:creationId xmlns:a16="http://schemas.microsoft.com/office/drawing/2014/main" id="{D52A0CA3-FC46-164D-8113-738468FDA0A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038;p80">
              <a:extLst>
                <a:ext uri="{FF2B5EF4-FFF2-40B4-BE49-F238E27FC236}">
                  <a16:creationId xmlns:a16="http://schemas.microsoft.com/office/drawing/2014/main" id="{9AB2AA15-5C2A-674F-A6EC-D2D2DC36252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039;p80">
              <a:extLst>
                <a:ext uri="{FF2B5EF4-FFF2-40B4-BE49-F238E27FC236}">
                  <a16:creationId xmlns:a16="http://schemas.microsoft.com/office/drawing/2014/main" id="{66B170A0-FAF0-4C4B-9891-58589C72B0BB}"/>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40;p80">
              <a:extLst>
                <a:ext uri="{FF2B5EF4-FFF2-40B4-BE49-F238E27FC236}">
                  <a16:creationId xmlns:a16="http://schemas.microsoft.com/office/drawing/2014/main" id="{8C108786-43FB-8E4E-8893-15088A11047E}"/>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41;p80">
              <a:extLst>
                <a:ext uri="{FF2B5EF4-FFF2-40B4-BE49-F238E27FC236}">
                  <a16:creationId xmlns:a16="http://schemas.microsoft.com/office/drawing/2014/main" id="{442C380E-1B27-8548-B71C-871CD55CB96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42;p80">
              <a:extLst>
                <a:ext uri="{FF2B5EF4-FFF2-40B4-BE49-F238E27FC236}">
                  <a16:creationId xmlns:a16="http://schemas.microsoft.com/office/drawing/2014/main" id="{8A8ACB0A-5A53-0C4D-BE02-F085D0A35AD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Rounded Rectangle 22">
            <a:extLst>
              <a:ext uri="{FF2B5EF4-FFF2-40B4-BE49-F238E27FC236}">
                <a16:creationId xmlns:a16="http://schemas.microsoft.com/office/drawing/2014/main" id="{6243ED4B-6994-C945-81E1-24F7571F184A}"/>
              </a:ext>
            </a:extLst>
          </p:cNvPr>
          <p:cNvSpPr/>
          <p:nvPr/>
        </p:nvSpPr>
        <p:spPr>
          <a:xfrm>
            <a:off x="1249350" y="901660"/>
            <a:ext cx="5928200" cy="99382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Biện pháp tu từ nhân hóa: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tắm</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bơi</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thổi sáo</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khúc khích</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lắng nghe</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 </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4" name="Google Shape;2028;p80">
            <a:extLst>
              <a:ext uri="{FF2B5EF4-FFF2-40B4-BE49-F238E27FC236}">
                <a16:creationId xmlns:a16="http://schemas.microsoft.com/office/drawing/2014/main" id="{97D2C623-35EB-E645-B278-23D97C0EFE5A}"/>
              </a:ext>
            </a:extLst>
          </p:cNvPr>
          <p:cNvGrpSpPr/>
          <p:nvPr/>
        </p:nvGrpSpPr>
        <p:grpSpPr>
          <a:xfrm>
            <a:off x="385985" y="2859853"/>
            <a:ext cx="1280266" cy="1180107"/>
            <a:chOff x="3988500" y="3915900"/>
            <a:chExt cx="1693025" cy="1560575"/>
          </a:xfrm>
        </p:grpSpPr>
        <p:sp>
          <p:nvSpPr>
            <p:cNvPr id="25" name="Google Shape;2029;p80">
              <a:extLst>
                <a:ext uri="{FF2B5EF4-FFF2-40B4-BE49-F238E27FC236}">
                  <a16:creationId xmlns:a16="http://schemas.microsoft.com/office/drawing/2014/main" id="{BC3FF307-7D0A-7340-BB3D-B0C3E3C5CA53}"/>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30;p80">
              <a:extLst>
                <a:ext uri="{FF2B5EF4-FFF2-40B4-BE49-F238E27FC236}">
                  <a16:creationId xmlns:a16="http://schemas.microsoft.com/office/drawing/2014/main" id="{F22FB9FF-BE83-7949-8D1A-59A74E1F2227}"/>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31;p80">
              <a:extLst>
                <a:ext uri="{FF2B5EF4-FFF2-40B4-BE49-F238E27FC236}">
                  <a16:creationId xmlns:a16="http://schemas.microsoft.com/office/drawing/2014/main" id="{509812B3-88FD-EF46-B9C4-13FC4BC2FE8E}"/>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032;p80">
              <a:extLst>
                <a:ext uri="{FF2B5EF4-FFF2-40B4-BE49-F238E27FC236}">
                  <a16:creationId xmlns:a16="http://schemas.microsoft.com/office/drawing/2014/main" id="{BFEF1C7F-10C6-8F40-8DC9-5696D8BA7DC8}"/>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033;p80">
              <a:extLst>
                <a:ext uri="{FF2B5EF4-FFF2-40B4-BE49-F238E27FC236}">
                  <a16:creationId xmlns:a16="http://schemas.microsoft.com/office/drawing/2014/main" id="{4ACA54F6-049B-B74A-8676-4288EFAAC83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034;p80">
              <a:extLst>
                <a:ext uri="{FF2B5EF4-FFF2-40B4-BE49-F238E27FC236}">
                  <a16:creationId xmlns:a16="http://schemas.microsoft.com/office/drawing/2014/main" id="{5C7FEA5F-5325-BA47-8171-2C57DB50A1F1}"/>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035;p80">
              <a:extLst>
                <a:ext uri="{FF2B5EF4-FFF2-40B4-BE49-F238E27FC236}">
                  <a16:creationId xmlns:a16="http://schemas.microsoft.com/office/drawing/2014/main" id="{D1188DB2-F816-AF40-9AE7-F31A49612ECF}"/>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036;p80">
              <a:extLst>
                <a:ext uri="{FF2B5EF4-FFF2-40B4-BE49-F238E27FC236}">
                  <a16:creationId xmlns:a16="http://schemas.microsoft.com/office/drawing/2014/main" id="{FDDED922-03E0-434E-B45B-B36EB44C26F1}"/>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037;p80">
              <a:extLst>
                <a:ext uri="{FF2B5EF4-FFF2-40B4-BE49-F238E27FC236}">
                  <a16:creationId xmlns:a16="http://schemas.microsoft.com/office/drawing/2014/main" id="{903F52A3-7D77-FF4B-89C3-BDC4E9FA0A9A}"/>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038;p80">
              <a:extLst>
                <a:ext uri="{FF2B5EF4-FFF2-40B4-BE49-F238E27FC236}">
                  <a16:creationId xmlns:a16="http://schemas.microsoft.com/office/drawing/2014/main" id="{CD4293A9-E82B-7149-8403-D2420C1363C9}"/>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039;p80">
              <a:extLst>
                <a:ext uri="{FF2B5EF4-FFF2-40B4-BE49-F238E27FC236}">
                  <a16:creationId xmlns:a16="http://schemas.microsoft.com/office/drawing/2014/main" id="{A9ED5DF6-6B68-B34C-AFA1-09182A6F6A17}"/>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040;p80">
              <a:extLst>
                <a:ext uri="{FF2B5EF4-FFF2-40B4-BE49-F238E27FC236}">
                  <a16:creationId xmlns:a16="http://schemas.microsoft.com/office/drawing/2014/main" id="{1EF6FBAC-44A1-0246-A8C4-C07F8870A6ED}"/>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041;p80">
              <a:extLst>
                <a:ext uri="{FF2B5EF4-FFF2-40B4-BE49-F238E27FC236}">
                  <a16:creationId xmlns:a16="http://schemas.microsoft.com/office/drawing/2014/main" id="{5A88D13B-F46E-B746-B519-3D9AA323DA2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042;p80">
              <a:extLst>
                <a:ext uri="{FF2B5EF4-FFF2-40B4-BE49-F238E27FC236}">
                  <a16:creationId xmlns:a16="http://schemas.microsoft.com/office/drawing/2014/main" id="{D68D75B3-BA71-1F4A-AE6E-4CCA353EC2A5}"/>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Rounded Rectangle 38">
            <a:extLst>
              <a:ext uri="{FF2B5EF4-FFF2-40B4-BE49-F238E27FC236}">
                <a16:creationId xmlns:a16="http://schemas.microsoft.com/office/drawing/2014/main" id="{7D45818A-3770-8904-6A6A-A8D4A69821DA}"/>
              </a:ext>
            </a:extLst>
          </p:cNvPr>
          <p:cNvSpPr/>
          <p:nvPr/>
        </p:nvSpPr>
        <p:spPr>
          <a:xfrm>
            <a:off x="1314590" y="2682943"/>
            <a:ext cx="5862960" cy="179224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(những từ ngữ vốn được dùng để chỉ hoạt động của con người nhưng ở đây lại được sử dụng để miêu tả hoạt động của sự vật).</a:t>
            </a:r>
            <a:endParaRPr kumimoji="0" lang="x-none" sz="2800" b="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009833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grpSp>
        <p:nvGrpSpPr>
          <p:cNvPr id="1365" name="Google Shape;1365;p70"/>
          <p:cNvGrpSpPr/>
          <p:nvPr/>
        </p:nvGrpSpPr>
        <p:grpSpPr>
          <a:xfrm>
            <a:off x="286514" y="336694"/>
            <a:ext cx="2981342" cy="1402166"/>
            <a:chOff x="406435" y="366673"/>
            <a:chExt cx="6635904" cy="3081621"/>
          </a:xfrm>
        </p:grpSpPr>
        <p:sp>
          <p:nvSpPr>
            <p:cNvPr id="1366" name="Google Shape;1366;p70"/>
            <p:cNvSpPr/>
            <p:nvPr/>
          </p:nvSpPr>
          <p:spPr>
            <a:xfrm>
              <a:off x="1633278" y="370570"/>
              <a:ext cx="2561106" cy="1556147"/>
            </a:xfrm>
            <a:custGeom>
              <a:avLst/>
              <a:gdLst/>
              <a:ahLst/>
              <a:cxnLst/>
              <a:rect l="l" t="t" r="r" b="b"/>
              <a:pathLst>
                <a:path w="26290" h="15974" extrusionOk="0">
                  <a:moveTo>
                    <a:pt x="13688" y="0"/>
                  </a:moveTo>
                  <a:cubicBezTo>
                    <a:pt x="10147" y="0"/>
                    <a:pt x="6918" y="1383"/>
                    <a:pt x="4473" y="3977"/>
                  </a:cubicBezTo>
                  <a:cubicBezTo>
                    <a:pt x="1420" y="7202"/>
                    <a:pt x="1" y="12019"/>
                    <a:pt x="930" y="15974"/>
                  </a:cubicBezTo>
                  <a:lnTo>
                    <a:pt x="3145" y="15496"/>
                  </a:lnTo>
                  <a:cubicBezTo>
                    <a:pt x="2376" y="12219"/>
                    <a:pt x="3584" y="8171"/>
                    <a:pt x="6158" y="5451"/>
                  </a:cubicBezTo>
                  <a:cubicBezTo>
                    <a:pt x="7620" y="3895"/>
                    <a:pt x="10067" y="2181"/>
                    <a:pt x="13683" y="2181"/>
                  </a:cubicBezTo>
                  <a:cubicBezTo>
                    <a:pt x="14138" y="2181"/>
                    <a:pt x="14611" y="2208"/>
                    <a:pt x="15103" y="2266"/>
                  </a:cubicBezTo>
                  <a:cubicBezTo>
                    <a:pt x="19270" y="2770"/>
                    <a:pt x="22694" y="5251"/>
                    <a:pt x="23623" y="8450"/>
                  </a:cubicBezTo>
                  <a:cubicBezTo>
                    <a:pt x="23915" y="9445"/>
                    <a:pt x="24021" y="10559"/>
                    <a:pt x="23980" y="12033"/>
                  </a:cubicBezTo>
                  <a:lnTo>
                    <a:pt x="26263" y="12099"/>
                  </a:lnTo>
                  <a:cubicBezTo>
                    <a:pt x="26289" y="11051"/>
                    <a:pt x="26277" y="9458"/>
                    <a:pt x="25812" y="7879"/>
                  </a:cubicBezTo>
                  <a:cubicBezTo>
                    <a:pt x="24644" y="3844"/>
                    <a:pt x="20450" y="713"/>
                    <a:pt x="15368" y="102"/>
                  </a:cubicBezTo>
                  <a:cubicBezTo>
                    <a:pt x="14802" y="34"/>
                    <a:pt x="14241" y="0"/>
                    <a:pt x="13688"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70"/>
            <p:cNvSpPr/>
            <p:nvPr/>
          </p:nvSpPr>
          <p:spPr>
            <a:xfrm>
              <a:off x="1628115" y="366673"/>
              <a:ext cx="2570166" cy="1564038"/>
            </a:xfrm>
            <a:custGeom>
              <a:avLst/>
              <a:gdLst/>
              <a:ahLst/>
              <a:cxnLst/>
              <a:rect l="l" t="t" r="r" b="b"/>
              <a:pathLst>
                <a:path w="26383" h="16055" extrusionOk="0">
                  <a:moveTo>
                    <a:pt x="13735" y="89"/>
                  </a:moveTo>
                  <a:cubicBezTo>
                    <a:pt x="14293" y="89"/>
                    <a:pt x="14850" y="129"/>
                    <a:pt x="15421" y="195"/>
                  </a:cubicBezTo>
                  <a:cubicBezTo>
                    <a:pt x="20477" y="806"/>
                    <a:pt x="24658" y="3911"/>
                    <a:pt x="25825" y="7933"/>
                  </a:cubicBezTo>
                  <a:cubicBezTo>
                    <a:pt x="26277" y="9485"/>
                    <a:pt x="26289" y="11038"/>
                    <a:pt x="26263" y="12099"/>
                  </a:cubicBezTo>
                  <a:lnTo>
                    <a:pt x="24086" y="12020"/>
                  </a:lnTo>
                  <a:cubicBezTo>
                    <a:pt x="24127" y="10573"/>
                    <a:pt x="24007" y="9472"/>
                    <a:pt x="23715" y="8476"/>
                  </a:cubicBezTo>
                  <a:cubicBezTo>
                    <a:pt x="22786" y="5265"/>
                    <a:pt x="19349" y="2770"/>
                    <a:pt x="15169" y="2265"/>
                  </a:cubicBezTo>
                  <a:cubicBezTo>
                    <a:pt x="14667" y="2206"/>
                    <a:pt x="14186" y="2178"/>
                    <a:pt x="13724" y="2178"/>
                  </a:cubicBezTo>
                  <a:cubicBezTo>
                    <a:pt x="10087" y="2178"/>
                    <a:pt x="7645" y="3908"/>
                    <a:pt x="6185" y="5450"/>
                  </a:cubicBezTo>
                  <a:cubicBezTo>
                    <a:pt x="3610" y="8184"/>
                    <a:pt x="2389" y="12218"/>
                    <a:pt x="3145" y="15510"/>
                  </a:cubicBezTo>
                  <a:lnTo>
                    <a:pt x="1009" y="15961"/>
                  </a:lnTo>
                  <a:cubicBezTo>
                    <a:pt x="107" y="12033"/>
                    <a:pt x="1526" y="7255"/>
                    <a:pt x="4566" y="4044"/>
                  </a:cubicBezTo>
                  <a:cubicBezTo>
                    <a:pt x="6994" y="1456"/>
                    <a:pt x="10205" y="89"/>
                    <a:pt x="13735" y="89"/>
                  </a:cubicBezTo>
                  <a:close/>
                  <a:moveTo>
                    <a:pt x="13744" y="1"/>
                  </a:moveTo>
                  <a:cubicBezTo>
                    <a:pt x="10186" y="1"/>
                    <a:pt x="6955" y="1384"/>
                    <a:pt x="4499" y="3978"/>
                  </a:cubicBezTo>
                  <a:cubicBezTo>
                    <a:pt x="1434" y="7229"/>
                    <a:pt x="1" y="12059"/>
                    <a:pt x="942" y="16014"/>
                  </a:cubicBezTo>
                  <a:cubicBezTo>
                    <a:pt x="942" y="16040"/>
                    <a:pt x="956" y="16054"/>
                    <a:pt x="983" y="16054"/>
                  </a:cubicBezTo>
                  <a:lnTo>
                    <a:pt x="996" y="16054"/>
                  </a:lnTo>
                  <a:lnTo>
                    <a:pt x="3212" y="15589"/>
                  </a:lnTo>
                  <a:cubicBezTo>
                    <a:pt x="3225" y="15589"/>
                    <a:pt x="3225" y="15576"/>
                    <a:pt x="3239" y="15563"/>
                  </a:cubicBezTo>
                  <a:cubicBezTo>
                    <a:pt x="3239" y="15550"/>
                    <a:pt x="3252" y="15550"/>
                    <a:pt x="3239" y="15536"/>
                  </a:cubicBezTo>
                  <a:cubicBezTo>
                    <a:pt x="2469" y="12259"/>
                    <a:pt x="3676" y="8237"/>
                    <a:pt x="6251" y="5517"/>
                  </a:cubicBezTo>
                  <a:cubicBezTo>
                    <a:pt x="7697" y="3977"/>
                    <a:pt x="10112" y="2270"/>
                    <a:pt x="13708" y="2270"/>
                  </a:cubicBezTo>
                  <a:cubicBezTo>
                    <a:pt x="14171" y="2270"/>
                    <a:pt x="14653" y="2298"/>
                    <a:pt x="15156" y="2359"/>
                  </a:cubicBezTo>
                  <a:cubicBezTo>
                    <a:pt x="19309" y="2849"/>
                    <a:pt x="22720" y="5331"/>
                    <a:pt x="23635" y="8503"/>
                  </a:cubicBezTo>
                  <a:cubicBezTo>
                    <a:pt x="23927" y="9498"/>
                    <a:pt x="24033" y="10599"/>
                    <a:pt x="23994" y="12073"/>
                  </a:cubicBezTo>
                  <a:cubicBezTo>
                    <a:pt x="23994" y="12086"/>
                    <a:pt x="24007" y="12112"/>
                    <a:pt x="24033" y="12112"/>
                  </a:cubicBezTo>
                  <a:lnTo>
                    <a:pt x="26303" y="12192"/>
                  </a:lnTo>
                  <a:cubicBezTo>
                    <a:pt x="26316" y="12192"/>
                    <a:pt x="26330" y="12179"/>
                    <a:pt x="26342" y="12179"/>
                  </a:cubicBezTo>
                  <a:cubicBezTo>
                    <a:pt x="26356" y="12165"/>
                    <a:pt x="26356" y="12153"/>
                    <a:pt x="26356" y="12139"/>
                  </a:cubicBezTo>
                  <a:cubicBezTo>
                    <a:pt x="26383" y="11077"/>
                    <a:pt x="26369" y="9498"/>
                    <a:pt x="25905" y="7906"/>
                  </a:cubicBezTo>
                  <a:cubicBezTo>
                    <a:pt x="24737" y="3845"/>
                    <a:pt x="20530" y="713"/>
                    <a:pt x="15434" y="103"/>
                  </a:cubicBezTo>
                  <a:cubicBezTo>
                    <a:pt x="14864" y="35"/>
                    <a:pt x="14300" y="1"/>
                    <a:pt x="1374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70"/>
            <p:cNvSpPr/>
            <p:nvPr/>
          </p:nvSpPr>
          <p:spPr>
            <a:xfrm>
              <a:off x="1855676" y="577576"/>
              <a:ext cx="2126721" cy="1301400"/>
            </a:xfrm>
            <a:custGeom>
              <a:avLst/>
              <a:gdLst/>
              <a:ahLst/>
              <a:cxnLst/>
              <a:rect l="l" t="t" r="r" b="b"/>
              <a:pathLst>
                <a:path w="21831" h="13359" extrusionOk="0">
                  <a:moveTo>
                    <a:pt x="11351" y="1"/>
                  </a:moveTo>
                  <a:cubicBezTo>
                    <a:pt x="8413" y="1"/>
                    <a:pt x="5741" y="1146"/>
                    <a:pt x="3702" y="3299"/>
                  </a:cubicBezTo>
                  <a:cubicBezTo>
                    <a:pt x="1181" y="5980"/>
                    <a:pt x="0" y="9974"/>
                    <a:pt x="770" y="13252"/>
                  </a:cubicBezTo>
                  <a:lnTo>
                    <a:pt x="797" y="13358"/>
                  </a:lnTo>
                  <a:lnTo>
                    <a:pt x="2853" y="12934"/>
                  </a:lnTo>
                  <a:lnTo>
                    <a:pt x="2827" y="12814"/>
                  </a:lnTo>
                  <a:cubicBezTo>
                    <a:pt x="2190" y="10160"/>
                    <a:pt x="3172" y="6882"/>
                    <a:pt x="5268" y="4666"/>
                  </a:cubicBezTo>
                  <a:cubicBezTo>
                    <a:pt x="6446" y="3406"/>
                    <a:pt x="8417" y="2021"/>
                    <a:pt x="11349" y="2021"/>
                  </a:cubicBezTo>
                  <a:cubicBezTo>
                    <a:pt x="11722" y="2021"/>
                    <a:pt x="12110" y="2043"/>
                    <a:pt x="12514" y="2091"/>
                  </a:cubicBezTo>
                  <a:cubicBezTo>
                    <a:pt x="15885" y="2489"/>
                    <a:pt x="18659" y="4506"/>
                    <a:pt x="19415" y="7081"/>
                  </a:cubicBezTo>
                  <a:cubicBezTo>
                    <a:pt x="19641" y="7891"/>
                    <a:pt x="19733" y="8793"/>
                    <a:pt x="19707" y="9988"/>
                  </a:cubicBezTo>
                  <a:lnTo>
                    <a:pt x="19694" y="10106"/>
                  </a:lnTo>
                  <a:lnTo>
                    <a:pt x="21804" y="10173"/>
                  </a:lnTo>
                  <a:lnTo>
                    <a:pt x="21804" y="10053"/>
                  </a:lnTo>
                  <a:cubicBezTo>
                    <a:pt x="21830" y="9178"/>
                    <a:pt x="21817" y="7864"/>
                    <a:pt x="21432" y="6550"/>
                  </a:cubicBezTo>
                  <a:cubicBezTo>
                    <a:pt x="20464" y="3193"/>
                    <a:pt x="16973" y="592"/>
                    <a:pt x="12767" y="88"/>
                  </a:cubicBezTo>
                  <a:cubicBezTo>
                    <a:pt x="12289" y="30"/>
                    <a:pt x="11816" y="1"/>
                    <a:pt x="11351"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70"/>
            <p:cNvSpPr/>
            <p:nvPr/>
          </p:nvSpPr>
          <p:spPr>
            <a:xfrm>
              <a:off x="1850513" y="572900"/>
              <a:ext cx="2135781" cy="1311240"/>
            </a:xfrm>
            <a:custGeom>
              <a:avLst/>
              <a:gdLst/>
              <a:ahLst/>
              <a:cxnLst/>
              <a:rect l="l" t="t" r="r" b="b"/>
              <a:pathLst>
                <a:path w="21924" h="13460" extrusionOk="0">
                  <a:moveTo>
                    <a:pt x="11413" y="95"/>
                  </a:moveTo>
                  <a:cubicBezTo>
                    <a:pt x="11877" y="95"/>
                    <a:pt x="12342" y="122"/>
                    <a:pt x="12806" y="175"/>
                  </a:cubicBezTo>
                  <a:cubicBezTo>
                    <a:pt x="17013" y="679"/>
                    <a:pt x="20476" y="3268"/>
                    <a:pt x="21446" y="6612"/>
                  </a:cubicBezTo>
                  <a:cubicBezTo>
                    <a:pt x="21830" y="7925"/>
                    <a:pt x="21844" y="9226"/>
                    <a:pt x="21817" y="10101"/>
                  </a:cubicBezTo>
                  <a:lnTo>
                    <a:pt x="21817" y="10168"/>
                  </a:lnTo>
                  <a:lnTo>
                    <a:pt x="19800" y="10101"/>
                  </a:lnTo>
                  <a:lnTo>
                    <a:pt x="19800" y="10036"/>
                  </a:lnTo>
                  <a:cubicBezTo>
                    <a:pt x="19827" y="8827"/>
                    <a:pt x="19747" y="7925"/>
                    <a:pt x="19508" y="7116"/>
                  </a:cubicBezTo>
                  <a:cubicBezTo>
                    <a:pt x="18751" y="4515"/>
                    <a:pt x="15964" y="2498"/>
                    <a:pt x="12567" y="2100"/>
                  </a:cubicBezTo>
                  <a:cubicBezTo>
                    <a:pt x="12156" y="2050"/>
                    <a:pt x="11761" y="2026"/>
                    <a:pt x="11382" y="2026"/>
                  </a:cubicBezTo>
                  <a:cubicBezTo>
                    <a:pt x="8447" y="2026"/>
                    <a:pt x="6470" y="3428"/>
                    <a:pt x="5295" y="4674"/>
                  </a:cubicBezTo>
                  <a:cubicBezTo>
                    <a:pt x="3185" y="6904"/>
                    <a:pt x="2203" y="10195"/>
                    <a:pt x="2826" y="12875"/>
                  </a:cubicBezTo>
                  <a:lnTo>
                    <a:pt x="2840" y="12941"/>
                  </a:lnTo>
                  <a:lnTo>
                    <a:pt x="876" y="13353"/>
                  </a:lnTo>
                  <a:lnTo>
                    <a:pt x="862" y="13286"/>
                  </a:lnTo>
                  <a:cubicBezTo>
                    <a:pt x="93" y="10036"/>
                    <a:pt x="1274" y="6041"/>
                    <a:pt x="3796" y="3374"/>
                  </a:cubicBezTo>
                  <a:cubicBezTo>
                    <a:pt x="5813" y="1237"/>
                    <a:pt x="8480" y="95"/>
                    <a:pt x="11413" y="95"/>
                  </a:cubicBezTo>
                  <a:close/>
                  <a:moveTo>
                    <a:pt x="11431" y="0"/>
                  </a:moveTo>
                  <a:cubicBezTo>
                    <a:pt x="8469" y="0"/>
                    <a:pt x="5775" y="1147"/>
                    <a:pt x="3729" y="3321"/>
                  </a:cubicBezTo>
                  <a:cubicBezTo>
                    <a:pt x="1195" y="6001"/>
                    <a:pt x="0" y="10022"/>
                    <a:pt x="783" y="13313"/>
                  </a:cubicBezTo>
                  <a:lnTo>
                    <a:pt x="809" y="13419"/>
                  </a:lnTo>
                  <a:cubicBezTo>
                    <a:pt x="809" y="13446"/>
                    <a:pt x="823" y="13459"/>
                    <a:pt x="850" y="13459"/>
                  </a:cubicBezTo>
                  <a:lnTo>
                    <a:pt x="862" y="13459"/>
                  </a:lnTo>
                  <a:lnTo>
                    <a:pt x="2906" y="13021"/>
                  </a:lnTo>
                  <a:cubicBezTo>
                    <a:pt x="2920" y="13021"/>
                    <a:pt x="2933" y="13008"/>
                    <a:pt x="2933" y="13008"/>
                  </a:cubicBezTo>
                  <a:cubicBezTo>
                    <a:pt x="2946" y="12994"/>
                    <a:pt x="2946" y="12982"/>
                    <a:pt x="2946" y="12968"/>
                  </a:cubicBezTo>
                  <a:lnTo>
                    <a:pt x="2920" y="12862"/>
                  </a:lnTo>
                  <a:cubicBezTo>
                    <a:pt x="2296" y="10208"/>
                    <a:pt x="3278" y="6943"/>
                    <a:pt x="5362" y="4740"/>
                  </a:cubicBezTo>
                  <a:cubicBezTo>
                    <a:pt x="6527" y="3492"/>
                    <a:pt x="8486" y="2109"/>
                    <a:pt x="11405" y="2109"/>
                  </a:cubicBezTo>
                  <a:cubicBezTo>
                    <a:pt x="11777" y="2109"/>
                    <a:pt x="12164" y="2131"/>
                    <a:pt x="12567" y="2179"/>
                  </a:cubicBezTo>
                  <a:cubicBezTo>
                    <a:pt x="15925" y="2590"/>
                    <a:pt x="18672" y="4581"/>
                    <a:pt x="19415" y="7143"/>
                  </a:cubicBezTo>
                  <a:cubicBezTo>
                    <a:pt x="19654" y="7952"/>
                    <a:pt x="19747" y="8841"/>
                    <a:pt x="19707" y="10036"/>
                  </a:cubicBezTo>
                  <a:lnTo>
                    <a:pt x="19707" y="10142"/>
                  </a:lnTo>
                  <a:cubicBezTo>
                    <a:pt x="19707" y="10168"/>
                    <a:pt x="19720" y="10195"/>
                    <a:pt x="19747" y="10195"/>
                  </a:cubicBezTo>
                  <a:lnTo>
                    <a:pt x="21857" y="10261"/>
                  </a:lnTo>
                  <a:cubicBezTo>
                    <a:pt x="21870" y="10261"/>
                    <a:pt x="21883" y="10261"/>
                    <a:pt x="21883" y="10248"/>
                  </a:cubicBezTo>
                  <a:cubicBezTo>
                    <a:pt x="21897" y="10234"/>
                    <a:pt x="21897" y="10234"/>
                    <a:pt x="21897" y="10221"/>
                  </a:cubicBezTo>
                  <a:lnTo>
                    <a:pt x="21910" y="10101"/>
                  </a:lnTo>
                  <a:cubicBezTo>
                    <a:pt x="21923" y="9226"/>
                    <a:pt x="21910" y="7912"/>
                    <a:pt x="21538" y="6585"/>
                  </a:cubicBezTo>
                  <a:cubicBezTo>
                    <a:pt x="20556" y="3214"/>
                    <a:pt x="17053" y="600"/>
                    <a:pt x="12820" y="83"/>
                  </a:cubicBezTo>
                  <a:cubicBezTo>
                    <a:pt x="12351" y="28"/>
                    <a:pt x="11888" y="0"/>
                    <a:pt x="1143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70"/>
            <p:cNvSpPr/>
            <p:nvPr/>
          </p:nvSpPr>
          <p:spPr>
            <a:xfrm>
              <a:off x="2070281" y="750974"/>
              <a:ext cx="1712989" cy="1261070"/>
            </a:xfrm>
            <a:custGeom>
              <a:avLst/>
              <a:gdLst/>
              <a:ahLst/>
              <a:cxnLst/>
              <a:rect l="l" t="t" r="r" b="b"/>
              <a:pathLst>
                <a:path w="17584" h="12945" extrusionOk="0">
                  <a:moveTo>
                    <a:pt x="9121" y="1"/>
                  </a:moveTo>
                  <a:cubicBezTo>
                    <a:pt x="6757" y="1"/>
                    <a:pt x="4608" y="922"/>
                    <a:pt x="2973" y="2660"/>
                  </a:cubicBezTo>
                  <a:cubicBezTo>
                    <a:pt x="942" y="4810"/>
                    <a:pt x="0" y="8022"/>
                    <a:pt x="624" y="10649"/>
                  </a:cubicBezTo>
                  <a:lnTo>
                    <a:pt x="703" y="11021"/>
                  </a:lnTo>
                  <a:lnTo>
                    <a:pt x="3159" y="12945"/>
                  </a:lnTo>
                  <a:lnTo>
                    <a:pt x="3065" y="12587"/>
                  </a:lnTo>
                  <a:cubicBezTo>
                    <a:pt x="2800" y="11472"/>
                    <a:pt x="2508" y="9335"/>
                    <a:pt x="2853" y="7504"/>
                  </a:cubicBezTo>
                  <a:cubicBezTo>
                    <a:pt x="3132" y="6044"/>
                    <a:pt x="3941" y="4837"/>
                    <a:pt x="4631" y="4106"/>
                  </a:cubicBezTo>
                  <a:cubicBezTo>
                    <a:pt x="5514" y="3177"/>
                    <a:pt x="6971" y="2143"/>
                    <a:pt x="9141" y="2143"/>
                  </a:cubicBezTo>
                  <a:cubicBezTo>
                    <a:pt x="9418" y="2143"/>
                    <a:pt x="9706" y="2159"/>
                    <a:pt x="10006" y="2195"/>
                  </a:cubicBezTo>
                  <a:cubicBezTo>
                    <a:pt x="12514" y="2501"/>
                    <a:pt x="14571" y="3974"/>
                    <a:pt x="15115" y="5858"/>
                  </a:cubicBezTo>
                  <a:cubicBezTo>
                    <a:pt x="15288" y="6469"/>
                    <a:pt x="15354" y="7132"/>
                    <a:pt x="15327" y="8035"/>
                  </a:cubicBezTo>
                  <a:lnTo>
                    <a:pt x="15327" y="8420"/>
                  </a:lnTo>
                  <a:lnTo>
                    <a:pt x="17557" y="8486"/>
                  </a:lnTo>
                  <a:lnTo>
                    <a:pt x="17557" y="8194"/>
                  </a:lnTo>
                  <a:lnTo>
                    <a:pt x="17571" y="8114"/>
                  </a:lnTo>
                  <a:cubicBezTo>
                    <a:pt x="17583" y="7411"/>
                    <a:pt x="17571" y="6362"/>
                    <a:pt x="17265" y="5301"/>
                  </a:cubicBezTo>
                  <a:cubicBezTo>
                    <a:pt x="16482" y="2581"/>
                    <a:pt x="13669" y="470"/>
                    <a:pt x="10272" y="72"/>
                  </a:cubicBezTo>
                  <a:cubicBezTo>
                    <a:pt x="9884" y="25"/>
                    <a:pt x="9500" y="1"/>
                    <a:pt x="9121"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70"/>
            <p:cNvSpPr/>
            <p:nvPr/>
          </p:nvSpPr>
          <p:spPr>
            <a:xfrm>
              <a:off x="2065118" y="746298"/>
              <a:ext cx="1722049" cy="1270909"/>
            </a:xfrm>
            <a:custGeom>
              <a:avLst/>
              <a:gdLst/>
              <a:ahLst/>
              <a:cxnLst/>
              <a:rect l="l" t="t" r="r" b="b"/>
              <a:pathLst>
                <a:path w="17677" h="13046" extrusionOk="0">
                  <a:moveTo>
                    <a:pt x="9209" y="94"/>
                  </a:moveTo>
                  <a:cubicBezTo>
                    <a:pt x="9576" y="94"/>
                    <a:pt x="9949" y="116"/>
                    <a:pt x="10325" y="160"/>
                  </a:cubicBezTo>
                  <a:cubicBezTo>
                    <a:pt x="13696" y="571"/>
                    <a:pt x="16495" y="2655"/>
                    <a:pt x="17279" y="5363"/>
                  </a:cubicBezTo>
                  <a:cubicBezTo>
                    <a:pt x="17583" y="6410"/>
                    <a:pt x="17597" y="7459"/>
                    <a:pt x="17571" y="8162"/>
                  </a:cubicBezTo>
                  <a:lnTo>
                    <a:pt x="17571" y="8481"/>
                  </a:lnTo>
                  <a:lnTo>
                    <a:pt x="15421" y="8415"/>
                  </a:lnTo>
                  <a:lnTo>
                    <a:pt x="15433" y="8083"/>
                  </a:lnTo>
                  <a:cubicBezTo>
                    <a:pt x="15460" y="7180"/>
                    <a:pt x="15394" y="6504"/>
                    <a:pt x="15208" y="5906"/>
                  </a:cubicBezTo>
                  <a:cubicBezTo>
                    <a:pt x="14664" y="3982"/>
                    <a:pt x="12594" y="2496"/>
                    <a:pt x="10072" y="2204"/>
                  </a:cubicBezTo>
                  <a:cubicBezTo>
                    <a:pt x="9761" y="2166"/>
                    <a:pt x="9462" y="2148"/>
                    <a:pt x="9175" y="2148"/>
                  </a:cubicBezTo>
                  <a:cubicBezTo>
                    <a:pt x="6997" y="2148"/>
                    <a:pt x="5538" y="3188"/>
                    <a:pt x="4658" y="4115"/>
                  </a:cubicBezTo>
                  <a:cubicBezTo>
                    <a:pt x="4233" y="4566"/>
                    <a:pt x="3198" y="5814"/>
                    <a:pt x="2867" y="7539"/>
                  </a:cubicBezTo>
                  <a:cubicBezTo>
                    <a:pt x="2442" y="9755"/>
                    <a:pt x="2973" y="12184"/>
                    <a:pt x="3079" y="12648"/>
                  </a:cubicBezTo>
                  <a:lnTo>
                    <a:pt x="3132" y="12887"/>
                  </a:lnTo>
                  <a:lnTo>
                    <a:pt x="796" y="11042"/>
                  </a:lnTo>
                  <a:lnTo>
                    <a:pt x="717" y="10684"/>
                  </a:lnTo>
                  <a:cubicBezTo>
                    <a:pt x="106" y="8070"/>
                    <a:pt x="1048" y="4871"/>
                    <a:pt x="3065" y="2735"/>
                  </a:cubicBezTo>
                  <a:cubicBezTo>
                    <a:pt x="4697" y="1012"/>
                    <a:pt x="6845" y="94"/>
                    <a:pt x="9209" y="94"/>
                  </a:cubicBezTo>
                  <a:close/>
                  <a:moveTo>
                    <a:pt x="9202" y="1"/>
                  </a:moveTo>
                  <a:cubicBezTo>
                    <a:pt x="6814" y="1"/>
                    <a:pt x="4643" y="921"/>
                    <a:pt x="2999" y="2668"/>
                  </a:cubicBezTo>
                  <a:cubicBezTo>
                    <a:pt x="956" y="4832"/>
                    <a:pt x="0" y="8056"/>
                    <a:pt x="623" y="10710"/>
                  </a:cubicBezTo>
                  <a:lnTo>
                    <a:pt x="717" y="11069"/>
                  </a:lnTo>
                  <a:cubicBezTo>
                    <a:pt x="717" y="11082"/>
                    <a:pt x="730" y="11095"/>
                    <a:pt x="730" y="11095"/>
                  </a:cubicBezTo>
                  <a:lnTo>
                    <a:pt x="3171" y="13033"/>
                  </a:lnTo>
                  <a:cubicBezTo>
                    <a:pt x="3185" y="13046"/>
                    <a:pt x="3198" y="13046"/>
                    <a:pt x="3212" y="13046"/>
                  </a:cubicBezTo>
                  <a:cubicBezTo>
                    <a:pt x="3212" y="13046"/>
                    <a:pt x="3224" y="13046"/>
                    <a:pt x="3224" y="13033"/>
                  </a:cubicBezTo>
                  <a:cubicBezTo>
                    <a:pt x="3251" y="13033"/>
                    <a:pt x="3251" y="13006"/>
                    <a:pt x="3251" y="12993"/>
                  </a:cubicBezTo>
                  <a:lnTo>
                    <a:pt x="3159" y="12621"/>
                  </a:lnTo>
                  <a:cubicBezTo>
                    <a:pt x="3052" y="12157"/>
                    <a:pt x="2534" y="9755"/>
                    <a:pt x="2959" y="7552"/>
                  </a:cubicBezTo>
                  <a:cubicBezTo>
                    <a:pt x="3278" y="5853"/>
                    <a:pt x="4300" y="4632"/>
                    <a:pt x="4725" y="4181"/>
                  </a:cubicBezTo>
                  <a:cubicBezTo>
                    <a:pt x="5595" y="3263"/>
                    <a:pt x="7040" y="2231"/>
                    <a:pt x="9197" y="2231"/>
                  </a:cubicBezTo>
                  <a:cubicBezTo>
                    <a:pt x="9473" y="2231"/>
                    <a:pt x="9760" y="2248"/>
                    <a:pt x="10059" y="2284"/>
                  </a:cubicBezTo>
                  <a:cubicBezTo>
                    <a:pt x="12540" y="2588"/>
                    <a:pt x="14584" y="4048"/>
                    <a:pt x="15129" y="5920"/>
                  </a:cubicBezTo>
                  <a:cubicBezTo>
                    <a:pt x="15301" y="6517"/>
                    <a:pt x="15368" y="7194"/>
                    <a:pt x="15341" y="8083"/>
                  </a:cubicBezTo>
                  <a:lnTo>
                    <a:pt x="15327" y="8468"/>
                  </a:lnTo>
                  <a:cubicBezTo>
                    <a:pt x="15327" y="8481"/>
                    <a:pt x="15354" y="8507"/>
                    <a:pt x="15368" y="8507"/>
                  </a:cubicBezTo>
                  <a:lnTo>
                    <a:pt x="17610" y="8574"/>
                  </a:lnTo>
                  <a:cubicBezTo>
                    <a:pt x="17624" y="8574"/>
                    <a:pt x="17636" y="8574"/>
                    <a:pt x="17636" y="8560"/>
                  </a:cubicBezTo>
                  <a:cubicBezTo>
                    <a:pt x="17650" y="8560"/>
                    <a:pt x="17650" y="8548"/>
                    <a:pt x="17650" y="8534"/>
                  </a:cubicBezTo>
                  <a:lnTo>
                    <a:pt x="17663" y="8242"/>
                  </a:lnTo>
                  <a:lnTo>
                    <a:pt x="17663" y="8162"/>
                  </a:lnTo>
                  <a:cubicBezTo>
                    <a:pt x="17677" y="7459"/>
                    <a:pt x="17677" y="6398"/>
                    <a:pt x="17371" y="5336"/>
                  </a:cubicBezTo>
                  <a:cubicBezTo>
                    <a:pt x="16575" y="2602"/>
                    <a:pt x="13749" y="479"/>
                    <a:pt x="10325" y="67"/>
                  </a:cubicBezTo>
                  <a:cubicBezTo>
                    <a:pt x="9946" y="23"/>
                    <a:pt x="9572" y="1"/>
                    <a:pt x="920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70"/>
            <p:cNvSpPr/>
            <p:nvPr/>
          </p:nvSpPr>
          <p:spPr>
            <a:xfrm>
              <a:off x="2235691" y="2644129"/>
              <a:ext cx="258741" cy="283193"/>
            </a:xfrm>
            <a:custGeom>
              <a:avLst/>
              <a:gdLst/>
              <a:ahLst/>
              <a:cxnLst/>
              <a:rect l="l" t="t" r="r" b="b"/>
              <a:pathLst>
                <a:path w="2656" h="2907" extrusionOk="0">
                  <a:moveTo>
                    <a:pt x="824" y="1"/>
                  </a:moveTo>
                  <a:lnTo>
                    <a:pt x="1" y="2906"/>
                  </a:lnTo>
                  <a:lnTo>
                    <a:pt x="2655" y="1606"/>
                  </a:lnTo>
                  <a:lnTo>
                    <a:pt x="824"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70"/>
            <p:cNvSpPr/>
            <p:nvPr/>
          </p:nvSpPr>
          <p:spPr>
            <a:xfrm>
              <a:off x="2230528" y="2638966"/>
              <a:ext cx="269067" cy="293519"/>
            </a:xfrm>
            <a:custGeom>
              <a:avLst/>
              <a:gdLst/>
              <a:ahLst/>
              <a:cxnLst/>
              <a:rect l="l" t="t" r="r" b="b"/>
              <a:pathLst>
                <a:path w="2762" h="3013" extrusionOk="0">
                  <a:moveTo>
                    <a:pt x="903" y="133"/>
                  </a:moveTo>
                  <a:lnTo>
                    <a:pt x="2628" y="1646"/>
                  </a:lnTo>
                  <a:lnTo>
                    <a:pt x="120" y="2880"/>
                  </a:lnTo>
                  <a:lnTo>
                    <a:pt x="903" y="133"/>
                  </a:lnTo>
                  <a:close/>
                  <a:moveTo>
                    <a:pt x="877" y="0"/>
                  </a:moveTo>
                  <a:cubicBezTo>
                    <a:pt x="850" y="13"/>
                    <a:pt x="850" y="13"/>
                    <a:pt x="836" y="40"/>
                  </a:cubicBezTo>
                  <a:lnTo>
                    <a:pt x="14" y="2947"/>
                  </a:lnTo>
                  <a:cubicBezTo>
                    <a:pt x="1" y="2973"/>
                    <a:pt x="14" y="2986"/>
                    <a:pt x="27" y="3000"/>
                  </a:cubicBezTo>
                  <a:cubicBezTo>
                    <a:pt x="40" y="3012"/>
                    <a:pt x="40" y="3012"/>
                    <a:pt x="54" y="3012"/>
                  </a:cubicBezTo>
                  <a:cubicBezTo>
                    <a:pt x="67" y="3012"/>
                    <a:pt x="67" y="3012"/>
                    <a:pt x="80" y="3000"/>
                  </a:cubicBezTo>
                  <a:lnTo>
                    <a:pt x="2735" y="1699"/>
                  </a:lnTo>
                  <a:cubicBezTo>
                    <a:pt x="2747" y="1699"/>
                    <a:pt x="2761" y="1685"/>
                    <a:pt x="2761" y="1673"/>
                  </a:cubicBezTo>
                  <a:cubicBezTo>
                    <a:pt x="2761" y="1646"/>
                    <a:pt x="2747" y="1632"/>
                    <a:pt x="2747" y="1632"/>
                  </a:cubicBezTo>
                  <a:lnTo>
                    <a:pt x="916" y="13"/>
                  </a:lnTo>
                  <a:cubicBezTo>
                    <a:pt x="903" y="0"/>
                    <a:pt x="889" y="0"/>
                    <a:pt x="87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70"/>
            <p:cNvSpPr/>
            <p:nvPr/>
          </p:nvSpPr>
          <p:spPr>
            <a:xfrm>
              <a:off x="2615804" y="2866526"/>
              <a:ext cx="228834" cy="281926"/>
            </a:xfrm>
            <a:custGeom>
              <a:avLst/>
              <a:gdLst/>
              <a:ahLst/>
              <a:cxnLst/>
              <a:rect l="l" t="t" r="r" b="b"/>
              <a:pathLst>
                <a:path w="2349" h="2894" extrusionOk="0">
                  <a:moveTo>
                    <a:pt x="1" y="0"/>
                  </a:moveTo>
                  <a:lnTo>
                    <a:pt x="544" y="2893"/>
                  </a:lnTo>
                  <a:lnTo>
                    <a:pt x="2349" y="664"/>
                  </a:lnTo>
                  <a:lnTo>
                    <a:pt x="1" y="0"/>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70"/>
            <p:cNvSpPr/>
            <p:nvPr/>
          </p:nvSpPr>
          <p:spPr>
            <a:xfrm>
              <a:off x="2611907" y="2861363"/>
              <a:ext cx="237894" cy="292253"/>
            </a:xfrm>
            <a:custGeom>
              <a:avLst/>
              <a:gdLst/>
              <a:ahLst/>
              <a:cxnLst/>
              <a:rect l="l" t="t" r="r" b="b"/>
              <a:pathLst>
                <a:path w="2442" h="3000" extrusionOk="0">
                  <a:moveTo>
                    <a:pt x="94" y="106"/>
                  </a:moveTo>
                  <a:lnTo>
                    <a:pt x="2309" y="743"/>
                  </a:lnTo>
                  <a:lnTo>
                    <a:pt x="611" y="2853"/>
                  </a:lnTo>
                  <a:lnTo>
                    <a:pt x="94" y="106"/>
                  </a:lnTo>
                  <a:close/>
                  <a:moveTo>
                    <a:pt x="53" y="0"/>
                  </a:moveTo>
                  <a:cubicBezTo>
                    <a:pt x="41" y="0"/>
                    <a:pt x="27" y="0"/>
                    <a:pt x="14" y="13"/>
                  </a:cubicBezTo>
                  <a:cubicBezTo>
                    <a:pt x="0" y="27"/>
                    <a:pt x="0" y="39"/>
                    <a:pt x="0" y="53"/>
                  </a:cubicBezTo>
                  <a:lnTo>
                    <a:pt x="545" y="2959"/>
                  </a:lnTo>
                  <a:cubicBezTo>
                    <a:pt x="545" y="2973"/>
                    <a:pt x="558" y="2985"/>
                    <a:pt x="571" y="2999"/>
                  </a:cubicBezTo>
                  <a:lnTo>
                    <a:pt x="584" y="2999"/>
                  </a:lnTo>
                  <a:cubicBezTo>
                    <a:pt x="598" y="2999"/>
                    <a:pt x="611" y="2985"/>
                    <a:pt x="624" y="2985"/>
                  </a:cubicBezTo>
                  <a:lnTo>
                    <a:pt x="2429" y="743"/>
                  </a:lnTo>
                  <a:cubicBezTo>
                    <a:pt x="2429" y="729"/>
                    <a:pt x="2442" y="717"/>
                    <a:pt x="2429" y="703"/>
                  </a:cubicBezTo>
                  <a:cubicBezTo>
                    <a:pt x="2429" y="690"/>
                    <a:pt x="2415" y="676"/>
                    <a:pt x="2403" y="676"/>
                  </a:cubicBezTo>
                  <a:lnTo>
                    <a:pt x="53" y="0"/>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70"/>
            <p:cNvSpPr/>
            <p:nvPr/>
          </p:nvSpPr>
          <p:spPr>
            <a:xfrm>
              <a:off x="3078622" y="2892341"/>
              <a:ext cx="233997" cy="276763"/>
            </a:xfrm>
            <a:custGeom>
              <a:avLst/>
              <a:gdLst/>
              <a:ahLst/>
              <a:cxnLst/>
              <a:rect l="l" t="t" r="r" b="b"/>
              <a:pathLst>
                <a:path w="2402" h="2841" extrusionOk="0">
                  <a:moveTo>
                    <a:pt x="2402" y="1"/>
                  </a:moveTo>
                  <a:lnTo>
                    <a:pt x="0" y="464"/>
                  </a:lnTo>
                  <a:lnTo>
                    <a:pt x="1858" y="2840"/>
                  </a:lnTo>
                  <a:lnTo>
                    <a:pt x="2402" y="1"/>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70"/>
            <p:cNvSpPr/>
            <p:nvPr/>
          </p:nvSpPr>
          <p:spPr>
            <a:xfrm>
              <a:off x="3073459" y="2887178"/>
              <a:ext cx="243154" cy="285726"/>
            </a:xfrm>
            <a:custGeom>
              <a:avLst/>
              <a:gdLst/>
              <a:ahLst/>
              <a:cxnLst/>
              <a:rect l="l" t="t" r="r" b="b"/>
              <a:pathLst>
                <a:path w="2496" h="2933" extrusionOk="0">
                  <a:moveTo>
                    <a:pt x="2389" y="107"/>
                  </a:moveTo>
                  <a:lnTo>
                    <a:pt x="1898" y="2787"/>
                  </a:lnTo>
                  <a:lnTo>
                    <a:pt x="133" y="544"/>
                  </a:lnTo>
                  <a:lnTo>
                    <a:pt x="2389" y="107"/>
                  </a:lnTo>
                  <a:close/>
                  <a:moveTo>
                    <a:pt x="2442" y="0"/>
                  </a:moveTo>
                  <a:lnTo>
                    <a:pt x="40" y="464"/>
                  </a:lnTo>
                  <a:cubicBezTo>
                    <a:pt x="27" y="464"/>
                    <a:pt x="13" y="478"/>
                    <a:pt x="13" y="491"/>
                  </a:cubicBezTo>
                  <a:cubicBezTo>
                    <a:pt x="0" y="505"/>
                    <a:pt x="13" y="531"/>
                    <a:pt x="13" y="544"/>
                  </a:cubicBezTo>
                  <a:lnTo>
                    <a:pt x="1885" y="2920"/>
                  </a:lnTo>
                  <a:cubicBezTo>
                    <a:pt x="1885" y="2933"/>
                    <a:pt x="1898" y="2933"/>
                    <a:pt x="1911" y="2933"/>
                  </a:cubicBezTo>
                  <a:lnTo>
                    <a:pt x="1924" y="2933"/>
                  </a:lnTo>
                  <a:cubicBezTo>
                    <a:pt x="1951" y="2933"/>
                    <a:pt x="1964" y="2920"/>
                    <a:pt x="1964" y="2893"/>
                  </a:cubicBezTo>
                  <a:lnTo>
                    <a:pt x="2495" y="54"/>
                  </a:lnTo>
                  <a:cubicBezTo>
                    <a:pt x="2495" y="40"/>
                    <a:pt x="2495" y="27"/>
                    <a:pt x="2481" y="13"/>
                  </a:cubicBezTo>
                  <a:cubicBezTo>
                    <a:pt x="2469" y="13"/>
                    <a:pt x="2455" y="0"/>
                    <a:pt x="244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70"/>
            <p:cNvSpPr/>
            <p:nvPr/>
          </p:nvSpPr>
          <p:spPr>
            <a:xfrm>
              <a:off x="3500038" y="2688063"/>
              <a:ext cx="259910" cy="279393"/>
            </a:xfrm>
            <a:custGeom>
              <a:avLst/>
              <a:gdLst/>
              <a:ahLst/>
              <a:cxnLst/>
              <a:rect l="l" t="t" r="r" b="b"/>
              <a:pathLst>
                <a:path w="2668" h="2868" extrusionOk="0">
                  <a:moveTo>
                    <a:pt x="2018" y="1"/>
                  </a:moveTo>
                  <a:lnTo>
                    <a:pt x="1" y="1367"/>
                  </a:lnTo>
                  <a:lnTo>
                    <a:pt x="2668" y="2867"/>
                  </a:lnTo>
                  <a:lnTo>
                    <a:pt x="2018"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70"/>
            <p:cNvSpPr/>
            <p:nvPr/>
          </p:nvSpPr>
          <p:spPr>
            <a:xfrm>
              <a:off x="3496142" y="2682900"/>
              <a:ext cx="267703" cy="289720"/>
            </a:xfrm>
            <a:custGeom>
              <a:avLst/>
              <a:gdLst/>
              <a:ahLst/>
              <a:cxnLst/>
              <a:rect l="l" t="t" r="r" b="b"/>
              <a:pathLst>
                <a:path w="2748" h="2974" extrusionOk="0">
                  <a:moveTo>
                    <a:pt x="2031" y="120"/>
                  </a:moveTo>
                  <a:lnTo>
                    <a:pt x="2642" y="2841"/>
                  </a:lnTo>
                  <a:lnTo>
                    <a:pt x="133" y="1420"/>
                  </a:lnTo>
                  <a:lnTo>
                    <a:pt x="2031" y="120"/>
                  </a:lnTo>
                  <a:close/>
                  <a:moveTo>
                    <a:pt x="2071" y="1"/>
                  </a:moveTo>
                  <a:cubicBezTo>
                    <a:pt x="2058" y="1"/>
                    <a:pt x="2044" y="1"/>
                    <a:pt x="2031" y="13"/>
                  </a:cubicBezTo>
                  <a:lnTo>
                    <a:pt x="14" y="1381"/>
                  </a:lnTo>
                  <a:cubicBezTo>
                    <a:pt x="0" y="1394"/>
                    <a:pt x="0" y="1407"/>
                    <a:pt x="0" y="1420"/>
                  </a:cubicBezTo>
                  <a:cubicBezTo>
                    <a:pt x="0" y="1434"/>
                    <a:pt x="0" y="1447"/>
                    <a:pt x="14" y="1460"/>
                  </a:cubicBezTo>
                  <a:lnTo>
                    <a:pt x="2681" y="2959"/>
                  </a:lnTo>
                  <a:cubicBezTo>
                    <a:pt x="2695" y="2973"/>
                    <a:pt x="2695" y="2973"/>
                    <a:pt x="2708" y="2973"/>
                  </a:cubicBezTo>
                  <a:cubicBezTo>
                    <a:pt x="2721" y="2973"/>
                    <a:pt x="2721" y="2973"/>
                    <a:pt x="2734" y="2959"/>
                  </a:cubicBezTo>
                  <a:cubicBezTo>
                    <a:pt x="2748" y="2947"/>
                    <a:pt x="2748" y="2933"/>
                    <a:pt x="2748" y="2920"/>
                  </a:cubicBezTo>
                  <a:lnTo>
                    <a:pt x="2111" y="40"/>
                  </a:lnTo>
                  <a:cubicBezTo>
                    <a:pt x="2097" y="27"/>
                    <a:pt x="2097" y="13"/>
                    <a:pt x="207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70"/>
            <p:cNvSpPr/>
            <p:nvPr/>
          </p:nvSpPr>
          <p:spPr>
            <a:xfrm>
              <a:off x="3830956" y="2359678"/>
              <a:ext cx="292350" cy="227665"/>
            </a:xfrm>
            <a:custGeom>
              <a:avLst/>
              <a:gdLst/>
              <a:ahLst/>
              <a:cxnLst/>
              <a:rect l="l" t="t" r="r" b="b"/>
              <a:pathLst>
                <a:path w="3001" h="2337" extrusionOk="0">
                  <a:moveTo>
                    <a:pt x="1314" y="1"/>
                  </a:moveTo>
                  <a:lnTo>
                    <a:pt x="1" y="2057"/>
                  </a:lnTo>
                  <a:lnTo>
                    <a:pt x="3000" y="2337"/>
                  </a:lnTo>
                  <a:lnTo>
                    <a:pt x="3000" y="2337"/>
                  </a:lnTo>
                  <a:lnTo>
                    <a:pt x="1314" y="1"/>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70"/>
            <p:cNvSpPr/>
            <p:nvPr/>
          </p:nvSpPr>
          <p:spPr>
            <a:xfrm>
              <a:off x="3827060" y="2354515"/>
              <a:ext cx="301410" cy="237991"/>
            </a:xfrm>
            <a:custGeom>
              <a:avLst/>
              <a:gdLst/>
              <a:ahLst/>
              <a:cxnLst/>
              <a:rect l="l" t="t" r="r" b="b"/>
              <a:pathLst>
                <a:path w="3094" h="2443" extrusionOk="0">
                  <a:moveTo>
                    <a:pt x="1354" y="134"/>
                  </a:moveTo>
                  <a:lnTo>
                    <a:pt x="2947" y="2337"/>
                  </a:lnTo>
                  <a:lnTo>
                    <a:pt x="121" y="2071"/>
                  </a:lnTo>
                  <a:lnTo>
                    <a:pt x="1354" y="134"/>
                  </a:lnTo>
                  <a:close/>
                  <a:moveTo>
                    <a:pt x="1354" y="1"/>
                  </a:moveTo>
                  <a:cubicBezTo>
                    <a:pt x="1341" y="1"/>
                    <a:pt x="1328" y="14"/>
                    <a:pt x="1315" y="27"/>
                  </a:cubicBezTo>
                  <a:lnTo>
                    <a:pt x="1" y="2084"/>
                  </a:lnTo>
                  <a:lnTo>
                    <a:pt x="1" y="2124"/>
                  </a:lnTo>
                  <a:cubicBezTo>
                    <a:pt x="14" y="2137"/>
                    <a:pt x="27" y="2151"/>
                    <a:pt x="41" y="2151"/>
                  </a:cubicBezTo>
                  <a:lnTo>
                    <a:pt x="3040" y="2443"/>
                  </a:lnTo>
                  <a:cubicBezTo>
                    <a:pt x="3053" y="2443"/>
                    <a:pt x="3067" y="2429"/>
                    <a:pt x="3079" y="2416"/>
                  </a:cubicBezTo>
                  <a:cubicBezTo>
                    <a:pt x="3093" y="2402"/>
                    <a:pt x="3079" y="2376"/>
                    <a:pt x="3079" y="2363"/>
                  </a:cubicBezTo>
                  <a:lnTo>
                    <a:pt x="1395" y="27"/>
                  </a:lnTo>
                  <a:cubicBezTo>
                    <a:pt x="1381" y="14"/>
                    <a:pt x="1368" y="1"/>
                    <a:pt x="13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70"/>
            <p:cNvSpPr/>
            <p:nvPr/>
          </p:nvSpPr>
          <p:spPr>
            <a:xfrm>
              <a:off x="4018383" y="1992620"/>
              <a:ext cx="274230" cy="230198"/>
            </a:xfrm>
            <a:custGeom>
              <a:avLst/>
              <a:gdLst/>
              <a:ahLst/>
              <a:cxnLst/>
              <a:rect l="l" t="t" r="r" b="b"/>
              <a:pathLst>
                <a:path w="2815" h="2363" extrusionOk="0">
                  <a:moveTo>
                    <a:pt x="585" y="0"/>
                  </a:moveTo>
                  <a:lnTo>
                    <a:pt x="1" y="2362"/>
                  </a:lnTo>
                  <a:lnTo>
                    <a:pt x="2814" y="1699"/>
                  </a:lnTo>
                  <a:lnTo>
                    <a:pt x="585" y="0"/>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70"/>
            <p:cNvSpPr/>
            <p:nvPr/>
          </p:nvSpPr>
          <p:spPr>
            <a:xfrm>
              <a:off x="4013220" y="1987457"/>
              <a:ext cx="284557" cy="240524"/>
            </a:xfrm>
            <a:custGeom>
              <a:avLst/>
              <a:gdLst/>
              <a:ahLst/>
              <a:cxnLst/>
              <a:rect l="l" t="t" r="r" b="b"/>
              <a:pathLst>
                <a:path w="2921" h="2469" extrusionOk="0">
                  <a:moveTo>
                    <a:pt x="664" y="119"/>
                  </a:moveTo>
                  <a:lnTo>
                    <a:pt x="2761" y="1738"/>
                  </a:lnTo>
                  <a:lnTo>
                    <a:pt x="121" y="2362"/>
                  </a:lnTo>
                  <a:lnTo>
                    <a:pt x="664" y="119"/>
                  </a:lnTo>
                  <a:close/>
                  <a:moveTo>
                    <a:pt x="625" y="0"/>
                  </a:moveTo>
                  <a:cubicBezTo>
                    <a:pt x="598" y="13"/>
                    <a:pt x="598" y="27"/>
                    <a:pt x="584" y="39"/>
                  </a:cubicBezTo>
                  <a:lnTo>
                    <a:pt x="14" y="2402"/>
                  </a:lnTo>
                  <a:cubicBezTo>
                    <a:pt x="1" y="2415"/>
                    <a:pt x="14" y="2442"/>
                    <a:pt x="27" y="2455"/>
                  </a:cubicBezTo>
                  <a:cubicBezTo>
                    <a:pt x="27" y="2455"/>
                    <a:pt x="41" y="2468"/>
                    <a:pt x="54" y="2468"/>
                  </a:cubicBezTo>
                  <a:lnTo>
                    <a:pt x="67" y="2455"/>
                  </a:lnTo>
                  <a:lnTo>
                    <a:pt x="2881" y="1805"/>
                  </a:lnTo>
                  <a:cubicBezTo>
                    <a:pt x="2894" y="1791"/>
                    <a:pt x="2907" y="1778"/>
                    <a:pt x="2907" y="1765"/>
                  </a:cubicBezTo>
                  <a:cubicBezTo>
                    <a:pt x="2920" y="1752"/>
                    <a:pt x="2907" y="1725"/>
                    <a:pt x="2894" y="1725"/>
                  </a:cubicBezTo>
                  <a:lnTo>
                    <a:pt x="664" y="13"/>
                  </a:lnTo>
                  <a:cubicBezTo>
                    <a:pt x="651" y="0"/>
                    <a:pt x="638" y="0"/>
                    <a:pt x="6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70"/>
            <p:cNvSpPr/>
            <p:nvPr/>
          </p:nvSpPr>
          <p:spPr>
            <a:xfrm>
              <a:off x="2251277" y="1811624"/>
              <a:ext cx="1847425" cy="1134329"/>
            </a:xfrm>
            <a:custGeom>
              <a:avLst/>
              <a:gdLst/>
              <a:ahLst/>
              <a:cxnLst/>
              <a:rect l="l" t="t" r="r" b="b"/>
              <a:pathLst>
                <a:path w="18964" h="11644" extrusionOk="0">
                  <a:moveTo>
                    <a:pt x="18645" y="0"/>
                  </a:moveTo>
                  <a:cubicBezTo>
                    <a:pt x="18765" y="2269"/>
                    <a:pt x="18154" y="4552"/>
                    <a:pt x="16934" y="6463"/>
                  </a:cubicBezTo>
                  <a:cubicBezTo>
                    <a:pt x="15049" y="9396"/>
                    <a:pt x="11850" y="11213"/>
                    <a:pt x="8148" y="11440"/>
                  </a:cubicBezTo>
                  <a:cubicBezTo>
                    <a:pt x="7977" y="11450"/>
                    <a:pt x="7804" y="11454"/>
                    <a:pt x="7631" y="11454"/>
                  </a:cubicBezTo>
                  <a:cubicBezTo>
                    <a:pt x="4359" y="11454"/>
                    <a:pt x="967" y="9705"/>
                    <a:pt x="186" y="7524"/>
                  </a:cubicBezTo>
                  <a:lnTo>
                    <a:pt x="0" y="7591"/>
                  </a:lnTo>
                  <a:cubicBezTo>
                    <a:pt x="717" y="9568"/>
                    <a:pt x="3490" y="11213"/>
                    <a:pt x="6436" y="11572"/>
                  </a:cubicBezTo>
                  <a:cubicBezTo>
                    <a:pt x="6825" y="11617"/>
                    <a:pt x="7220" y="11644"/>
                    <a:pt x="7612" y="11644"/>
                  </a:cubicBezTo>
                  <a:cubicBezTo>
                    <a:pt x="7796" y="11644"/>
                    <a:pt x="7979" y="11638"/>
                    <a:pt x="8161" y="11625"/>
                  </a:cubicBezTo>
                  <a:cubicBezTo>
                    <a:pt x="11917" y="11399"/>
                    <a:pt x="15182" y="9555"/>
                    <a:pt x="17093" y="6569"/>
                  </a:cubicBezTo>
                  <a:cubicBezTo>
                    <a:pt x="18340" y="4631"/>
                    <a:pt x="18963" y="2296"/>
                    <a:pt x="1883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70"/>
            <p:cNvSpPr/>
            <p:nvPr/>
          </p:nvSpPr>
          <p:spPr>
            <a:xfrm>
              <a:off x="2246114" y="1806461"/>
              <a:ext cx="1856485" cy="1144169"/>
            </a:xfrm>
            <a:custGeom>
              <a:avLst/>
              <a:gdLst/>
              <a:ahLst/>
              <a:cxnLst/>
              <a:rect l="l" t="t" r="r" b="b"/>
              <a:pathLst>
                <a:path w="19057" h="11745" extrusionOk="0">
                  <a:moveTo>
                    <a:pt x="18844" y="93"/>
                  </a:moveTo>
                  <a:lnTo>
                    <a:pt x="18844" y="93"/>
                  </a:lnTo>
                  <a:cubicBezTo>
                    <a:pt x="18963" y="2375"/>
                    <a:pt x="18353" y="4684"/>
                    <a:pt x="17119" y="6595"/>
                  </a:cubicBezTo>
                  <a:cubicBezTo>
                    <a:pt x="15194" y="9568"/>
                    <a:pt x="11956" y="11413"/>
                    <a:pt x="8214" y="11638"/>
                  </a:cubicBezTo>
                  <a:cubicBezTo>
                    <a:pt x="8037" y="11646"/>
                    <a:pt x="7856" y="11651"/>
                    <a:pt x="7674" y="11651"/>
                  </a:cubicBezTo>
                  <a:cubicBezTo>
                    <a:pt x="7285" y="11651"/>
                    <a:pt x="6887" y="11630"/>
                    <a:pt x="6489" y="11585"/>
                  </a:cubicBezTo>
                  <a:cubicBezTo>
                    <a:pt x="3504" y="11213"/>
                    <a:pt x="823" y="9568"/>
                    <a:pt x="119" y="7671"/>
                  </a:cubicBezTo>
                  <a:lnTo>
                    <a:pt x="212" y="7630"/>
                  </a:lnTo>
                  <a:cubicBezTo>
                    <a:pt x="1028" y="9804"/>
                    <a:pt x="4402" y="11549"/>
                    <a:pt x="7653" y="11549"/>
                  </a:cubicBezTo>
                  <a:cubicBezTo>
                    <a:pt x="7836" y="11549"/>
                    <a:pt x="8019" y="11543"/>
                    <a:pt x="8201" y="11532"/>
                  </a:cubicBezTo>
                  <a:cubicBezTo>
                    <a:pt x="11917" y="11307"/>
                    <a:pt x="15129" y="9488"/>
                    <a:pt x="17026" y="6542"/>
                  </a:cubicBezTo>
                  <a:cubicBezTo>
                    <a:pt x="18247" y="4645"/>
                    <a:pt x="18857" y="2362"/>
                    <a:pt x="18738" y="106"/>
                  </a:cubicBezTo>
                  <a:lnTo>
                    <a:pt x="18844" y="93"/>
                  </a:lnTo>
                  <a:close/>
                  <a:moveTo>
                    <a:pt x="18884" y="0"/>
                  </a:moveTo>
                  <a:lnTo>
                    <a:pt x="18698" y="13"/>
                  </a:lnTo>
                  <a:cubicBezTo>
                    <a:pt x="18685" y="13"/>
                    <a:pt x="18671" y="13"/>
                    <a:pt x="18659" y="27"/>
                  </a:cubicBezTo>
                  <a:cubicBezTo>
                    <a:pt x="18659" y="39"/>
                    <a:pt x="18645" y="53"/>
                    <a:pt x="18645" y="66"/>
                  </a:cubicBezTo>
                  <a:cubicBezTo>
                    <a:pt x="18778" y="2309"/>
                    <a:pt x="18167" y="4592"/>
                    <a:pt x="16946" y="6489"/>
                  </a:cubicBezTo>
                  <a:cubicBezTo>
                    <a:pt x="15076" y="9409"/>
                    <a:pt x="11877" y="11213"/>
                    <a:pt x="8201" y="11439"/>
                  </a:cubicBezTo>
                  <a:cubicBezTo>
                    <a:pt x="8019" y="11451"/>
                    <a:pt x="7836" y="11456"/>
                    <a:pt x="7653" y="11456"/>
                  </a:cubicBezTo>
                  <a:cubicBezTo>
                    <a:pt x="4405" y="11456"/>
                    <a:pt x="1057" y="9712"/>
                    <a:pt x="278" y="7564"/>
                  </a:cubicBezTo>
                  <a:cubicBezTo>
                    <a:pt x="278" y="7551"/>
                    <a:pt x="266" y="7538"/>
                    <a:pt x="252" y="7538"/>
                  </a:cubicBezTo>
                  <a:lnTo>
                    <a:pt x="225" y="7538"/>
                  </a:lnTo>
                  <a:lnTo>
                    <a:pt x="39" y="7604"/>
                  </a:lnTo>
                  <a:cubicBezTo>
                    <a:pt x="13" y="7604"/>
                    <a:pt x="0" y="7630"/>
                    <a:pt x="13" y="7657"/>
                  </a:cubicBezTo>
                  <a:cubicBezTo>
                    <a:pt x="717" y="9608"/>
                    <a:pt x="3437" y="11293"/>
                    <a:pt x="6476" y="11665"/>
                  </a:cubicBezTo>
                  <a:cubicBezTo>
                    <a:pt x="6887" y="11718"/>
                    <a:pt x="7285" y="11744"/>
                    <a:pt x="7671" y="11744"/>
                  </a:cubicBezTo>
                  <a:cubicBezTo>
                    <a:pt x="7856" y="11744"/>
                    <a:pt x="8042" y="11744"/>
                    <a:pt x="8214" y="11731"/>
                  </a:cubicBezTo>
                  <a:cubicBezTo>
                    <a:pt x="11983" y="11493"/>
                    <a:pt x="15261" y="9647"/>
                    <a:pt x="17185" y="6648"/>
                  </a:cubicBezTo>
                  <a:cubicBezTo>
                    <a:pt x="18446" y="4698"/>
                    <a:pt x="19057" y="2349"/>
                    <a:pt x="18937" y="39"/>
                  </a:cubicBezTo>
                  <a:cubicBezTo>
                    <a:pt x="18937" y="27"/>
                    <a:pt x="18910" y="0"/>
                    <a:pt x="188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70"/>
            <p:cNvSpPr/>
            <p:nvPr/>
          </p:nvSpPr>
          <p:spPr>
            <a:xfrm>
              <a:off x="3284070" y="1028995"/>
              <a:ext cx="1329164" cy="902963"/>
            </a:xfrm>
            <a:custGeom>
              <a:avLst/>
              <a:gdLst/>
              <a:ahLst/>
              <a:cxnLst/>
              <a:rect l="l" t="t" r="r" b="b"/>
              <a:pathLst>
                <a:path w="13644" h="9269" extrusionOk="0">
                  <a:moveTo>
                    <a:pt x="8475" y="1"/>
                  </a:moveTo>
                  <a:cubicBezTo>
                    <a:pt x="8077" y="1"/>
                    <a:pt x="7679" y="93"/>
                    <a:pt x="7326" y="284"/>
                  </a:cubicBezTo>
                  <a:cubicBezTo>
                    <a:pt x="6517" y="709"/>
                    <a:pt x="5987" y="1624"/>
                    <a:pt x="6013" y="2526"/>
                  </a:cubicBezTo>
                  <a:cubicBezTo>
                    <a:pt x="5681" y="1863"/>
                    <a:pt x="5058" y="1306"/>
                    <a:pt x="4314" y="1146"/>
                  </a:cubicBezTo>
                  <a:cubicBezTo>
                    <a:pt x="4169" y="1113"/>
                    <a:pt x="4020" y="1096"/>
                    <a:pt x="3872" y="1096"/>
                  </a:cubicBezTo>
                  <a:cubicBezTo>
                    <a:pt x="3260" y="1096"/>
                    <a:pt x="2652" y="1374"/>
                    <a:pt x="2310" y="1877"/>
                  </a:cubicBezTo>
                  <a:cubicBezTo>
                    <a:pt x="1793" y="2633"/>
                    <a:pt x="2058" y="3721"/>
                    <a:pt x="2775" y="4239"/>
                  </a:cubicBezTo>
                  <a:cubicBezTo>
                    <a:pt x="2520" y="4182"/>
                    <a:pt x="2308" y="4149"/>
                    <a:pt x="2116" y="4149"/>
                  </a:cubicBezTo>
                  <a:cubicBezTo>
                    <a:pt x="1768" y="4149"/>
                    <a:pt x="1483" y="4257"/>
                    <a:pt x="1116" y="4531"/>
                  </a:cubicBezTo>
                  <a:cubicBezTo>
                    <a:pt x="519" y="4982"/>
                    <a:pt x="81" y="5460"/>
                    <a:pt x="41" y="6256"/>
                  </a:cubicBezTo>
                  <a:cubicBezTo>
                    <a:pt x="1" y="7105"/>
                    <a:pt x="426" y="7981"/>
                    <a:pt x="1156" y="8419"/>
                  </a:cubicBezTo>
                  <a:cubicBezTo>
                    <a:pt x="1548" y="8661"/>
                    <a:pt x="2002" y="8774"/>
                    <a:pt x="2460" y="8774"/>
                  </a:cubicBezTo>
                  <a:cubicBezTo>
                    <a:pt x="3132" y="8774"/>
                    <a:pt x="3814" y="8529"/>
                    <a:pt x="4327" y="8087"/>
                  </a:cubicBezTo>
                  <a:cubicBezTo>
                    <a:pt x="4921" y="8810"/>
                    <a:pt x="6055" y="9269"/>
                    <a:pt x="6984" y="9269"/>
                  </a:cubicBezTo>
                  <a:cubicBezTo>
                    <a:pt x="7009" y="9269"/>
                    <a:pt x="7035" y="9269"/>
                    <a:pt x="7061" y="9268"/>
                  </a:cubicBezTo>
                  <a:cubicBezTo>
                    <a:pt x="8243" y="9241"/>
                    <a:pt x="9768" y="8751"/>
                    <a:pt x="10113" y="7503"/>
                  </a:cubicBezTo>
                  <a:cubicBezTo>
                    <a:pt x="10113" y="7516"/>
                    <a:pt x="10671" y="7902"/>
                    <a:pt x="10750" y="7941"/>
                  </a:cubicBezTo>
                  <a:cubicBezTo>
                    <a:pt x="10870" y="7994"/>
                    <a:pt x="11016" y="8014"/>
                    <a:pt x="11163" y="8014"/>
                  </a:cubicBezTo>
                  <a:cubicBezTo>
                    <a:pt x="11311" y="8014"/>
                    <a:pt x="11460" y="7994"/>
                    <a:pt x="11587" y="7967"/>
                  </a:cubicBezTo>
                  <a:cubicBezTo>
                    <a:pt x="12171" y="7875"/>
                    <a:pt x="12701" y="7543"/>
                    <a:pt x="13046" y="7065"/>
                  </a:cubicBezTo>
                  <a:cubicBezTo>
                    <a:pt x="13590" y="6309"/>
                    <a:pt x="13643" y="5274"/>
                    <a:pt x="13285" y="4425"/>
                  </a:cubicBezTo>
                  <a:cubicBezTo>
                    <a:pt x="13046" y="3853"/>
                    <a:pt x="12635" y="3363"/>
                    <a:pt x="12091" y="3084"/>
                  </a:cubicBezTo>
                  <a:cubicBezTo>
                    <a:pt x="11795" y="2930"/>
                    <a:pt x="11472" y="2831"/>
                    <a:pt x="11144" y="2831"/>
                  </a:cubicBezTo>
                  <a:cubicBezTo>
                    <a:pt x="11075" y="2831"/>
                    <a:pt x="11005" y="2836"/>
                    <a:pt x="10936" y="2845"/>
                  </a:cubicBezTo>
                  <a:cubicBezTo>
                    <a:pt x="10989" y="1916"/>
                    <a:pt x="10711" y="1014"/>
                    <a:pt x="9927" y="456"/>
                  </a:cubicBezTo>
                  <a:cubicBezTo>
                    <a:pt x="9508" y="156"/>
                    <a:pt x="8991" y="1"/>
                    <a:pt x="8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70"/>
            <p:cNvSpPr/>
            <p:nvPr/>
          </p:nvSpPr>
          <p:spPr>
            <a:xfrm>
              <a:off x="3278907" y="1024709"/>
              <a:ext cx="1340854" cy="911146"/>
            </a:xfrm>
            <a:custGeom>
              <a:avLst/>
              <a:gdLst/>
              <a:ahLst/>
              <a:cxnLst/>
              <a:rect l="l" t="t" r="r" b="b"/>
              <a:pathLst>
                <a:path w="13764" h="9353" extrusionOk="0">
                  <a:moveTo>
                    <a:pt x="8532" y="90"/>
                  </a:moveTo>
                  <a:cubicBezTo>
                    <a:pt x="9036" y="90"/>
                    <a:pt x="9543" y="242"/>
                    <a:pt x="9954" y="541"/>
                  </a:cubicBezTo>
                  <a:cubicBezTo>
                    <a:pt x="10644" y="1031"/>
                    <a:pt x="11003" y="1868"/>
                    <a:pt x="10936" y="2889"/>
                  </a:cubicBezTo>
                  <a:cubicBezTo>
                    <a:pt x="10936" y="2903"/>
                    <a:pt x="10950" y="2915"/>
                    <a:pt x="10962" y="2929"/>
                  </a:cubicBezTo>
                  <a:cubicBezTo>
                    <a:pt x="10962" y="2929"/>
                    <a:pt x="10976" y="2942"/>
                    <a:pt x="10989" y="2942"/>
                  </a:cubicBezTo>
                  <a:cubicBezTo>
                    <a:pt x="11061" y="2931"/>
                    <a:pt x="11134" y="2926"/>
                    <a:pt x="11208" y="2926"/>
                  </a:cubicBezTo>
                  <a:cubicBezTo>
                    <a:pt x="11499" y="2926"/>
                    <a:pt x="11800" y="3009"/>
                    <a:pt x="12117" y="3168"/>
                  </a:cubicBezTo>
                  <a:cubicBezTo>
                    <a:pt x="12634" y="3434"/>
                    <a:pt x="13059" y="3897"/>
                    <a:pt x="13298" y="4481"/>
                  </a:cubicBezTo>
                  <a:cubicBezTo>
                    <a:pt x="13670" y="5344"/>
                    <a:pt x="13577" y="6366"/>
                    <a:pt x="13059" y="7082"/>
                  </a:cubicBezTo>
                  <a:cubicBezTo>
                    <a:pt x="12728" y="7547"/>
                    <a:pt x="12210" y="7866"/>
                    <a:pt x="11626" y="7972"/>
                  </a:cubicBezTo>
                  <a:cubicBezTo>
                    <a:pt x="11477" y="8001"/>
                    <a:pt x="11340" y="8014"/>
                    <a:pt x="11218" y="8014"/>
                  </a:cubicBezTo>
                  <a:cubicBezTo>
                    <a:pt x="11057" y="8014"/>
                    <a:pt x="10922" y="7991"/>
                    <a:pt x="10817" y="7946"/>
                  </a:cubicBezTo>
                  <a:cubicBezTo>
                    <a:pt x="10750" y="7905"/>
                    <a:pt x="10260" y="7574"/>
                    <a:pt x="10206" y="7521"/>
                  </a:cubicBezTo>
                  <a:cubicBezTo>
                    <a:pt x="10206" y="7521"/>
                    <a:pt x="10193" y="7507"/>
                    <a:pt x="10180" y="7507"/>
                  </a:cubicBezTo>
                  <a:cubicBezTo>
                    <a:pt x="10173" y="7504"/>
                    <a:pt x="10167" y="7502"/>
                    <a:pt x="10161" y="7502"/>
                  </a:cubicBezTo>
                  <a:cubicBezTo>
                    <a:pt x="10146" y="7502"/>
                    <a:pt x="10136" y="7514"/>
                    <a:pt x="10127" y="7534"/>
                  </a:cubicBezTo>
                  <a:cubicBezTo>
                    <a:pt x="9808" y="8689"/>
                    <a:pt x="8388" y="9232"/>
                    <a:pt x="7114" y="9273"/>
                  </a:cubicBezTo>
                  <a:cubicBezTo>
                    <a:pt x="7088" y="9273"/>
                    <a:pt x="7062" y="9274"/>
                    <a:pt x="7037" y="9274"/>
                  </a:cubicBezTo>
                  <a:cubicBezTo>
                    <a:pt x="6061" y="9274"/>
                    <a:pt x="4976" y="8789"/>
                    <a:pt x="4420" y="8105"/>
                  </a:cubicBezTo>
                  <a:cubicBezTo>
                    <a:pt x="4407" y="8091"/>
                    <a:pt x="4407" y="8091"/>
                    <a:pt x="4394" y="8091"/>
                  </a:cubicBezTo>
                  <a:lnTo>
                    <a:pt x="4380" y="8091"/>
                  </a:lnTo>
                  <a:cubicBezTo>
                    <a:pt x="4380" y="8091"/>
                    <a:pt x="4367" y="8091"/>
                    <a:pt x="4354" y="8105"/>
                  </a:cubicBezTo>
                  <a:cubicBezTo>
                    <a:pt x="3836" y="8544"/>
                    <a:pt x="3166" y="8774"/>
                    <a:pt x="2512" y="8774"/>
                  </a:cubicBezTo>
                  <a:cubicBezTo>
                    <a:pt x="2060" y="8774"/>
                    <a:pt x="1616" y="8664"/>
                    <a:pt x="1236" y="8436"/>
                  </a:cubicBezTo>
                  <a:cubicBezTo>
                    <a:pt x="532" y="8011"/>
                    <a:pt x="94" y="7149"/>
                    <a:pt x="134" y="6300"/>
                  </a:cubicBezTo>
                  <a:cubicBezTo>
                    <a:pt x="174" y="5530"/>
                    <a:pt x="585" y="5065"/>
                    <a:pt x="1195" y="4614"/>
                  </a:cubicBezTo>
                  <a:cubicBezTo>
                    <a:pt x="1566" y="4337"/>
                    <a:pt x="1850" y="4235"/>
                    <a:pt x="2182" y="4235"/>
                  </a:cubicBezTo>
                  <a:cubicBezTo>
                    <a:pt x="2373" y="4235"/>
                    <a:pt x="2580" y="4269"/>
                    <a:pt x="2828" y="4322"/>
                  </a:cubicBezTo>
                  <a:cubicBezTo>
                    <a:pt x="2832" y="4326"/>
                    <a:pt x="2837" y="4328"/>
                    <a:pt x="2842" y="4328"/>
                  </a:cubicBezTo>
                  <a:cubicBezTo>
                    <a:pt x="2854" y="4328"/>
                    <a:pt x="2867" y="4318"/>
                    <a:pt x="2867" y="4309"/>
                  </a:cubicBezTo>
                  <a:cubicBezTo>
                    <a:pt x="2881" y="4283"/>
                    <a:pt x="2881" y="4256"/>
                    <a:pt x="2855" y="4243"/>
                  </a:cubicBezTo>
                  <a:cubicBezTo>
                    <a:pt x="2138" y="3725"/>
                    <a:pt x="1912" y="2664"/>
                    <a:pt x="2403" y="1947"/>
                  </a:cubicBezTo>
                  <a:cubicBezTo>
                    <a:pt x="2727" y="1473"/>
                    <a:pt x="3321" y="1182"/>
                    <a:pt x="3930" y="1182"/>
                  </a:cubicBezTo>
                  <a:cubicBezTo>
                    <a:pt x="4072" y="1182"/>
                    <a:pt x="4214" y="1198"/>
                    <a:pt x="4354" y="1231"/>
                  </a:cubicBezTo>
                  <a:cubicBezTo>
                    <a:pt x="5044" y="1376"/>
                    <a:pt x="5668" y="1894"/>
                    <a:pt x="6026" y="2597"/>
                  </a:cubicBezTo>
                  <a:cubicBezTo>
                    <a:pt x="6040" y="2611"/>
                    <a:pt x="6066" y="2623"/>
                    <a:pt x="6079" y="2623"/>
                  </a:cubicBezTo>
                  <a:cubicBezTo>
                    <a:pt x="6105" y="2611"/>
                    <a:pt x="6119" y="2597"/>
                    <a:pt x="6119" y="2570"/>
                  </a:cubicBezTo>
                  <a:cubicBezTo>
                    <a:pt x="6093" y="1682"/>
                    <a:pt x="6610" y="792"/>
                    <a:pt x="7406" y="367"/>
                  </a:cubicBezTo>
                  <a:cubicBezTo>
                    <a:pt x="7749" y="182"/>
                    <a:pt x="8139" y="90"/>
                    <a:pt x="8532" y="90"/>
                  </a:cubicBezTo>
                  <a:close/>
                  <a:moveTo>
                    <a:pt x="8535" y="1"/>
                  </a:moveTo>
                  <a:cubicBezTo>
                    <a:pt x="8124" y="1"/>
                    <a:pt x="7714" y="96"/>
                    <a:pt x="7353" y="288"/>
                  </a:cubicBezTo>
                  <a:cubicBezTo>
                    <a:pt x="6583" y="700"/>
                    <a:pt x="6066" y="1535"/>
                    <a:pt x="6026" y="2398"/>
                  </a:cubicBezTo>
                  <a:cubicBezTo>
                    <a:pt x="5641" y="1761"/>
                    <a:pt x="5044" y="1284"/>
                    <a:pt x="4380" y="1137"/>
                  </a:cubicBezTo>
                  <a:cubicBezTo>
                    <a:pt x="4235" y="1106"/>
                    <a:pt x="4089" y="1091"/>
                    <a:pt x="3944" y="1091"/>
                  </a:cubicBezTo>
                  <a:cubicBezTo>
                    <a:pt x="3293" y="1091"/>
                    <a:pt x="2671" y="1395"/>
                    <a:pt x="2324" y="1894"/>
                  </a:cubicBezTo>
                  <a:cubicBezTo>
                    <a:pt x="1846" y="2611"/>
                    <a:pt x="2005" y="3619"/>
                    <a:pt x="2655" y="4203"/>
                  </a:cubicBezTo>
                  <a:cubicBezTo>
                    <a:pt x="2481" y="4167"/>
                    <a:pt x="2324" y="4147"/>
                    <a:pt x="2176" y="4147"/>
                  </a:cubicBezTo>
                  <a:cubicBezTo>
                    <a:pt x="1827" y="4147"/>
                    <a:pt x="1524" y="4259"/>
                    <a:pt x="1142" y="4548"/>
                  </a:cubicBezTo>
                  <a:cubicBezTo>
                    <a:pt x="599" y="4946"/>
                    <a:pt x="94" y="5437"/>
                    <a:pt x="54" y="6300"/>
                  </a:cubicBezTo>
                  <a:cubicBezTo>
                    <a:pt x="1" y="7176"/>
                    <a:pt x="466" y="8064"/>
                    <a:pt x="1182" y="8503"/>
                  </a:cubicBezTo>
                  <a:cubicBezTo>
                    <a:pt x="1583" y="8747"/>
                    <a:pt x="2050" y="8866"/>
                    <a:pt x="2524" y="8866"/>
                  </a:cubicBezTo>
                  <a:cubicBezTo>
                    <a:pt x="3183" y="8866"/>
                    <a:pt x="3856" y="8637"/>
                    <a:pt x="4380" y="8197"/>
                  </a:cubicBezTo>
                  <a:cubicBezTo>
                    <a:pt x="4964" y="8874"/>
                    <a:pt x="6066" y="9352"/>
                    <a:pt x="7048" y="9352"/>
                  </a:cubicBezTo>
                  <a:lnTo>
                    <a:pt x="7114" y="9352"/>
                  </a:lnTo>
                  <a:cubicBezTo>
                    <a:pt x="8402" y="9326"/>
                    <a:pt x="9821" y="8768"/>
                    <a:pt x="10193" y="7627"/>
                  </a:cubicBezTo>
                  <a:cubicBezTo>
                    <a:pt x="10366" y="7772"/>
                    <a:pt x="10777" y="8025"/>
                    <a:pt x="10777" y="8025"/>
                  </a:cubicBezTo>
                  <a:cubicBezTo>
                    <a:pt x="10900" y="8079"/>
                    <a:pt x="11047" y="8106"/>
                    <a:pt x="11224" y="8106"/>
                  </a:cubicBezTo>
                  <a:cubicBezTo>
                    <a:pt x="11350" y="8106"/>
                    <a:pt x="11492" y="8092"/>
                    <a:pt x="11652" y="8064"/>
                  </a:cubicBezTo>
                  <a:cubicBezTo>
                    <a:pt x="12250" y="7958"/>
                    <a:pt x="12794" y="7613"/>
                    <a:pt x="13139" y="7136"/>
                  </a:cubicBezTo>
                  <a:cubicBezTo>
                    <a:pt x="13670" y="6392"/>
                    <a:pt x="13763" y="5344"/>
                    <a:pt x="13378" y="4442"/>
                  </a:cubicBezTo>
                  <a:cubicBezTo>
                    <a:pt x="13126" y="3844"/>
                    <a:pt x="12688" y="3354"/>
                    <a:pt x="12157" y="3088"/>
                  </a:cubicBezTo>
                  <a:cubicBezTo>
                    <a:pt x="11820" y="2914"/>
                    <a:pt x="11483" y="2831"/>
                    <a:pt x="11164" y="2831"/>
                  </a:cubicBezTo>
                  <a:cubicBezTo>
                    <a:pt x="11118" y="2831"/>
                    <a:pt x="11074" y="2833"/>
                    <a:pt x="11029" y="2836"/>
                  </a:cubicBezTo>
                  <a:cubicBezTo>
                    <a:pt x="11082" y="1815"/>
                    <a:pt x="10711" y="978"/>
                    <a:pt x="10007" y="461"/>
                  </a:cubicBezTo>
                  <a:cubicBezTo>
                    <a:pt x="9583" y="156"/>
                    <a:pt x="9059" y="1"/>
                    <a:pt x="85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70"/>
            <p:cNvSpPr/>
            <p:nvPr/>
          </p:nvSpPr>
          <p:spPr>
            <a:xfrm>
              <a:off x="1279077" y="2865162"/>
              <a:ext cx="109984" cy="360834"/>
            </a:xfrm>
            <a:custGeom>
              <a:avLst/>
              <a:gdLst/>
              <a:ahLst/>
              <a:cxnLst/>
              <a:rect l="l" t="t" r="r" b="b"/>
              <a:pathLst>
                <a:path w="1129" h="3704" extrusionOk="0">
                  <a:moveTo>
                    <a:pt x="571" y="0"/>
                  </a:moveTo>
                  <a:cubicBezTo>
                    <a:pt x="399" y="0"/>
                    <a:pt x="1" y="1593"/>
                    <a:pt x="1" y="2615"/>
                  </a:cubicBezTo>
                  <a:cubicBezTo>
                    <a:pt x="1" y="3636"/>
                    <a:pt x="425" y="3703"/>
                    <a:pt x="571" y="3703"/>
                  </a:cubicBezTo>
                  <a:cubicBezTo>
                    <a:pt x="744" y="3703"/>
                    <a:pt x="1128" y="3636"/>
                    <a:pt x="1128" y="2615"/>
                  </a:cubicBezTo>
                  <a:cubicBezTo>
                    <a:pt x="1128" y="1593"/>
                    <a:pt x="730" y="0"/>
                    <a:pt x="57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70"/>
            <p:cNvSpPr/>
            <p:nvPr/>
          </p:nvSpPr>
          <p:spPr>
            <a:xfrm>
              <a:off x="1275181" y="2861363"/>
              <a:ext cx="117778" cy="369797"/>
            </a:xfrm>
            <a:custGeom>
              <a:avLst/>
              <a:gdLst/>
              <a:ahLst/>
              <a:cxnLst/>
              <a:rect l="l" t="t" r="r" b="b"/>
              <a:pathLst>
                <a:path w="1209" h="3796" extrusionOk="0">
                  <a:moveTo>
                    <a:pt x="598" y="80"/>
                  </a:moveTo>
                  <a:cubicBezTo>
                    <a:pt x="717" y="145"/>
                    <a:pt x="1115" y="1592"/>
                    <a:pt x="1115" y="2654"/>
                  </a:cubicBezTo>
                  <a:cubicBezTo>
                    <a:pt x="1115" y="3344"/>
                    <a:pt x="943" y="3702"/>
                    <a:pt x="611" y="3702"/>
                  </a:cubicBezTo>
                  <a:cubicBezTo>
                    <a:pt x="452" y="3702"/>
                    <a:pt x="94" y="3596"/>
                    <a:pt x="94" y="2654"/>
                  </a:cubicBezTo>
                  <a:cubicBezTo>
                    <a:pt x="94" y="1605"/>
                    <a:pt x="465" y="145"/>
                    <a:pt x="598" y="80"/>
                  </a:cubicBezTo>
                  <a:close/>
                  <a:moveTo>
                    <a:pt x="611" y="0"/>
                  </a:moveTo>
                  <a:cubicBezTo>
                    <a:pt x="359" y="0"/>
                    <a:pt x="0" y="1738"/>
                    <a:pt x="0" y="2654"/>
                  </a:cubicBezTo>
                  <a:cubicBezTo>
                    <a:pt x="0" y="3675"/>
                    <a:pt x="425" y="3795"/>
                    <a:pt x="611" y="3795"/>
                  </a:cubicBezTo>
                  <a:cubicBezTo>
                    <a:pt x="876" y="3795"/>
                    <a:pt x="1208" y="3596"/>
                    <a:pt x="1208" y="2654"/>
                  </a:cubicBezTo>
                  <a:cubicBezTo>
                    <a:pt x="1208"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70"/>
            <p:cNvSpPr/>
            <p:nvPr/>
          </p:nvSpPr>
          <p:spPr>
            <a:xfrm>
              <a:off x="1717249" y="2865162"/>
              <a:ext cx="108718" cy="360834"/>
            </a:xfrm>
            <a:custGeom>
              <a:avLst/>
              <a:gdLst/>
              <a:ahLst/>
              <a:cxnLst/>
              <a:rect l="l" t="t" r="r" b="b"/>
              <a:pathLst>
                <a:path w="1116" h="3704" extrusionOk="0">
                  <a:moveTo>
                    <a:pt x="558" y="0"/>
                  </a:moveTo>
                  <a:cubicBezTo>
                    <a:pt x="386" y="0"/>
                    <a:pt x="1" y="1593"/>
                    <a:pt x="1" y="2615"/>
                  </a:cubicBezTo>
                  <a:cubicBezTo>
                    <a:pt x="1" y="3636"/>
                    <a:pt x="426" y="3703"/>
                    <a:pt x="558" y="3703"/>
                  </a:cubicBezTo>
                  <a:cubicBezTo>
                    <a:pt x="731" y="3703"/>
                    <a:pt x="1116" y="3636"/>
                    <a:pt x="1116" y="2615"/>
                  </a:cubicBezTo>
                  <a:cubicBezTo>
                    <a:pt x="1116" y="1593"/>
                    <a:pt x="718" y="0"/>
                    <a:pt x="55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70"/>
            <p:cNvSpPr/>
            <p:nvPr/>
          </p:nvSpPr>
          <p:spPr>
            <a:xfrm>
              <a:off x="1712086" y="2861363"/>
              <a:ext cx="119044" cy="369797"/>
            </a:xfrm>
            <a:custGeom>
              <a:avLst/>
              <a:gdLst/>
              <a:ahLst/>
              <a:cxnLst/>
              <a:rect l="l" t="t" r="r" b="b"/>
              <a:pathLst>
                <a:path w="1222" h="3796" extrusionOk="0">
                  <a:moveTo>
                    <a:pt x="611" y="80"/>
                  </a:moveTo>
                  <a:cubicBezTo>
                    <a:pt x="731" y="145"/>
                    <a:pt x="1129" y="1592"/>
                    <a:pt x="1129" y="2654"/>
                  </a:cubicBezTo>
                  <a:cubicBezTo>
                    <a:pt x="1129" y="3344"/>
                    <a:pt x="956" y="3702"/>
                    <a:pt x="611" y="3702"/>
                  </a:cubicBezTo>
                  <a:cubicBezTo>
                    <a:pt x="452" y="3702"/>
                    <a:pt x="94" y="3596"/>
                    <a:pt x="94" y="2654"/>
                  </a:cubicBezTo>
                  <a:cubicBezTo>
                    <a:pt x="94" y="1605"/>
                    <a:pt x="479" y="145"/>
                    <a:pt x="611" y="80"/>
                  </a:cubicBezTo>
                  <a:close/>
                  <a:moveTo>
                    <a:pt x="611" y="0"/>
                  </a:moveTo>
                  <a:cubicBezTo>
                    <a:pt x="372" y="0"/>
                    <a:pt x="1" y="1738"/>
                    <a:pt x="1" y="2654"/>
                  </a:cubicBezTo>
                  <a:cubicBezTo>
                    <a:pt x="1" y="3675"/>
                    <a:pt x="425" y="3795"/>
                    <a:pt x="611" y="3795"/>
                  </a:cubicBezTo>
                  <a:cubicBezTo>
                    <a:pt x="890" y="3795"/>
                    <a:pt x="1222" y="3596"/>
                    <a:pt x="1222" y="2654"/>
                  </a:cubicBezTo>
                  <a:cubicBezTo>
                    <a:pt x="1222"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70"/>
            <p:cNvSpPr/>
            <p:nvPr/>
          </p:nvSpPr>
          <p:spPr>
            <a:xfrm>
              <a:off x="2097362" y="2865162"/>
              <a:ext cx="109984" cy="360834"/>
            </a:xfrm>
            <a:custGeom>
              <a:avLst/>
              <a:gdLst/>
              <a:ahLst/>
              <a:cxnLst/>
              <a:rect l="l" t="t" r="r" b="b"/>
              <a:pathLst>
                <a:path w="1129" h="3704" extrusionOk="0">
                  <a:moveTo>
                    <a:pt x="572" y="0"/>
                  </a:moveTo>
                  <a:cubicBezTo>
                    <a:pt x="386" y="0"/>
                    <a:pt x="0" y="1593"/>
                    <a:pt x="0" y="2615"/>
                  </a:cubicBezTo>
                  <a:cubicBezTo>
                    <a:pt x="0" y="3636"/>
                    <a:pt x="425" y="3703"/>
                    <a:pt x="572" y="3703"/>
                  </a:cubicBezTo>
                  <a:cubicBezTo>
                    <a:pt x="744" y="3703"/>
                    <a:pt x="1129" y="3636"/>
                    <a:pt x="1129" y="2615"/>
                  </a:cubicBezTo>
                  <a:cubicBezTo>
                    <a:pt x="1129" y="1593"/>
                    <a:pt x="731" y="0"/>
                    <a:pt x="572"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70"/>
            <p:cNvSpPr/>
            <p:nvPr/>
          </p:nvSpPr>
          <p:spPr>
            <a:xfrm>
              <a:off x="2093563" y="2861363"/>
              <a:ext cx="117680" cy="369797"/>
            </a:xfrm>
            <a:custGeom>
              <a:avLst/>
              <a:gdLst/>
              <a:ahLst/>
              <a:cxnLst/>
              <a:rect l="l" t="t" r="r" b="b"/>
              <a:pathLst>
                <a:path w="1208" h="3796" extrusionOk="0">
                  <a:moveTo>
                    <a:pt x="597" y="80"/>
                  </a:moveTo>
                  <a:cubicBezTo>
                    <a:pt x="717" y="145"/>
                    <a:pt x="1115" y="1592"/>
                    <a:pt x="1115" y="2654"/>
                  </a:cubicBezTo>
                  <a:cubicBezTo>
                    <a:pt x="1115" y="3344"/>
                    <a:pt x="942" y="3702"/>
                    <a:pt x="611" y="3702"/>
                  </a:cubicBezTo>
                  <a:cubicBezTo>
                    <a:pt x="451" y="3702"/>
                    <a:pt x="93" y="3596"/>
                    <a:pt x="93" y="2654"/>
                  </a:cubicBezTo>
                  <a:cubicBezTo>
                    <a:pt x="93" y="1605"/>
                    <a:pt x="464" y="145"/>
                    <a:pt x="597" y="80"/>
                  </a:cubicBezTo>
                  <a:close/>
                  <a:moveTo>
                    <a:pt x="611" y="0"/>
                  </a:moveTo>
                  <a:cubicBezTo>
                    <a:pt x="358" y="0"/>
                    <a:pt x="0" y="1738"/>
                    <a:pt x="0" y="2654"/>
                  </a:cubicBezTo>
                  <a:cubicBezTo>
                    <a:pt x="0" y="3675"/>
                    <a:pt x="425" y="3795"/>
                    <a:pt x="611" y="3795"/>
                  </a:cubicBezTo>
                  <a:cubicBezTo>
                    <a:pt x="876" y="3795"/>
                    <a:pt x="1207" y="3596"/>
                    <a:pt x="1207" y="2654"/>
                  </a:cubicBezTo>
                  <a:cubicBezTo>
                    <a:pt x="1207" y="1764"/>
                    <a:pt x="836"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70"/>
            <p:cNvSpPr/>
            <p:nvPr/>
          </p:nvSpPr>
          <p:spPr>
            <a:xfrm>
              <a:off x="1488519" y="3194813"/>
              <a:ext cx="76278" cy="249584"/>
            </a:xfrm>
            <a:custGeom>
              <a:avLst/>
              <a:gdLst/>
              <a:ahLst/>
              <a:cxnLst/>
              <a:rect l="l" t="t" r="r" b="b"/>
              <a:pathLst>
                <a:path w="783" h="2562" extrusionOk="0">
                  <a:moveTo>
                    <a:pt x="385" y="1"/>
                  </a:moveTo>
                  <a:cubicBezTo>
                    <a:pt x="266" y="1"/>
                    <a:pt x="1" y="1102"/>
                    <a:pt x="1" y="1806"/>
                  </a:cubicBezTo>
                  <a:cubicBezTo>
                    <a:pt x="1" y="2508"/>
                    <a:pt x="292" y="2562"/>
                    <a:pt x="385" y="2562"/>
                  </a:cubicBezTo>
                  <a:cubicBezTo>
                    <a:pt x="518" y="2562"/>
                    <a:pt x="783" y="2508"/>
                    <a:pt x="783" y="1806"/>
                  </a:cubicBezTo>
                  <a:cubicBezTo>
                    <a:pt x="783" y="1102"/>
                    <a:pt x="505" y="1"/>
                    <a:pt x="385"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70"/>
            <p:cNvSpPr/>
            <p:nvPr/>
          </p:nvSpPr>
          <p:spPr>
            <a:xfrm>
              <a:off x="1484623" y="3190917"/>
              <a:ext cx="84169" cy="257377"/>
            </a:xfrm>
            <a:custGeom>
              <a:avLst/>
              <a:gdLst/>
              <a:ahLst/>
              <a:cxnLst/>
              <a:rect l="l" t="t" r="r" b="b"/>
              <a:pathLst>
                <a:path w="864" h="2642" extrusionOk="0">
                  <a:moveTo>
                    <a:pt x="425" y="94"/>
                  </a:moveTo>
                  <a:cubicBezTo>
                    <a:pt x="518" y="200"/>
                    <a:pt x="770" y="1156"/>
                    <a:pt x="770" y="1846"/>
                  </a:cubicBezTo>
                  <a:cubicBezTo>
                    <a:pt x="770" y="2323"/>
                    <a:pt x="664" y="2562"/>
                    <a:pt x="425" y="2562"/>
                  </a:cubicBezTo>
                  <a:cubicBezTo>
                    <a:pt x="345" y="2562"/>
                    <a:pt x="94" y="2509"/>
                    <a:pt x="94" y="1846"/>
                  </a:cubicBezTo>
                  <a:cubicBezTo>
                    <a:pt x="94" y="1156"/>
                    <a:pt x="332" y="186"/>
                    <a:pt x="425" y="94"/>
                  </a:cubicBezTo>
                  <a:close/>
                  <a:moveTo>
                    <a:pt x="425" y="0"/>
                  </a:moveTo>
                  <a:cubicBezTo>
                    <a:pt x="239" y="0"/>
                    <a:pt x="0" y="1235"/>
                    <a:pt x="0" y="1846"/>
                  </a:cubicBezTo>
                  <a:cubicBezTo>
                    <a:pt x="0" y="2562"/>
                    <a:pt x="306" y="2642"/>
                    <a:pt x="425" y="2642"/>
                  </a:cubicBezTo>
                  <a:cubicBezTo>
                    <a:pt x="624" y="2642"/>
                    <a:pt x="863" y="2509"/>
                    <a:pt x="863" y="1846"/>
                  </a:cubicBezTo>
                  <a:cubicBezTo>
                    <a:pt x="863" y="1527"/>
                    <a:pt x="810" y="1089"/>
                    <a:pt x="704" y="664"/>
                  </a:cubicBezTo>
                  <a:cubicBezTo>
                    <a:pt x="558" y="0"/>
                    <a:pt x="465" y="0"/>
                    <a:pt x="4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70"/>
            <p:cNvSpPr/>
            <p:nvPr/>
          </p:nvSpPr>
          <p:spPr>
            <a:xfrm>
              <a:off x="1930685" y="3194813"/>
              <a:ext cx="75011" cy="249584"/>
            </a:xfrm>
            <a:custGeom>
              <a:avLst/>
              <a:gdLst/>
              <a:ahLst/>
              <a:cxnLst/>
              <a:rect l="l" t="t" r="r" b="b"/>
              <a:pathLst>
                <a:path w="770" h="2562" extrusionOk="0">
                  <a:moveTo>
                    <a:pt x="384" y="1"/>
                  </a:moveTo>
                  <a:cubicBezTo>
                    <a:pt x="265" y="1"/>
                    <a:pt x="0" y="1102"/>
                    <a:pt x="0" y="1806"/>
                  </a:cubicBezTo>
                  <a:cubicBezTo>
                    <a:pt x="0" y="2508"/>
                    <a:pt x="292" y="2562"/>
                    <a:pt x="384" y="2562"/>
                  </a:cubicBezTo>
                  <a:cubicBezTo>
                    <a:pt x="504" y="2562"/>
                    <a:pt x="770" y="2508"/>
                    <a:pt x="770" y="1806"/>
                  </a:cubicBezTo>
                  <a:cubicBezTo>
                    <a:pt x="770" y="1102"/>
                    <a:pt x="491" y="1"/>
                    <a:pt x="384"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70"/>
            <p:cNvSpPr/>
            <p:nvPr/>
          </p:nvSpPr>
          <p:spPr>
            <a:xfrm>
              <a:off x="1925425" y="3190917"/>
              <a:ext cx="84169" cy="257377"/>
            </a:xfrm>
            <a:custGeom>
              <a:avLst/>
              <a:gdLst/>
              <a:ahLst/>
              <a:cxnLst/>
              <a:rect l="l" t="t" r="r" b="b"/>
              <a:pathLst>
                <a:path w="864" h="2642" extrusionOk="0">
                  <a:moveTo>
                    <a:pt x="426" y="94"/>
                  </a:moveTo>
                  <a:cubicBezTo>
                    <a:pt x="518" y="200"/>
                    <a:pt x="771" y="1156"/>
                    <a:pt x="771" y="1846"/>
                  </a:cubicBezTo>
                  <a:cubicBezTo>
                    <a:pt x="771" y="2323"/>
                    <a:pt x="665" y="2562"/>
                    <a:pt x="438" y="2562"/>
                  </a:cubicBezTo>
                  <a:cubicBezTo>
                    <a:pt x="359" y="2562"/>
                    <a:pt x="93" y="2509"/>
                    <a:pt x="93" y="1846"/>
                  </a:cubicBezTo>
                  <a:cubicBezTo>
                    <a:pt x="93" y="1156"/>
                    <a:pt x="332" y="186"/>
                    <a:pt x="426" y="94"/>
                  </a:cubicBezTo>
                  <a:close/>
                  <a:moveTo>
                    <a:pt x="438" y="0"/>
                  </a:moveTo>
                  <a:cubicBezTo>
                    <a:pt x="240" y="0"/>
                    <a:pt x="1" y="1235"/>
                    <a:pt x="1" y="1846"/>
                  </a:cubicBezTo>
                  <a:cubicBezTo>
                    <a:pt x="1" y="2562"/>
                    <a:pt x="306" y="2642"/>
                    <a:pt x="438" y="2642"/>
                  </a:cubicBezTo>
                  <a:cubicBezTo>
                    <a:pt x="638" y="2642"/>
                    <a:pt x="863" y="2509"/>
                    <a:pt x="863" y="1846"/>
                  </a:cubicBezTo>
                  <a:cubicBezTo>
                    <a:pt x="863" y="1527"/>
                    <a:pt x="810" y="1089"/>
                    <a:pt x="718" y="664"/>
                  </a:cubicBezTo>
                  <a:cubicBezTo>
                    <a:pt x="558" y="0"/>
                    <a:pt x="465" y="0"/>
                    <a:pt x="43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70"/>
            <p:cNvSpPr/>
            <p:nvPr/>
          </p:nvSpPr>
          <p:spPr>
            <a:xfrm>
              <a:off x="588796" y="1306042"/>
              <a:ext cx="2325745" cy="1503834"/>
            </a:xfrm>
            <a:custGeom>
              <a:avLst/>
              <a:gdLst/>
              <a:ahLst/>
              <a:cxnLst/>
              <a:rect l="l" t="t" r="r" b="b"/>
              <a:pathLst>
                <a:path w="23874" h="15437" extrusionOk="0">
                  <a:moveTo>
                    <a:pt x="8513" y="1"/>
                  </a:moveTo>
                  <a:cubicBezTo>
                    <a:pt x="6813" y="1"/>
                    <a:pt x="5147" y="979"/>
                    <a:pt x="4339" y="2469"/>
                  </a:cubicBezTo>
                  <a:cubicBezTo>
                    <a:pt x="3622" y="3810"/>
                    <a:pt x="3663" y="5641"/>
                    <a:pt x="4764" y="6703"/>
                  </a:cubicBezTo>
                  <a:cubicBezTo>
                    <a:pt x="4586" y="6599"/>
                    <a:pt x="4353" y="6558"/>
                    <a:pt x="4102" y="6558"/>
                  </a:cubicBezTo>
                  <a:cubicBezTo>
                    <a:pt x="3587" y="6558"/>
                    <a:pt x="2993" y="6728"/>
                    <a:pt x="2628" y="6862"/>
                  </a:cubicBezTo>
                  <a:cubicBezTo>
                    <a:pt x="1950" y="7101"/>
                    <a:pt x="1313" y="7512"/>
                    <a:pt x="849" y="8069"/>
                  </a:cubicBezTo>
                  <a:cubicBezTo>
                    <a:pt x="345" y="8667"/>
                    <a:pt x="106" y="9397"/>
                    <a:pt x="66" y="10153"/>
                  </a:cubicBezTo>
                  <a:cubicBezTo>
                    <a:pt x="0" y="11640"/>
                    <a:pt x="743" y="13192"/>
                    <a:pt x="2017" y="13962"/>
                  </a:cubicBezTo>
                  <a:cubicBezTo>
                    <a:pt x="2707" y="14374"/>
                    <a:pt x="3498" y="14568"/>
                    <a:pt x="4296" y="14568"/>
                  </a:cubicBezTo>
                  <a:cubicBezTo>
                    <a:pt x="5477" y="14568"/>
                    <a:pt x="6674" y="14141"/>
                    <a:pt x="7577" y="13365"/>
                  </a:cubicBezTo>
                  <a:cubicBezTo>
                    <a:pt x="8614" y="14647"/>
                    <a:pt x="10612" y="15437"/>
                    <a:pt x="12237" y="15437"/>
                  </a:cubicBezTo>
                  <a:cubicBezTo>
                    <a:pt x="12277" y="15437"/>
                    <a:pt x="12316" y="15436"/>
                    <a:pt x="12355" y="15435"/>
                  </a:cubicBezTo>
                  <a:cubicBezTo>
                    <a:pt x="14306" y="15382"/>
                    <a:pt x="16217" y="14572"/>
                    <a:pt x="17597" y="13206"/>
                  </a:cubicBezTo>
                  <a:cubicBezTo>
                    <a:pt x="17677" y="13112"/>
                    <a:pt x="17769" y="13020"/>
                    <a:pt x="17875" y="12980"/>
                  </a:cubicBezTo>
                  <a:cubicBezTo>
                    <a:pt x="17937" y="12958"/>
                    <a:pt x="18000" y="12949"/>
                    <a:pt x="18063" y="12949"/>
                  </a:cubicBezTo>
                  <a:cubicBezTo>
                    <a:pt x="18230" y="12949"/>
                    <a:pt x="18398" y="13011"/>
                    <a:pt x="18553" y="13059"/>
                  </a:cubicBezTo>
                  <a:cubicBezTo>
                    <a:pt x="18896" y="13172"/>
                    <a:pt x="19252" y="13225"/>
                    <a:pt x="19608" y="13225"/>
                  </a:cubicBezTo>
                  <a:cubicBezTo>
                    <a:pt x="20849" y="13225"/>
                    <a:pt x="22093" y="12581"/>
                    <a:pt x="22826" y="11560"/>
                  </a:cubicBezTo>
                  <a:cubicBezTo>
                    <a:pt x="23767" y="10260"/>
                    <a:pt x="23874" y="8441"/>
                    <a:pt x="23250" y="6955"/>
                  </a:cubicBezTo>
                  <a:cubicBezTo>
                    <a:pt x="22838" y="5960"/>
                    <a:pt x="22095" y="5097"/>
                    <a:pt x="21140" y="4619"/>
                  </a:cubicBezTo>
                  <a:cubicBezTo>
                    <a:pt x="20704" y="4389"/>
                    <a:pt x="20158" y="4220"/>
                    <a:pt x="19655" y="4220"/>
                  </a:cubicBezTo>
                  <a:cubicBezTo>
                    <a:pt x="19637" y="4220"/>
                    <a:pt x="19618" y="4221"/>
                    <a:pt x="19600" y="4221"/>
                  </a:cubicBezTo>
                  <a:cubicBezTo>
                    <a:pt x="19430" y="4221"/>
                    <a:pt x="18246" y="4468"/>
                    <a:pt x="18221" y="4614"/>
                  </a:cubicBezTo>
                  <a:lnTo>
                    <a:pt x="18221" y="4614"/>
                  </a:lnTo>
                  <a:cubicBezTo>
                    <a:pt x="18312" y="3554"/>
                    <a:pt x="17768" y="2468"/>
                    <a:pt x="16880" y="1899"/>
                  </a:cubicBezTo>
                  <a:cubicBezTo>
                    <a:pt x="16465" y="1629"/>
                    <a:pt x="15966" y="1471"/>
                    <a:pt x="15475" y="1471"/>
                  </a:cubicBezTo>
                  <a:cubicBezTo>
                    <a:pt x="15290" y="1471"/>
                    <a:pt x="15107" y="1493"/>
                    <a:pt x="14929" y="1540"/>
                  </a:cubicBezTo>
                  <a:cubicBezTo>
                    <a:pt x="14518" y="1634"/>
                    <a:pt x="14094" y="1873"/>
                    <a:pt x="13749" y="2111"/>
                  </a:cubicBezTo>
                  <a:cubicBezTo>
                    <a:pt x="13629" y="2204"/>
                    <a:pt x="12779" y="2894"/>
                    <a:pt x="12873" y="3067"/>
                  </a:cubicBezTo>
                  <a:cubicBezTo>
                    <a:pt x="11997" y="1461"/>
                    <a:pt x="10789" y="174"/>
                    <a:pt x="8865" y="15"/>
                  </a:cubicBezTo>
                  <a:cubicBezTo>
                    <a:pt x="8748" y="5"/>
                    <a:pt x="8630" y="1"/>
                    <a:pt x="85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70"/>
            <p:cNvSpPr/>
            <p:nvPr/>
          </p:nvSpPr>
          <p:spPr>
            <a:xfrm>
              <a:off x="583633" y="1302145"/>
              <a:ext cx="2338702" cy="1511433"/>
            </a:xfrm>
            <a:custGeom>
              <a:avLst/>
              <a:gdLst/>
              <a:ahLst/>
              <a:cxnLst/>
              <a:rect l="l" t="t" r="r" b="b"/>
              <a:pathLst>
                <a:path w="24007" h="15515" extrusionOk="0">
                  <a:moveTo>
                    <a:pt x="8556" y="94"/>
                  </a:moveTo>
                  <a:cubicBezTo>
                    <a:pt x="8672" y="94"/>
                    <a:pt x="8788" y="98"/>
                    <a:pt x="8904" y="108"/>
                  </a:cubicBezTo>
                  <a:cubicBezTo>
                    <a:pt x="10563" y="227"/>
                    <a:pt x="11824" y="1196"/>
                    <a:pt x="12885" y="3133"/>
                  </a:cubicBezTo>
                  <a:cubicBezTo>
                    <a:pt x="12895" y="3142"/>
                    <a:pt x="12911" y="3152"/>
                    <a:pt x="12929" y="3152"/>
                  </a:cubicBezTo>
                  <a:cubicBezTo>
                    <a:pt x="12937" y="3152"/>
                    <a:pt x="12944" y="3150"/>
                    <a:pt x="12952" y="3146"/>
                  </a:cubicBezTo>
                  <a:cubicBezTo>
                    <a:pt x="12965" y="3133"/>
                    <a:pt x="12979" y="3107"/>
                    <a:pt x="12965" y="3080"/>
                  </a:cubicBezTo>
                  <a:cubicBezTo>
                    <a:pt x="12912" y="2974"/>
                    <a:pt x="13563" y="2377"/>
                    <a:pt x="13828" y="2191"/>
                  </a:cubicBezTo>
                  <a:cubicBezTo>
                    <a:pt x="14212" y="1913"/>
                    <a:pt x="14624" y="1713"/>
                    <a:pt x="14982" y="1621"/>
                  </a:cubicBezTo>
                  <a:cubicBezTo>
                    <a:pt x="15156" y="1576"/>
                    <a:pt x="15336" y="1555"/>
                    <a:pt x="15519" y="1555"/>
                  </a:cubicBezTo>
                  <a:cubicBezTo>
                    <a:pt x="15995" y="1555"/>
                    <a:pt x="16485" y="1701"/>
                    <a:pt x="16907" y="1978"/>
                  </a:cubicBezTo>
                  <a:cubicBezTo>
                    <a:pt x="17783" y="2536"/>
                    <a:pt x="18314" y="3611"/>
                    <a:pt x="18234" y="4646"/>
                  </a:cubicBezTo>
                  <a:lnTo>
                    <a:pt x="18234" y="4659"/>
                  </a:lnTo>
                  <a:cubicBezTo>
                    <a:pt x="18234" y="4673"/>
                    <a:pt x="18247" y="4699"/>
                    <a:pt x="18273" y="4699"/>
                  </a:cubicBezTo>
                  <a:cubicBezTo>
                    <a:pt x="18300" y="4699"/>
                    <a:pt x="18326" y="4686"/>
                    <a:pt x="18326" y="4659"/>
                  </a:cubicBezTo>
                  <a:cubicBezTo>
                    <a:pt x="18393" y="4540"/>
                    <a:pt x="19441" y="4301"/>
                    <a:pt x="19653" y="4301"/>
                  </a:cubicBezTo>
                  <a:cubicBezTo>
                    <a:pt x="19673" y="4301"/>
                    <a:pt x="19694" y="4300"/>
                    <a:pt x="19714" y="4300"/>
                  </a:cubicBezTo>
                  <a:cubicBezTo>
                    <a:pt x="20165" y="4300"/>
                    <a:pt x="20684" y="4445"/>
                    <a:pt x="21180" y="4699"/>
                  </a:cubicBezTo>
                  <a:cubicBezTo>
                    <a:pt x="22082" y="5151"/>
                    <a:pt x="22826" y="5973"/>
                    <a:pt x="23263" y="7009"/>
                  </a:cubicBezTo>
                  <a:cubicBezTo>
                    <a:pt x="23900" y="8534"/>
                    <a:pt x="23741" y="10326"/>
                    <a:pt x="22838" y="11574"/>
                  </a:cubicBezTo>
                  <a:cubicBezTo>
                    <a:pt x="22100" y="12619"/>
                    <a:pt x="20872" y="13221"/>
                    <a:pt x="19666" y="13221"/>
                  </a:cubicBezTo>
                  <a:cubicBezTo>
                    <a:pt x="19310" y="13221"/>
                    <a:pt x="18957" y="13169"/>
                    <a:pt x="18618" y="13060"/>
                  </a:cubicBezTo>
                  <a:lnTo>
                    <a:pt x="18565" y="13033"/>
                  </a:lnTo>
                  <a:cubicBezTo>
                    <a:pt x="18432" y="12988"/>
                    <a:pt x="18280" y="12938"/>
                    <a:pt x="18130" y="12938"/>
                  </a:cubicBezTo>
                  <a:cubicBezTo>
                    <a:pt x="18057" y="12938"/>
                    <a:pt x="17985" y="12950"/>
                    <a:pt x="17915" y="12980"/>
                  </a:cubicBezTo>
                  <a:cubicBezTo>
                    <a:pt x="17795" y="13020"/>
                    <a:pt x="17716" y="13113"/>
                    <a:pt x="17623" y="13193"/>
                  </a:cubicBezTo>
                  <a:lnTo>
                    <a:pt x="17610" y="13205"/>
                  </a:lnTo>
                  <a:cubicBezTo>
                    <a:pt x="16243" y="14573"/>
                    <a:pt x="14345" y="15369"/>
                    <a:pt x="12408" y="15422"/>
                  </a:cubicBezTo>
                  <a:cubicBezTo>
                    <a:pt x="12357" y="15424"/>
                    <a:pt x="12306" y="15424"/>
                    <a:pt x="12255" y="15424"/>
                  </a:cubicBezTo>
                  <a:cubicBezTo>
                    <a:pt x="10553" y="15424"/>
                    <a:pt x="8636" y="14576"/>
                    <a:pt x="7670" y="13378"/>
                  </a:cubicBezTo>
                  <a:cubicBezTo>
                    <a:pt x="7657" y="13365"/>
                    <a:pt x="7644" y="13365"/>
                    <a:pt x="7630" y="13365"/>
                  </a:cubicBezTo>
                  <a:cubicBezTo>
                    <a:pt x="7617" y="13365"/>
                    <a:pt x="7604" y="13365"/>
                    <a:pt x="7604" y="13378"/>
                  </a:cubicBezTo>
                  <a:cubicBezTo>
                    <a:pt x="6690" y="14160"/>
                    <a:pt x="5509" y="14564"/>
                    <a:pt x="4360" y="14564"/>
                  </a:cubicBezTo>
                  <a:cubicBezTo>
                    <a:pt x="3556" y="14564"/>
                    <a:pt x="2768" y="14366"/>
                    <a:pt x="2097" y="13962"/>
                  </a:cubicBezTo>
                  <a:cubicBezTo>
                    <a:pt x="862" y="13219"/>
                    <a:pt x="92" y="11706"/>
                    <a:pt x="159" y="10193"/>
                  </a:cubicBezTo>
                  <a:cubicBezTo>
                    <a:pt x="199" y="9410"/>
                    <a:pt x="464" y="8707"/>
                    <a:pt x="942" y="8136"/>
                  </a:cubicBezTo>
                  <a:cubicBezTo>
                    <a:pt x="1366" y="7619"/>
                    <a:pt x="1991" y="7207"/>
                    <a:pt x="2693" y="6942"/>
                  </a:cubicBezTo>
                  <a:cubicBezTo>
                    <a:pt x="2937" y="6858"/>
                    <a:pt x="3596" y="6648"/>
                    <a:pt x="4164" y="6648"/>
                  </a:cubicBezTo>
                  <a:cubicBezTo>
                    <a:pt x="4401" y="6648"/>
                    <a:pt x="4622" y="6685"/>
                    <a:pt x="4790" y="6782"/>
                  </a:cubicBezTo>
                  <a:cubicBezTo>
                    <a:pt x="4796" y="6788"/>
                    <a:pt x="4804" y="6792"/>
                    <a:pt x="4812" y="6792"/>
                  </a:cubicBezTo>
                  <a:cubicBezTo>
                    <a:pt x="4824" y="6792"/>
                    <a:pt x="4836" y="6785"/>
                    <a:pt x="4843" y="6770"/>
                  </a:cubicBezTo>
                  <a:cubicBezTo>
                    <a:pt x="4857" y="6756"/>
                    <a:pt x="4857" y="6729"/>
                    <a:pt x="4843" y="6717"/>
                  </a:cubicBezTo>
                  <a:cubicBezTo>
                    <a:pt x="3967" y="5867"/>
                    <a:pt x="3557" y="4169"/>
                    <a:pt x="4432" y="2536"/>
                  </a:cubicBezTo>
                  <a:cubicBezTo>
                    <a:pt x="5226" y="1060"/>
                    <a:pt x="6890" y="94"/>
                    <a:pt x="8556" y="94"/>
                  </a:cubicBezTo>
                  <a:close/>
                  <a:moveTo>
                    <a:pt x="8572" y="1"/>
                  </a:moveTo>
                  <a:cubicBezTo>
                    <a:pt x="6866" y="1"/>
                    <a:pt x="5173" y="992"/>
                    <a:pt x="4353" y="2496"/>
                  </a:cubicBezTo>
                  <a:cubicBezTo>
                    <a:pt x="3504" y="4062"/>
                    <a:pt x="3835" y="5708"/>
                    <a:pt x="4631" y="6610"/>
                  </a:cubicBezTo>
                  <a:cubicBezTo>
                    <a:pt x="4489" y="6568"/>
                    <a:pt x="4330" y="6550"/>
                    <a:pt x="4166" y="6550"/>
                  </a:cubicBezTo>
                  <a:cubicBezTo>
                    <a:pt x="3610" y="6550"/>
                    <a:pt x="2985" y="6750"/>
                    <a:pt x="2667" y="6862"/>
                  </a:cubicBezTo>
                  <a:cubicBezTo>
                    <a:pt x="1938" y="7127"/>
                    <a:pt x="1301" y="7552"/>
                    <a:pt x="862" y="8083"/>
                  </a:cubicBezTo>
                  <a:cubicBezTo>
                    <a:pt x="384" y="8654"/>
                    <a:pt x="106" y="9383"/>
                    <a:pt x="80" y="10193"/>
                  </a:cubicBezTo>
                  <a:cubicBezTo>
                    <a:pt x="0" y="11733"/>
                    <a:pt x="796" y="13272"/>
                    <a:pt x="2044" y="14028"/>
                  </a:cubicBezTo>
                  <a:cubicBezTo>
                    <a:pt x="2732" y="14447"/>
                    <a:pt x="3540" y="14651"/>
                    <a:pt x="4362" y="14651"/>
                  </a:cubicBezTo>
                  <a:cubicBezTo>
                    <a:pt x="5520" y="14651"/>
                    <a:pt x="6707" y="14247"/>
                    <a:pt x="7630" y="13471"/>
                  </a:cubicBezTo>
                  <a:cubicBezTo>
                    <a:pt x="8626" y="14665"/>
                    <a:pt x="10550" y="15514"/>
                    <a:pt x="12275" y="15514"/>
                  </a:cubicBezTo>
                  <a:lnTo>
                    <a:pt x="12408" y="15514"/>
                  </a:lnTo>
                  <a:cubicBezTo>
                    <a:pt x="14372" y="15461"/>
                    <a:pt x="16283" y="14652"/>
                    <a:pt x="17677" y="13272"/>
                  </a:cubicBezTo>
                  <a:lnTo>
                    <a:pt x="17689" y="13258"/>
                  </a:lnTo>
                  <a:cubicBezTo>
                    <a:pt x="17769" y="13179"/>
                    <a:pt x="17849" y="13099"/>
                    <a:pt x="17955" y="13060"/>
                  </a:cubicBezTo>
                  <a:cubicBezTo>
                    <a:pt x="18005" y="13040"/>
                    <a:pt x="18060" y="13032"/>
                    <a:pt x="18116" y="13032"/>
                  </a:cubicBezTo>
                  <a:cubicBezTo>
                    <a:pt x="18251" y="13032"/>
                    <a:pt x="18398" y="13079"/>
                    <a:pt x="18539" y="13126"/>
                  </a:cubicBezTo>
                  <a:lnTo>
                    <a:pt x="18592" y="13140"/>
                  </a:lnTo>
                  <a:cubicBezTo>
                    <a:pt x="18943" y="13256"/>
                    <a:pt x="19310" y="13311"/>
                    <a:pt x="19678" y="13311"/>
                  </a:cubicBezTo>
                  <a:cubicBezTo>
                    <a:pt x="20911" y="13311"/>
                    <a:pt x="22162" y="12689"/>
                    <a:pt x="22918" y="11627"/>
                  </a:cubicBezTo>
                  <a:cubicBezTo>
                    <a:pt x="23834" y="10353"/>
                    <a:pt x="24006" y="8521"/>
                    <a:pt x="23343" y="6968"/>
                  </a:cubicBezTo>
                  <a:cubicBezTo>
                    <a:pt x="22905" y="5920"/>
                    <a:pt x="22148" y="5084"/>
                    <a:pt x="21219" y="4606"/>
                  </a:cubicBezTo>
                  <a:cubicBezTo>
                    <a:pt x="20710" y="4351"/>
                    <a:pt x="20176" y="4207"/>
                    <a:pt x="19712" y="4207"/>
                  </a:cubicBezTo>
                  <a:cubicBezTo>
                    <a:pt x="19692" y="4207"/>
                    <a:pt x="19673" y="4207"/>
                    <a:pt x="19653" y="4208"/>
                  </a:cubicBezTo>
                  <a:cubicBezTo>
                    <a:pt x="19600" y="4208"/>
                    <a:pt x="18645" y="4367"/>
                    <a:pt x="18326" y="4553"/>
                  </a:cubicBezTo>
                  <a:cubicBezTo>
                    <a:pt x="18367" y="3518"/>
                    <a:pt x="17836" y="2456"/>
                    <a:pt x="16960" y="1899"/>
                  </a:cubicBezTo>
                  <a:cubicBezTo>
                    <a:pt x="16518" y="1611"/>
                    <a:pt x="16007" y="1462"/>
                    <a:pt x="15516" y="1462"/>
                  </a:cubicBezTo>
                  <a:cubicBezTo>
                    <a:pt x="15329" y="1462"/>
                    <a:pt x="15145" y="1483"/>
                    <a:pt x="14969" y="1527"/>
                  </a:cubicBezTo>
                  <a:cubicBezTo>
                    <a:pt x="14465" y="1660"/>
                    <a:pt x="14000" y="1952"/>
                    <a:pt x="13775" y="2111"/>
                  </a:cubicBezTo>
                  <a:cubicBezTo>
                    <a:pt x="13775" y="2125"/>
                    <a:pt x="13058" y="2668"/>
                    <a:pt x="12899" y="2974"/>
                  </a:cubicBezTo>
                  <a:cubicBezTo>
                    <a:pt x="11837" y="1090"/>
                    <a:pt x="10576" y="147"/>
                    <a:pt x="8918" y="14"/>
                  </a:cubicBezTo>
                  <a:cubicBezTo>
                    <a:pt x="8803" y="5"/>
                    <a:pt x="8687" y="1"/>
                    <a:pt x="857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70"/>
            <p:cNvSpPr/>
            <p:nvPr/>
          </p:nvSpPr>
          <p:spPr>
            <a:xfrm>
              <a:off x="1348924" y="2124227"/>
              <a:ext cx="294785" cy="133462"/>
            </a:xfrm>
            <a:custGeom>
              <a:avLst/>
              <a:gdLst/>
              <a:ahLst/>
              <a:cxnLst/>
              <a:rect l="l" t="t" r="r" b="b"/>
              <a:pathLst>
                <a:path w="3026" h="1370" extrusionOk="0">
                  <a:moveTo>
                    <a:pt x="185" y="0"/>
                  </a:moveTo>
                  <a:cubicBezTo>
                    <a:pt x="163" y="0"/>
                    <a:pt x="140" y="5"/>
                    <a:pt x="119" y="15"/>
                  </a:cubicBezTo>
                  <a:cubicBezTo>
                    <a:pt x="40" y="42"/>
                    <a:pt x="0" y="135"/>
                    <a:pt x="27" y="228"/>
                  </a:cubicBezTo>
                  <a:cubicBezTo>
                    <a:pt x="199" y="640"/>
                    <a:pt x="505" y="985"/>
                    <a:pt x="876" y="1183"/>
                  </a:cubicBezTo>
                  <a:cubicBezTo>
                    <a:pt x="1101" y="1303"/>
                    <a:pt x="1354" y="1369"/>
                    <a:pt x="1593" y="1369"/>
                  </a:cubicBezTo>
                  <a:cubicBezTo>
                    <a:pt x="1752" y="1369"/>
                    <a:pt x="1911" y="1343"/>
                    <a:pt x="2057" y="1289"/>
                  </a:cubicBezTo>
                  <a:cubicBezTo>
                    <a:pt x="2455" y="1130"/>
                    <a:pt x="2787" y="746"/>
                    <a:pt x="2986" y="242"/>
                  </a:cubicBezTo>
                  <a:cubicBezTo>
                    <a:pt x="3026" y="162"/>
                    <a:pt x="2986" y="69"/>
                    <a:pt x="2893" y="42"/>
                  </a:cubicBezTo>
                  <a:cubicBezTo>
                    <a:pt x="2873" y="32"/>
                    <a:pt x="2851" y="27"/>
                    <a:pt x="2830" y="27"/>
                  </a:cubicBezTo>
                  <a:cubicBezTo>
                    <a:pt x="2770" y="27"/>
                    <a:pt x="2713" y="66"/>
                    <a:pt x="2694" y="135"/>
                  </a:cubicBezTo>
                  <a:cubicBezTo>
                    <a:pt x="2522" y="546"/>
                    <a:pt x="2256" y="865"/>
                    <a:pt x="1938" y="985"/>
                  </a:cubicBezTo>
                  <a:cubicBezTo>
                    <a:pt x="1828" y="1032"/>
                    <a:pt x="1709" y="1054"/>
                    <a:pt x="1589" y="1054"/>
                  </a:cubicBezTo>
                  <a:cubicBezTo>
                    <a:pt x="1403" y="1054"/>
                    <a:pt x="1212" y="1002"/>
                    <a:pt x="1035" y="905"/>
                  </a:cubicBezTo>
                  <a:cubicBezTo>
                    <a:pt x="717" y="732"/>
                    <a:pt x="464" y="440"/>
                    <a:pt x="332" y="95"/>
                  </a:cubicBezTo>
                  <a:cubicBezTo>
                    <a:pt x="303" y="37"/>
                    <a:pt x="245" y="0"/>
                    <a:pt x="1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70"/>
            <p:cNvSpPr/>
            <p:nvPr/>
          </p:nvSpPr>
          <p:spPr>
            <a:xfrm>
              <a:off x="1843986" y="2124909"/>
              <a:ext cx="293616" cy="132780"/>
            </a:xfrm>
            <a:custGeom>
              <a:avLst/>
              <a:gdLst/>
              <a:ahLst/>
              <a:cxnLst/>
              <a:rect l="l" t="t" r="r" b="b"/>
              <a:pathLst>
                <a:path w="3014" h="1363" extrusionOk="0">
                  <a:moveTo>
                    <a:pt x="171" y="0"/>
                  </a:moveTo>
                  <a:cubicBezTo>
                    <a:pt x="154" y="0"/>
                    <a:pt x="137" y="3"/>
                    <a:pt x="120" y="8"/>
                  </a:cubicBezTo>
                  <a:cubicBezTo>
                    <a:pt x="27" y="49"/>
                    <a:pt x="0" y="141"/>
                    <a:pt x="27" y="221"/>
                  </a:cubicBezTo>
                  <a:cubicBezTo>
                    <a:pt x="200" y="645"/>
                    <a:pt x="505" y="978"/>
                    <a:pt x="876" y="1176"/>
                  </a:cubicBezTo>
                  <a:cubicBezTo>
                    <a:pt x="1102" y="1309"/>
                    <a:pt x="1354" y="1362"/>
                    <a:pt x="1593" y="1362"/>
                  </a:cubicBezTo>
                  <a:cubicBezTo>
                    <a:pt x="1752" y="1362"/>
                    <a:pt x="1911" y="1336"/>
                    <a:pt x="2058" y="1270"/>
                  </a:cubicBezTo>
                  <a:cubicBezTo>
                    <a:pt x="2456" y="1123"/>
                    <a:pt x="2787" y="739"/>
                    <a:pt x="2987" y="235"/>
                  </a:cubicBezTo>
                  <a:cubicBezTo>
                    <a:pt x="3013" y="141"/>
                    <a:pt x="2973" y="49"/>
                    <a:pt x="2893" y="22"/>
                  </a:cubicBezTo>
                  <a:cubicBezTo>
                    <a:pt x="2877" y="17"/>
                    <a:pt x="2859" y="14"/>
                    <a:pt x="2842" y="14"/>
                  </a:cubicBezTo>
                  <a:cubicBezTo>
                    <a:pt x="2777" y="14"/>
                    <a:pt x="2713" y="52"/>
                    <a:pt x="2681" y="115"/>
                  </a:cubicBezTo>
                  <a:cubicBezTo>
                    <a:pt x="2522" y="539"/>
                    <a:pt x="2256" y="858"/>
                    <a:pt x="1938" y="978"/>
                  </a:cubicBezTo>
                  <a:cubicBezTo>
                    <a:pt x="1832" y="1020"/>
                    <a:pt x="1713" y="1041"/>
                    <a:pt x="1590" y="1041"/>
                  </a:cubicBezTo>
                  <a:cubicBezTo>
                    <a:pt x="1405" y="1041"/>
                    <a:pt x="1211" y="994"/>
                    <a:pt x="1036" y="898"/>
                  </a:cubicBezTo>
                  <a:cubicBezTo>
                    <a:pt x="717" y="739"/>
                    <a:pt x="465" y="447"/>
                    <a:pt x="319" y="102"/>
                  </a:cubicBezTo>
                  <a:cubicBezTo>
                    <a:pt x="298" y="39"/>
                    <a:pt x="235" y="0"/>
                    <a:pt x="17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70"/>
            <p:cNvSpPr/>
            <p:nvPr/>
          </p:nvSpPr>
          <p:spPr>
            <a:xfrm>
              <a:off x="1670782" y="2301327"/>
              <a:ext cx="157816" cy="142522"/>
            </a:xfrm>
            <a:custGeom>
              <a:avLst/>
              <a:gdLst/>
              <a:ahLst/>
              <a:cxnLst/>
              <a:rect l="l" t="t" r="r" b="b"/>
              <a:pathLst>
                <a:path w="1620" h="1463" extrusionOk="0">
                  <a:moveTo>
                    <a:pt x="1351" y="0"/>
                  </a:moveTo>
                  <a:cubicBezTo>
                    <a:pt x="1343" y="0"/>
                    <a:pt x="1335" y="1"/>
                    <a:pt x="1327" y="2"/>
                  </a:cubicBezTo>
                  <a:cubicBezTo>
                    <a:pt x="1235" y="29"/>
                    <a:pt x="1182" y="108"/>
                    <a:pt x="1208" y="202"/>
                  </a:cubicBezTo>
                  <a:cubicBezTo>
                    <a:pt x="1288" y="494"/>
                    <a:pt x="1274" y="878"/>
                    <a:pt x="1035" y="1064"/>
                  </a:cubicBezTo>
                  <a:cubicBezTo>
                    <a:pt x="962" y="1119"/>
                    <a:pt x="869" y="1149"/>
                    <a:pt x="784" y="1149"/>
                  </a:cubicBezTo>
                  <a:cubicBezTo>
                    <a:pt x="746" y="1149"/>
                    <a:pt x="710" y="1143"/>
                    <a:pt x="677" y="1131"/>
                  </a:cubicBezTo>
                  <a:cubicBezTo>
                    <a:pt x="531" y="1064"/>
                    <a:pt x="451" y="905"/>
                    <a:pt x="412" y="825"/>
                  </a:cubicBezTo>
                  <a:cubicBezTo>
                    <a:pt x="345" y="639"/>
                    <a:pt x="319" y="427"/>
                    <a:pt x="359" y="241"/>
                  </a:cubicBezTo>
                  <a:cubicBezTo>
                    <a:pt x="372" y="149"/>
                    <a:pt x="319" y="69"/>
                    <a:pt x="226" y="55"/>
                  </a:cubicBezTo>
                  <a:cubicBezTo>
                    <a:pt x="218" y="54"/>
                    <a:pt x="210" y="53"/>
                    <a:pt x="202" y="53"/>
                  </a:cubicBezTo>
                  <a:cubicBezTo>
                    <a:pt x="129" y="53"/>
                    <a:pt x="52" y="105"/>
                    <a:pt x="40" y="188"/>
                  </a:cubicBezTo>
                  <a:cubicBezTo>
                    <a:pt x="0" y="441"/>
                    <a:pt x="27" y="706"/>
                    <a:pt x="120" y="945"/>
                  </a:cubicBezTo>
                  <a:cubicBezTo>
                    <a:pt x="212" y="1184"/>
                    <a:pt x="372" y="1343"/>
                    <a:pt x="558" y="1423"/>
                  </a:cubicBezTo>
                  <a:cubicBezTo>
                    <a:pt x="637" y="1449"/>
                    <a:pt x="717" y="1462"/>
                    <a:pt x="796" y="1462"/>
                  </a:cubicBezTo>
                  <a:cubicBezTo>
                    <a:pt x="943" y="1462"/>
                    <a:pt x="1102" y="1423"/>
                    <a:pt x="1221" y="1317"/>
                  </a:cubicBezTo>
                  <a:cubicBezTo>
                    <a:pt x="1593" y="1037"/>
                    <a:pt x="1619" y="520"/>
                    <a:pt x="1527" y="122"/>
                  </a:cubicBezTo>
                  <a:cubicBezTo>
                    <a:pt x="1503" y="51"/>
                    <a:pt x="1425" y="0"/>
                    <a:pt x="135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70"/>
            <p:cNvSpPr/>
            <p:nvPr/>
          </p:nvSpPr>
          <p:spPr>
            <a:xfrm>
              <a:off x="1229980" y="2283403"/>
              <a:ext cx="228834" cy="228931"/>
            </a:xfrm>
            <a:custGeom>
              <a:avLst/>
              <a:gdLst/>
              <a:ahLst/>
              <a:cxnLst/>
              <a:rect l="l" t="t" r="r" b="b"/>
              <a:pathLst>
                <a:path w="2349" h="2350" extrusionOk="0">
                  <a:moveTo>
                    <a:pt x="1181" y="1"/>
                  </a:moveTo>
                  <a:cubicBezTo>
                    <a:pt x="531" y="1"/>
                    <a:pt x="0" y="531"/>
                    <a:pt x="0" y="1168"/>
                  </a:cubicBezTo>
                  <a:cubicBezTo>
                    <a:pt x="0" y="1819"/>
                    <a:pt x="531" y="2350"/>
                    <a:pt x="1181" y="2350"/>
                  </a:cubicBezTo>
                  <a:cubicBezTo>
                    <a:pt x="1818" y="2350"/>
                    <a:pt x="2349" y="1819"/>
                    <a:pt x="2349" y="1168"/>
                  </a:cubicBezTo>
                  <a:cubicBezTo>
                    <a:pt x="2349" y="531"/>
                    <a:pt x="1818" y="1"/>
                    <a:pt x="1181"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70"/>
            <p:cNvSpPr/>
            <p:nvPr/>
          </p:nvSpPr>
          <p:spPr>
            <a:xfrm>
              <a:off x="2027516" y="2283403"/>
              <a:ext cx="229029" cy="228931"/>
            </a:xfrm>
            <a:custGeom>
              <a:avLst/>
              <a:gdLst/>
              <a:ahLst/>
              <a:cxnLst/>
              <a:rect l="l" t="t" r="r" b="b"/>
              <a:pathLst>
                <a:path w="2351" h="2350" extrusionOk="0">
                  <a:moveTo>
                    <a:pt x="1182" y="1"/>
                  </a:moveTo>
                  <a:cubicBezTo>
                    <a:pt x="532" y="1"/>
                    <a:pt x="1" y="531"/>
                    <a:pt x="1" y="1168"/>
                  </a:cubicBezTo>
                  <a:cubicBezTo>
                    <a:pt x="1" y="1819"/>
                    <a:pt x="532" y="2350"/>
                    <a:pt x="1182" y="2350"/>
                  </a:cubicBezTo>
                  <a:cubicBezTo>
                    <a:pt x="1819" y="2350"/>
                    <a:pt x="2350" y="1819"/>
                    <a:pt x="2350" y="1168"/>
                  </a:cubicBezTo>
                  <a:cubicBezTo>
                    <a:pt x="2350" y="531"/>
                    <a:pt x="1819" y="1"/>
                    <a:pt x="1182"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70"/>
            <p:cNvSpPr/>
            <p:nvPr/>
          </p:nvSpPr>
          <p:spPr>
            <a:xfrm>
              <a:off x="5484378" y="1010973"/>
              <a:ext cx="200583" cy="193081"/>
            </a:xfrm>
            <a:custGeom>
              <a:avLst/>
              <a:gdLst/>
              <a:ahLst/>
              <a:cxnLst/>
              <a:rect l="l" t="t" r="r" b="b"/>
              <a:pathLst>
                <a:path w="2059" h="1982" extrusionOk="0">
                  <a:moveTo>
                    <a:pt x="1133" y="1"/>
                  </a:moveTo>
                  <a:cubicBezTo>
                    <a:pt x="1092" y="1"/>
                    <a:pt x="1050" y="19"/>
                    <a:pt x="1023" y="57"/>
                  </a:cubicBezTo>
                  <a:lnTo>
                    <a:pt x="758" y="429"/>
                  </a:lnTo>
                  <a:cubicBezTo>
                    <a:pt x="736" y="462"/>
                    <a:pt x="705" y="486"/>
                    <a:pt x="665" y="486"/>
                  </a:cubicBezTo>
                  <a:cubicBezTo>
                    <a:pt x="656" y="486"/>
                    <a:pt x="647" y="484"/>
                    <a:pt x="638" y="482"/>
                  </a:cubicBezTo>
                  <a:lnTo>
                    <a:pt x="174" y="482"/>
                  </a:lnTo>
                  <a:cubicBezTo>
                    <a:pt x="67" y="482"/>
                    <a:pt x="1" y="602"/>
                    <a:pt x="67" y="694"/>
                  </a:cubicBezTo>
                  <a:lnTo>
                    <a:pt x="346" y="1066"/>
                  </a:lnTo>
                  <a:cubicBezTo>
                    <a:pt x="372" y="1106"/>
                    <a:pt x="372" y="1145"/>
                    <a:pt x="359" y="1186"/>
                  </a:cubicBezTo>
                  <a:lnTo>
                    <a:pt x="213" y="1623"/>
                  </a:lnTo>
                  <a:cubicBezTo>
                    <a:pt x="179" y="1714"/>
                    <a:pt x="242" y="1805"/>
                    <a:pt x="327" y="1805"/>
                  </a:cubicBezTo>
                  <a:cubicBezTo>
                    <a:pt x="342" y="1805"/>
                    <a:pt x="357" y="1802"/>
                    <a:pt x="372" y="1796"/>
                  </a:cubicBezTo>
                  <a:lnTo>
                    <a:pt x="823" y="1650"/>
                  </a:lnTo>
                  <a:cubicBezTo>
                    <a:pt x="834" y="1646"/>
                    <a:pt x="845" y="1645"/>
                    <a:pt x="855" y="1645"/>
                  </a:cubicBezTo>
                  <a:cubicBezTo>
                    <a:pt x="885" y="1645"/>
                    <a:pt x="914" y="1657"/>
                    <a:pt x="943" y="1676"/>
                  </a:cubicBezTo>
                  <a:lnTo>
                    <a:pt x="1315" y="1956"/>
                  </a:lnTo>
                  <a:cubicBezTo>
                    <a:pt x="1337" y="1974"/>
                    <a:pt x="1363" y="1982"/>
                    <a:pt x="1389" y="1982"/>
                  </a:cubicBezTo>
                  <a:cubicBezTo>
                    <a:pt x="1458" y="1982"/>
                    <a:pt x="1527" y="1926"/>
                    <a:pt x="1527" y="1849"/>
                  </a:cubicBezTo>
                  <a:lnTo>
                    <a:pt x="1527" y="1384"/>
                  </a:lnTo>
                  <a:cubicBezTo>
                    <a:pt x="1527" y="1331"/>
                    <a:pt x="1540" y="1292"/>
                    <a:pt x="1580" y="1265"/>
                  </a:cubicBezTo>
                  <a:lnTo>
                    <a:pt x="1965" y="1000"/>
                  </a:lnTo>
                  <a:cubicBezTo>
                    <a:pt x="2058" y="947"/>
                    <a:pt x="2032" y="800"/>
                    <a:pt x="1925" y="774"/>
                  </a:cubicBezTo>
                  <a:lnTo>
                    <a:pt x="1487" y="628"/>
                  </a:lnTo>
                  <a:cubicBezTo>
                    <a:pt x="1434" y="615"/>
                    <a:pt x="1407" y="575"/>
                    <a:pt x="1395" y="535"/>
                  </a:cubicBezTo>
                  <a:lnTo>
                    <a:pt x="1262" y="98"/>
                  </a:lnTo>
                  <a:cubicBezTo>
                    <a:pt x="1246" y="36"/>
                    <a:pt x="1190" y="1"/>
                    <a:pt x="1133"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70"/>
            <p:cNvSpPr/>
            <p:nvPr/>
          </p:nvSpPr>
          <p:spPr>
            <a:xfrm>
              <a:off x="805934" y="509483"/>
              <a:ext cx="196296" cy="194543"/>
            </a:xfrm>
            <a:custGeom>
              <a:avLst/>
              <a:gdLst/>
              <a:ahLst/>
              <a:cxnLst/>
              <a:rect l="l" t="t" r="r" b="b"/>
              <a:pathLst>
                <a:path w="2015" h="1997" extrusionOk="0">
                  <a:moveTo>
                    <a:pt x="722" y="1"/>
                  </a:moveTo>
                  <a:cubicBezTo>
                    <a:pt x="655" y="1"/>
                    <a:pt x="593" y="49"/>
                    <a:pt x="585" y="123"/>
                  </a:cubicBezTo>
                  <a:lnTo>
                    <a:pt x="558" y="587"/>
                  </a:lnTo>
                  <a:cubicBezTo>
                    <a:pt x="558" y="640"/>
                    <a:pt x="531" y="681"/>
                    <a:pt x="491" y="693"/>
                  </a:cubicBezTo>
                  <a:lnTo>
                    <a:pt x="93" y="932"/>
                  </a:lnTo>
                  <a:cubicBezTo>
                    <a:pt x="1" y="985"/>
                    <a:pt x="13" y="1132"/>
                    <a:pt x="107" y="1171"/>
                  </a:cubicBezTo>
                  <a:lnTo>
                    <a:pt x="544" y="1344"/>
                  </a:lnTo>
                  <a:cubicBezTo>
                    <a:pt x="585" y="1357"/>
                    <a:pt x="611" y="1397"/>
                    <a:pt x="624" y="1436"/>
                  </a:cubicBezTo>
                  <a:lnTo>
                    <a:pt x="730" y="1888"/>
                  </a:lnTo>
                  <a:cubicBezTo>
                    <a:pt x="747" y="1955"/>
                    <a:pt x="807" y="1996"/>
                    <a:pt x="866" y="1996"/>
                  </a:cubicBezTo>
                  <a:cubicBezTo>
                    <a:pt x="899" y="1996"/>
                    <a:pt x="932" y="1983"/>
                    <a:pt x="956" y="1954"/>
                  </a:cubicBezTo>
                  <a:lnTo>
                    <a:pt x="1261" y="1596"/>
                  </a:lnTo>
                  <a:cubicBezTo>
                    <a:pt x="1287" y="1556"/>
                    <a:pt x="1328" y="1543"/>
                    <a:pt x="1367" y="1543"/>
                  </a:cubicBezTo>
                  <a:lnTo>
                    <a:pt x="1832" y="1583"/>
                  </a:lnTo>
                  <a:cubicBezTo>
                    <a:pt x="1837" y="1584"/>
                    <a:pt x="1842" y="1584"/>
                    <a:pt x="1848" y="1584"/>
                  </a:cubicBezTo>
                  <a:cubicBezTo>
                    <a:pt x="1946" y="1584"/>
                    <a:pt x="2014" y="1472"/>
                    <a:pt x="1951" y="1383"/>
                  </a:cubicBezTo>
                  <a:lnTo>
                    <a:pt x="1712" y="985"/>
                  </a:lnTo>
                  <a:cubicBezTo>
                    <a:pt x="1685" y="946"/>
                    <a:pt x="1685" y="906"/>
                    <a:pt x="1699" y="866"/>
                  </a:cubicBezTo>
                  <a:lnTo>
                    <a:pt x="1885" y="442"/>
                  </a:lnTo>
                  <a:cubicBezTo>
                    <a:pt x="1920" y="347"/>
                    <a:pt x="1850" y="252"/>
                    <a:pt x="1759" y="252"/>
                  </a:cubicBezTo>
                  <a:cubicBezTo>
                    <a:pt x="1748" y="252"/>
                    <a:pt x="1737" y="253"/>
                    <a:pt x="1726" y="256"/>
                  </a:cubicBezTo>
                  <a:lnTo>
                    <a:pt x="1275" y="375"/>
                  </a:lnTo>
                  <a:cubicBezTo>
                    <a:pt x="1264" y="378"/>
                    <a:pt x="1253" y="380"/>
                    <a:pt x="1242" y="380"/>
                  </a:cubicBezTo>
                  <a:cubicBezTo>
                    <a:pt x="1213" y="380"/>
                    <a:pt x="1184" y="368"/>
                    <a:pt x="1155" y="348"/>
                  </a:cubicBezTo>
                  <a:lnTo>
                    <a:pt x="810" y="30"/>
                  </a:lnTo>
                  <a:cubicBezTo>
                    <a:pt x="782" y="10"/>
                    <a:pt x="751" y="1"/>
                    <a:pt x="722"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70"/>
            <p:cNvSpPr/>
            <p:nvPr/>
          </p:nvSpPr>
          <p:spPr>
            <a:xfrm>
              <a:off x="406435" y="1745577"/>
              <a:ext cx="287089" cy="267606"/>
            </a:xfrm>
            <a:custGeom>
              <a:avLst/>
              <a:gdLst/>
              <a:ahLst/>
              <a:cxnLst/>
              <a:rect l="l" t="t" r="r" b="b"/>
              <a:pathLst>
                <a:path w="2947" h="2747" extrusionOk="0">
                  <a:moveTo>
                    <a:pt x="780" y="0"/>
                  </a:moveTo>
                  <a:cubicBezTo>
                    <a:pt x="674" y="0"/>
                    <a:pt x="578" y="91"/>
                    <a:pt x="598" y="213"/>
                  </a:cubicBezTo>
                  <a:lnTo>
                    <a:pt x="678" y="864"/>
                  </a:lnTo>
                  <a:cubicBezTo>
                    <a:pt x="691" y="930"/>
                    <a:pt x="664" y="983"/>
                    <a:pt x="611" y="1036"/>
                  </a:cubicBezTo>
                  <a:lnTo>
                    <a:pt x="120" y="1474"/>
                  </a:lnTo>
                  <a:cubicBezTo>
                    <a:pt x="0" y="1567"/>
                    <a:pt x="54" y="1766"/>
                    <a:pt x="213" y="1793"/>
                  </a:cubicBezTo>
                  <a:lnTo>
                    <a:pt x="864" y="1912"/>
                  </a:lnTo>
                  <a:cubicBezTo>
                    <a:pt x="917" y="1926"/>
                    <a:pt x="970" y="1965"/>
                    <a:pt x="996" y="2032"/>
                  </a:cubicBezTo>
                  <a:lnTo>
                    <a:pt x="1262" y="2629"/>
                  </a:lnTo>
                  <a:cubicBezTo>
                    <a:pt x="1297" y="2707"/>
                    <a:pt x="1370" y="2747"/>
                    <a:pt x="1441" y="2747"/>
                  </a:cubicBezTo>
                  <a:cubicBezTo>
                    <a:pt x="1503" y="2747"/>
                    <a:pt x="1562" y="2717"/>
                    <a:pt x="1593" y="2655"/>
                  </a:cubicBezTo>
                  <a:lnTo>
                    <a:pt x="1911" y="2071"/>
                  </a:lnTo>
                  <a:cubicBezTo>
                    <a:pt x="1952" y="2018"/>
                    <a:pt x="2005" y="1979"/>
                    <a:pt x="2058" y="1979"/>
                  </a:cubicBezTo>
                  <a:lnTo>
                    <a:pt x="2721" y="1912"/>
                  </a:lnTo>
                  <a:cubicBezTo>
                    <a:pt x="2881" y="1899"/>
                    <a:pt x="2947" y="1713"/>
                    <a:pt x="2840" y="1593"/>
                  </a:cubicBezTo>
                  <a:lnTo>
                    <a:pt x="2389" y="1116"/>
                  </a:lnTo>
                  <a:cubicBezTo>
                    <a:pt x="2350" y="1063"/>
                    <a:pt x="2323" y="1009"/>
                    <a:pt x="2336" y="944"/>
                  </a:cubicBezTo>
                  <a:lnTo>
                    <a:pt x="2483" y="293"/>
                  </a:lnTo>
                  <a:cubicBezTo>
                    <a:pt x="2514" y="176"/>
                    <a:pt x="2417" y="75"/>
                    <a:pt x="2302" y="75"/>
                  </a:cubicBezTo>
                  <a:cubicBezTo>
                    <a:pt x="2275" y="75"/>
                    <a:pt x="2246" y="81"/>
                    <a:pt x="2217" y="94"/>
                  </a:cubicBezTo>
                  <a:lnTo>
                    <a:pt x="1619" y="372"/>
                  </a:lnTo>
                  <a:cubicBezTo>
                    <a:pt x="1599" y="383"/>
                    <a:pt x="1577" y="387"/>
                    <a:pt x="1554" y="387"/>
                  </a:cubicBezTo>
                  <a:cubicBezTo>
                    <a:pt x="1517" y="387"/>
                    <a:pt x="1480" y="376"/>
                    <a:pt x="1447" y="360"/>
                  </a:cubicBezTo>
                  <a:lnTo>
                    <a:pt x="876" y="27"/>
                  </a:lnTo>
                  <a:cubicBezTo>
                    <a:pt x="845" y="9"/>
                    <a:pt x="812" y="0"/>
                    <a:pt x="78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70"/>
            <p:cNvSpPr/>
            <p:nvPr/>
          </p:nvSpPr>
          <p:spPr>
            <a:xfrm>
              <a:off x="954589" y="3216537"/>
              <a:ext cx="129370" cy="125084"/>
            </a:xfrm>
            <a:custGeom>
              <a:avLst/>
              <a:gdLst/>
              <a:ahLst/>
              <a:cxnLst/>
              <a:rect l="l" t="t" r="r" b="b"/>
              <a:pathLst>
                <a:path w="1328" h="1284" extrusionOk="0">
                  <a:moveTo>
                    <a:pt x="910" y="1"/>
                  </a:moveTo>
                  <a:cubicBezTo>
                    <a:pt x="894" y="1"/>
                    <a:pt x="878" y="6"/>
                    <a:pt x="863" y="17"/>
                  </a:cubicBezTo>
                  <a:lnTo>
                    <a:pt x="611" y="202"/>
                  </a:lnTo>
                  <a:cubicBezTo>
                    <a:pt x="602" y="211"/>
                    <a:pt x="579" y="221"/>
                    <a:pt x="557" y="221"/>
                  </a:cubicBezTo>
                  <a:cubicBezTo>
                    <a:pt x="548" y="221"/>
                    <a:pt x="539" y="219"/>
                    <a:pt x="531" y="215"/>
                  </a:cubicBezTo>
                  <a:lnTo>
                    <a:pt x="253" y="109"/>
                  </a:lnTo>
                  <a:cubicBezTo>
                    <a:pt x="247" y="108"/>
                    <a:pt x="242" y="107"/>
                    <a:pt x="236" y="107"/>
                  </a:cubicBezTo>
                  <a:cubicBezTo>
                    <a:pt x="176" y="107"/>
                    <a:pt x="122" y="168"/>
                    <a:pt x="147" y="229"/>
                  </a:cubicBezTo>
                  <a:lnTo>
                    <a:pt x="239" y="507"/>
                  </a:lnTo>
                  <a:cubicBezTo>
                    <a:pt x="253" y="534"/>
                    <a:pt x="239" y="574"/>
                    <a:pt x="226" y="587"/>
                  </a:cubicBezTo>
                  <a:lnTo>
                    <a:pt x="41" y="826"/>
                  </a:lnTo>
                  <a:cubicBezTo>
                    <a:pt x="0" y="893"/>
                    <a:pt x="41" y="972"/>
                    <a:pt x="106" y="972"/>
                  </a:cubicBezTo>
                  <a:lnTo>
                    <a:pt x="412" y="972"/>
                  </a:lnTo>
                  <a:cubicBezTo>
                    <a:pt x="439" y="972"/>
                    <a:pt x="465" y="985"/>
                    <a:pt x="492" y="999"/>
                  </a:cubicBezTo>
                  <a:lnTo>
                    <a:pt x="664" y="1250"/>
                  </a:lnTo>
                  <a:cubicBezTo>
                    <a:pt x="681" y="1273"/>
                    <a:pt x="707" y="1283"/>
                    <a:pt x="732" y="1283"/>
                  </a:cubicBezTo>
                  <a:cubicBezTo>
                    <a:pt x="768" y="1283"/>
                    <a:pt x="802" y="1263"/>
                    <a:pt x="810" y="1224"/>
                  </a:cubicBezTo>
                  <a:lnTo>
                    <a:pt x="903" y="932"/>
                  </a:lnTo>
                  <a:cubicBezTo>
                    <a:pt x="916" y="905"/>
                    <a:pt x="929" y="893"/>
                    <a:pt x="956" y="879"/>
                  </a:cubicBezTo>
                  <a:lnTo>
                    <a:pt x="1248" y="786"/>
                  </a:lnTo>
                  <a:cubicBezTo>
                    <a:pt x="1315" y="773"/>
                    <a:pt x="1327" y="680"/>
                    <a:pt x="1274" y="640"/>
                  </a:cubicBezTo>
                  <a:lnTo>
                    <a:pt x="1023" y="468"/>
                  </a:lnTo>
                  <a:cubicBezTo>
                    <a:pt x="1009" y="454"/>
                    <a:pt x="996" y="428"/>
                    <a:pt x="996" y="388"/>
                  </a:cubicBezTo>
                  <a:lnTo>
                    <a:pt x="996" y="96"/>
                  </a:lnTo>
                  <a:cubicBezTo>
                    <a:pt x="996" y="38"/>
                    <a:pt x="953" y="1"/>
                    <a:pt x="910"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70"/>
            <p:cNvSpPr/>
            <p:nvPr/>
          </p:nvSpPr>
          <p:spPr>
            <a:xfrm>
              <a:off x="6619456" y="640116"/>
              <a:ext cx="129370" cy="125084"/>
            </a:xfrm>
            <a:custGeom>
              <a:avLst/>
              <a:gdLst/>
              <a:ahLst/>
              <a:cxnLst/>
              <a:rect l="l" t="t" r="r" b="b"/>
              <a:pathLst>
                <a:path w="1328" h="1284" extrusionOk="0">
                  <a:moveTo>
                    <a:pt x="898" y="0"/>
                  </a:moveTo>
                  <a:cubicBezTo>
                    <a:pt x="881" y="0"/>
                    <a:pt x="864" y="5"/>
                    <a:pt x="850" y="16"/>
                  </a:cubicBezTo>
                  <a:lnTo>
                    <a:pt x="611" y="202"/>
                  </a:lnTo>
                  <a:cubicBezTo>
                    <a:pt x="592" y="211"/>
                    <a:pt x="573" y="221"/>
                    <a:pt x="554" y="221"/>
                  </a:cubicBezTo>
                  <a:cubicBezTo>
                    <a:pt x="546" y="221"/>
                    <a:pt x="539" y="219"/>
                    <a:pt x="531" y="215"/>
                  </a:cubicBezTo>
                  <a:lnTo>
                    <a:pt x="239" y="122"/>
                  </a:lnTo>
                  <a:cubicBezTo>
                    <a:pt x="229" y="118"/>
                    <a:pt x="219" y="116"/>
                    <a:pt x="209" y="116"/>
                  </a:cubicBezTo>
                  <a:cubicBezTo>
                    <a:pt x="155" y="116"/>
                    <a:pt x="110" y="172"/>
                    <a:pt x="133" y="228"/>
                  </a:cubicBezTo>
                  <a:lnTo>
                    <a:pt x="226" y="507"/>
                  </a:lnTo>
                  <a:cubicBezTo>
                    <a:pt x="239" y="534"/>
                    <a:pt x="239" y="573"/>
                    <a:pt x="213" y="587"/>
                  </a:cubicBezTo>
                  <a:lnTo>
                    <a:pt x="41" y="839"/>
                  </a:lnTo>
                  <a:cubicBezTo>
                    <a:pt x="0" y="892"/>
                    <a:pt x="41" y="971"/>
                    <a:pt x="106" y="971"/>
                  </a:cubicBezTo>
                  <a:lnTo>
                    <a:pt x="412" y="971"/>
                  </a:lnTo>
                  <a:cubicBezTo>
                    <a:pt x="439" y="971"/>
                    <a:pt x="465" y="985"/>
                    <a:pt x="478" y="998"/>
                  </a:cubicBezTo>
                  <a:lnTo>
                    <a:pt x="651" y="1250"/>
                  </a:lnTo>
                  <a:cubicBezTo>
                    <a:pt x="667" y="1273"/>
                    <a:pt x="693" y="1283"/>
                    <a:pt x="719" y="1283"/>
                  </a:cubicBezTo>
                  <a:cubicBezTo>
                    <a:pt x="756" y="1283"/>
                    <a:pt x="795" y="1262"/>
                    <a:pt x="810" y="1224"/>
                  </a:cubicBezTo>
                  <a:lnTo>
                    <a:pt x="903" y="945"/>
                  </a:lnTo>
                  <a:cubicBezTo>
                    <a:pt x="903" y="918"/>
                    <a:pt x="929" y="892"/>
                    <a:pt x="956" y="879"/>
                  </a:cubicBezTo>
                  <a:lnTo>
                    <a:pt x="1248" y="799"/>
                  </a:lnTo>
                  <a:cubicBezTo>
                    <a:pt x="1315" y="773"/>
                    <a:pt x="1327" y="679"/>
                    <a:pt x="1261" y="640"/>
                  </a:cubicBezTo>
                  <a:lnTo>
                    <a:pt x="1023" y="467"/>
                  </a:lnTo>
                  <a:cubicBezTo>
                    <a:pt x="996" y="454"/>
                    <a:pt x="982" y="428"/>
                    <a:pt x="982" y="401"/>
                  </a:cubicBezTo>
                  <a:lnTo>
                    <a:pt x="982" y="95"/>
                  </a:lnTo>
                  <a:cubicBezTo>
                    <a:pt x="992" y="37"/>
                    <a:pt x="945" y="0"/>
                    <a:pt x="89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70"/>
            <p:cNvSpPr/>
            <p:nvPr/>
          </p:nvSpPr>
          <p:spPr>
            <a:xfrm>
              <a:off x="4662197" y="592870"/>
              <a:ext cx="190159" cy="178079"/>
            </a:xfrm>
            <a:custGeom>
              <a:avLst/>
              <a:gdLst/>
              <a:ahLst/>
              <a:cxnLst/>
              <a:rect l="l" t="t" r="r" b="b"/>
              <a:pathLst>
                <a:path w="1952" h="1828" extrusionOk="0">
                  <a:moveTo>
                    <a:pt x="1521" y="0"/>
                  </a:moveTo>
                  <a:cubicBezTo>
                    <a:pt x="1473" y="0"/>
                    <a:pt x="1426" y="8"/>
                    <a:pt x="1381" y="23"/>
                  </a:cubicBezTo>
                  <a:cubicBezTo>
                    <a:pt x="1168" y="103"/>
                    <a:pt x="1036" y="302"/>
                    <a:pt x="970" y="515"/>
                  </a:cubicBezTo>
                  <a:cubicBezTo>
                    <a:pt x="903" y="302"/>
                    <a:pt x="770" y="103"/>
                    <a:pt x="558" y="37"/>
                  </a:cubicBezTo>
                  <a:cubicBezTo>
                    <a:pt x="507" y="16"/>
                    <a:pt x="454" y="5"/>
                    <a:pt x="401" y="5"/>
                  </a:cubicBezTo>
                  <a:cubicBezTo>
                    <a:pt x="290" y="5"/>
                    <a:pt x="183" y="53"/>
                    <a:pt x="120" y="143"/>
                  </a:cubicBezTo>
                  <a:cubicBezTo>
                    <a:pt x="67" y="209"/>
                    <a:pt x="54" y="288"/>
                    <a:pt x="41" y="355"/>
                  </a:cubicBezTo>
                  <a:cubicBezTo>
                    <a:pt x="0" y="700"/>
                    <a:pt x="94" y="1032"/>
                    <a:pt x="292" y="1297"/>
                  </a:cubicBezTo>
                  <a:cubicBezTo>
                    <a:pt x="465" y="1536"/>
                    <a:pt x="704" y="1722"/>
                    <a:pt x="982" y="1828"/>
                  </a:cubicBezTo>
                  <a:cubicBezTo>
                    <a:pt x="1248" y="1722"/>
                    <a:pt x="1501" y="1523"/>
                    <a:pt x="1660" y="1284"/>
                  </a:cubicBezTo>
                  <a:cubicBezTo>
                    <a:pt x="1858" y="1019"/>
                    <a:pt x="1952" y="687"/>
                    <a:pt x="1899" y="355"/>
                  </a:cubicBezTo>
                  <a:cubicBezTo>
                    <a:pt x="1885" y="276"/>
                    <a:pt x="1872" y="196"/>
                    <a:pt x="1832" y="143"/>
                  </a:cubicBezTo>
                  <a:cubicBezTo>
                    <a:pt x="1756" y="48"/>
                    <a:pt x="1639"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70"/>
            <p:cNvSpPr/>
            <p:nvPr/>
          </p:nvSpPr>
          <p:spPr>
            <a:xfrm>
              <a:off x="6852083" y="1567600"/>
              <a:ext cx="190256" cy="178079"/>
            </a:xfrm>
            <a:custGeom>
              <a:avLst/>
              <a:gdLst/>
              <a:ahLst/>
              <a:cxnLst/>
              <a:rect l="l" t="t" r="r" b="b"/>
              <a:pathLst>
                <a:path w="1953" h="1828" extrusionOk="0">
                  <a:moveTo>
                    <a:pt x="1521" y="0"/>
                  </a:moveTo>
                  <a:cubicBezTo>
                    <a:pt x="1474" y="0"/>
                    <a:pt x="1426" y="8"/>
                    <a:pt x="1381" y="23"/>
                  </a:cubicBezTo>
                  <a:cubicBezTo>
                    <a:pt x="1169" y="103"/>
                    <a:pt x="1036" y="302"/>
                    <a:pt x="970" y="515"/>
                  </a:cubicBezTo>
                  <a:cubicBezTo>
                    <a:pt x="903" y="302"/>
                    <a:pt x="771" y="117"/>
                    <a:pt x="558" y="37"/>
                  </a:cubicBezTo>
                  <a:cubicBezTo>
                    <a:pt x="513" y="22"/>
                    <a:pt x="465" y="14"/>
                    <a:pt x="418" y="14"/>
                  </a:cubicBezTo>
                  <a:cubicBezTo>
                    <a:pt x="300" y="14"/>
                    <a:pt x="187" y="61"/>
                    <a:pt x="121" y="156"/>
                  </a:cubicBezTo>
                  <a:cubicBezTo>
                    <a:pt x="68" y="209"/>
                    <a:pt x="54" y="289"/>
                    <a:pt x="41" y="368"/>
                  </a:cubicBezTo>
                  <a:cubicBezTo>
                    <a:pt x="1" y="700"/>
                    <a:pt x="94" y="1032"/>
                    <a:pt x="293" y="1297"/>
                  </a:cubicBezTo>
                  <a:cubicBezTo>
                    <a:pt x="466" y="1536"/>
                    <a:pt x="705" y="1722"/>
                    <a:pt x="983" y="1828"/>
                  </a:cubicBezTo>
                  <a:cubicBezTo>
                    <a:pt x="1248" y="1722"/>
                    <a:pt x="1501" y="1523"/>
                    <a:pt x="1660" y="1284"/>
                  </a:cubicBezTo>
                  <a:cubicBezTo>
                    <a:pt x="1859" y="1019"/>
                    <a:pt x="1952" y="687"/>
                    <a:pt x="1899" y="355"/>
                  </a:cubicBezTo>
                  <a:cubicBezTo>
                    <a:pt x="1885" y="276"/>
                    <a:pt x="1873" y="209"/>
                    <a:pt x="1832" y="143"/>
                  </a:cubicBezTo>
                  <a:cubicBezTo>
                    <a:pt x="1756" y="48"/>
                    <a:pt x="1640"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70"/>
            <p:cNvSpPr/>
            <p:nvPr/>
          </p:nvSpPr>
          <p:spPr>
            <a:xfrm>
              <a:off x="592595" y="2856882"/>
              <a:ext cx="190159" cy="177787"/>
            </a:xfrm>
            <a:custGeom>
              <a:avLst/>
              <a:gdLst/>
              <a:ahLst/>
              <a:cxnLst/>
              <a:rect l="l" t="t" r="r" b="b"/>
              <a:pathLst>
                <a:path w="1952" h="1825" extrusionOk="0">
                  <a:moveTo>
                    <a:pt x="1545" y="1"/>
                  </a:moveTo>
                  <a:cubicBezTo>
                    <a:pt x="1493" y="1"/>
                    <a:pt x="1441" y="11"/>
                    <a:pt x="1394" y="32"/>
                  </a:cubicBezTo>
                  <a:cubicBezTo>
                    <a:pt x="1182" y="112"/>
                    <a:pt x="1049" y="298"/>
                    <a:pt x="982" y="524"/>
                  </a:cubicBezTo>
                  <a:cubicBezTo>
                    <a:pt x="903" y="311"/>
                    <a:pt x="770" y="112"/>
                    <a:pt x="558" y="32"/>
                  </a:cubicBezTo>
                  <a:cubicBezTo>
                    <a:pt x="516" y="17"/>
                    <a:pt x="471" y="10"/>
                    <a:pt x="424" y="10"/>
                  </a:cubicBezTo>
                  <a:cubicBezTo>
                    <a:pt x="307" y="10"/>
                    <a:pt x="186" y="57"/>
                    <a:pt x="120" y="152"/>
                  </a:cubicBezTo>
                  <a:cubicBezTo>
                    <a:pt x="80" y="218"/>
                    <a:pt x="54" y="285"/>
                    <a:pt x="54" y="365"/>
                  </a:cubicBezTo>
                  <a:cubicBezTo>
                    <a:pt x="0" y="696"/>
                    <a:pt x="107" y="1028"/>
                    <a:pt x="292" y="1293"/>
                  </a:cubicBezTo>
                  <a:cubicBezTo>
                    <a:pt x="465" y="1532"/>
                    <a:pt x="717" y="1718"/>
                    <a:pt x="982" y="1824"/>
                  </a:cubicBezTo>
                  <a:cubicBezTo>
                    <a:pt x="1262" y="1718"/>
                    <a:pt x="1501" y="1532"/>
                    <a:pt x="1673" y="1280"/>
                  </a:cubicBezTo>
                  <a:cubicBezTo>
                    <a:pt x="1858" y="1014"/>
                    <a:pt x="1952" y="683"/>
                    <a:pt x="1911" y="351"/>
                  </a:cubicBezTo>
                  <a:cubicBezTo>
                    <a:pt x="1899" y="271"/>
                    <a:pt x="1872" y="205"/>
                    <a:pt x="1832" y="138"/>
                  </a:cubicBezTo>
                  <a:cubicBezTo>
                    <a:pt x="1769" y="48"/>
                    <a:pt x="1656" y="1"/>
                    <a:pt x="1545"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70"/>
            <p:cNvSpPr/>
            <p:nvPr/>
          </p:nvSpPr>
          <p:spPr>
            <a:xfrm>
              <a:off x="3140675" y="2101919"/>
              <a:ext cx="191425" cy="177787"/>
            </a:xfrm>
            <a:custGeom>
              <a:avLst/>
              <a:gdLst/>
              <a:ahLst/>
              <a:cxnLst/>
              <a:rect l="l" t="t" r="r" b="b"/>
              <a:pathLst>
                <a:path w="1965" h="1825" extrusionOk="0">
                  <a:moveTo>
                    <a:pt x="1550" y="1"/>
                  </a:moveTo>
                  <a:cubicBezTo>
                    <a:pt x="1498" y="1"/>
                    <a:pt x="1444" y="11"/>
                    <a:pt x="1393" y="32"/>
                  </a:cubicBezTo>
                  <a:cubicBezTo>
                    <a:pt x="1181" y="112"/>
                    <a:pt x="1048" y="311"/>
                    <a:pt x="982" y="524"/>
                  </a:cubicBezTo>
                  <a:cubicBezTo>
                    <a:pt x="916" y="311"/>
                    <a:pt x="783" y="112"/>
                    <a:pt x="571" y="32"/>
                  </a:cubicBezTo>
                  <a:cubicBezTo>
                    <a:pt x="525" y="17"/>
                    <a:pt x="477" y="10"/>
                    <a:pt x="428" y="10"/>
                  </a:cubicBezTo>
                  <a:cubicBezTo>
                    <a:pt x="307" y="10"/>
                    <a:pt x="186" y="57"/>
                    <a:pt x="119" y="152"/>
                  </a:cubicBezTo>
                  <a:cubicBezTo>
                    <a:pt x="80" y="218"/>
                    <a:pt x="66" y="285"/>
                    <a:pt x="53" y="364"/>
                  </a:cubicBezTo>
                  <a:cubicBezTo>
                    <a:pt x="0" y="696"/>
                    <a:pt x="107" y="1028"/>
                    <a:pt x="305" y="1293"/>
                  </a:cubicBezTo>
                  <a:cubicBezTo>
                    <a:pt x="478" y="1532"/>
                    <a:pt x="717" y="1731"/>
                    <a:pt x="982" y="1824"/>
                  </a:cubicBezTo>
                  <a:lnTo>
                    <a:pt x="995" y="1824"/>
                  </a:lnTo>
                  <a:cubicBezTo>
                    <a:pt x="1261" y="1718"/>
                    <a:pt x="1499" y="1532"/>
                    <a:pt x="1673" y="1280"/>
                  </a:cubicBezTo>
                  <a:cubicBezTo>
                    <a:pt x="1858" y="1014"/>
                    <a:pt x="1964" y="683"/>
                    <a:pt x="1911" y="351"/>
                  </a:cubicBezTo>
                  <a:cubicBezTo>
                    <a:pt x="1898" y="271"/>
                    <a:pt x="1885" y="205"/>
                    <a:pt x="1832" y="138"/>
                  </a:cubicBezTo>
                  <a:cubicBezTo>
                    <a:pt x="1768" y="48"/>
                    <a:pt x="1662" y="1"/>
                    <a:pt x="1550"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39;p53">
            <a:extLst>
              <a:ext uri="{FF2B5EF4-FFF2-40B4-BE49-F238E27FC236}">
                <a16:creationId xmlns:a16="http://schemas.microsoft.com/office/drawing/2014/main" id="{CB638226-6C54-B1E4-500E-ABD8DB81FEB7}"/>
              </a:ext>
            </a:extLst>
          </p:cNvPr>
          <p:cNvSpPr txBox="1">
            <a:spLocks noGrp="1"/>
          </p:cNvSpPr>
          <p:nvPr>
            <p:ph type="title"/>
          </p:nvPr>
        </p:nvSpPr>
        <p:spPr>
          <a:xfrm>
            <a:off x="2125156" y="376865"/>
            <a:ext cx="5045912" cy="587243"/>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Tác dụng: </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 name="Google Shape;539;p53">
            <a:extLst>
              <a:ext uri="{FF2B5EF4-FFF2-40B4-BE49-F238E27FC236}">
                <a16:creationId xmlns:a16="http://schemas.microsoft.com/office/drawing/2014/main" id="{1B3969B9-307B-307B-EA7F-45378EFD0CBF}"/>
              </a:ext>
            </a:extLst>
          </p:cNvPr>
          <p:cNvSpPr txBox="1">
            <a:spLocks/>
          </p:cNvSpPr>
          <p:nvPr/>
        </p:nvSpPr>
        <p:spPr>
          <a:xfrm>
            <a:off x="2145724" y="927472"/>
            <a:ext cx="5045912" cy="19415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4000" b="1" i="0" u="none" strike="noStrike" cap="none">
                <a:solidFill>
                  <a:schemeClr val="accent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buClr>
                <a:srgbClr val="000000"/>
              </a:buClr>
              <a:buSzTx/>
              <a:buFont typeface="Arial"/>
              <a:buNone/>
              <a:defRPr/>
            </a:pPr>
            <a:r>
              <a:rPr lang="vi-VN" sz="2800" dirty="0">
                <a:solidFill>
                  <a:srgbClr val="70312E"/>
                </a:solidFill>
                <a:latin typeface="Times New Roman" panose="02020603050405020304" pitchFamily="18" charset="0"/>
                <a:ea typeface="+mn-ea"/>
                <a:cs typeface="Times New Roman" panose="02020603050405020304" pitchFamily="18" charset="0"/>
                <a:sym typeface="Arial"/>
              </a:rPr>
              <a:t>+ Tác giả đã làm cho trăng, tre, mây hiện lên sống động như con người, cũng có những hành động, tâm trạng như con người. </a:t>
            </a:r>
            <a:endParaRPr lang="x-none" sz="2800" dirty="0">
              <a:solidFill>
                <a:srgbClr val="70312E"/>
              </a:solidFill>
              <a:latin typeface="Times New Roman" panose="02020603050405020304" pitchFamily="18" charset="0"/>
              <a:ea typeface="+mn-ea"/>
              <a:cs typeface="Times New Roman" panose="02020603050405020304" pitchFamily="18" charset="0"/>
              <a:sym typeface="Arial"/>
            </a:endParaRPr>
          </a:p>
        </p:txBody>
      </p:sp>
      <p:sp>
        <p:nvSpPr>
          <p:cNvPr id="54" name="Google Shape;539;p53">
            <a:extLst>
              <a:ext uri="{FF2B5EF4-FFF2-40B4-BE49-F238E27FC236}">
                <a16:creationId xmlns:a16="http://schemas.microsoft.com/office/drawing/2014/main" id="{52BB6211-DABD-0F85-1C62-C8FDB942D745}"/>
              </a:ext>
            </a:extLst>
          </p:cNvPr>
          <p:cNvSpPr txBox="1">
            <a:spLocks/>
          </p:cNvSpPr>
          <p:nvPr/>
        </p:nvSpPr>
        <p:spPr>
          <a:xfrm>
            <a:off x="465999" y="2776204"/>
            <a:ext cx="6615285" cy="24306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4000" b="1" i="0" u="none" strike="noStrike" cap="none">
                <a:solidFill>
                  <a:schemeClr val="accent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buClr>
                <a:srgbClr val="000000"/>
              </a:buClr>
              <a:buSzTx/>
              <a:buFont typeface="Arial"/>
              <a:buNone/>
              <a:defRPr/>
            </a:pPr>
            <a:r>
              <a:rPr lang="vi-VN" sz="2800" dirty="0">
                <a:solidFill>
                  <a:srgbClr val="70312E"/>
                </a:solidFill>
                <a:latin typeface="Times New Roman" panose="02020603050405020304" pitchFamily="18" charset="0"/>
                <a:ea typeface="+mn-ea"/>
                <a:cs typeface="Times New Roman" panose="02020603050405020304" pitchFamily="18" charset="0"/>
                <a:sym typeface="Arial"/>
              </a:rPr>
              <a:t>+ Qua đây, ta cảm nhận được tình yêu quê hương, sự gắn bó của tác giả với những cảnh sắc thiên nhiên của quê hương. Thiên nhiên đã trở thành người bạn thân thiết của nhà thơ.</a:t>
            </a:r>
            <a:endParaRPr lang="x-none" sz="2800" dirty="0">
              <a:solidFill>
                <a:srgbClr val="70312E"/>
              </a:solidFill>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81597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3"/>
          <p:cNvSpPr/>
          <p:nvPr/>
        </p:nvSpPr>
        <p:spPr>
          <a:xfrm>
            <a:off x="-646074" y="3506133"/>
            <a:ext cx="2433028" cy="2500741"/>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3"/>
          <p:cNvSpPr/>
          <p:nvPr/>
        </p:nvSpPr>
        <p:spPr>
          <a:xfrm rot="2774493">
            <a:off x="644674" y="3784239"/>
            <a:ext cx="1104526" cy="996389"/>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3"/>
          <p:cNvSpPr txBox="1">
            <a:spLocks noGrp="1"/>
          </p:cNvSpPr>
          <p:nvPr>
            <p:ph type="title"/>
          </p:nvPr>
        </p:nvSpPr>
        <p:spPr>
          <a:xfrm>
            <a:off x="511875" y="571500"/>
            <a:ext cx="6472613" cy="114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3600" dirty="0">
                <a:latin typeface="#9Slide05 Fourth" pitchFamily="2" charset="77"/>
              </a:rPr>
              <a:t>- Biện pháp tu từ so sánh: </a:t>
            </a:r>
            <a:r>
              <a:rPr lang="vi-VN" sz="3600" u="sng" dirty="0">
                <a:latin typeface="#9Slide05 Fourth" pitchFamily="2" charset="77"/>
              </a:rPr>
              <a:t>Nước trong</a:t>
            </a:r>
            <a:r>
              <a:rPr lang="vi-VN" sz="3600" dirty="0">
                <a:latin typeface="#9Slide05 Fourth" pitchFamily="2" charset="77"/>
              </a:rPr>
              <a:t> như </a:t>
            </a:r>
            <a:r>
              <a:rPr lang="vi-VN" sz="3600" u="sng" dirty="0">
                <a:latin typeface="#9Slide05 Fourth" pitchFamily="2" charset="77"/>
              </a:rPr>
              <a:t>nước mắt người tôi yêu</a:t>
            </a:r>
            <a:endParaRPr lang="en-US" sz="3600" u="sng" dirty="0">
              <a:latin typeface="#9Slide05 Fourth" pitchFamily="2" charset="77"/>
            </a:endParaRPr>
          </a:p>
        </p:txBody>
      </p:sp>
      <p:sp>
        <p:nvSpPr>
          <p:cNvPr id="541" name="Google Shape;541;p53"/>
          <p:cNvSpPr/>
          <p:nvPr/>
        </p:nvSpPr>
        <p:spPr>
          <a:xfrm>
            <a:off x="4584751" y="1911971"/>
            <a:ext cx="2433028" cy="2500741"/>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3"/>
          <p:cNvSpPr/>
          <p:nvPr/>
        </p:nvSpPr>
        <p:spPr>
          <a:xfrm>
            <a:off x="4575831" y="4804669"/>
            <a:ext cx="2002628" cy="98492"/>
          </a:xfrm>
          <a:custGeom>
            <a:avLst/>
            <a:gdLst/>
            <a:ahLst/>
            <a:cxnLst/>
            <a:rect l="l" t="t" r="r" b="b"/>
            <a:pathLst>
              <a:path w="15941" h="784" extrusionOk="0">
                <a:moveTo>
                  <a:pt x="7970" y="1"/>
                </a:moveTo>
                <a:cubicBezTo>
                  <a:pt x="3568" y="1"/>
                  <a:pt x="0" y="184"/>
                  <a:pt x="0" y="397"/>
                </a:cubicBezTo>
                <a:cubicBezTo>
                  <a:pt x="0" y="611"/>
                  <a:pt x="3568" y="783"/>
                  <a:pt x="7970" y="783"/>
                </a:cubicBezTo>
                <a:cubicBezTo>
                  <a:pt x="12372" y="783"/>
                  <a:pt x="15940" y="611"/>
                  <a:pt x="15940" y="397"/>
                </a:cubicBezTo>
                <a:cubicBezTo>
                  <a:pt x="15940" y="184"/>
                  <a:pt x="12372" y="1"/>
                  <a:pt x="7970" y="1"/>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3"/>
          <p:cNvSpPr/>
          <p:nvPr/>
        </p:nvSpPr>
        <p:spPr>
          <a:xfrm>
            <a:off x="5772433" y="2975407"/>
            <a:ext cx="522485" cy="436304"/>
          </a:xfrm>
          <a:custGeom>
            <a:avLst/>
            <a:gdLst/>
            <a:ahLst/>
            <a:cxnLst/>
            <a:rect l="l" t="t" r="r" b="b"/>
            <a:pathLst>
              <a:path w="4159" h="3473" extrusionOk="0">
                <a:moveTo>
                  <a:pt x="2807" y="0"/>
                </a:moveTo>
                <a:cubicBezTo>
                  <a:pt x="2577" y="0"/>
                  <a:pt x="2349" y="78"/>
                  <a:pt x="2166" y="238"/>
                </a:cubicBezTo>
                <a:cubicBezTo>
                  <a:pt x="1749" y="594"/>
                  <a:pt x="1800" y="1132"/>
                  <a:pt x="1800" y="1132"/>
                </a:cubicBezTo>
                <a:cubicBezTo>
                  <a:pt x="1800" y="1132"/>
                  <a:pt x="1502" y="857"/>
                  <a:pt x="1078" y="857"/>
                </a:cubicBezTo>
                <a:cubicBezTo>
                  <a:pt x="1013" y="857"/>
                  <a:pt x="945" y="864"/>
                  <a:pt x="874" y="879"/>
                </a:cubicBezTo>
                <a:cubicBezTo>
                  <a:pt x="336" y="990"/>
                  <a:pt x="0" y="1519"/>
                  <a:pt x="102" y="2058"/>
                </a:cubicBezTo>
                <a:cubicBezTo>
                  <a:pt x="243" y="2788"/>
                  <a:pt x="1023" y="3472"/>
                  <a:pt x="2304" y="3472"/>
                </a:cubicBezTo>
                <a:cubicBezTo>
                  <a:pt x="2504" y="3472"/>
                  <a:pt x="2715" y="3456"/>
                  <a:pt x="2938" y="3420"/>
                </a:cubicBezTo>
                <a:cubicBezTo>
                  <a:pt x="4158" y="2261"/>
                  <a:pt x="4138" y="980"/>
                  <a:pt x="3569" y="339"/>
                </a:cubicBezTo>
                <a:cubicBezTo>
                  <a:pt x="3368" y="116"/>
                  <a:pt x="3086" y="0"/>
                  <a:pt x="2807"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3"/>
          <p:cNvSpPr/>
          <p:nvPr/>
        </p:nvSpPr>
        <p:spPr>
          <a:xfrm>
            <a:off x="5767283" y="2970633"/>
            <a:ext cx="545475" cy="445978"/>
          </a:xfrm>
          <a:custGeom>
            <a:avLst/>
            <a:gdLst/>
            <a:ahLst/>
            <a:cxnLst/>
            <a:rect l="l" t="t" r="r" b="b"/>
            <a:pathLst>
              <a:path w="4342" h="3550" extrusionOk="0">
                <a:moveTo>
                  <a:pt x="2857" y="72"/>
                </a:moveTo>
                <a:cubicBezTo>
                  <a:pt x="3124" y="72"/>
                  <a:pt x="3391" y="182"/>
                  <a:pt x="3579" y="398"/>
                </a:cubicBezTo>
                <a:cubicBezTo>
                  <a:pt x="4342" y="1252"/>
                  <a:pt x="3833" y="2594"/>
                  <a:pt x="2959" y="3427"/>
                </a:cubicBezTo>
                <a:cubicBezTo>
                  <a:pt x="2775" y="3456"/>
                  <a:pt x="2586" y="3470"/>
                  <a:pt x="2398" y="3470"/>
                </a:cubicBezTo>
                <a:cubicBezTo>
                  <a:pt x="1372" y="3470"/>
                  <a:pt x="363" y="3039"/>
                  <a:pt x="174" y="2085"/>
                </a:cubicBezTo>
                <a:cubicBezTo>
                  <a:pt x="72" y="1567"/>
                  <a:pt x="407" y="1059"/>
                  <a:pt x="926" y="947"/>
                </a:cubicBezTo>
                <a:cubicBezTo>
                  <a:pt x="987" y="937"/>
                  <a:pt x="1058" y="926"/>
                  <a:pt x="1119" y="926"/>
                </a:cubicBezTo>
                <a:cubicBezTo>
                  <a:pt x="1525" y="926"/>
                  <a:pt x="1810" y="1191"/>
                  <a:pt x="1821" y="1191"/>
                </a:cubicBezTo>
                <a:cubicBezTo>
                  <a:pt x="1827" y="1198"/>
                  <a:pt x="1835" y="1205"/>
                  <a:pt x="1846" y="1205"/>
                </a:cubicBezTo>
                <a:cubicBezTo>
                  <a:pt x="1850" y="1205"/>
                  <a:pt x="1855" y="1204"/>
                  <a:pt x="1861" y="1201"/>
                </a:cubicBezTo>
                <a:cubicBezTo>
                  <a:pt x="1871" y="1191"/>
                  <a:pt x="1882" y="1181"/>
                  <a:pt x="1882" y="1170"/>
                </a:cubicBezTo>
                <a:cubicBezTo>
                  <a:pt x="1882" y="1161"/>
                  <a:pt x="1830" y="642"/>
                  <a:pt x="2227" y="307"/>
                </a:cubicBezTo>
                <a:cubicBezTo>
                  <a:pt x="2408" y="149"/>
                  <a:pt x="2633" y="72"/>
                  <a:pt x="2857" y="72"/>
                </a:cubicBezTo>
                <a:close/>
                <a:moveTo>
                  <a:pt x="2842" y="1"/>
                </a:moveTo>
                <a:cubicBezTo>
                  <a:pt x="2605" y="1"/>
                  <a:pt x="2368" y="81"/>
                  <a:pt x="2176" y="246"/>
                </a:cubicBezTo>
                <a:cubicBezTo>
                  <a:pt x="1851" y="540"/>
                  <a:pt x="1810" y="926"/>
                  <a:pt x="1800" y="1089"/>
                </a:cubicBezTo>
                <a:cubicBezTo>
                  <a:pt x="1689" y="1013"/>
                  <a:pt x="1435" y="857"/>
                  <a:pt x="1104" y="857"/>
                </a:cubicBezTo>
                <a:cubicBezTo>
                  <a:pt x="1041" y="857"/>
                  <a:pt x="974" y="863"/>
                  <a:pt x="906" y="876"/>
                </a:cubicBezTo>
                <a:cubicBezTo>
                  <a:pt x="357" y="998"/>
                  <a:pt x="0" y="1547"/>
                  <a:pt x="102" y="2106"/>
                </a:cubicBezTo>
                <a:cubicBezTo>
                  <a:pt x="194" y="2553"/>
                  <a:pt x="509" y="2960"/>
                  <a:pt x="987" y="3224"/>
                </a:cubicBezTo>
                <a:cubicBezTo>
                  <a:pt x="1272" y="3387"/>
                  <a:pt x="1708" y="3549"/>
                  <a:pt x="2339" y="3549"/>
                </a:cubicBezTo>
                <a:cubicBezTo>
                  <a:pt x="2532" y="3549"/>
                  <a:pt x="2745" y="3529"/>
                  <a:pt x="2979" y="3488"/>
                </a:cubicBezTo>
                <a:cubicBezTo>
                  <a:pt x="2989" y="3488"/>
                  <a:pt x="3000" y="3488"/>
                  <a:pt x="3000" y="3478"/>
                </a:cubicBezTo>
                <a:cubicBezTo>
                  <a:pt x="3711" y="2808"/>
                  <a:pt x="3935" y="2157"/>
                  <a:pt x="3996" y="1730"/>
                </a:cubicBezTo>
                <a:cubicBezTo>
                  <a:pt x="4077" y="1201"/>
                  <a:pt x="3945" y="693"/>
                  <a:pt x="3640" y="357"/>
                </a:cubicBezTo>
                <a:cubicBezTo>
                  <a:pt x="3427" y="122"/>
                  <a:pt x="3134" y="1"/>
                  <a:pt x="284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3"/>
          <p:cNvSpPr/>
          <p:nvPr/>
        </p:nvSpPr>
        <p:spPr>
          <a:xfrm>
            <a:off x="5426330" y="3226160"/>
            <a:ext cx="445852" cy="492837"/>
          </a:xfrm>
          <a:custGeom>
            <a:avLst/>
            <a:gdLst/>
            <a:ahLst/>
            <a:cxnLst/>
            <a:rect l="l" t="t" r="r" b="b"/>
            <a:pathLst>
              <a:path w="3549" h="3923" extrusionOk="0">
                <a:moveTo>
                  <a:pt x="1702" y="0"/>
                </a:moveTo>
                <a:cubicBezTo>
                  <a:pt x="1179" y="0"/>
                  <a:pt x="722" y="420"/>
                  <a:pt x="702" y="956"/>
                </a:cubicBezTo>
                <a:cubicBezTo>
                  <a:pt x="681" y="1495"/>
                  <a:pt x="1108" y="1831"/>
                  <a:pt x="1108" y="1831"/>
                </a:cubicBezTo>
                <a:cubicBezTo>
                  <a:pt x="1108" y="1831"/>
                  <a:pt x="570" y="1861"/>
                  <a:pt x="285" y="2328"/>
                </a:cubicBezTo>
                <a:cubicBezTo>
                  <a:pt x="1" y="2796"/>
                  <a:pt x="153" y="3406"/>
                  <a:pt x="611" y="3701"/>
                </a:cubicBezTo>
                <a:cubicBezTo>
                  <a:pt x="835" y="3843"/>
                  <a:pt x="1113" y="3923"/>
                  <a:pt x="1418" y="3923"/>
                </a:cubicBezTo>
                <a:cubicBezTo>
                  <a:pt x="2095" y="3923"/>
                  <a:pt x="2903" y="3533"/>
                  <a:pt x="3548" y="2572"/>
                </a:cubicBezTo>
                <a:cubicBezTo>
                  <a:pt x="3548" y="895"/>
                  <a:pt x="2592" y="21"/>
                  <a:pt x="1739" y="1"/>
                </a:cubicBezTo>
                <a:cubicBezTo>
                  <a:pt x="1726" y="0"/>
                  <a:pt x="1714" y="0"/>
                  <a:pt x="1702"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3"/>
          <p:cNvSpPr/>
          <p:nvPr/>
        </p:nvSpPr>
        <p:spPr>
          <a:xfrm>
            <a:off x="5421179" y="3222265"/>
            <a:ext cx="454772" cy="500751"/>
          </a:xfrm>
          <a:custGeom>
            <a:avLst/>
            <a:gdLst/>
            <a:ahLst/>
            <a:cxnLst/>
            <a:rect l="l" t="t" r="r" b="b"/>
            <a:pathLst>
              <a:path w="3620" h="3986" extrusionOk="0">
                <a:moveTo>
                  <a:pt x="1780" y="62"/>
                </a:moveTo>
                <a:cubicBezTo>
                  <a:pt x="2929" y="93"/>
                  <a:pt x="3548" y="1394"/>
                  <a:pt x="3559" y="2594"/>
                </a:cubicBezTo>
                <a:cubicBezTo>
                  <a:pt x="3051" y="3336"/>
                  <a:pt x="2233" y="3926"/>
                  <a:pt x="1450" y="3926"/>
                </a:cubicBezTo>
                <a:cubicBezTo>
                  <a:pt x="1182" y="3926"/>
                  <a:pt x="918" y="3857"/>
                  <a:pt x="672" y="3701"/>
                </a:cubicBezTo>
                <a:cubicBezTo>
                  <a:pt x="225" y="3417"/>
                  <a:pt x="82" y="2827"/>
                  <a:pt x="356" y="2380"/>
                </a:cubicBezTo>
                <a:cubicBezTo>
                  <a:pt x="621" y="1933"/>
                  <a:pt x="1140" y="1892"/>
                  <a:pt x="1149" y="1892"/>
                </a:cubicBezTo>
                <a:lnTo>
                  <a:pt x="1241" y="1892"/>
                </a:lnTo>
                <a:lnTo>
                  <a:pt x="1170" y="1831"/>
                </a:lnTo>
                <a:cubicBezTo>
                  <a:pt x="1160" y="1831"/>
                  <a:pt x="753" y="1506"/>
                  <a:pt x="774" y="987"/>
                </a:cubicBezTo>
                <a:cubicBezTo>
                  <a:pt x="804" y="469"/>
                  <a:pt x="1231" y="62"/>
                  <a:pt x="1749" y="62"/>
                </a:cubicBezTo>
                <a:close/>
                <a:moveTo>
                  <a:pt x="1742" y="0"/>
                </a:moveTo>
                <a:cubicBezTo>
                  <a:pt x="1190" y="0"/>
                  <a:pt x="732" y="440"/>
                  <a:pt x="713" y="987"/>
                </a:cubicBezTo>
                <a:cubicBezTo>
                  <a:pt x="692" y="1424"/>
                  <a:pt x="946" y="1719"/>
                  <a:pt x="1068" y="1831"/>
                </a:cubicBezTo>
                <a:cubicBezTo>
                  <a:pt x="905" y="1862"/>
                  <a:pt x="519" y="1973"/>
                  <a:pt x="295" y="2339"/>
                </a:cubicBezTo>
                <a:cubicBezTo>
                  <a:pt x="1" y="2817"/>
                  <a:pt x="153" y="3457"/>
                  <a:pt x="631" y="3762"/>
                </a:cubicBezTo>
                <a:cubicBezTo>
                  <a:pt x="875" y="3915"/>
                  <a:pt x="1160" y="3986"/>
                  <a:pt x="1465" y="3986"/>
                </a:cubicBezTo>
                <a:cubicBezTo>
                  <a:pt x="1648" y="3986"/>
                  <a:pt x="1851" y="3956"/>
                  <a:pt x="2054" y="3895"/>
                </a:cubicBezTo>
                <a:cubicBezTo>
                  <a:pt x="2461" y="3762"/>
                  <a:pt x="3071" y="3437"/>
                  <a:pt x="3620" y="2624"/>
                </a:cubicBezTo>
                <a:lnTo>
                  <a:pt x="3620" y="2614"/>
                </a:lnTo>
                <a:lnTo>
                  <a:pt x="3620" y="2603"/>
                </a:lnTo>
                <a:cubicBezTo>
                  <a:pt x="3620" y="1618"/>
                  <a:pt x="3304" y="1008"/>
                  <a:pt x="3030" y="672"/>
                </a:cubicBezTo>
                <a:cubicBezTo>
                  <a:pt x="2694" y="256"/>
                  <a:pt x="2237" y="12"/>
                  <a:pt x="1780" y="1"/>
                </a:cubicBezTo>
                <a:cubicBezTo>
                  <a:pt x="1767" y="1"/>
                  <a:pt x="1755" y="0"/>
                  <a:pt x="174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3"/>
          <p:cNvSpPr/>
          <p:nvPr/>
        </p:nvSpPr>
        <p:spPr>
          <a:xfrm>
            <a:off x="5421179" y="3221135"/>
            <a:ext cx="454772" cy="501882"/>
          </a:xfrm>
          <a:custGeom>
            <a:avLst/>
            <a:gdLst/>
            <a:ahLst/>
            <a:cxnLst/>
            <a:rect l="l" t="t" r="r" b="b"/>
            <a:pathLst>
              <a:path w="3620" h="3995" extrusionOk="0">
                <a:moveTo>
                  <a:pt x="1780" y="71"/>
                </a:moveTo>
                <a:cubicBezTo>
                  <a:pt x="2929" y="102"/>
                  <a:pt x="3548" y="1403"/>
                  <a:pt x="3548" y="2603"/>
                </a:cubicBezTo>
                <a:cubicBezTo>
                  <a:pt x="3048" y="3345"/>
                  <a:pt x="2232" y="3935"/>
                  <a:pt x="1450" y="3935"/>
                </a:cubicBezTo>
                <a:cubicBezTo>
                  <a:pt x="1182" y="3935"/>
                  <a:pt x="918" y="3866"/>
                  <a:pt x="672" y="3710"/>
                </a:cubicBezTo>
                <a:cubicBezTo>
                  <a:pt x="225" y="3426"/>
                  <a:pt x="82" y="2836"/>
                  <a:pt x="356" y="2389"/>
                </a:cubicBezTo>
                <a:cubicBezTo>
                  <a:pt x="631" y="1942"/>
                  <a:pt x="1140" y="1901"/>
                  <a:pt x="1149" y="1901"/>
                </a:cubicBezTo>
                <a:cubicBezTo>
                  <a:pt x="1160" y="1901"/>
                  <a:pt x="1180" y="1891"/>
                  <a:pt x="1180" y="1881"/>
                </a:cubicBezTo>
                <a:cubicBezTo>
                  <a:pt x="1180" y="1860"/>
                  <a:pt x="1180" y="1850"/>
                  <a:pt x="1170" y="1840"/>
                </a:cubicBezTo>
                <a:cubicBezTo>
                  <a:pt x="1160" y="1840"/>
                  <a:pt x="753" y="1515"/>
                  <a:pt x="783" y="996"/>
                </a:cubicBezTo>
                <a:cubicBezTo>
                  <a:pt x="804" y="478"/>
                  <a:pt x="1231" y="71"/>
                  <a:pt x="1749" y="71"/>
                </a:cubicBezTo>
                <a:close/>
                <a:moveTo>
                  <a:pt x="1749" y="0"/>
                </a:moveTo>
                <a:cubicBezTo>
                  <a:pt x="1201" y="0"/>
                  <a:pt x="733" y="437"/>
                  <a:pt x="713" y="996"/>
                </a:cubicBezTo>
                <a:cubicBezTo>
                  <a:pt x="692" y="1433"/>
                  <a:pt x="946" y="1728"/>
                  <a:pt x="1068" y="1840"/>
                </a:cubicBezTo>
                <a:cubicBezTo>
                  <a:pt x="905" y="1871"/>
                  <a:pt x="519" y="1982"/>
                  <a:pt x="295" y="2348"/>
                </a:cubicBezTo>
                <a:cubicBezTo>
                  <a:pt x="1" y="2826"/>
                  <a:pt x="153" y="3466"/>
                  <a:pt x="631" y="3771"/>
                </a:cubicBezTo>
                <a:cubicBezTo>
                  <a:pt x="875" y="3924"/>
                  <a:pt x="1160" y="3995"/>
                  <a:pt x="1465" y="3995"/>
                </a:cubicBezTo>
                <a:cubicBezTo>
                  <a:pt x="1648" y="3995"/>
                  <a:pt x="1851" y="3965"/>
                  <a:pt x="2054" y="3904"/>
                </a:cubicBezTo>
                <a:cubicBezTo>
                  <a:pt x="2461" y="3771"/>
                  <a:pt x="3071" y="3446"/>
                  <a:pt x="3620" y="2633"/>
                </a:cubicBezTo>
                <a:lnTo>
                  <a:pt x="3620" y="2612"/>
                </a:lnTo>
                <a:cubicBezTo>
                  <a:pt x="3620" y="1627"/>
                  <a:pt x="3304" y="1017"/>
                  <a:pt x="3030" y="681"/>
                </a:cubicBezTo>
                <a:cubicBezTo>
                  <a:pt x="2694" y="265"/>
                  <a:pt x="2237" y="21"/>
                  <a:pt x="17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3"/>
          <p:cNvSpPr/>
          <p:nvPr/>
        </p:nvSpPr>
        <p:spPr>
          <a:xfrm>
            <a:off x="4896307" y="3814850"/>
            <a:ext cx="445852" cy="492837"/>
          </a:xfrm>
          <a:custGeom>
            <a:avLst/>
            <a:gdLst/>
            <a:ahLst/>
            <a:cxnLst/>
            <a:rect l="l" t="t" r="r" b="b"/>
            <a:pathLst>
              <a:path w="3549" h="3923" extrusionOk="0">
                <a:moveTo>
                  <a:pt x="1721" y="1"/>
                </a:moveTo>
                <a:cubicBezTo>
                  <a:pt x="1189" y="1"/>
                  <a:pt x="722" y="424"/>
                  <a:pt x="702" y="957"/>
                </a:cubicBezTo>
                <a:cubicBezTo>
                  <a:pt x="682" y="1505"/>
                  <a:pt x="1109" y="1831"/>
                  <a:pt x="1109" y="1831"/>
                </a:cubicBezTo>
                <a:cubicBezTo>
                  <a:pt x="1109" y="1831"/>
                  <a:pt x="570" y="1871"/>
                  <a:pt x="285" y="2329"/>
                </a:cubicBezTo>
                <a:cubicBezTo>
                  <a:pt x="0" y="2797"/>
                  <a:pt x="153" y="3417"/>
                  <a:pt x="610" y="3701"/>
                </a:cubicBezTo>
                <a:cubicBezTo>
                  <a:pt x="838" y="3844"/>
                  <a:pt x="1118" y="3923"/>
                  <a:pt x="1423" y="3923"/>
                </a:cubicBezTo>
                <a:cubicBezTo>
                  <a:pt x="2100" y="3923"/>
                  <a:pt x="2904" y="3533"/>
                  <a:pt x="3549" y="2573"/>
                </a:cubicBezTo>
                <a:cubicBezTo>
                  <a:pt x="3549" y="896"/>
                  <a:pt x="2603" y="21"/>
                  <a:pt x="1739" y="1"/>
                </a:cubicBezTo>
                <a:cubicBezTo>
                  <a:pt x="1733" y="1"/>
                  <a:pt x="1727" y="1"/>
                  <a:pt x="1721"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3"/>
          <p:cNvSpPr/>
          <p:nvPr/>
        </p:nvSpPr>
        <p:spPr>
          <a:xfrm>
            <a:off x="4891156" y="3811081"/>
            <a:ext cx="456153" cy="500751"/>
          </a:xfrm>
          <a:custGeom>
            <a:avLst/>
            <a:gdLst/>
            <a:ahLst/>
            <a:cxnLst/>
            <a:rect l="l" t="t" r="r" b="b"/>
            <a:pathLst>
              <a:path w="3631" h="398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892"/>
                </a:cubicBezTo>
                <a:lnTo>
                  <a:pt x="1241" y="1892"/>
                </a:lnTo>
                <a:lnTo>
                  <a:pt x="1170" y="1831"/>
                </a:lnTo>
                <a:cubicBezTo>
                  <a:pt x="1170" y="1831"/>
                  <a:pt x="764" y="1505"/>
                  <a:pt x="784" y="987"/>
                </a:cubicBezTo>
                <a:cubicBezTo>
                  <a:pt x="804" y="478"/>
                  <a:pt x="123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86"/>
                  <a:pt x="1465" y="3986"/>
                </a:cubicBezTo>
                <a:cubicBezTo>
                  <a:pt x="1658" y="3986"/>
                  <a:pt x="1851" y="3955"/>
                  <a:pt x="2054" y="3894"/>
                </a:cubicBezTo>
                <a:cubicBezTo>
                  <a:pt x="2461" y="3772"/>
                  <a:pt x="3071" y="3447"/>
                  <a:pt x="3620" y="2624"/>
                </a:cubicBezTo>
                <a:lnTo>
                  <a:pt x="3630" y="2613"/>
                </a:lnTo>
                <a:lnTo>
                  <a:pt x="3630" y="2603"/>
                </a:lnTo>
                <a:cubicBezTo>
                  <a:pt x="3620" y="1617"/>
                  <a:pt x="3305" y="1017"/>
                  <a:pt x="3030" y="68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3"/>
          <p:cNvSpPr/>
          <p:nvPr/>
        </p:nvSpPr>
        <p:spPr>
          <a:xfrm>
            <a:off x="4891156" y="3811081"/>
            <a:ext cx="456153" cy="502007"/>
          </a:xfrm>
          <a:custGeom>
            <a:avLst/>
            <a:gdLst/>
            <a:ahLst/>
            <a:cxnLst/>
            <a:rect l="l" t="t" r="r" b="b"/>
            <a:pathLst>
              <a:path w="3631" h="399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901"/>
                </a:cubicBezTo>
                <a:cubicBezTo>
                  <a:pt x="1170" y="1892"/>
                  <a:pt x="1180" y="1881"/>
                  <a:pt x="1180" y="1871"/>
                </a:cubicBezTo>
                <a:cubicBezTo>
                  <a:pt x="1191" y="1861"/>
                  <a:pt x="1180" y="1840"/>
                  <a:pt x="1170" y="1831"/>
                </a:cubicBezTo>
                <a:cubicBezTo>
                  <a:pt x="1170" y="1831"/>
                  <a:pt x="764" y="1505"/>
                  <a:pt x="784" y="987"/>
                </a:cubicBezTo>
                <a:cubicBezTo>
                  <a:pt x="804" y="478"/>
                  <a:pt x="124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96"/>
                  <a:pt x="1465" y="3996"/>
                </a:cubicBezTo>
                <a:cubicBezTo>
                  <a:pt x="1658" y="3996"/>
                  <a:pt x="1851" y="3955"/>
                  <a:pt x="2054" y="3894"/>
                </a:cubicBezTo>
                <a:cubicBezTo>
                  <a:pt x="2461" y="3772"/>
                  <a:pt x="3071" y="3447"/>
                  <a:pt x="3620" y="2624"/>
                </a:cubicBezTo>
                <a:cubicBezTo>
                  <a:pt x="3620" y="2624"/>
                  <a:pt x="3630" y="2613"/>
                  <a:pt x="3630" y="2603"/>
                </a:cubicBezTo>
                <a:cubicBezTo>
                  <a:pt x="3620" y="1617"/>
                  <a:pt x="3305" y="1017"/>
                  <a:pt x="3030" y="67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3"/>
          <p:cNvSpPr/>
          <p:nvPr/>
        </p:nvSpPr>
        <p:spPr>
          <a:xfrm>
            <a:off x="4671560" y="4035829"/>
            <a:ext cx="445852" cy="492837"/>
          </a:xfrm>
          <a:custGeom>
            <a:avLst/>
            <a:gdLst/>
            <a:ahLst/>
            <a:cxnLst/>
            <a:rect l="l" t="t" r="r" b="b"/>
            <a:pathLst>
              <a:path w="3549" h="3923" extrusionOk="0">
                <a:moveTo>
                  <a:pt x="1719" y="1"/>
                </a:moveTo>
                <a:cubicBezTo>
                  <a:pt x="1188" y="1"/>
                  <a:pt x="722" y="414"/>
                  <a:pt x="702" y="957"/>
                </a:cubicBezTo>
                <a:cubicBezTo>
                  <a:pt x="682" y="1506"/>
                  <a:pt x="1109" y="1831"/>
                  <a:pt x="1109" y="1831"/>
                </a:cubicBezTo>
                <a:cubicBezTo>
                  <a:pt x="1109" y="1831"/>
                  <a:pt x="570" y="1872"/>
                  <a:pt x="285" y="2329"/>
                </a:cubicBezTo>
                <a:cubicBezTo>
                  <a:pt x="0" y="2796"/>
                  <a:pt x="153" y="3417"/>
                  <a:pt x="610" y="3701"/>
                </a:cubicBezTo>
                <a:cubicBezTo>
                  <a:pt x="838" y="3843"/>
                  <a:pt x="1117" y="3923"/>
                  <a:pt x="1423" y="3923"/>
                </a:cubicBezTo>
                <a:cubicBezTo>
                  <a:pt x="2100" y="3923"/>
                  <a:pt x="2904" y="3533"/>
                  <a:pt x="3549" y="2573"/>
                </a:cubicBezTo>
                <a:cubicBezTo>
                  <a:pt x="3549" y="896"/>
                  <a:pt x="2603" y="21"/>
                  <a:pt x="1739" y="1"/>
                </a:cubicBezTo>
                <a:cubicBezTo>
                  <a:pt x="1732" y="1"/>
                  <a:pt x="1726" y="1"/>
                  <a:pt x="1719"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3"/>
          <p:cNvSpPr/>
          <p:nvPr/>
        </p:nvSpPr>
        <p:spPr>
          <a:xfrm>
            <a:off x="4666409" y="4032060"/>
            <a:ext cx="456153" cy="500751"/>
          </a:xfrm>
          <a:custGeom>
            <a:avLst/>
            <a:gdLst/>
            <a:ahLst/>
            <a:cxnLst/>
            <a:rect l="l" t="t" r="r" b="b"/>
            <a:pathLst>
              <a:path w="3631" h="3986" extrusionOk="0">
                <a:moveTo>
                  <a:pt x="1760" y="61"/>
                </a:moveTo>
                <a:cubicBezTo>
                  <a:pt x="1769" y="61"/>
                  <a:pt x="1769" y="61"/>
                  <a:pt x="1780" y="72"/>
                </a:cubicBezTo>
                <a:cubicBezTo>
                  <a:pt x="2928" y="102"/>
                  <a:pt x="3549" y="1393"/>
                  <a:pt x="3559" y="2593"/>
                </a:cubicBezTo>
                <a:cubicBezTo>
                  <a:pt x="3052" y="3334"/>
                  <a:pt x="2235" y="3929"/>
                  <a:pt x="1453" y="3929"/>
                </a:cubicBezTo>
                <a:cubicBezTo>
                  <a:pt x="1184" y="3929"/>
                  <a:pt x="919" y="3859"/>
                  <a:pt x="672" y="3700"/>
                </a:cubicBezTo>
                <a:cubicBezTo>
                  <a:pt x="224" y="3416"/>
                  <a:pt x="82" y="2826"/>
                  <a:pt x="357" y="2379"/>
                </a:cubicBezTo>
                <a:cubicBezTo>
                  <a:pt x="631" y="1942"/>
                  <a:pt x="1150" y="1891"/>
                  <a:pt x="1150" y="1891"/>
                </a:cubicBezTo>
                <a:lnTo>
                  <a:pt x="1241" y="1891"/>
                </a:lnTo>
                <a:lnTo>
                  <a:pt x="1170" y="1830"/>
                </a:lnTo>
                <a:cubicBezTo>
                  <a:pt x="1170" y="1830"/>
                  <a:pt x="763" y="1505"/>
                  <a:pt x="784" y="987"/>
                </a:cubicBezTo>
                <a:cubicBezTo>
                  <a:pt x="804" y="478"/>
                  <a:pt x="1241" y="61"/>
                  <a:pt x="1760" y="61"/>
                </a:cubicBezTo>
                <a:close/>
                <a:moveTo>
                  <a:pt x="1760" y="0"/>
                </a:moveTo>
                <a:cubicBezTo>
                  <a:pt x="1200" y="0"/>
                  <a:pt x="733" y="438"/>
                  <a:pt x="712" y="987"/>
                </a:cubicBezTo>
                <a:cubicBezTo>
                  <a:pt x="692" y="1423"/>
                  <a:pt x="946" y="1719"/>
                  <a:pt x="1068" y="1841"/>
                </a:cubicBezTo>
                <a:cubicBezTo>
                  <a:pt x="906" y="1861"/>
                  <a:pt x="529" y="1972"/>
                  <a:pt x="296" y="2349"/>
                </a:cubicBezTo>
                <a:cubicBezTo>
                  <a:pt x="1" y="2826"/>
                  <a:pt x="154" y="3456"/>
                  <a:pt x="641" y="3761"/>
                </a:cubicBezTo>
                <a:cubicBezTo>
                  <a:pt x="875" y="3914"/>
                  <a:pt x="1160" y="3985"/>
                  <a:pt x="1464" y="3985"/>
                </a:cubicBezTo>
                <a:cubicBezTo>
                  <a:pt x="1658" y="3985"/>
                  <a:pt x="1851" y="3955"/>
                  <a:pt x="2054" y="3894"/>
                </a:cubicBezTo>
                <a:cubicBezTo>
                  <a:pt x="2461" y="3761"/>
                  <a:pt x="3071" y="3436"/>
                  <a:pt x="3620" y="2623"/>
                </a:cubicBezTo>
                <a:lnTo>
                  <a:pt x="3630" y="2613"/>
                </a:lnTo>
                <a:lnTo>
                  <a:pt x="3630" y="2603"/>
                </a:lnTo>
                <a:cubicBezTo>
                  <a:pt x="3620" y="1617"/>
                  <a:pt x="3305" y="1017"/>
                  <a:pt x="3030" y="671"/>
                </a:cubicBezTo>
                <a:cubicBezTo>
                  <a:pt x="2695" y="255"/>
                  <a:pt x="2248" y="11"/>
                  <a:pt x="17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3"/>
          <p:cNvSpPr/>
          <p:nvPr/>
        </p:nvSpPr>
        <p:spPr>
          <a:xfrm>
            <a:off x="4666409" y="4031935"/>
            <a:ext cx="456153" cy="500877"/>
          </a:xfrm>
          <a:custGeom>
            <a:avLst/>
            <a:gdLst/>
            <a:ahLst/>
            <a:cxnLst/>
            <a:rect l="l" t="t" r="r" b="b"/>
            <a:pathLst>
              <a:path w="3631" h="3987" extrusionOk="0">
                <a:moveTo>
                  <a:pt x="1780" y="73"/>
                </a:moveTo>
                <a:cubicBezTo>
                  <a:pt x="2928" y="103"/>
                  <a:pt x="3549" y="1394"/>
                  <a:pt x="3559" y="2594"/>
                </a:cubicBezTo>
                <a:cubicBezTo>
                  <a:pt x="3052" y="3335"/>
                  <a:pt x="2235" y="3930"/>
                  <a:pt x="1453" y="3930"/>
                </a:cubicBezTo>
                <a:cubicBezTo>
                  <a:pt x="1184" y="3930"/>
                  <a:pt x="919" y="3860"/>
                  <a:pt x="672" y="3701"/>
                </a:cubicBezTo>
                <a:cubicBezTo>
                  <a:pt x="224" y="3417"/>
                  <a:pt x="82" y="2827"/>
                  <a:pt x="357" y="2380"/>
                </a:cubicBezTo>
                <a:cubicBezTo>
                  <a:pt x="631" y="1943"/>
                  <a:pt x="1150" y="1903"/>
                  <a:pt x="1150" y="1892"/>
                </a:cubicBezTo>
                <a:cubicBezTo>
                  <a:pt x="1170" y="1892"/>
                  <a:pt x="1180" y="1882"/>
                  <a:pt x="1180" y="1872"/>
                </a:cubicBezTo>
                <a:cubicBezTo>
                  <a:pt x="1190" y="1862"/>
                  <a:pt x="1180" y="1842"/>
                  <a:pt x="1170" y="1831"/>
                </a:cubicBezTo>
                <a:cubicBezTo>
                  <a:pt x="1170" y="1831"/>
                  <a:pt x="763" y="1506"/>
                  <a:pt x="784" y="988"/>
                </a:cubicBezTo>
                <a:cubicBezTo>
                  <a:pt x="804" y="479"/>
                  <a:pt x="1241" y="73"/>
                  <a:pt x="1760" y="73"/>
                </a:cubicBezTo>
                <a:close/>
                <a:moveTo>
                  <a:pt x="1743" y="0"/>
                </a:moveTo>
                <a:cubicBezTo>
                  <a:pt x="1199" y="0"/>
                  <a:pt x="732" y="440"/>
                  <a:pt x="712" y="988"/>
                </a:cubicBezTo>
                <a:cubicBezTo>
                  <a:pt x="692" y="1424"/>
                  <a:pt x="946" y="1720"/>
                  <a:pt x="1068" y="1842"/>
                </a:cubicBezTo>
                <a:cubicBezTo>
                  <a:pt x="906" y="1862"/>
                  <a:pt x="529" y="1973"/>
                  <a:pt x="296" y="2350"/>
                </a:cubicBezTo>
                <a:cubicBezTo>
                  <a:pt x="1" y="2827"/>
                  <a:pt x="154" y="3457"/>
                  <a:pt x="641" y="3762"/>
                </a:cubicBezTo>
                <a:cubicBezTo>
                  <a:pt x="875" y="3915"/>
                  <a:pt x="1160" y="3986"/>
                  <a:pt x="1464" y="3986"/>
                </a:cubicBezTo>
                <a:cubicBezTo>
                  <a:pt x="1658" y="3986"/>
                  <a:pt x="1851" y="3956"/>
                  <a:pt x="2054" y="3895"/>
                </a:cubicBezTo>
                <a:cubicBezTo>
                  <a:pt x="2461" y="3773"/>
                  <a:pt x="3071" y="3448"/>
                  <a:pt x="3620" y="2624"/>
                </a:cubicBezTo>
                <a:cubicBezTo>
                  <a:pt x="3620" y="2624"/>
                  <a:pt x="3630" y="2614"/>
                  <a:pt x="3630" y="2604"/>
                </a:cubicBezTo>
                <a:cubicBezTo>
                  <a:pt x="3620" y="1618"/>
                  <a:pt x="3305" y="1008"/>
                  <a:pt x="3030" y="672"/>
                </a:cubicBezTo>
                <a:cubicBezTo>
                  <a:pt x="2695" y="256"/>
                  <a:pt x="2248" y="12"/>
                  <a:pt x="1780" y="1"/>
                </a:cubicBezTo>
                <a:cubicBezTo>
                  <a:pt x="1768" y="1"/>
                  <a:pt x="1756" y="0"/>
                  <a:pt x="1743"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3"/>
          <p:cNvSpPr/>
          <p:nvPr/>
        </p:nvSpPr>
        <p:spPr>
          <a:xfrm>
            <a:off x="5469797" y="2888724"/>
            <a:ext cx="439445" cy="355526"/>
          </a:xfrm>
          <a:custGeom>
            <a:avLst/>
            <a:gdLst/>
            <a:ahLst/>
            <a:cxnLst/>
            <a:rect l="l" t="t" r="r" b="b"/>
            <a:pathLst>
              <a:path w="3498" h="2830" extrusionOk="0">
                <a:moveTo>
                  <a:pt x="1087" y="0"/>
                </a:moveTo>
                <a:cubicBezTo>
                  <a:pt x="788" y="0"/>
                  <a:pt x="495" y="163"/>
                  <a:pt x="346" y="440"/>
                </a:cubicBezTo>
                <a:cubicBezTo>
                  <a:pt x="0" y="1060"/>
                  <a:pt x="224" y="2107"/>
                  <a:pt x="1423" y="2829"/>
                </a:cubicBezTo>
                <a:cubicBezTo>
                  <a:pt x="2816" y="2737"/>
                  <a:pt x="3497" y="1914"/>
                  <a:pt x="3477" y="1192"/>
                </a:cubicBezTo>
                <a:cubicBezTo>
                  <a:pt x="3467" y="751"/>
                  <a:pt x="3100" y="379"/>
                  <a:pt x="2650" y="379"/>
                </a:cubicBezTo>
                <a:cubicBezTo>
                  <a:pt x="2644" y="379"/>
                  <a:pt x="2639" y="379"/>
                  <a:pt x="2633" y="379"/>
                </a:cubicBezTo>
                <a:cubicBezTo>
                  <a:pt x="2176" y="389"/>
                  <a:pt x="1921" y="755"/>
                  <a:pt x="1921" y="755"/>
                </a:cubicBezTo>
                <a:cubicBezTo>
                  <a:pt x="1921" y="755"/>
                  <a:pt x="1871" y="308"/>
                  <a:pt x="1464" y="94"/>
                </a:cubicBezTo>
                <a:cubicBezTo>
                  <a:pt x="1345" y="30"/>
                  <a:pt x="1215" y="0"/>
                  <a:pt x="1087"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3"/>
          <p:cNvSpPr/>
          <p:nvPr/>
        </p:nvSpPr>
        <p:spPr>
          <a:xfrm>
            <a:off x="5458239" y="2884076"/>
            <a:ext cx="454772" cy="363943"/>
          </a:xfrm>
          <a:custGeom>
            <a:avLst/>
            <a:gdLst/>
            <a:ahLst/>
            <a:cxnLst/>
            <a:rect l="l" t="t" r="r" b="b"/>
            <a:pathLst>
              <a:path w="3620" h="2897" extrusionOk="0">
                <a:moveTo>
                  <a:pt x="1170" y="70"/>
                </a:moveTo>
                <a:cubicBezTo>
                  <a:pt x="1302" y="70"/>
                  <a:pt x="1424" y="101"/>
                  <a:pt x="1546" y="162"/>
                </a:cubicBezTo>
                <a:cubicBezTo>
                  <a:pt x="1922" y="365"/>
                  <a:pt x="1983" y="792"/>
                  <a:pt x="1983" y="802"/>
                </a:cubicBezTo>
                <a:cubicBezTo>
                  <a:pt x="1983" y="813"/>
                  <a:pt x="1993" y="823"/>
                  <a:pt x="2003" y="823"/>
                </a:cubicBezTo>
                <a:cubicBezTo>
                  <a:pt x="2009" y="826"/>
                  <a:pt x="2015" y="827"/>
                  <a:pt x="2019" y="827"/>
                </a:cubicBezTo>
                <a:cubicBezTo>
                  <a:pt x="2030" y="827"/>
                  <a:pt x="2037" y="820"/>
                  <a:pt x="2044" y="813"/>
                </a:cubicBezTo>
                <a:cubicBezTo>
                  <a:pt x="2044" y="813"/>
                  <a:pt x="2298" y="457"/>
                  <a:pt x="2725" y="447"/>
                </a:cubicBezTo>
                <a:lnTo>
                  <a:pt x="2735" y="447"/>
                </a:lnTo>
                <a:cubicBezTo>
                  <a:pt x="3162" y="447"/>
                  <a:pt x="3518" y="802"/>
                  <a:pt x="3538" y="1240"/>
                </a:cubicBezTo>
                <a:cubicBezTo>
                  <a:pt x="3558" y="2185"/>
                  <a:pt x="2521" y="2765"/>
                  <a:pt x="1525" y="2826"/>
                </a:cubicBezTo>
                <a:cubicBezTo>
                  <a:pt x="662" y="2317"/>
                  <a:pt x="0" y="1321"/>
                  <a:pt x="468" y="487"/>
                </a:cubicBezTo>
                <a:cubicBezTo>
                  <a:pt x="610" y="223"/>
                  <a:pt x="895" y="70"/>
                  <a:pt x="1170" y="70"/>
                </a:cubicBezTo>
                <a:close/>
                <a:moveTo>
                  <a:pt x="1175" y="1"/>
                </a:moveTo>
                <a:cubicBezTo>
                  <a:pt x="865" y="1"/>
                  <a:pt x="562" y="167"/>
                  <a:pt x="407" y="457"/>
                </a:cubicBezTo>
                <a:cubicBezTo>
                  <a:pt x="214" y="792"/>
                  <a:pt x="204" y="1229"/>
                  <a:pt x="357" y="1646"/>
                </a:cubicBezTo>
                <a:cubicBezTo>
                  <a:pt x="488" y="1981"/>
                  <a:pt x="793" y="2469"/>
                  <a:pt x="1495" y="2896"/>
                </a:cubicBezTo>
                <a:lnTo>
                  <a:pt x="1515" y="2896"/>
                </a:lnTo>
                <a:cubicBezTo>
                  <a:pt x="2338" y="2846"/>
                  <a:pt x="2826" y="2551"/>
                  <a:pt x="3101" y="2307"/>
                </a:cubicBezTo>
                <a:cubicBezTo>
                  <a:pt x="3436" y="2012"/>
                  <a:pt x="3619" y="1615"/>
                  <a:pt x="3610" y="1229"/>
                </a:cubicBezTo>
                <a:cubicBezTo>
                  <a:pt x="3589" y="762"/>
                  <a:pt x="3203" y="375"/>
                  <a:pt x="2735" y="375"/>
                </a:cubicBezTo>
                <a:cubicBezTo>
                  <a:pt x="2735" y="375"/>
                  <a:pt x="2725" y="375"/>
                  <a:pt x="2725" y="386"/>
                </a:cubicBezTo>
                <a:cubicBezTo>
                  <a:pt x="2369" y="386"/>
                  <a:pt x="2135" y="599"/>
                  <a:pt x="2034" y="711"/>
                </a:cubicBezTo>
                <a:cubicBezTo>
                  <a:pt x="2003" y="569"/>
                  <a:pt x="1891" y="274"/>
                  <a:pt x="1576" y="101"/>
                </a:cubicBezTo>
                <a:cubicBezTo>
                  <a:pt x="1449" y="33"/>
                  <a:pt x="1311" y="1"/>
                  <a:pt x="1175"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3"/>
          <p:cNvSpPr/>
          <p:nvPr/>
        </p:nvSpPr>
        <p:spPr>
          <a:xfrm>
            <a:off x="4711132" y="3752288"/>
            <a:ext cx="370475" cy="412686"/>
          </a:xfrm>
          <a:custGeom>
            <a:avLst/>
            <a:gdLst/>
            <a:ahLst/>
            <a:cxnLst/>
            <a:rect l="l" t="t" r="r" b="b"/>
            <a:pathLst>
              <a:path w="2949" h="3285" extrusionOk="0">
                <a:moveTo>
                  <a:pt x="1343" y="1"/>
                </a:moveTo>
                <a:cubicBezTo>
                  <a:pt x="1333" y="1"/>
                  <a:pt x="1322" y="1"/>
                  <a:pt x="1312" y="1"/>
                </a:cubicBezTo>
                <a:cubicBezTo>
                  <a:pt x="864" y="11"/>
                  <a:pt x="489" y="388"/>
                  <a:pt x="499" y="845"/>
                </a:cubicBezTo>
                <a:cubicBezTo>
                  <a:pt x="509" y="1302"/>
                  <a:pt x="875" y="1556"/>
                  <a:pt x="875" y="1556"/>
                </a:cubicBezTo>
                <a:cubicBezTo>
                  <a:pt x="875" y="1556"/>
                  <a:pt x="428" y="1607"/>
                  <a:pt x="214" y="2014"/>
                </a:cubicBezTo>
                <a:cubicBezTo>
                  <a:pt x="1" y="2410"/>
                  <a:pt x="163" y="2918"/>
                  <a:pt x="560" y="3132"/>
                </a:cubicBezTo>
                <a:cubicBezTo>
                  <a:pt x="732" y="3231"/>
                  <a:pt x="936" y="3284"/>
                  <a:pt x="1158" y="3284"/>
                </a:cubicBezTo>
                <a:cubicBezTo>
                  <a:pt x="1735" y="3284"/>
                  <a:pt x="2427" y="2922"/>
                  <a:pt x="2949" y="2055"/>
                </a:cubicBezTo>
                <a:cubicBezTo>
                  <a:pt x="2858" y="682"/>
                  <a:pt x="2058" y="1"/>
                  <a:pt x="1343"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3"/>
          <p:cNvSpPr/>
          <p:nvPr/>
        </p:nvSpPr>
        <p:spPr>
          <a:xfrm>
            <a:off x="4706107" y="3748268"/>
            <a:ext cx="379269" cy="420601"/>
          </a:xfrm>
          <a:custGeom>
            <a:avLst/>
            <a:gdLst/>
            <a:ahLst/>
            <a:cxnLst/>
            <a:rect l="l" t="t" r="r" b="b"/>
            <a:pathLst>
              <a:path w="3019" h="3348" extrusionOk="0">
                <a:moveTo>
                  <a:pt x="1392" y="63"/>
                </a:moveTo>
                <a:cubicBezTo>
                  <a:pt x="2318" y="63"/>
                  <a:pt x="2887" y="1090"/>
                  <a:pt x="2948" y="2076"/>
                </a:cubicBezTo>
                <a:cubicBezTo>
                  <a:pt x="2548" y="2743"/>
                  <a:pt x="1870" y="3288"/>
                  <a:pt x="1198" y="3288"/>
                </a:cubicBezTo>
                <a:cubicBezTo>
                  <a:pt x="999" y="3288"/>
                  <a:pt x="801" y="3240"/>
                  <a:pt x="610" y="3133"/>
                </a:cubicBezTo>
                <a:cubicBezTo>
                  <a:pt x="224" y="2920"/>
                  <a:pt x="81" y="2442"/>
                  <a:pt x="285" y="2056"/>
                </a:cubicBezTo>
                <a:cubicBezTo>
                  <a:pt x="488" y="1680"/>
                  <a:pt x="915" y="1619"/>
                  <a:pt x="915" y="1619"/>
                </a:cubicBezTo>
                <a:cubicBezTo>
                  <a:pt x="935" y="1619"/>
                  <a:pt x="945" y="1608"/>
                  <a:pt x="945" y="1599"/>
                </a:cubicBezTo>
                <a:cubicBezTo>
                  <a:pt x="956" y="1578"/>
                  <a:pt x="945" y="1568"/>
                  <a:pt x="935" y="1558"/>
                </a:cubicBezTo>
                <a:cubicBezTo>
                  <a:pt x="935" y="1558"/>
                  <a:pt x="579" y="1304"/>
                  <a:pt x="569" y="877"/>
                </a:cubicBezTo>
                <a:cubicBezTo>
                  <a:pt x="569" y="450"/>
                  <a:pt x="915" y="84"/>
                  <a:pt x="1352" y="63"/>
                </a:cubicBezTo>
                <a:close/>
                <a:moveTo>
                  <a:pt x="1407" y="1"/>
                </a:moveTo>
                <a:cubicBezTo>
                  <a:pt x="1389" y="1"/>
                  <a:pt x="1370" y="1"/>
                  <a:pt x="1352" y="2"/>
                </a:cubicBezTo>
                <a:cubicBezTo>
                  <a:pt x="874" y="13"/>
                  <a:pt x="498" y="409"/>
                  <a:pt x="498" y="877"/>
                </a:cubicBezTo>
                <a:cubicBezTo>
                  <a:pt x="508" y="1233"/>
                  <a:pt x="722" y="1466"/>
                  <a:pt x="834" y="1568"/>
                </a:cubicBezTo>
                <a:cubicBezTo>
                  <a:pt x="691" y="1599"/>
                  <a:pt x="396" y="1710"/>
                  <a:pt x="224" y="2026"/>
                </a:cubicBezTo>
                <a:cubicBezTo>
                  <a:pt x="0" y="2442"/>
                  <a:pt x="163" y="2971"/>
                  <a:pt x="579" y="3194"/>
                </a:cubicBezTo>
                <a:cubicBezTo>
                  <a:pt x="762" y="3296"/>
                  <a:pt x="976" y="3347"/>
                  <a:pt x="1189" y="3347"/>
                </a:cubicBezTo>
                <a:cubicBezTo>
                  <a:pt x="1383" y="3347"/>
                  <a:pt x="1575" y="3316"/>
                  <a:pt x="1769" y="3246"/>
                </a:cubicBezTo>
                <a:cubicBezTo>
                  <a:pt x="2104" y="3113"/>
                  <a:pt x="2592" y="2819"/>
                  <a:pt x="3019" y="2107"/>
                </a:cubicBezTo>
                <a:lnTo>
                  <a:pt x="3019" y="2087"/>
                </a:lnTo>
                <a:cubicBezTo>
                  <a:pt x="2969" y="1263"/>
                  <a:pt x="2673" y="775"/>
                  <a:pt x="2429" y="501"/>
                </a:cubicBezTo>
                <a:cubicBezTo>
                  <a:pt x="2149" y="191"/>
                  <a:pt x="1776" y="1"/>
                  <a:pt x="140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3"/>
          <p:cNvSpPr/>
          <p:nvPr/>
        </p:nvSpPr>
        <p:spPr>
          <a:xfrm>
            <a:off x="5091784" y="3311084"/>
            <a:ext cx="440576" cy="354521"/>
          </a:xfrm>
          <a:custGeom>
            <a:avLst/>
            <a:gdLst/>
            <a:ahLst/>
            <a:cxnLst/>
            <a:rect l="l" t="t" r="r" b="b"/>
            <a:pathLst>
              <a:path w="3507" h="2822" extrusionOk="0">
                <a:moveTo>
                  <a:pt x="2429" y="1"/>
                </a:moveTo>
                <a:cubicBezTo>
                  <a:pt x="2298" y="1"/>
                  <a:pt x="2165" y="32"/>
                  <a:pt x="2043" y="98"/>
                </a:cubicBezTo>
                <a:cubicBezTo>
                  <a:pt x="1636" y="311"/>
                  <a:pt x="1586" y="748"/>
                  <a:pt x="1586" y="748"/>
                </a:cubicBezTo>
                <a:cubicBezTo>
                  <a:pt x="1586" y="748"/>
                  <a:pt x="1332" y="382"/>
                  <a:pt x="874" y="372"/>
                </a:cubicBezTo>
                <a:cubicBezTo>
                  <a:pt x="869" y="371"/>
                  <a:pt x="863" y="371"/>
                  <a:pt x="857" y="371"/>
                </a:cubicBezTo>
                <a:cubicBezTo>
                  <a:pt x="407" y="371"/>
                  <a:pt x="41" y="743"/>
                  <a:pt x="30" y="1185"/>
                </a:cubicBezTo>
                <a:cubicBezTo>
                  <a:pt x="0" y="1907"/>
                  <a:pt x="681" y="2730"/>
                  <a:pt x="2074" y="2822"/>
                </a:cubicBezTo>
                <a:cubicBezTo>
                  <a:pt x="3283" y="2110"/>
                  <a:pt x="3507" y="1063"/>
                  <a:pt x="3161" y="433"/>
                </a:cubicBezTo>
                <a:cubicBezTo>
                  <a:pt x="3014" y="158"/>
                  <a:pt x="2725" y="1"/>
                  <a:pt x="2429" y="1"/>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3"/>
          <p:cNvSpPr/>
          <p:nvPr/>
        </p:nvSpPr>
        <p:spPr>
          <a:xfrm>
            <a:off x="5089145" y="3306813"/>
            <a:ext cx="453515" cy="363943"/>
          </a:xfrm>
          <a:custGeom>
            <a:avLst/>
            <a:gdLst/>
            <a:ahLst/>
            <a:cxnLst/>
            <a:rect l="l" t="t" r="r" b="b"/>
            <a:pathLst>
              <a:path w="3610" h="2897" extrusionOk="0">
                <a:moveTo>
                  <a:pt x="2447" y="69"/>
                </a:moveTo>
                <a:cubicBezTo>
                  <a:pt x="2730" y="69"/>
                  <a:pt x="3004" y="220"/>
                  <a:pt x="3152" y="487"/>
                </a:cubicBezTo>
                <a:cubicBezTo>
                  <a:pt x="3609" y="1320"/>
                  <a:pt x="2949" y="2307"/>
                  <a:pt x="2095" y="2825"/>
                </a:cubicBezTo>
                <a:cubicBezTo>
                  <a:pt x="1088" y="2754"/>
                  <a:pt x="51" y="2174"/>
                  <a:pt x="82" y="1229"/>
                </a:cubicBezTo>
                <a:cubicBezTo>
                  <a:pt x="103" y="792"/>
                  <a:pt x="458" y="446"/>
                  <a:pt x="885" y="446"/>
                </a:cubicBezTo>
                <a:lnTo>
                  <a:pt x="895" y="446"/>
                </a:lnTo>
                <a:cubicBezTo>
                  <a:pt x="1322" y="446"/>
                  <a:pt x="1576" y="802"/>
                  <a:pt x="1576" y="802"/>
                </a:cubicBezTo>
                <a:cubicBezTo>
                  <a:pt x="1587" y="823"/>
                  <a:pt x="1596" y="823"/>
                  <a:pt x="1607" y="823"/>
                </a:cubicBezTo>
                <a:cubicBezTo>
                  <a:pt x="1627" y="812"/>
                  <a:pt x="1637" y="802"/>
                  <a:pt x="1637" y="792"/>
                </a:cubicBezTo>
                <a:cubicBezTo>
                  <a:pt x="1637" y="782"/>
                  <a:pt x="1698" y="365"/>
                  <a:pt x="2075" y="162"/>
                </a:cubicBezTo>
                <a:cubicBezTo>
                  <a:pt x="2194" y="99"/>
                  <a:pt x="2321" y="69"/>
                  <a:pt x="2447" y="69"/>
                </a:cubicBezTo>
                <a:close/>
                <a:moveTo>
                  <a:pt x="2445" y="0"/>
                </a:moveTo>
                <a:cubicBezTo>
                  <a:pt x="2309" y="0"/>
                  <a:pt x="2171" y="32"/>
                  <a:pt x="2044" y="101"/>
                </a:cubicBezTo>
                <a:cubicBezTo>
                  <a:pt x="1729" y="263"/>
                  <a:pt x="1617" y="568"/>
                  <a:pt x="1587" y="701"/>
                </a:cubicBezTo>
                <a:cubicBezTo>
                  <a:pt x="1485" y="599"/>
                  <a:pt x="1251" y="375"/>
                  <a:pt x="895" y="375"/>
                </a:cubicBezTo>
                <a:cubicBezTo>
                  <a:pt x="889" y="375"/>
                  <a:pt x="883" y="375"/>
                  <a:pt x="876" y="375"/>
                </a:cubicBezTo>
                <a:cubicBezTo>
                  <a:pt x="417" y="375"/>
                  <a:pt x="31" y="748"/>
                  <a:pt x="11" y="1219"/>
                </a:cubicBezTo>
                <a:cubicBezTo>
                  <a:pt x="1" y="1605"/>
                  <a:pt x="184" y="2002"/>
                  <a:pt x="519" y="2296"/>
                </a:cubicBezTo>
                <a:cubicBezTo>
                  <a:pt x="783" y="2540"/>
                  <a:pt x="1271" y="2836"/>
                  <a:pt x="2095" y="2897"/>
                </a:cubicBezTo>
                <a:cubicBezTo>
                  <a:pt x="2105" y="2897"/>
                  <a:pt x="2115" y="2886"/>
                  <a:pt x="2115" y="2886"/>
                </a:cubicBezTo>
                <a:cubicBezTo>
                  <a:pt x="2827" y="2470"/>
                  <a:pt x="3132" y="1982"/>
                  <a:pt x="3254" y="1646"/>
                </a:cubicBezTo>
                <a:cubicBezTo>
                  <a:pt x="3417" y="1229"/>
                  <a:pt x="3406" y="792"/>
                  <a:pt x="3213" y="457"/>
                </a:cubicBezTo>
                <a:cubicBezTo>
                  <a:pt x="3058" y="167"/>
                  <a:pt x="2755" y="0"/>
                  <a:pt x="244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3"/>
          <p:cNvSpPr/>
          <p:nvPr/>
        </p:nvSpPr>
        <p:spPr>
          <a:xfrm>
            <a:off x="5031734" y="3481309"/>
            <a:ext cx="369219" cy="412561"/>
          </a:xfrm>
          <a:custGeom>
            <a:avLst/>
            <a:gdLst/>
            <a:ahLst/>
            <a:cxnLst/>
            <a:rect l="l" t="t" r="r" b="b"/>
            <a:pathLst>
              <a:path w="2939" h="3284" extrusionOk="0">
                <a:moveTo>
                  <a:pt x="1319" y="0"/>
                </a:moveTo>
                <a:cubicBezTo>
                  <a:pt x="1292" y="0"/>
                  <a:pt x="1266" y="1"/>
                  <a:pt x="1240" y="3"/>
                </a:cubicBezTo>
                <a:cubicBezTo>
                  <a:pt x="783" y="33"/>
                  <a:pt x="427" y="419"/>
                  <a:pt x="447" y="867"/>
                </a:cubicBezTo>
                <a:cubicBezTo>
                  <a:pt x="468" y="1325"/>
                  <a:pt x="844" y="1569"/>
                  <a:pt x="844" y="1569"/>
                </a:cubicBezTo>
                <a:cubicBezTo>
                  <a:pt x="844" y="1569"/>
                  <a:pt x="407" y="1639"/>
                  <a:pt x="203" y="2046"/>
                </a:cubicBezTo>
                <a:cubicBezTo>
                  <a:pt x="0" y="2453"/>
                  <a:pt x="173" y="2951"/>
                  <a:pt x="580" y="3154"/>
                </a:cubicBezTo>
                <a:cubicBezTo>
                  <a:pt x="745" y="3238"/>
                  <a:pt x="936" y="3284"/>
                  <a:pt x="1141" y="3284"/>
                </a:cubicBezTo>
                <a:cubicBezTo>
                  <a:pt x="1731" y="3284"/>
                  <a:pt x="2433" y="2908"/>
                  <a:pt x="2938" y="1996"/>
                </a:cubicBezTo>
                <a:cubicBezTo>
                  <a:pt x="2811" y="653"/>
                  <a:pt x="2013" y="0"/>
                  <a:pt x="1319"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3"/>
          <p:cNvSpPr/>
          <p:nvPr/>
        </p:nvSpPr>
        <p:spPr>
          <a:xfrm>
            <a:off x="5026583" y="3476284"/>
            <a:ext cx="378139" cy="422988"/>
          </a:xfrm>
          <a:custGeom>
            <a:avLst/>
            <a:gdLst/>
            <a:ahLst/>
            <a:cxnLst/>
            <a:rect l="l" t="t" r="r" b="b"/>
            <a:pathLst>
              <a:path w="3010" h="3367" extrusionOk="0">
                <a:moveTo>
                  <a:pt x="1361" y="71"/>
                </a:moveTo>
                <a:cubicBezTo>
                  <a:pt x="2261" y="71"/>
                  <a:pt x="2840" y="1068"/>
                  <a:pt x="2939" y="2036"/>
                </a:cubicBezTo>
                <a:cubicBezTo>
                  <a:pt x="2555" y="2724"/>
                  <a:pt x="1874" y="3299"/>
                  <a:pt x="1190" y="3299"/>
                </a:cubicBezTo>
                <a:cubicBezTo>
                  <a:pt x="1006" y="3299"/>
                  <a:pt x="821" y="3257"/>
                  <a:pt x="641" y="3164"/>
                </a:cubicBezTo>
                <a:cubicBezTo>
                  <a:pt x="244" y="2971"/>
                  <a:pt x="82" y="2483"/>
                  <a:pt x="275" y="2097"/>
                </a:cubicBezTo>
                <a:cubicBezTo>
                  <a:pt x="468" y="1710"/>
                  <a:pt x="895" y="1639"/>
                  <a:pt x="895" y="1639"/>
                </a:cubicBezTo>
                <a:cubicBezTo>
                  <a:pt x="906" y="1639"/>
                  <a:pt x="926" y="1629"/>
                  <a:pt x="926" y="1609"/>
                </a:cubicBezTo>
                <a:cubicBezTo>
                  <a:pt x="926" y="1598"/>
                  <a:pt x="926" y="1588"/>
                  <a:pt x="906" y="1578"/>
                </a:cubicBezTo>
                <a:cubicBezTo>
                  <a:pt x="906" y="1578"/>
                  <a:pt x="549" y="1334"/>
                  <a:pt x="529" y="907"/>
                </a:cubicBezTo>
                <a:cubicBezTo>
                  <a:pt x="499" y="480"/>
                  <a:pt x="845" y="104"/>
                  <a:pt x="1281" y="73"/>
                </a:cubicBezTo>
                <a:cubicBezTo>
                  <a:pt x="1308" y="71"/>
                  <a:pt x="1335" y="71"/>
                  <a:pt x="1361" y="71"/>
                </a:cubicBezTo>
                <a:close/>
                <a:moveTo>
                  <a:pt x="1341" y="1"/>
                </a:moveTo>
                <a:cubicBezTo>
                  <a:pt x="1321" y="1"/>
                  <a:pt x="1301" y="1"/>
                  <a:pt x="1281" y="2"/>
                </a:cubicBezTo>
                <a:cubicBezTo>
                  <a:pt x="804" y="32"/>
                  <a:pt x="427" y="439"/>
                  <a:pt x="458" y="917"/>
                </a:cubicBezTo>
                <a:cubicBezTo>
                  <a:pt x="468" y="1273"/>
                  <a:pt x="692" y="1496"/>
                  <a:pt x="804" y="1588"/>
                </a:cubicBezTo>
                <a:cubicBezTo>
                  <a:pt x="671" y="1629"/>
                  <a:pt x="377" y="1751"/>
                  <a:pt x="214" y="2066"/>
                </a:cubicBezTo>
                <a:cubicBezTo>
                  <a:pt x="0" y="2493"/>
                  <a:pt x="183" y="3011"/>
                  <a:pt x="610" y="3225"/>
                </a:cubicBezTo>
                <a:cubicBezTo>
                  <a:pt x="784" y="3316"/>
                  <a:pt x="976" y="3367"/>
                  <a:pt x="1180" y="3367"/>
                </a:cubicBezTo>
                <a:cubicBezTo>
                  <a:pt x="1383" y="3367"/>
                  <a:pt x="1586" y="3316"/>
                  <a:pt x="1800" y="3235"/>
                </a:cubicBezTo>
                <a:cubicBezTo>
                  <a:pt x="2125" y="3093"/>
                  <a:pt x="2603" y="2777"/>
                  <a:pt x="3009" y="2056"/>
                </a:cubicBezTo>
                <a:lnTo>
                  <a:pt x="3009" y="2036"/>
                </a:lnTo>
                <a:cubicBezTo>
                  <a:pt x="2928" y="1212"/>
                  <a:pt x="2623" y="734"/>
                  <a:pt x="2369" y="480"/>
                </a:cubicBezTo>
                <a:cubicBezTo>
                  <a:pt x="2081" y="172"/>
                  <a:pt x="1701" y="1"/>
                  <a:pt x="134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3"/>
          <p:cNvSpPr/>
          <p:nvPr/>
        </p:nvSpPr>
        <p:spPr>
          <a:xfrm>
            <a:off x="5433993" y="3569625"/>
            <a:ext cx="407536" cy="399872"/>
          </a:xfrm>
          <a:custGeom>
            <a:avLst/>
            <a:gdLst/>
            <a:ahLst/>
            <a:cxnLst/>
            <a:rect l="l" t="t" r="r" b="b"/>
            <a:pathLst>
              <a:path w="3244" h="3183" extrusionOk="0">
                <a:moveTo>
                  <a:pt x="1744" y="1"/>
                </a:moveTo>
                <a:cubicBezTo>
                  <a:pt x="1383" y="1"/>
                  <a:pt x="1045" y="230"/>
                  <a:pt x="936" y="591"/>
                </a:cubicBezTo>
                <a:cubicBezTo>
                  <a:pt x="814" y="1028"/>
                  <a:pt x="1088" y="1384"/>
                  <a:pt x="1088" y="1384"/>
                </a:cubicBezTo>
                <a:cubicBezTo>
                  <a:pt x="1088" y="1384"/>
                  <a:pt x="1039" y="1375"/>
                  <a:pt x="963" y="1375"/>
                </a:cubicBezTo>
                <a:cubicBezTo>
                  <a:pt x="809" y="1375"/>
                  <a:pt x="543" y="1411"/>
                  <a:pt x="326" y="1628"/>
                </a:cubicBezTo>
                <a:cubicBezTo>
                  <a:pt x="1" y="1943"/>
                  <a:pt x="1" y="2472"/>
                  <a:pt x="315" y="2797"/>
                </a:cubicBezTo>
                <a:cubicBezTo>
                  <a:pt x="539" y="3035"/>
                  <a:pt x="888" y="3183"/>
                  <a:pt x="1299" y="3183"/>
                </a:cubicBezTo>
                <a:cubicBezTo>
                  <a:pt x="1784" y="3183"/>
                  <a:pt x="2357" y="2978"/>
                  <a:pt x="2918" y="2472"/>
                </a:cubicBezTo>
                <a:cubicBezTo>
                  <a:pt x="3243" y="1119"/>
                  <a:pt x="2653" y="225"/>
                  <a:pt x="1973" y="32"/>
                </a:cubicBezTo>
                <a:cubicBezTo>
                  <a:pt x="1897" y="11"/>
                  <a:pt x="1820" y="1"/>
                  <a:pt x="1744"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3"/>
          <p:cNvSpPr/>
          <p:nvPr/>
        </p:nvSpPr>
        <p:spPr>
          <a:xfrm>
            <a:off x="5428842" y="3565480"/>
            <a:ext cx="399872" cy="409294"/>
          </a:xfrm>
          <a:custGeom>
            <a:avLst/>
            <a:gdLst/>
            <a:ahLst/>
            <a:cxnLst/>
            <a:rect l="l" t="t" r="r" b="b"/>
            <a:pathLst>
              <a:path w="3183" h="3258" extrusionOk="0">
                <a:moveTo>
                  <a:pt x="1788" y="67"/>
                </a:moveTo>
                <a:cubicBezTo>
                  <a:pt x="1859" y="67"/>
                  <a:pt x="1931" y="76"/>
                  <a:pt x="2003" y="95"/>
                </a:cubicBezTo>
                <a:cubicBezTo>
                  <a:pt x="2918" y="350"/>
                  <a:pt x="3162" y="1518"/>
                  <a:pt x="2929" y="2484"/>
                </a:cubicBezTo>
                <a:cubicBezTo>
                  <a:pt x="2466" y="2897"/>
                  <a:pt x="1856" y="3183"/>
                  <a:pt x="1302" y="3183"/>
                </a:cubicBezTo>
                <a:cubicBezTo>
                  <a:pt x="956" y="3183"/>
                  <a:pt x="631" y="3072"/>
                  <a:pt x="377" y="2810"/>
                </a:cubicBezTo>
                <a:cubicBezTo>
                  <a:pt x="72" y="2494"/>
                  <a:pt x="82" y="1986"/>
                  <a:pt x="387" y="1681"/>
                </a:cubicBezTo>
                <a:cubicBezTo>
                  <a:pt x="600" y="1478"/>
                  <a:pt x="865" y="1437"/>
                  <a:pt x="1007" y="1437"/>
                </a:cubicBezTo>
                <a:cubicBezTo>
                  <a:pt x="1079" y="1437"/>
                  <a:pt x="1119" y="1448"/>
                  <a:pt x="1119" y="1448"/>
                </a:cubicBezTo>
                <a:lnTo>
                  <a:pt x="1210" y="1468"/>
                </a:lnTo>
                <a:lnTo>
                  <a:pt x="1160" y="1396"/>
                </a:lnTo>
                <a:cubicBezTo>
                  <a:pt x="1149" y="1387"/>
                  <a:pt x="896" y="1051"/>
                  <a:pt x="1007" y="634"/>
                </a:cubicBezTo>
                <a:cubicBezTo>
                  <a:pt x="1108" y="287"/>
                  <a:pt x="1435" y="67"/>
                  <a:pt x="1788" y="67"/>
                </a:cubicBezTo>
                <a:close/>
                <a:moveTo>
                  <a:pt x="1780" y="0"/>
                </a:moveTo>
                <a:cubicBezTo>
                  <a:pt x="1400" y="0"/>
                  <a:pt x="1055" y="245"/>
                  <a:pt x="946" y="614"/>
                </a:cubicBezTo>
                <a:cubicBezTo>
                  <a:pt x="844" y="960"/>
                  <a:pt x="987" y="1254"/>
                  <a:pt x="1058" y="1376"/>
                </a:cubicBezTo>
                <a:cubicBezTo>
                  <a:pt x="1038" y="1375"/>
                  <a:pt x="1015" y="1374"/>
                  <a:pt x="989" y="1374"/>
                </a:cubicBezTo>
                <a:cubicBezTo>
                  <a:pt x="827" y="1374"/>
                  <a:pt x="555" y="1411"/>
                  <a:pt x="336" y="1631"/>
                </a:cubicBezTo>
                <a:cubicBezTo>
                  <a:pt x="1" y="1966"/>
                  <a:pt x="1" y="2515"/>
                  <a:pt x="326" y="2860"/>
                </a:cubicBezTo>
                <a:cubicBezTo>
                  <a:pt x="570" y="3115"/>
                  <a:pt x="936" y="3257"/>
                  <a:pt x="1343" y="3257"/>
                </a:cubicBezTo>
                <a:cubicBezTo>
                  <a:pt x="1384" y="3257"/>
                  <a:pt x="1414" y="3246"/>
                  <a:pt x="1454" y="3246"/>
                </a:cubicBezTo>
                <a:cubicBezTo>
                  <a:pt x="1810" y="3226"/>
                  <a:pt x="2369" y="3084"/>
                  <a:pt x="2979" y="2535"/>
                </a:cubicBezTo>
                <a:lnTo>
                  <a:pt x="2990" y="2525"/>
                </a:lnTo>
                <a:lnTo>
                  <a:pt x="2990" y="2515"/>
                </a:lnTo>
                <a:cubicBezTo>
                  <a:pt x="3182" y="1712"/>
                  <a:pt x="3051" y="1163"/>
                  <a:pt x="2898" y="827"/>
                </a:cubicBezTo>
                <a:cubicBezTo>
                  <a:pt x="2705" y="420"/>
                  <a:pt x="2390" y="136"/>
                  <a:pt x="2024" y="34"/>
                </a:cubicBezTo>
                <a:cubicBezTo>
                  <a:pt x="1942" y="11"/>
                  <a:pt x="1860" y="0"/>
                  <a:pt x="17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3"/>
          <p:cNvSpPr/>
          <p:nvPr/>
        </p:nvSpPr>
        <p:spPr>
          <a:xfrm>
            <a:off x="5428842" y="3564726"/>
            <a:ext cx="399872" cy="410048"/>
          </a:xfrm>
          <a:custGeom>
            <a:avLst/>
            <a:gdLst/>
            <a:ahLst/>
            <a:cxnLst/>
            <a:rect l="l" t="t" r="r" b="b"/>
            <a:pathLst>
              <a:path w="3183" h="3264" extrusionOk="0">
                <a:moveTo>
                  <a:pt x="1788" y="73"/>
                </a:moveTo>
                <a:cubicBezTo>
                  <a:pt x="1859" y="73"/>
                  <a:pt x="1931" y="82"/>
                  <a:pt x="2003" y="101"/>
                </a:cubicBezTo>
                <a:cubicBezTo>
                  <a:pt x="2918" y="356"/>
                  <a:pt x="3162" y="1524"/>
                  <a:pt x="2929" y="2490"/>
                </a:cubicBezTo>
                <a:cubicBezTo>
                  <a:pt x="2466" y="2903"/>
                  <a:pt x="1856" y="3189"/>
                  <a:pt x="1302" y="3189"/>
                </a:cubicBezTo>
                <a:cubicBezTo>
                  <a:pt x="956" y="3189"/>
                  <a:pt x="631" y="3078"/>
                  <a:pt x="377" y="2816"/>
                </a:cubicBezTo>
                <a:cubicBezTo>
                  <a:pt x="72" y="2500"/>
                  <a:pt x="82" y="1992"/>
                  <a:pt x="387" y="1687"/>
                </a:cubicBezTo>
                <a:cubicBezTo>
                  <a:pt x="600" y="1484"/>
                  <a:pt x="865" y="1454"/>
                  <a:pt x="1007" y="1454"/>
                </a:cubicBezTo>
                <a:lnTo>
                  <a:pt x="1119" y="1454"/>
                </a:lnTo>
                <a:cubicBezTo>
                  <a:pt x="1140" y="1454"/>
                  <a:pt x="1149" y="1454"/>
                  <a:pt x="1160" y="1443"/>
                </a:cubicBezTo>
                <a:cubicBezTo>
                  <a:pt x="1170" y="1423"/>
                  <a:pt x="1170" y="1413"/>
                  <a:pt x="1160" y="1402"/>
                </a:cubicBezTo>
                <a:cubicBezTo>
                  <a:pt x="1149" y="1393"/>
                  <a:pt x="896" y="1057"/>
                  <a:pt x="1007" y="640"/>
                </a:cubicBezTo>
                <a:cubicBezTo>
                  <a:pt x="1108" y="293"/>
                  <a:pt x="1435" y="73"/>
                  <a:pt x="1788" y="73"/>
                </a:cubicBezTo>
                <a:close/>
                <a:moveTo>
                  <a:pt x="1793" y="1"/>
                </a:moveTo>
                <a:cubicBezTo>
                  <a:pt x="1408" y="1"/>
                  <a:pt x="1057" y="246"/>
                  <a:pt x="946" y="620"/>
                </a:cubicBezTo>
                <a:cubicBezTo>
                  <a:pt x="844" y="966"/>
                  <a:pt x="977" y="1250"/>
                  <a:pt x="1058" y="1382"/>
                </a:cubicBezTo>
                <a:cubicBezTo>
                  <a:pt x="1038" y="1381"/>
                  <a:pt x="1015" y="1380"/>
                  <a:pt x="989" y="1380"/>
                </a:cubicBezTo>
                <a:cubicBezTo>
                  <a:pt x="827" y="1380"/>
                  <a:pt x="555" y="1417"/>
                  <a:pt x="336" y="1637"/>
                </a:cubicBezTo>
                <a:cubicBezTo>
                  <a:pt x="1" y="1972"/>
                  <a:pt x="1" y="2521"/>
                  <a:pt x="326" y="2866"/>
                </a:cubicBezTo>
                <a:cubicBezTo>
                  <a:pt x="570" y="3121"/>
                  <a:pt x="936" y="3263"/>
                  <a:pt x="1343" y="3263"/>
                </a:cubicBezTo>
                <a:cubicBezTo>
                  <a:pt x="1384" y="3263"/>
                  <a:pt x="1414" y="3263"/>
                  <a:pt x="1454" y="3252"/>
                </a:cubicBezTo>
                <a:cubicBezTo>
                  <a:pt x="1810" y="3232"/>
                  <a:pt x="2369" y="3090"/>
                  <a:pt x="2979" y="2541"/>
                </a:cubicBezTo>
                <a:cubicBezTo>
                  <a:pt x="2990" y="2531"/>
                  <a:pt x="2990" y="2531"/>
                  <a:pt x="2990" y="2521"/>
                </a:cubicBezTo>
                <a:cubicBezTo>
                  <a:pt x="3182" y="1718"/>
                  <a:pt x="3051" y="1169"/>
                  <a:pt x="2898" y="833"/>
                </a:cubicBezTo>
                <a:cubicBezTo>
                  <a:pt x="2715" y="426"/>
                  <a:pt x="2390" y="142"/>
                  <a:pt x="2024" y="30"/>
                </a:cubicBezTo>
                <a:cubicBezTo>
                  <a:pt x="1946" y="10"/>
                  <a:pt x="1869" y="1"/>
                  <a:pt x="1793"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3"/>
          <p:cNvSpPr/>
          <p:nvPr/>
        </p:nvSpPr>
        <p:spPr>
          <a:xfrm>
            <a:off x="5741780" y="3193245"/>
            <a:ext cx="441958" cy="372611"/>
          </a:xfrm>
          <a:custGeom>
            <a:avLst/>
            <a:gdLst/>
            <a:ahLst/>
            <a:cxnLst/>
            <a:rect l="l" t="t" r="r" b="b"/>
            <a:pathLst>
              <a:path w="3518" h="2966" extrusionOk="0">
                <a:moveTo>
                  <a:pt x="2269" y="0"/>
                </a:moveTo>
                <a:cubicBezTo>
                  <a:pt x="2037" y="0"/>
                  <a:pt x="1808" y="95"/>
                  <a:pt x="1647" y="283"/>
                </a:cubicBezTo>
                <a:cubicBezTo>
                  <a:pt x="1342" y="618"/>
                  <a:pt x="1444" y="1056"/>
                  <a:pt x="1444" y="1056"/>
                </a:cubicBezTo>
                <a:cubicBezTo>
                  <a:pt x="1444" y="1056"/>
                  <a:pt x="1227" y="905"/>
                  <a:pt x="933" y="905"/>
                </a:cubicBezTo>
                <a:cubicBezTo>
                  <a:pt x="845" y="905"/>
                  <a:pt x="749" y="919"/>
                  <a:pt x="651" y="954"/>
                </a:cubicBezTo>
                <a:cubicBezTo>
                  <a:pt x="224" y="1106"/>
                  <a:pt x="0" y="1584"/>
                  <a:pt x="142" y="2011"/>
                </a:cubicBezTo>
                <a:cubicBezTo>
                  <a:pt x="321" y="2529"/>
                  <a:pt x="898" y="2965"/>
                  <a:pt x="1751" y="2965"/>
                </a:cubicBezTo>
                <a:cubicBezTo>
                  <a:pt x="2019" y="2965"/>
                  <a:pt x="2315" y="2922"/>
                  <a:pt x="2634" y="2825"/>
                </a:cubicBezTo>
                <a:cubicBezTo>
                  <a:pt x="3518" y="1727"/>
                  <a:pt x="3355" y="670"/>
                  <a:pt x="2816" y="202"/>
                </a:cubicBezTo>
                <a:cubicBezTo>
                  <a:pt x="2659" y="67"/>
                  <a:pt x="2463" y="0"/>
                  <a:pt x="2269"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3"/>
          <p:cNvSpPr/>
          <p:nvPr/>
        </p:nvSpPr>
        <p:spPr>
          <a:xfrm>
            <a:off x="5736630" y="3189100"/>
            <a:ext cx="447108" cy="380777"/>
          </a:xfrm>
          <a:custGeom>
            <a:avLst/>
            <a:gdLst/>
            <a:ahLst/>
            <a:cxnLst/>
            <a:rect l="l" t="t" r="r" b="b"/>
            <a:pathLst>
              <a:path w="3559" h="3031" extrusionOk="0">
                <a:moveTo>
                  <a:pt x="2305" y="70"/>
                </a:moveTo>
                <a:cubicBezTo>
                  <a:pt x="2493" y="70"/>
                  <a:pt x="2683" y="135"/>
                  <a:pt x="2837" y="265"/>
                </a:cubicBezTo>
                <a:cubicBezTo>
                  <a:pt x="3559" y="886"/>
                  <a:pt x="3284" y="2044"/>
                  <a:pt x="2654" y="2827"/>
                </a:cubicBezTo>
                <a:cubicBezTo>
                  <a:pt x="2383" y="2907"/>
                  <a:pt x="2095" y="2951"/>
                  <a:pt x="1813" y="2951"/>
                </a:cubicBezTo>
                <a:cubicBezTo>
                  <a:pt x="1100" y="2951"/>
                  <a:pt x="433" y="2675"/>
                  <a:pt x="214" y="2034"/>
                </a:cubicBezTo>
                <a:cubicBezTo>
                  <a:pt x="82" y="1617"/>
                  <a:pt x="296" y="1160"/>
                  <a:pt x="702" y="1017"/>
                </a:cubicBezTo>
                <a:cubicBezTo>
                  <a:pt x="793" y="987"/>
                  <a:pt x="885" y="967"/>
                  <a:pt x="967" y="967"/>
                </a:cubicBezTo>
                <a:cubicBezTo>
                  <a:pt x="1251" y="967"/>
                  <a:pt x="1464" y="1119"/>
                  <a:pt x="1464" y="1119"/>
                </a:cubicBezTo>
                <a:cubicBezTo>
                  <a:pt x="1470" y="1124"/>
                  <a:pt x="1477" y="1127"/>
                  <a:pt x="1485" y="1127"/>
                </a:cubicBezTo>
                <a:cubicBezTo>
                  <a:pt x="1493" y="1127"/>
                  <a:pt x="1500" y="1124"/>
                  <a:pt x="1505" y="1119"/>
                </a:cubicBezTo>
                <a:cubicBezTo>
                  <a:pt x="1516" y="1109"/>
                  <a:pt x="1525" y="1099"/>
                  <a:pt x="1525" y="1078"/>
                </a:cubicBezTo>
                <a:cubicBezTo>
                  <a:pt x="1516" y="1078"/>
                  <a:pt x="1424" y="662"/>
                  <a:pt x="1708" y="337"/>
                </a:cubicBezTo>
                <a:cubicBezTo>
                  <a:pt x="1863" y="160"/>
                  <a:pt x="2083" y="70"/>
                  <a:pt x="2305" y="70"/>
                </a:cubicBezTo>
                <a:close/>
                <a:moveTo>
                  <a:pt x="2308" y="0"/>
                </a:moveTo>
                <a:cubicBezTo>
                  <a:pt x="2068" y="0"/>
                  <a:pt x="1829" y="98"/>
                  <a:pt x="1658" y="285"/>
                </a:cubicBezTo>
                <a:cubicBezTo>
                  <a:pt x="1424" y="560"/>
                  <a:pt x="1424" y="875"/>
                  <a:pt x="1444" y="1017"/>
                </a:cubicBezTo>
                <a:cubicBezTo>
                  <a:pt x="1351" y="974"/>
                  <a:pt x="1177" y="901"/>
                  <a:pt x="964" y="901"/>
                </a:cubicBezTo>
                <a:cubicBezTo>
                  <a:pt x="876" y="901"/>
                  <a:pt x="781" y="914"/>
                  <a:pt x="682" y="947"/>
                </a:cubicBezTo>
                <a:cubicBezTo>
                  <a:pt x="235" y="1109"/>
                  <a:pt x="1" y="1607"/>
                  <a:pt x="153" y="2054"/>
                </a:cubicBezTo>
                <a:cubicBezTo>
                  <a:pt x="275" y="2420"/>
                  <a:pt x="580" y="2725"/>
                  <a:pt x="1007" y="2888"/>
                </a:cubicBezTo>
                <a:cubicBezTo>
                  <a:pt x="1190" y="2959"/>
                  <a:pt x="1455" y="3030"/>
                  <a:pt x="1790" y="3030"/>
                </a:cubicBezTo>
                <a:cubicBezTo>
                  <a:pt x="2044" y="3030"/>
                  <a:pt x="2349" y="2989"/>
                  <a:pt x="2684" y="2888"/>
                </a:cubicBezTo>
                <a:cubicBezTo>
                  <a:pt x="2695" y="2888"/>
                  <a:pt x="2705" y="2878"/>
                  <a:pt x="2705" y="2878"/>
                </a:cubicBezTo>
                <a:cubicBezTo>
                  <a:pt x="3223" y="2237"/>
                  <a:pt x="3335" y="1668"/>
                  <a:pt x="3335" y="1312"/>
                </a:cubicBezTo>
                <a:cubicBezTo>
                  <a:pt x="3335" y="865"/>
                  <a:pt x="3172" y="459"/>
                  <a:pt x="2878" y="215"/>
                </a:cubicBezTo>
                <a:cubicBezTo>
                  <a:pt x="2715" y="70"/>
                  <a:pt x="2511" y="0"/>
                  <a:pt x="230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3"/>
          <p:cNvSpPr/>
          <p:nvPr/>
        </p:nvSpPr>
        <p:spPr>
          <a:xfrm>
            <a:off x="5138894" y="3676032"/>
            <a:ext cx="442083" cy="372486"/>
          </a:xfrm>
          <a:custGeom>
            <a:avLst/>
            <a:gdLst/>
            <a:ahLst/>
            <a:cxnLst/>
            <a:rect l="l" t="t" r="r" b="b"/>
            <a:pathLst>
              <a:path w="3519" h="2965" extrusionOk="0">
                <a:moveTo>
                  <a:pt x="2269" y="0"/>
                </a:moveTo>
                <a:cubicBezTo>
                  <a:pt x="2038" y="0"/>
                  <a:pt x="1808" y="95"/>
                  <a:pt x="1648" y="283"/>
                </a:cubicBezTo>
                <a:cubicBezTo>
                  <a:pt x="1343" y="618"/>
                  <a:pt x="1444" y="1056"/>
                  <a:pt x="1444" y="1056"/>
                </a:cubicBezTo>
                <a:cubicBezTo>
                  <a:pt x="1444" y="1056"/>
                  <a:pt x="1228" y="905"/>
                  <a:pt x="934" y="905"/>
                </a:cubicBezTo>
                <a:cubicBezTo>
                  <a:pt x="846" y="905"/>
                  <a:pt x="750" y="919"/>
                  <a:pt x="652" y="954"/>
                </a:cubicBezTo>
                <a:cubicBezTo>
                  <a:pt x="225" y="1106"/>
                  <a:pt x="1" y="1584"/>
                  <a:pt x="143" y="2011"/>
                </a:cubicBezTo>
                <a:cubicBezTo>
                  <a:pt x="321" y="2529"/>
                  <a:pt x="899" y="2965"/>
                  <a:pt x="1756" y="2965"/>
                </a:cubicBezTo>
                <a:cubicBezTo>
                  <a:pt x="2026" y="2965"/>
                  <a:pt x="2323" y="2922"/>
                  <a:pt x="2644" y="2824"/>
                </a:cubicBezTo>
                <a:cubicBezTo>
                  <a:pt x="3518" y="1726"/>
                  <a:pt x="3366" y="669"/>
                  <a:pt x="2817" y="202"/>
                </a:cubicBezTo>
                <a:cubicBezTo>
                  <a:pt x="2660" y="67"/>
                  <a:pt x="2464" y="0"/>
                  <a:pt x="2269"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3"/>
          <p:cNvSpPr/>
          <p:nvPr/>
        </p:nvSpPr>
        <p:spPr>
          <a:xfrm>
            <a:off x="5133869" y="3671761"/>
            <a:ext cx="447108" cy="380777"/>
          </a:xfrm>
          <a:custGeom>
            <a:avLst/>
            <a:gdLst/>
            <a:ahLst/>
            <a:cxnLst/>
            <a:rect l="l" t="t" r="r" b="b"/>
            <a:pathLst>
              <a:path w="3559" h="3031" extrusionOk="0">
                <a:moveTo>
                  <a:pt x="2309" y="71"/>
                </a:moveTo>
                <a:cubicBezTo>
                  <a:pt x="2495" y="71"/>
                  <a:pt x="2683" y="135"/>
                  <a:pt x="2837" y="266"/>
                </a:cubicBezTo>
                <a:cubicBezTo>
                  <a:pt x="3558" y="886"/>
                  <a:pt x="3284" y="2045"/>
                  <a:pt x="2664" y="2827"/>
                </a:cubicBezTo>
                <a:cubicBezTo>
                  <a:pt x="2390" y="2908"/>
                  <a:pt x="2099" y="2951"/>
                  <a:pt x="1816" y="2951"/>
                </a:cubicBezTo>
                <a:cubicBezTo>
                  <a:pt x="1101" y="2951"/>
                  <a:pt x="435" y="2676"/>
                  <a:pt x="224" y="2035"/>
                </a:cubicBezTo>
                <a:cubicBezTo>
                  <a:pt x="82" y="1618"/>
                  <a:pt x="295" y="1160"/>
                  <a:pt x="702" y="1018"/>
                </a:cubicBezTo>
                <a:cubicBezTo>
                  <a:pt x="793" y="988"/>
                  <a:pt x="885" y="977"/>
                  <a:pt x="966" y="977"/>
                </a:cubicBezTo>
                <a:cubicBezTo>
                  <a:pt x="1251" y="977"/>
                  <a:pt x="1464" y="1120"/>
                  <a:pt x="1464" y="1120"/>
                </a:cubicBezTo>
                <a:cubicBezTo>
                  <a:pt x="1474" y="1125"/>
                  <a:pt x="1482" y="1128"/>
                  <a:pt x="1488" y="1128"/>
                </a:cubicBezTo>
                <a:cubicBezTo>
                  <a:pt x="1495" y="1128"/>
                  <a:pt x="1500" y="1125"/>
                  <a:pt x="1505" y="1120"/>
                </a:cubicBezTo>
                <a:cubicBezTo>
                  <a:pt x="1515" y="1110"/>
                  <a:pt x="1525" y="1099"/>
                  <a:pt x="1525" y="1079"/>
                </a:cubicBezTo>
                <a:cubicBezTo>
                  <a:pt x="1525" y="1079"/>
                  <a:pt x="1423" y="663"/>
                  <a:pt x="1708" y="337"/>
                </a:cubicBezTo>
                <a:cubicBezTo>
                  <a:pt x="1868" y="161"/>
                  <a:pt x="2088" y="71"/>
                  <a:pt x="2309" y="71"/>
                </a:cubicBezTo>
                <a:close/>
                <a:moveTo>
                  <a:pt x="2308" y="1"/>
                </a:moveTo>
                <a:cubicBezTo>
                  <a:pt x="2068" y="1"/>
                  <a:pt x="1828" y="99"/>
                  <a:pt x="1658" y="286"/>
                </a:cubicBezTo>
                <a:cubicBezTo>
                  <a:pt x="1423" y="561"/>
                  <a:pt x="1423" y="876"/>
                  <a:pt x="1444" y="1018"/>
                </a:cubicBezTo>
                <a:cubicBezTo>
                  <a:pt x="1351" y="975"/>
                  <a:pt x="1176" y="901"/>
                  <a:pt x="964" y="901"/>
                </a:cubicBezTo>
                <a:cubicBezTo>
                  <a:pt x="875" y="901"/>
                  <a:pt x="780" y="914"/>
                  <a:pt x="682" y="947"/>
                </a:cubicBezTo>
                <a:cubicBezTo>
                  <a:pt x="234" y="1110"/>
                  <a:pt x="0" y="1608"/>
                  <a:pt x="153" y="2055"/>
                </a:cubicBezTo>
                <a:cubicBezTo>
                  <a:pt x="275" y="2421"/>
                  <a:pt x="590" y="2726"/>
                  <a:pt x="1007" y="2888"/>
                </a:cubicBezTo>
                <a:cubicBezTo>
                  <a:pt x="1190" y="2960"/>
                  <a:pt x="1454" y="3031"/>
                  <a:pt x="1789" y="3031"/>
                </a:cubicBezTo>
                <a:cubicBezTo>
                  <a:pt x="2054" y="3031"/>
                  <a:pt x="2349" y="2990"/>
                  <a:pt x="2695" y="2888"/>
                </a:cubicBezTo>
                <a:lnTo>
                  <a:pt x="2704" y="2879"/>
                </a:lnTo>
                <a:cubicBezTo>
                  <a:pt x="3223" y="2238"/>
                  <a:pt x="3335" y="1669"/>
                  <a:pt x="3335" y="1313"/>
                </a:cubicBezTo>
                <a:cubicBezTo>
                  <a:pt x="3345" y="866"/>
                  <a:pt x="3172" y="459"/>
                  <a:pt x="2878" y="215"/>
                </a:cubicBezTo>
                <a:cubicBezTo>
                  <a:pt x="2714" y="71"/>
                  <a:pt x="2511" y="1"/>
                  <a:pt x="230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3"/>
          <p:cNvSpPr/>
          <p:nvPr/>
        </p:nvSpPr>
        <p:spPr>
          <a:xfrm>
            <a:off x="4890026" y="4105804"/>
            <a:ext cx="441958" cy="371857"/>
          </a:xfrm>
          <a:custGeom>
            <a:avLst/>
            <a:gdLst/>
            <a:ahLst/>
            <a:cxnLst/>
            <a:rect l="l" t="t" r="r" b="b"/>
            <a:pathLst>
              <a:path w="3518" h="2960" extrusionOk="0">
                <a:moveTo>
                  <a:pt x="2257" y="1"/>
                </a:moveTo>
                <a:cubicBezTo>
                  <a:pt x="2027" y="1"/>
                  <a:pt x="1800" y="92"/>
                  <a:pt x="1636" y="278"/>
                </a:cubicBezTo>
                <a:cubicBezTo>
                  <a:pt x="1342" y="613"/>
                  <a:pt x="1444" y="1050"/>
                  <a:pt x="1444" y="1050"/>
                </a:cubicBezTo>
                <a:cubicBezTo>
                  <a:pt x="1444" y="1050"/>
                  <a:pt x="1227" y="900"/>
                  <a:pt x="933" y="900"/>
                </a:cubicBezTo>
                <a:cubicBezTo>
                  <a:pt x="845" y="900"/>
                  <a:pt x="749" y="913"/>
                  <a:pt x="651" y="949"/>
                </a:cubicBezTo>
                <a:cubicBezTo>
                  <a:pt x="224" y="1101"/>
                  <a:pt x="0" y="1579"/>
                  <a:pt x="142" y="2006"/>
                </a:cubicBezTo>
                <a:cubicBezTo>
                  <a:pt x="312" y="2524"/>
                  <a:pt x="894" y="2960"/>
                  <a:pt x="1749" y="2960"/>
                </a:cubicBezTo>
                <a:cubicBezTo>
                  <a:pt x="2018" y="2960"/>
                  <a:pt x="2314" y="2916"/>
                  <a:pt x="2633" y="2819"/>
                </a:cubicBezTo>
                <a:cubicBezTo>
                  <a:pt x="3517" y="1731"/>
                  <a:pt x="3355" y="664"/>
                  <a:pt x="2816" y="206"/>
                </a:cubicBezTo>
                <a:cubicBezTo>
                  <a:pt x="2655" y="69"/>
                  <a:pt x="2455" y="1"/>
                  <a:pt x="2257" y="1"/>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3"/>
          <p:cNvSpPr/>
          <p:nvPr/>
        </p:nvSpPr>
        <p:spPr>
          <a:xfrm>
            <a:off x="4884875" y="4101030"/>
            <a:ext cx="447108" cy="380651"/>
          </a:xfrm>
          <a:custGeom>
            <a:avLst/>
            <a:gdLst/>
            <a:ahLst/>
            <a:cxnLst/>
            <a:rect l="l" t="t" r="r" b="b"/>
            <a:pathLst>
              <a:path w="3559" h="3030" extrusionOk="0">
                <a:moveTo>
                  <a:pt x="2305" y="70"/>
                </a:moveTo>
                <a:cubicBezTo>
                  <a:pt x="2493" y="70"/>
                  <a:pt x="2683" y="134"/>
                  <a:pt x="2836" y="264"/>
                </a:cubicBezTo>
                <a:cubicBezTo>
                  <a:pt x="3558" y="885"/>
                  <a:pt x="3283" y="2044"/>
                  <a:pt x="2653" y="2826"/>
                </a:cubicBezTo>
                <a:cubicBezTo>
                  <a:pt x="2379" y="2908"/>
                  <a:pt x="2087" y="2952"/>
                  <a:pt x="1802" y="2952"/>
                </a:cubicBezTo>
                <a:cubicBezTo>
                  <a:pt x="1093" y="2952"/>
                  <a:pt x="431" y="2679"/>
                  <a:pt x="213" y="2033"/>
                </a:cubicBezTo>
                <a:cubicBezTo>
                  <a:pt x="71" y="1617"/>
                  <a:pt x="295" y="1159"/>
                  <a:pt x="701" y="1017"/>
                </a:cubicBezTo>
                <a:cubicBezTo>
                  <a:pt x="793" y="987"/>
                  <a:pt x="884" y="976"/>
                  <a:pt x="966" y="976"/>
                </a:cubicBezTo>
                <a:cubicBezTo>
                  <a:pt x="1250" y="976"/>
                  <a:pt x="1464" y="1118"/>
                  <a:pt x="1464" y="1118"/>
                </a:cubicBezTo>
                <a:cubicBezTo>
                  <a:pt x="1469" y="1124"/>
                  <a:pt x="1477" y="1126"/>
                  <a:pt x="1484" y="1126"/>
                </a:cubicBezTo>
                <a:cubicBezTo>
                  <a:pt x="1492" y="1126"/>
                  <a:pt x="1500" y="1124"/>
                  <a:pt x="1505" y="1118"/>
                </a:cubicBezTo>
                <a:cubicBezTo>
                  <a:pt x="1515" y="1109"/>
                  <a:pt x="1525" y="1098"/>
                  <a:pt x="1515" y="1088"/>
                </a:cubicBezTo>
                <a:cubicBezTo>
                  <a:pt x="1515" y="1078"/>
                  <a:pt x="1424" y="661"/>
                  <a:pt x="1708" y="336"/>
                </a:cubicBezTo>
                <a:cubicBezTo>
                  <a:pt x="1862" y="160"/>
                  <a:pt x="2082" y="70"/>
                  <a:pt x="2305" y="70"/>
                </a:cubicBezTo>
                <a:close/>
                <a:moveTo>
                  <a:pt x="2304" y="1"/>
                </a:moveTo>
                <a:cubicBezTo>
                  <a:pt x="2062" y="1"/>
                  <a:pt x="1823" y="101"/>
                  <a:pt x="1657" y="295"/>
                </a:cubicBezTo>
                <a:cubicBezTo>
                  <a:pt x="1424" y="560"/>
                  <a:pt x="1424" y="874"/>
                  <a:pt x="1433" y="1027"/>
                </a:cubicBezTo>
                <a:cubicBezTo>
                  <a:pt x="1349" y="978"/>
                  <a:pt x="1181" y="904"/>
                  <a:pt x="975" y="904"/>
                </a:cubicBezTo>
                <a:cubicBezTo>
                  <a:pt x="883" y="904"/>
                  <a:pt x="784" y="918"/>
                  <a:pt x="681" y="956"/>
                </a:cubicBezTo>
                <a:cubicBezTo>
                  <a:pt x="234" y="1109"/>
                  <a:pt x="0" y="1606"/>
                  <a:pt x="152" y="2054"/>
                </a:cubicBezTo>
                <a:cubicBezTo>
                  <a:pt x="274" y="2420"/>
                  <a:pt x="579" y="2724"/>
                  <a:pt x="997" y="2887"/>
                </a:cubicBezTo>
                <a:cubicBezTo>
                  <a:pt x="1189" y="2968"/>
                  <a:pt x="1454" y="3029"/>
                  <a:pt x="1790" y="3029"/>
                </a:cubicBezTo>
                <a:cubicBezTo>
                  <a:pt x="2043" y="3029"/>
                  <a:pt x="2348" y="2989"/>
                  <a:pt x="2684" y="2887"/>
                </a:cubicBezTo>
                <a:cubicBezTo>
                  <a:pt x="2694" y="2887"/>
                  <a:pt x="2694" y="2887"/>
                  <a:pt x="2704" y="2877"/>
                </a:cubicBezTo>
                <a:cubicBezTo>
                  <a:pt x="3222" y="2237"/>
                  <a:pt x="3335" y="1678"/>
                  <a:pt x="3335" y="1312"/>
                </a:cubicBezTo>
                <a:cubicBezTo>
                  <a:pt x="3335" y="865"/>
                  <a:pt x="3172" y="468"/>
                  <a:pt x="2877" y="214"/>
                </a:cubicBezTo>
                <a:cubicBezTo>
                  <a:pt x="2710" y="70"/>
                  <a:pt x="2506" y="1"/>
                  <a:pt x="230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53"/>
          <p:cNvGrpSpPr/>
          <p:nvPr/>
        </p:nvGrpSpPr>
        <p:grpSpPr>
          <a:xfrm>
            <a:off x="4173447" y="2993498"/>
            <a:ext cx="253014" cy="292838"/>
            <a:chOff x="4173447" y="2993498"/>
            <a:chExt cx="253014" cy="292838"/>
          </a:xfrm>
        </p:grpSpPr>
        <p:sp>
          <p:nvSpPr>
            <p:cNvPr id="572" name="Google Shape;572;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53"/>
          <p:cNvSpPr/>
          <p:nvPr/>
        </p:nvSpPr>
        <p:spPr>
          <a:xfrm>
            <a:off x="5142788" y="2865232"/>
            <a:ext cx="300250" cy="251004"/>
          </a:xfrm>
          <a:custGeom>
            <a:avLst/>
            <a:gdLst/>
            <a:ahLst/>
            <a:cxnLst/>
            <a:rect l="l" t="t" r="r" b="b"/>
            <a:pathLst>
              <a:path w="2390" h="1998" extrusionOk="0">
                <a:moveTo>
                  <a:pt x="1562" y="1"/>
                </a:moveTo>
                <a:cubicBezTo>
                  <a:pt x="1415" y="1"/>
                  <a:pt x="1268" y="57"/>
                  <a:pt x="1160" y="170"/>
                </a:cubicBezTo>
                <a:cubicBezTo>
                  <a:pt x="946" y="393"/>
                  <a:pt x="997" y="688"/>
                  <a:pt x="997" y="688"/>
                </a:cubicBezTo>
                <a:cubicBezTo>
                  <a:pt x="997" y="688"/>
                  <a:pt x="847" y="571"/>
                  <a:pt x="632" y="571"/>
                </a:cubicBezTo>
                <a:cubicBezTo>
                  <a:pt x="577" y="571"/>
                  <a:pt x="519" y="578"/>
                  <a:pt x="458" y="597"/>
                </a:cubicBezTo>
                <a:cubicBezTo>
                  <a:pt x="163" y="678"/>
                  <a:pt x="1" y="1003"/>
                  <a:pt x="82" y="1298"/>
                </a:cubicBezTo>
                <a:cubicBezTo>
                  <a:pt x="187" y="1670"/>
                  <a:pt x="602" y="1997"/>
                  <a:pt x="1233" y="1997"/>
                </a:cubicBezTo>
                <a:cubicBezTo>
                  <a:pt x="1394" y="1997"/>
                  <a:pt x="1570" y="1976"/>
                  <a:pt x="1759" y="1928"/>
                </a:cubicBezTo>
                <a:cubicBezTo>
                  <a:pt x="2389" y="1216"/>
                  <a:pt x="2319" y="485"/>
                  <a:pt x="1962" y="159"/>
                </a:cubicBezTo>
                <a:cubicBezTo>
                  <a:pt x="1852" y="54"/>
                  <a:pt x="1707" y="1"/>
                  <a:pt x="1562"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3"/>
          <p:cNvSpPr/>
          <p:nvPr/>
        </p:nvSpPr>
        <p:spPr>
          <a:xfrm>
            <a:off x="5137763" y="2860458"/>
            <a:ext cx="316833" cy="259798"/>
          </a:xfrm>
          <a:custGeom>
            <a:avLst/>
            <a:gdLst/>
            <a:ahLst/>
            <a:cxnLst/>
            <a:rect l="l" t="t" r="r" b="b"/>
            <a:pathLst>
              <a:path w="2522" h="2068" extrusionOk="0">
                <a:moveTo>
                  <a:pt x="1603" y="70"/>
                </a:moveTo>
                <a:cubicBezTo>
                  <a:pt x="1735" y="70"/>
                  <a:pt x="1868" y="119"/>
                  <a:pt x="1972" y="218"/>
                </a:cubicBezTo>
                <a:cubicBezTo>
                  <a:pt x="2440" y="655"/>
                  <a:pt x="2226" y="1428"/>
                  <a:pt x="1779" y="1936"/>
                </a:cubicBezTo>
                <a:cubicBezTo>
                  <a:pt x="1618" y="1976"/>
                  <a:pt x="1450" y="1996"/>
                  <a:pt x="1285" y="1996"/>
                </a:cubicBezTo>
                <a:cubicBezTo>
                  <a:pt x="773" y="1996"/>
                  <a:pt x="291" y="1795"/>
                  <a:pt x="152" y="1326"/>
                </a:cubicBezTo>
                <a:cubicBezTo>
                  <a:pt x="82" y="1041"/>
                  <a:pt x="234" y="746"/>
                  <a:pt x="508" y="665"/>
                </a:cubicBezTo>
                <a:cubicBezTo>
                  <a:pt x="569" y="645"/>
                  <a:pt x="620" y="645"/>
                  <a:pt x="661" y="645"/>
                </a:cubicBezTo>
                <a:cubicBezTo>
                  <a:pt x="864" y="645"/>
                  <a:pt x="1017" y="757"/>
                  <a:pt x="1017" y="757"/>
                </a:cubicBezTo>
                <a:lnTo>
                  <a:pt x="1088" y="807"/>
                </a:lnTo>
                <a:lnTo>
                  <a:pt x="1078" y="726"/>
                </a:lnTo>
                <a:cubicBezTo>
                  <a:pt x="1078" y="716"/>
                  <a:pt x="1027" y="441"/>
                  <a:pt x="1220" y="228"/>
                </a:cubicBezTo>
                <a:cubicBezTo>
                  <a:pt x="1324" y="124"/>
                  <a:pt x="1463" y="70"/>
                  <a:pt x="1603" y="70"/>
                </a:cubicBezTo>
                <a:close/>
                <a:moveTo>
                  <a:pt x="1598" y="1"/>
                </a:moveTo>
                <a:cubicBezTo>
                  <a:pt x="1444" y="1"/>
                  <a:pt x="1292" y="59"/>
                  <a:pt x="117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lnTo>
                  <a:pt x="1810" y="1997"/>
                </a:lnTo>
                <a:lnTo>
                  <a:pt x="1819" y="1986"/>
                </a:lnTo>
                <a:cubicBezTo>
                  <a:pt x="2298" y="1458"/>
                  <a:pt x="2521" y="635"/>
                  <a:pt x="2023" y="167"/>
                </a:cubicBezTo>
                <a:cubicBezTo>
                  <a:pt x="1902" y="57"/>
                  <a:pt x="1749" y="1"/>
                  <a:pt x="159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3"/>
          <p:cNvSpPr/>
          <p:nvPr/>
        </p:nvSpPr>
        <p:spPr>
          <a:xfrm>
            <a:off x="5137763" y="2860458"/>
            <a:ext cx="316833" cy="259798"/>
          </a:xfrm>
          <a:custGeom>
            <a:avLst/>
            <a:gdLst/>
            <a:ahLst/>
            <a:cxnLst/>
            <a:rect l="l" t="t" r="r" b="b"/>
            <a:pathLst>
              <a:path w="2522" h="2068" extrusionOk="0">
                <a:moveTo>
                  <a:pt x="1603" y="70"/>
                </a:moveTo>
                <a:cubicBezTo>
                  <a:pt x="1735" y="70"/>
                  <a:pt x="1868" y="119"/>
                  <a:pt x="1972" y="218"/>
                </a:cubicBezTo>
                <a:cubicBezTo>
                  <a:pt x="2440" y="655"/>
                  <a:pt x="2216" y="1428"/>
                  <a:pt x="1779" y="1936"/>
                </a:cubicBezTo>
                <a:cubicBezTo>
                  <a:pt x="1618" y="1976"/>
                  <a:pt x="1450" y="1996"/>
                  <a:pt x="1285" y="1996"/>
                </a:cubicBezTo>
                <a:cubicBezTo>
                  <a:pt x="773" y="1996"/>
                  <a:pt x="293" y="1795"/>
                  <a:pt x="163" y="1326"/>
                </a:cubicBezTo>
                <a:cubicBezTo>
                  <a:pt x="82" y="1041"/>
                  <a:pt x="234" y="746"/>
                  <a:pt x="508" y="665"/>
                </a:cubicBezTo>
                <a:cubicBezTo>
                  <a:pt x="569" y="645"/>
                  <a:pt x="620" y="645"/>
                  <a:pt x="661" y="645"/>
                </a:cubicBezTo>
                <a:cubicBezTo>
                  <a:pt x="864" y="645"/>
                  <a:pt x="1017" y="757"/>
                  <a:pt x="1017" y="757"/>
                </a:cubicBezTo>
                <a:cubicBezTo>
                  <a:pt x="1022" y="762"/>
                  <a:pt x="1029" y="764"/>
                  <a:pt x="1037" y="764"/>
                </a:cubicBezTo>
                <a:cubicBezTo>
                  <a:pt x="1044" y="764"/>
                  <a:pt x="1052" y="762"/>
                  <a:pt x="1057" y="757"/>
                </a:cubicBezTo>
                <a:cubicBezTo>
                  <a:pt x="1067" y="746"/>
                  <a:pt x="1078" y="736"/>
                  <a:pt x="1078" y="726"/>
                </a:cubicBezTo>
                <a:cubicBezTo>
                  <a:pt x="1078" y="716"/>
                  <a:pt x="1027" y="441"/>
                  <a:pt x="1220" y="228"/>
                </a:cubicBezTo>
                <a:cubicBezTo>
                  <a:pt x="1324" y="124"/>
                  <a:pt x="1463" y="70"/>
                  <a:pt x="1603" y="70"/>
                </a:cubicBezTo>
                <a:close/>
                <a:moveTo>
                  <a:pt x="1597" y="1"/>
                </a:moveTo>
                <a:cubicBezTo>
                  <a:pt x="1442" y="1"/>
                  <a:pt x="1287" y="59"/>
                  <a:pt x="116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cubicBezTo>
                  <a:pt x="1810" y="1997"/>
                  <a:pt x="1819" y="1997"/>
                  <a:pt x="1819" y="1986"/>
                </a:cubicBezTo>
                <a:cubicBezTo>
                  <a:pt x="2298" y="1458"/>
                  <a:pt x="2521" y="635"/>
                  <a:pt x="2023" y="167"/>
                </a:cubicBezTo>
                <a:cubicBezTo>
                  <a:pt x="1902" y="57"/>
                  <a:pt x="1749" y="1"/>
                  <a:pt x="159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3"/>
          <p:cNvSpPr/>
          <p:nvPr/>
        </p:nvSpPr>
        <p:spPr>
          <a:xfrm>
            <a:off x="5829971" y="2458199"/>
            <a:ext cx="300124" cy="241959"/>
          </a:xfrm>
          <a:custGeom>
            <a:avLst/>
            <a:gdLst/>
            <a:ahLst/>
            <a:cxnLst/>
            <a:rect l="l" t="t" r="r" b="b"/>
            <a:pathLst>
              <a:path w="2389" h="1926" extrusionOk="0">
                <a:moveTo>
                  <a:pt x="743" y="1"/>
                </a:moveTo>
                <a:cubicBezTo>
                  <a:pt x="539" y="1"/>
                  <a:pt x="340" y="108"/>
                  <a:pt x="233" y="299"/>
                </a:cubicBezTo>
                <a:cubicBezTo>
                  <a:pt x="0" y="726"/>
                  <a:pt x="152" y="1438"/>
                  <a:pt x="976" y="1926"/>
                </a:cubicBezTo>
                <a:cubicBezTo>
                  <a:pt x="1921" y="1865"/>
                  <a:pt x="2389" y="1305"/>
                  <a:pt x="2368" y="817"/>
                </a:cubicBezTo>
                <a:cubicBezTo>
                  <a:pt x="2368" y="509"/>
                  <a:pt x="2114" y="258"/>
                  <a:pt x="1817" y="258"/>
                </a:cubicBezTo>
                <a:cubicBezTo>
                  <a:pt x="1811" y="258"/>
                  <a:pt x="1805" y="258"/>
                  <a:pt x="1799" y="258"/>
                </a:cubicBezTo>
                <a:cubicBezTo>
                  <a:pt x="1484" y="258"/>
                  <a:pt x="1311" y="512"/>
                  <a:pt x="1311" y="512"/>
                </a:cubicBezTo>
                <a:cubicBezTo>
                  <a:pt x="1311" y="512"/>
                  <a:pt x="1281" y="207"/>
                  <a:pt x="1006" y="65"/>
                </a:cubicBezTo>
                <a:cubicBezTo>
                  <a:pt x="922" y="21"/>
                  <a:pt x="832" y="1"/>
                  <a:pt x="743"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3"/>
          <p:cNvSpPr/>
          <p:nvPr/>
        </p:nvSpPr>
        <p:spPr>
          <a:xfrm>
            <a:off x="5814644" y="2453928"/>
            <a:ext cx="320601" cy="249999"/>
          </a:xfrm>
          <a:custGeom>
            <a:avLst/>
            <a:gdLst/>
            <a:ahLst/>
            <a:cxnLst/>
            <a:rect l="l" t="t" r="r" b="b"/>
            <a:pathLst>
              <a:path w="2552" h="1990" extrusionOk="0">
                <a:moveTo>
                  <a:pt x="864" y="69"/>
                </a:moveTo>
                <a:cubicBezTo>
                  <a:pt x="945" y="69"/>
                  <a:pt x="1026" y="89"/>
                  <a:pt x="1108" y="130"/>
                </a:cubicBezTo>
                <a:cubicBezTo>
                  <a:pt x="1362" y="262"/>
                  <a:pt x="1403" y="546"/>
                  <a:pt x="1403" y="557"/>
                </a:cubicBezTo>
                <a:lnTo>
                  <a:pt x="1413" y="638"/>
                </a:lnTo>
                <a:lnTo>
                  <a:pt x="1464" y="566"/>
                </a:lnTo>
                <a:cubicBezTo>
                  <a:pt x="1464" y="566"/>
                  <a:pt x="1636" y="333"/>
                  <a:pt x="1921" y="323"/>
                </a:cubicBezTo>
                <a:lnTo>
                  <a:pt x="1932" y="323"/>
                </a:lnTo>
                <a:cubicBezTo>
                  <a:pt x="2216" y="323"/>
                  <a:pt x="2450" y="557"/>
                  <a:pt x="2460" y="851"/>
                </a:cubicBezTo>
                <a:cubicBezTo>
                  <a:pt x="2480" y="1492"/>
                  <a:pt x="1779" y="1878"/>
                  <a:pt x="1108" y="1919"/>
                </a:cubicBezTo>
                <a:cubicBezTo>
                  <a:pt x="529" y="1573"/>
                  <a:pt x="81" y="91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22"/>
                  <a:pt x="2256" y="261"/>
                  <a:pt x="1938" y="261"/>
                </a:cubicBezTo>
                <a:cubicBezTo>
                  <a:pt x="1933" y="261"/>
                  <a:pt x="1927" y="261"/>
                  <a:pt x="1921" y="262"/>
                </a:cubicBezTo>
                <a:cubicBezTo>
                  <a:pt x="1688" y="262"/>
                  <a:pt x="1525" y="394"/>
                  <a:pt x="1453" y="475"/>
                </a:cubicBezTo>
                <a:cubicBezTo>
                  <a:pt x="1423" y="374"/>
                  <a:pt x="1342" y="180"/>
                  <a:pt x="1139" y="69"/>
                </a:cubicBezTo>
                <a:cubicBezTo>
                  <a:pt x="1052" y="22"/>
                  <a:pt x="958" y="0"/>
                  <a:pt x="86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3"/>
          <p:cNvSpPr/>
          <p:nvPr/>
        </p:nvSpPr>
        <p:spPr>
          <a:xfrm>
            <a:off x="5814644" y="2453928"/>
            <a:ext cx="320601" cy="249999"/>
          </a:xfrm>
          <a:custGeom>
            <a:avLst/>
            <a:gdLst/>
            <a:ahLst/>
            <a:cxnLst/>
            <a:rect l="l" t="t" r="r" b="b"/>
            <a:pathLst>
              <a:path w="2552" h="1990" extrusionOk="0">
                <a:moveTo>
                  <a:pt x="864" y="69"/>
                </a:moveTo>
                <a:cubicBezTo>
                  <a:pt x="945" y="69"/>
                  <a:pt x="1026" y="89"/>
                  <a:pt x="1108" y="130"/>
                </a:cubicBezTo>
                <a:cubicBezTo>
                  <a:pt x="1362" y="262"/>
                  <a:pt x="1403" y="546"/>
                  <a:pt x="1403" y="557"/>
                </a:cubicBezTo>
                <a:cubicBezTo>
                  <a:pt x="1403" y="566"/>
                  <a:pt x="1413" y="577"/>
                  <a:pt x="1433" y="587"/>
                </a:cubicBezTo>
                <a:cubicBezTo>
                  <a:pt x="1444" y="587"/>
                  <a:pt x="1453" y="577"/>
                  <a:pt x="1464" y="566"/>
                </a:cubicBezTo>
                <a:cubicBezTo>
                  <a:pt x="1464" y="566"/>
                  <a:pt x="1636" y="333"/>
                  <a:pt x="1921" y="323"/>
                </a:cubicBezTo>
                <a:lnTo>
                  <a:pt x="1932" y="323"/>
                </a:lnTo>
                <a:cubicBezTo>
                  <a:pt x="2216" y="323"/>
                  <a:pt x="2450" y="557"/>
                  <a:pt x="2460" y="851"/>
                </a:cubicBezTo>
                <a:cubicBezTo>
                  <a:pt x="2480" y="1492"/>
                  <a:pt x="1779" y="1878"/>
                  <a:pt x="1108" y="1919"/>
                </a:cubicBezTo>
                <a:cubicBezTo>
                  <a:pt x="529" y="1573"/>
                  <a:pt x="81" y="90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16"/>
                  <a:pt x="2246" y="252"/>
                  <a:pt x="1932" y="252"/>
                </a:cubicBezTo>
                <a:lnTo>
                  <a:pt x="1921" y="252"/>
                </a:lnTo>
                <a:cubicBezTo>
                  <a:pt x="1688" y="262"/>
                  <a:pt x="1535" y="394"/>
                  <a:pt x="1453" y="475"/>
                </a:cubicBezTo>
                <a:cubicBezTo>
                  <a:pt x="1423" y="363"/>
                  <a:pt x="1342" y="180"/>
                  <a:pt x="1139" y="69"/>
                </a:cubicBezTo>
                <a:cubicBezTo>
                  <a:pt x="1052" y="22"/>
                  <a:pt x="958" y="0"/>
                  <a:pt x="86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3"/>
          <p:cNvSpPr/>
          <p:nvPr/>
        </p:nvSpPr>
        <p:spPr>
          <a:xfrm>
            <a:off x="4261637" y="4171884"/>
            <a:ext cx="278516" cy="271984"/>
          </a:xfrm>
          <a:custGeom>
            <a:avLst/>
            <a:gdLst/>
            <a:ahLst/>
            <a:cxnLst/>
            <a:rect l="l" t="t" r="r" b="b"/>
            <a:pathLst>
              <a:path w="2217" h="2165" extrusionOk="0">
                <a:moveTo>
                  <a:pt x="890" y="0"/>
                </a:moveTo>
                <a:cubicBezTo>
                  <a:pt x="605" y="0"/>
                  <a:pt x="365" y="104"/>
                  <a:pt x="214" y="270"/>
                </a:cubicBezTo>
                <a:cubicBezTo>
                  <a:pt x="0" y="493"/>
                  <a:pt x="0" y="859"/>
                  <a:pt x="224" y="1073"/>
                </a:cubicBezTo>
                <a:cubicBezTo>
                  <a:pt x="366" y="1209"/>
                  <a:pt x="537" y="1233"/>
                  <a:pt x="643" y="1233"/>
                </a:cubicBezTo>
                <a:cubicBezTo>
                  <a:pt x="703" y="1233"/>
                  <a:pt x="742" y="1225"/>
                  <a:pt x="742" y="1225"/>
                </a:cubicBezTo>
                <a:lnTo>
                  <a:pt x="742" y="1225"/>
                </a:lnTo>
                <a:cubicBezTo>
                  <a:pt x="742" y="1225"/>
                  <a:pt x="559" y="1469"/>
                  <a:pt x="651" y="1764"/>
                </a:cubicBezTo>
                <a:cubicBezTo>
                  <a:pt x="718" y="2005"/>
                  <a:pt x="947" y="2165"/>
                  <a:pt x="1190" y="2165"/>
                </a:cubicBezTo>
                <a:cubicBezTo>
                  <a:pt x="1244" y="2165"/>
                  <a:pt x="1298" y="2157"/>
                  <a:pt x="1352" y="2140"/>
                </a:cubicBezTo>
                <a:cubicBezTo>
                  <a:pt x="1820" y="2008"/>
                  <a:pt x="2217" y="1398"/>
                  <a:pt x="1982" y="473"/>
                </a:cubicBezTo>
                <a:cubicBezTo>
                  <a:pt x="1602" y="136"/>
                  <a:pt x="1217" y="0"/>
                  <a:pt x="890"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3"/>
          <p:cNvSpPr/>
          <p:nvPr/>
        </p:nvSpPr>
        <p:spPr>
          <a:xfrm>
            <a:off x="4256486" y="4167235"/>
            <a:ext cx="281154" cy="281280"/>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2" y="2162"/>
                  <a:pt x="1280" y="2169"/>
                  <a:pt x="1229" y="2169"/>
                </a:cubicBezTo>
                <a:cubicBezTo>
                  <a:pt x="999" y="2169"/>
                  <a:pt x="789" y="2024"/>
                  <a:pt x="722" y="1791"/>
                </a:cubicBezTo>
                <a:cubicBezTo>
                  <a:pt x="641" y="1517"/>
                  <a:pt x="814" y="1293"/>
                  <a:pt x="814" y="1283"/>
                </a:cubicBezTo>
                <a:lnTo>
                  <a:pt x="864" y="1212"/>
                </a:lnTo>
                <a:lnTo>
                  <a:pt x="783" y="1232"/>
                </a:lnTo>
                <a:cubicBezTo>
                  <a:pt x="780" y="1232"/>
                  <a:pt x="746" y="1238"/>
                  <a:pt x="696" y="1238"/>
                </a:cubicBezTo>
                <a:cubicBezTo>
                  <a:pt x="594" y="1238"/>
                  <a:pt x="421" y="1215"/>
                  <a:pt x="285" y="1079"/>
                </a:cubicBezTo>
                <a:cubicBezTo>
                  <a:pt x="82" y="876"/>
                  <a:pt x="72" y="541"/>
                  <a:pt x="275" y="327"/>
                </a:cubicBezTo>
                <a:cubicBezTo>
                  <a:pt x="445" y="145"/>
                  <a:pt x="667" y="68"/>
                  <a:pt x="903" y="68"/>
                </a:cubicBezTo>
                <a:close/>
                <a:moveTo>
                  <a:pt x="904" y="1"/>
                </a:moveTo>
                <a:cubicBezTo>
                  <a:pt x="649" y="1"/>
                  <a:pt x="409" y="86"/>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lnTo>
                  <a:pt x="2054" y="490"/>
                </a:lnTo>
                <a:lnTo>
                  <a:pt x="2044" y="490"/>
                </a:lnTo>
                <a:cubicBezTo>
                  <a:pt x="1724" y="201"/>
                  <a:pt x="1296" y="1"/>
                  <a:pt x="90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3"/>
          <p:cNvSpPr/>
          <p:nvPr/>
        </p:nvSpPr>
        <p:spPr>
          <a:xfrm>
            <a:off x="4256486" y="4167235"/>
            <a:ext cx="281154" cy="281280"/>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4" y="2161"/>
                  <a:pt x="1283" y="2168"/>
                  <a:pt x="1234" y="2168"/>
                </a:cubicBezTo>
                <a:cubicBezTo>
                  <a:pt x="1002" y="2168"/>
                  <a:pt x="789" y="2018"/>
                  <a:pt x="722" y="1791"/>
                </a:cubicBezTo>
                <a:cubicBezTo>
                  <a:pt x="641" y="1517"/>
                  <a:pt x="814" y="1293"/>
                  <a:pt x="814" y="1283"/>
                </a:cubicBezTo>
                <a:cubicBezTo>
                  <a:pt x="824" y="1273"/>
                  <a:pt x="824" y="1262"/>
                  <a:pt x="814" y="1252"/>
                </a:cubicBezTo>
                <a:cubicBezTo>
                  <a:pt x="814" y="1232"/>
                  <a:pt x="794" y="1232"/>
                  <a:pt x="783" y="1232"/>
                </a:cubicBezTo>
                <a:cubicBezTo>
                  <a:pt x="780" y="1232"/>
                  <a:pt x="748" y="1238"/>
                  <a:pt x="698" y="1238"/>
                </a:cubicBezTo>
                <a:cubicBezTo>
                  <a:pt x="598" y="1238"/>
                  <a:pt x="428" y="1215"/>
                  <a:pt x="285" y="1079"/>
                </a:cubicBezTo>
                <a:cubicBezTo>
                  <a:pt x="82" y="876"/>
                  <a:pt x="72" y="541"/>
                  <a:pt x="275" y="327"/>
                </a:cubicBezTo>
                <a:cubicBezTo>
                  <a:pt x="445" y="145"/>
                  <a:pt x="667" y="68"/>
                  <a:pt x="903" y="68"/>
                </a:cubicBezTo>
                <a:close/>
                <a:moveTo>
                  <a:pt x="907" y="0"/>
                </a:moveTo>
                <a:cubicBezTo>
                  <a:pt x="651" y="0"/>
                  <a:pt x="410" y="85"/>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cubicBezTo>
                  <a:pt x="2054" y="500"/>
                  <a:pt x="2054" y="490"/>
                  <a:pt x="2044" y="480"/>
                </a:cubicBezTo>
                <a:cubicBezTo>
                  <a:pt x="1724" y="197"/>
                  <a:pt x="1298" y="0"/>
                  <a:pt x="90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3"/>
          <p:cNvSpPr/>
          <p:nvPr/>
        </p:nvSpPr>
        <p:spPr>
          <a:xfrm>
            <a:off x="4441661" y="3580681"/>
            <a:ext cx="293843" cy="265074"/>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3"/>
          <p:cNvSpPr/>
          <p:nvPr/>
        </p:nvSpPr>
        <p:spPr>
          <a:xfrm>
            <a:off x="4435380" y="3575279"/>
            <a:ext cx="291205" cy="274245"/>
          </a:xfrm>
          <a:custGeom>
            <a:avLst/>
            <a:gdLst/>
            <a:ahLst/>
            <a:cxnLst/>
            <a:rect l="l" t="t" r="r" b="b"/>
            <a:pathLst>
              <a:path w="2318" h="2183" extrusionOk="0">
                <a:moveTo>
                  <a:pt x="1401" y="73"/>
                </a:moveTo>
                <a:cubicBezTo>
                  <a:pt x="1480" y="73"/>
                  <a:pt x="1560" y="91"/>
                  <a:pt x="1636" y="129"/>
                </a:cubicBezTo>
                <a:cubicBezTo>
                  <a:pt x="2216" y="403"/>
                  <a:pt x="2246" y="1207"/>
                  <a:pt x="1972" y="1827"/>
                </a:cubicBezTo>
                <a:cubicBezTo>
                  <a:pt x="1689" y="2004"/>
                  <a:pt x="1348" y="2113"/>
                  <a:pt x="1033" y="2113"/>
                </a:cubicBezTo>
                <a:cubicBezTo>
                  <a:pt x="715" y="2113"/>
                  <a:pt x="423" y="2001"/>
                  <a:pt x="244" y="1736"/>
                </a:cubicBezTo>
                <a:cubicBezTo>
                  <a:pt x="81" y="1492"/>
                  <a:pt x="142" y="1166"/>
                  <a:pt x="386" y="1004"/>
                </a:cubicBezTo>
                <a:cubicBezTo>
                  <a:pt x="488" y="922"/>
                  <a:pt x="610" y="902"/>
                  <a:pt x="701" y="902"/>
                </a:cubicBezTo>
                <a:cubicBezTo>
                  <a:pt x="813" y="902"/>
                  <a:pt x="895" y="932"/>
                  <a:pt x="895" y="932"/>
                </a:cubicBezTo>
                <a:cubicBezTo>
                  <a:pt x="904" y="932"/>
                  <a:pt x="925" y="932"/>
                  <a:pt x="935" y="922"/>
                </a:cubicBezTo>
                <a:cubicBezTo>
                  <a:pt x="945" y="912"/>
                  <a:pt x="945" y="891"/>
                  <a:pt x="935" y="882"/>
                </a:cubicBezTo>
                <a:cubicBezTo>
                  <a:pt x="935" y="882"/>
                  <a:pt x="803" y="627"/>
                  <a:pt x="925" y="363"/>
                </a:cubicBezTo>
                <a:cubicBezTo>
                  <a:pt x="1019" y="182"/>
                  <a:pt x="1206" y="73"/>
                  <a:pt x="1401" y="73"/>
                </a:cubicBezTo>
                <a:close/>
                <a:moveTo>
                  <a:pt x="1413" y="0"/>
                </a:moveTo>
                <a:cubicBezTo>
                  <a:pt x="1187" y="0"/>
                  <a:pt x="967" y="127"/>
                  <a:pt x="864" y="333"/>
                </a:cubicBezTo>
                <a:cubicBezTo>
                  <a:pt x="762" y="546"/>
                  <a:pt x="813" y="739"/>
                  <a:pt x="843" y="841"/>
                </a:cubicBezTo>
                <a:cubicBezTo>
                  <a:pt x="810" y="834"/>
                  <a:pt x="766" y="829"/>
                  <a:pt x="714" y="829"/>
                </a:cubicBezTo>
                <a:cubicBezTo>
                  <a:pt x="607" y="829"/>
                  <a:pt x="469" y="853"/>
                  <a:pt x="346" y="943"/>
                </a:cubicBezTo>
                <a:cubicBezTo>
                  <a:pt x="71" y="1126"/>
                  <a:pt x="0" y="1501"/>
                  <a:pt x="193" y="1776"/>
                </a:cubicBezTo>
                <a:cubicBezTo>
                  <a:pt x="376" y="2061"/>
                  <a:pt x="691" y="2183"/>
                  <a:pt x="1026" y="2183"/>
                </a:cubicBezTo>
                <a:cubicBezTo>
                  <a:pt x="1362" y="2183"/>
                  <a:pt x="1718" y="2061"/>
                  <a:pt x="2023" y="1878"/>
                </a:cubicBezTo>
                <a:cubicBezTo>
                  <a:pt x="2023" y="1878"/>
                  <a:pt x="2033" y="1867"/>
                  <a:pt x="2033" y="1858"/>
                </a:cubicBezTo>
                <a:cubicBezTo>
                  <a:pt x="2318" y="1207"/>
                  <a:pt x="2287" y="363"/>
                  <a:pt x="1667" y="58"/>
                </a:cubicBezTo>
                <a:cubicBezTo>
                  <a:pt x="1586" y="18"/>
                  <a:pt x="1499" y="0"/>
                  <a:pt x="1413"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3"/>
          <p:cNvSpPr/>
          <p:nvPr/>
        </p:nvSpPr>
        <p:spPr>
          <a:xfrm>
            <a:off x="4561761" y="2514857"/>
            <a:ext cx="1103512" cy="1422731"/>
          </a:xfrm>
          <a:custGeom>
            <a:avLst/>
            <a:gdLst/>
            <a:ahLst/>
            <a:cxnLst/>
            <a:rect l="l" t="t" r="r" b="b"/>
            <a:pathLst>
              <a:path w="8784" h="11325" extrusionOk="0">
                <a:moveTo>
                  <a:pt x="2094" y="0"/>
                </a:moveTo>
                <a:cubicBezTo>
                  <a:pt x="1535" y="0"/>
                  <a:pt x="1007" y="214"/>
                  <a:pt x="610" y="610"/>
                </a:cubicBezTo>
                <a:cubicBezTo>
                  <a:pt x="214" y="1007"/>
                  <a:pt x="0" y="1536"/>
                  <a:pt x="0" y="2094"/>
                </a:cubicBezTo>
                <a:cubicBezTo>
                  <a:pt x="0" y="2654"/>
                  <a:pt x="214" y="3182"/>
                  <a:pt x="610" y="3579"/>
                </a:cubicBezTo>
                <a:lnTo>
                  <a:pt x="8275" y="11244"/>
                </a:lnTo>
                <a:cubicBezTo>
                  <a:pt x="8336" y="11295"/>
                  <a:pt x="8408" y="11325"/>
                  <a:pt x="8478" y="11325"/>
                </a:cubicBezTo>
                <a:cubicBezTo>
                  <a:pt x="8550" y="11325"/>
                  <a:pt x="8621" y="11295"/>
                  <a:pt x="8672" y="11244"/>
                </a:cubicBezTo>
                <a:cubicBezTo>
                  <a:pt x="8783" y="11132"/>
                  <a:pt x="8783" y="10959"/>
                  <a:pt x="8672" y="10847"/>
                </a:cubicBezTo>
                <a:lnTo>
                  <a:pt x="1007" y="3182"/>
                </a:lnTo>
                <a:cubicBezTo>
                  <a:pt x="407" y="2582"/>
                  <a:pt x="407" y="1606"/>
                  <a:pt x="1007" y="1007"/>
                </a:cubicBezTo>
                <a:cubicBezTo>
                  <a:pt x="1301" y="722"/>
                  <a:pt x="1688" y="560"/>
                  <a:pt x="2094" y="560"/>
                </a:cubicBezTo>
                <a:cubicBezTo>
                  <a:pt x="2511" y="560"/>
                  <a:pt x="2898" y="722"/>
                  <a:pt x="3182" y="1007"/>
                </a:cubicBezTo>
                <a:cubicBezTo>
                  <a:pt x="3238" y="1063"/>
                  <a:pt x="3312" y="1091"/>
                  <a:pt x="3385" y="1091"/>
                </a:cubicBezTo>
                <a:cubicBezTo>
                  <a:pt x="3459" y="1091"/>
                  <a:pt x="3533" y="1063"/>
                  <a:pt x="3589" y="1007"/>
                </a:cubicBezTo>
                <a:cubicBezTo>
                  <a:pt x="3691" y="895"/>
                  <a:pt x="3691" y="722"/>
                  <a:pt x="3589" y="610"/>
                </a:cubicBezTo>
                <a:cubicBezTo>
                  <a:pt x="3192" y="214"/>
                  <a:pt x="2663" y="0"/>
                  <a:pt x="2094"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3"/>
          <p:cNvSpPr/>
          <p:nvPr/>
        </p:nvSpPr>
        <p:spPr>
          <a:xfrm>
            <a:off x="4556610" y="2509706"/>
            <a:ext cx="1109919" cy="1433033"/>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1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05"/>
                </a:lnTo>
                <a:cubicBezTo>
                  <a:pt x="8357" y="11366"/>
                  <a:pt x="8428" y="11407"/>
                  <a:pt x="8519" y="11407"/>
                </a:cubicBezTo>
                <a:cubicBezTo>
                  <a:pt x="8601" y="11407"/>
                  <a:pt x="8682" y="11366"/>
                  <a:pt x="8743" y="11305"/>
                </a:cubicBezTo>
                <a:cubicBezTo>
                  <a:pt x="8794" y="11254"/>
                  <a:pt x="8835" y="11173"/>
                  <a:pt x="8835" y="11092"/>
                </a:cubicBezTo>
                <a:cubicBezTo>
                  <a:pt x="8835" y="11000"/>
                  <a:pt x="879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3"/>
          <p:cNvSpPr/>
          <p:nvPr/>
        </p:nvSpPr>
        <p:spPr>
          <a:xfrm>
            <a:off x="4556610" y="2509706"/>
            <a:ext cx="1109919" cy="1433033"/>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0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15"/>
                </a:lnTo>
                <a:cubicBezTo>
                  <a:pt x="8357" y="11366"/>
                  <a:pt x="8428" y="11407"/>
                  <a:pt x="8519" y="11407"/>
                </a:cubicBezTo>
                <a:cubicBezTo>
                  <a:pt x="8601" y="11407"/>
                  <a:pt x="8682" y="11366"/>
                  <a:pt x="8743" y="11315"/>
                </a:cubicBezTo>
                <a:cubicBezTo>
                  <a:pt x="8804" y="11254"/>
                  <a:pt x="8835" y="11173"/>
                  <a:pt x="8835" y="11092"/>
                </a:cubicBezTo>
                <a:cubicBezTo>
                  <a:pt x="8835" y="11000"/>
                  <a:pt x="880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3"/>
          <p:cNvSpPr/>
          <p:nvPr/>
        </p:nvSpPr>
        <p:spPr>
          <a:xfrm>
            <a:off x="5593540" y="3256813"/>
            <a:ext cx="1104894" cy="1255521"/>
          </a:xfrm>
          <a:custGeom>
            <a:avLst/>
            <a:gdLst/>
            <a:ahLst/>
            <a:cxnLst/>
            <a:rect l="l" t="t" r="r" b="b"/>
            <a:pathLst>
              <a:path w="8795" h="9994" extrusionOk="0">
                <a:moveTo>
                  <a:pt x="2228" y="1"/>
                </a:moveTo>
                <a:cubicBezTo>
                  <a:pt x="2878" y="652"/>
                  <a:pt x="2878" y="1709"/>
                  <a:pt x="2228" y="2359"/>
                </a:cubicBezTo>
                <a:cubicBezTo>
                  <a:pt x="1899" y="2688"/>
                  <a:pt x="1471" y="2851"/>
                  <a:pt x="1042" y="2851"/>
                </a:cubicBezTo>
                <a:cubicBezTo>
                  <a:pt x="674" y="2851"/>
                  <a:pt x="306" y="2731"/>
                  <a:pt x="1" y="2491"/>
                </a:cubicBezTo>
                <a:lnTo>
                  <a:pt x="1" y="2491"/>
                </a:lnTo>
                <a:cubicBezTo>
                  <a:pt x="977" y="3356"/>
                  <a:pt x="6609" y="8499"/>
                  <a:pt x="5115" y="9993"/>
                </a:cubicBezTo>
                <a:cubicBezTo>
                  <a:pt x="8795" y="6324"/>
                  <a:pt x="3274" y="956"/>
                  <a:pt x="2350" y="112"/>
                </a:cubicBezTo>
                <a:cubicBezTo>
                  <a:pt x="2309" y="72"/>
                  <a:pt x="2268" y="42"/>
                  <a:pt x="2228"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3"/>
          <p:cNvSpPr/>
          <p:nvPr/>
        </p:nvSpPr>
        <p:spPr>
          <a:xfrm>
            <a:off x="5591027" y="3252918"/>
            <a:ext cx="809795" cy="1263310"/>
          </a:xfrm>
          <a:custGeom>
            <a:avLst/>
            <a:gdLst/>
            <a:ahLst/>
            <a:cxnLst/>
            <a:rect l="l" t="t" r="r" b="b"/>
            <a:pathLst>
              <a:path w="6446" h="10056" extrusionOk="0">
                <a:moveTo>
                  <a:pt x="2532" y="337"/>
                </a:moveTo>
                <a:lnTo>
                  <a:pt x="2532" y="337"/>
                </a:lnTo>
                <a:cubicBezTo>
                  <a:pt x="3457" y="1231"/>
                  <a:pt x="6294" y="4159"/>
                  <a:pt x="6355" y="7026"/>
                </a:cubicBezTo>
                <a:cubicBezTo>
                  <a:pt x="6375" y="8032"/>
                  <a:pt x="6039" y="8947"/>
                  <a:pt x="5358" y="9730"/>
                </a:cubicBezTo>
                <a:cubicBezTo>
                  <a:pt x="5409" y="9618"/>
                  <a:pt x="5429" y="9475"/>
                  <a:pt x="5419" y="9333"/>
                </a:cubicBezTo>
                <a:cubicBezTo>
                  <a:pt x="5368" y="7503"/>
                  <a:pt x="1638" y="3945"/>
                  <a:pt x="336" y="2756"/>
                </a:cubicBezTo>
                <a:lnTo>
                  <a:pt x="336" y="2756"/>
                </a:lnTo>
                <a:cubicBezTo>
                  <a:pt x="568" y="2867"/>
                  <a:pt x="817" y="2921"/>
                  <a:pt x="1065" y="2921"/>
                </a:cubicBezTo>
                <a:cubicBezTo>
                  <a:pt x="1502" y="2921"/>
                  <a:pt x="1937" y="2752"/>
                  <a:pt x="2268" y="2420"/>
                </a:cubicBezTo>
                <a:cubicBezTo>
                  <a:pt x="2837" y="1851"/>
                  <a:pt x="2919" y="987"/>
                  <a:pt x="2532" y="337"/>
                </a:cubicBezTo>
                <a:close/>
                <a:moveTo>
                  <a:pt x="2268" y="1"/>
                </a:moveTo>
                <a:lnTo>
                  <a:pt x="2217" y="52"/>
                </a:lnTo>
                <a:lnTo>
                  <a:pt x="2227" y="52"/>
                </a:lnTo>
                <a:cubicBezTo>
                  <a:pt x="2858" y="692"/>
                  <a:pt x="2858" y="1729"/>
                  <a:pt x="2217" y="2370"/>
                </a:cubicBezTo>
                <a:cubicBezTo>
                  <a:pt x="1899" y="2688"/>
                  <a:pt x="1481" y="2849"/>
                  <a:pt x="1061" y="2849"/>
                </a:cubicBezTo>
                <a:cubicBezTo>
                  <a:pt x="702" y="2849"/>
                  <a:pt x="341" y="2731"/>
                  <a:pt x="41" y="2492"/>
                </a:cubicBezTo>
                <a:lnTo>
                  <a:pt x="1" y="2542"/>
                </a:lnTo>
                <a:cubicBezTo>
                  <a:pt x="885" y="3335"/>
                  <a:pt x="5297" y="7372"/>
                  <a:pt x="5348" y="9333"/>
                </a:cubicBezTo>
                <a:cubicBezTo>
                  <a:pt x="5358" y="9608"/>
                  <a:pt x="5277" y="9832"/>
                  <a:pt x="5114" y="10004"/>
                </a:cubicBezTo>
                <a:lnTo>
                  <a:pt x="5165" y="10055"/>
                </a:lnTo>
                <a:cubicBezTo>
                  <a:pt x="6019" y="9191"/>
                  <a:pt x="6446" y="8174"/>
                  <a:pt x="6416" y="7026"/>
                </a:cubicBezTo>
                <a:cubicBezTo>
                  <a:pt x="6355" y="3915"/>
                  <a:pt x="3061" y="723"/>
                  <a:pt x="2400" y="113"/>
                </a:cubicBezTo>
                <a:cubicBezTo>
                  <a:pt x="2349" y="82"/>
                  <a:pt x="2309" y="42"/>
                  <a:pt x="226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3"/>
          <p:cNvSpPr/>
          <p:nvPr/>
        </p:nvSpPr>
        <p:spPr>
          <a:xfrm>
            <a:off x="5588515" y="3252039"/>
            <a:ext cx="812307" cy="1265446"/>
          </a:xfrm>
          <a:custGeom>
            <a:avLst/>
            <a:gdLst/>
            <a:ahLst/>
            <a:cxnLst/>
            <a:rect l="l" t="t" r="r" b="b"/>
            <a:pathLst>
              <a:path w="6466" h="10073" extrusionOk="0">
                <a:moveTo>
                  <a:pt x="2552" y="344"/>
                </a:moveTo>
                <a:cubicBezTo>
                  <a:pt x="3488" y="1248"/>
                  <a:pt x="6314" y="4176"/>
                  <a:pt x="6364" y="7033"/>
                </a:cubicBezTo>
                <a:cubicBezTo>
                  <a:pt x="6395" y="8039"/>
                  <a:pt x="6059" y="8954"/>
                  <a:pt x="5388" y="9737"/>
                </a:cubicBezTo>
                <a:cubicBezTo>
                  <a:pt x="5429" y="9615"/>
                  <a:pt x="5449" y="9482"/>
                  <a:pt x="5439" y="9340"/>
                </a:cubicBezTo>
                <a:cubicBezTo>
                  <a:pt x="5388" y="7510"/>
                  <a:pt x="1667" y="3952"/>
                  <a:pt x="356" y="2763"/>
                </a:cubicBezTo>
                <a:lnTo>
                  <a:pt x="356" y="2763"/>
                </a:lnTo>
                <a:cubicBezTo>
                  <a:pt x="588" y="2874"/>
                  <a:pt x="837" y="2928"/>
                  <a:pt x="1085" y="2928"/>
                </a:cubicBezTo>
                <a:cubicBezTo>
                  <a:pt x="1522" y="2928"/>
                  <a:pt x="1957" y="2759"/>
                  <a:pt x="2288" y="2427"/>
                </a:cubicBezTo>
                <a:cubicBezTo>
                  <a:pt x="2857" y="1858"/>
                  <a:pt x="2939" y="1004"/>
                  <a:pt x="2552" y="344"/>
                </a:cubicBezTo>
                <a:close/>
                <a:moveTo>
                  <a:pt x="2266" y="1"/>
                </a:moveTo>
                <a:cubicBezTo>
                  <a:pt x="2257" y="1"/>
                  <a:pt x="2247" y="3"/>
                  <a:pt x="2237" y="8"/>
                </a:cubicBezTo>
                <a:cubicBezTo>
                  <a:pt x="2227" y="19"/>
                  <a:pt x="2227" y="49"/>
                  <a:pt x="2237" y="59"/>
                </a:cubicBezTo>
                <a:cubicBezTo>
                  <a:pt x="2878" y="699"/>
                  <a:pt x="2878" y="1736"/>
                  <a:pt x="2237" y="2377"/>
                </a:cubicBezTo>
                <a:cubicBezTo>
                  <a:pt x="1919" y="2695"/>
                  <a:pt x="1501" y="2856"/>
                  <a:pt x="1081" y="2856"/>
                </a:cubicBezTo>
                <a:cubicBezTo>
                  <a:pt x="722" y="2856"/>
                  <a:pt x="361" y="2738"/>
                  <a:pt x="61" y="2499"/>
                </a:cubicBezTo>
                <a:cubicBezTo>
                  <a:pt x="56" y="2494"/>
                  <a:pt x="49" y="2491"/>
                  <a:pt x="40" y="2491"/>
                </a:cubicBezTo>
                <a:cubicBezTo>
                  <a:pt x="31" y="2491"/>
                  <a:pt x="21" y="2494"/>
                  <a:pt x="11" y="2499"/>
                </a:cubicBezTo>
                <a:cubicBezTo>
                  <a:pt x="0" y="2519"/>
                  <a:pt x="0" y="2540"/>
                  <a:pt x="21" y="2549"/>
                </a:cubicBezTo>
                <a:cubicBezTo>
                  <a:pt x="905" y="3342"/>
                  <a:pt x="5317" y="7379"/>
                  <a:pt x="5368" y="9340"/>
                </a:cubicBezTo>
                <a:cubicBezTo>
                  <a:pt x="5378" y="9615"/>
                  <a:pt x="5297" y="9839"/>
                  <a:pt x="5134" y="10011"/>
                </a:cubicBezTo>
                <a:cubicBezTo>
                  <a:pt x="5124" y="10011"/>
                  <a:pt x="5124" y="10022"/>
                  <a:pt x="5124" y="10031"/>
                </a:cubicBezTo>
                <a:cubicBezTo>
                  <a:pt x="5124" y="10042"/>
                  <a:pt x="5124" y="10052"/>
                  <a:pt x="5134" y="10062"/>
                </a:cubicBezTo>
                <a:cubicBezTo>
                  <a:pt x="5134" y="10062"/>
                  <a:pt x="5144" y="10072"/>
                  <a:pt x="5155" y="10072"/>
                </a:cubicBezTo>
                <a:cubicBezTo>
                  <a:pt x="5164" y="10072"/>
                  <a:pt x="5175" y="10062"/>
                  <a:pt x="5185" y="10062"/>
                </a:cubicBezTo>
                <a:cubicBezTo>
                  <a:pt x="6039" y="9198"/>
                  <a:pt x="6466" y="8181"/>
                  <a:pt x="6436" y="7033"/>
                </a:cubicBezTo>
                <a:cubicBezTo>
                  <a:pt x="6375" y="3922"/>
                  <a:pt x="3081" y="730"/>
                  <a:pt x="2420" y="120"/>
                </a:cubicBezTo>
                <a:cubicBezTo>
                  <a:pt x="2369" y="89"/>
                  <a:pt x="2329" y="49"/>
                  <a:pt x="2288" y="8"/>
                </a:cubicBezTo>
                <a:cubicBezTo>
                  <a:pt x="2283" y="3"/>
                  <a:pt x="2275" y="1"/>
                  <a:pt x="2266"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3"/>
          <p:cNvSpPr/>
          <p:nvPr/>
        </p:nvSpPr>
        <p:spPr>
          <a:xfrm>
            <a:off x="5888639" y="2970759"/>
            <a:ext cx="1095849" cy="1541575"/>
          </a:xfrm>
          <a:custGeom>
            <a:avLst/>
            <a:gdLst/>
            <a:ahLst/>
            <a:cxnLst/>
            <a:rect l="l" t="t" r="r" b="b"/>
            <a:pathLst>
              <a:path w="8723" h="12271" extrusionOk="0">
                <a:moveTo>
                  <a:pt x="2328" y="1"/>
                </a:moveTo>
                <a:cubicBezTo>
                  <a:pt x="2897" y="661"/>
                  <a:pt x="2867" y="1648"/>
                  <a:pt x="2247" y="2278"/>
                </a:cubicBezTo>
                <a:cubicBezTo>
                  <a:pt x="1917" y="2603"/>
                  <a:pt x="1488" y="2766"/>
                  <a:pt x="1059" y="2766"/>
                </a:cubicBezTo>
                <a:cubicBezTo>
                  <a:pt x="684" y="2766"/>
                  <a:pt x="309" y="2641"/>
                  <a:pt x="1" y="2389"/>
                </a:cubicBezTo>
                <a:lnTo>
                  <a:pt x="1" y="2389"/>
                </a:lnTo>
                <a:cubicBezTo>
                  <a:pt x="924" y="3232"/>
                  <a:pt x="6430" y="8586"/>
                  <a:pt x="2782" y="12255"/>
                </a:cubicBezTo>
                <a:lnTo>
                  <a:pt x="2782" y="12255"/>
                </a:lnTo>
                <a:cubicBezTo>
                  <a:pt x="8723" y="6294"/>
                  <a:pt x="3141" y="752"/>
                  <a:pt x="2328" y="1"/>
                </a:cubicBezTo>
                <a:close/>
                <a:moveTo>
                  <a:pt x="2782" y="12255"/>
                </a:moveTo>
                <a:cubicBezTo>
                  <a:pt x="2776" y="12260"/>
                  <a:pt x="2771" y="12265"/>
                  <a:pt x="2766" y="12270"/>
                </a:cubicBezTo>
                <a:cubicBezTo>
                  <a:pt x="2771" y="12265"/>
                  <a:pt x="2776" y="12260"/>
                  <a:pt x="2782" y="12255"/>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3"/>
          <p:cNvSpPr/>
          <p:nvPr/>
        </p:nvSpPr>
        <p:spPr>
          <a:xfrm>
            <a:off x="5886126" y="2968247"/>
            <a:ext cx="701127" cy="1547982"/>
          </a:xfrm>
          <a:custGeom>
            <a:avLst/>
            <a:gdLst/>
            <a:ahLst/>
            <a:cxnLst/>
            <a:rect l="l" t="t" r="r" b="b"/>
            <a:pathLst>
              <a:path w="5581" h="12322" extrusionOk="0">
                <a:moveTo>
                  <a:pt x="2572" y="285"/>
                </a:moveTo>
                <a:cubicBezTo>
                  <a:pt x="3396" y="1108"/>
                  <a:pt x="5408" y="3426"/>
                  <a:pt x="5469" y="6385"/>
                </a:cubicBezTo>
                <a:cubicBezTo>
                  <a:pt x="5510" y="8174"/>
                  <a:pt x="4829" y="9891"/>
                  <a:pt x="3457" y="11508"/>
                </a:cubicBezTo>
                <a:cubicBezTo>
                  <a:pt x="3884" y="10847"/>
                  <a:pt x="4087" y="10095"/>
                  <a:pt x="4067" y="9292"/>
                </a:cubicBezTo>
                <a:cubicBezTo>
                  <a:pt x="4015" y="6486"/>
                  <a:pt x="1332" y="3629"/>
                  <a:pt x="315" y="2644"/>
                </a:cubicBezTo>
                <a:lnTo>
                  <a:pt x="315" y="2644"/>
                </a:lnTo>
                <a:cubicBezTo>
                  <a:pt x="556" y="2760"/>
                  <a:pt x="817" y="2818"/>
                  <a:pt x="1077" y="2818"/>
                </a:cubicBezTo>
                <a:cubicBezTo>
                  <a:pt x="1517" y="2818"/>
                  <a:pt x="1955" y="2651"/>
                  <a:pt x="2287" y="2318"/>
                </a:cubicBezTo>
                <a:cubicBezTo>
                  <a:pt x="2826" y="1779"/>
                  <a:pt x="2928" y="936"/>
                  <a:pt x="2572" y="285"/>
                </a:cubicBezTo>
                <a:close/>
                <a:moveTo>
                  <a:pt x="2369" y="0"/>
                </a:moveTo>
                <a:lnTo>
                  <a:pt x="2328" y="41"/>
                </a:lnTo>
                <a:cubicBezTo>
                  <a:pt x="2877" y="692"/>
                  <a:pt x="2836" y="1668"/>
                  <a:pt x="2237" y="2267"/>
                </a:cubicBezTo>
                <a:cubicBezTo>
                  <a:pt x="1915" y="2588"/>
                  <a:pt x="1498" y="2752"/>
                  <a:pt x="1079" y="2752"/>
                </a:cubicBezTo>
                <a:cubicBezTo>
                  <a:pt x="716" y="2752"/>
                  <a:pt x="353" y="2629"/>
                  <a:pt x="51" y="2379"/>
                </a:cubicBezTo>
                <a:lnTo>
                  <a:pt x="0" y="2430"/>
                </a:lnTo>
                <a:cubicBezTo>
                  <a:pt x="661" y="3040"/>
                  <a:pt x="3934" y="6211"/>
                  <a:pt x="4006" y="9292"/>
                </a:cubicBezTo>
                <a:cubicBezTo>
                  <a:pt x="4026" y="10420"/>
                  <a:pt x="3609" y="11427"/>
                  <a:pt x="2765" y="12270"/>
                </a:cubicBezTo>
                <a:lnTo>
                  <a:pt x="2816" y="12321"/>
                </a:lnTo>
                <a:cubicBezTo>
                  <a:pt x="4666" y="10461"/>
                  <a:pt x="5581" y="8468"/>
                  <a:pt x="5540" y="6385"/>
                </a:cubicBezTo>
                <a:cubicBezTo>
                  <a:pt x="5469" y="3019"/>
                  <a:pt x="2887" y="478"/>
                  <a:pt x="236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3"/>
          <p:cNvSpPr/>
          <p:nvPr/>
        </p:nvSpPr>
        <p:spPr>
          <a:xfrm>
            <a:off x="5884744" y="2966362"/>
            <a:ext cx="702509" cy="1551123"/>
          </a:xfrm>
          <a:custGeom>
            <a:avLst/>
            <a:gdLst/>
            <a:ahLst/>
            <a:cxnLst/>
            <a:rect l="l" t="t" r="r" b="b"/>
            <a:pathLst>
              <a:path w="5592" h="12347" extrusionOk="0">
                <a:moveTo>
                  <a:pt x="2593" y="310"/>
                </a:moveTo>
                <a:lnTo>
                  <a:pt x="2593" y="310"/>
                </a:lnTo>
                <a:cubicBezTo>
                  <a:pt x="3407" y="1134"/>
                  <a:pt x="5419" y="3451"/>
                  <a:pt x="5480" y="6400"/>
                </a:cubicBezTo>
                <a:cubicBezTo>
                  <a:pt x="5521" y="8178"/>
                  <a:pt x="4850" y="9897"/>
                  <a:pt x="3477" y="11523"/>
                </a:cubicBezTo>
                <a:cubicBezTo>
                  <a:pt x="3895" y="10852"/>
                  <a:pt x="4098" y="10110"/>
                  <a:pt x="4078" y="9307"/>
                </a:cubicBezTo>
                <a:cubicBezTo>
                  <a:pt x="4026" y="6511"/>
                  <a:pt x="1353" y="3644"/>
                  <a:pt x="337" y="2659"/>
                </a:cubicBezTo>
                <a:lnTo>
                  <a:pt x="337" y="2659"/>
                </a:lnTo>
                <a:cubicBezTo>
                  <a:pt x="574" y="2775"/>
                  <a:pt x="832" y="2833"/>
                  <a:pt x="1090" y="2833"/>
                </a:cubicBezTo>
                <a:cubicBezTo>
                  <a:pt x="1528" y="2833"/>
                  <a:pt x="1966" y="2666"/>
                  <a:pt x="2298" y="2333"/>
                </a:cubicBezTo>
                <a:cubicBezTo>
                  <a:pt x="2837" y="1794"/>
                  <a:pt x="2939" y="960"/>
                  <a:pt x="2593" y="310"/>
                </a:cubicBezTo>
                <a:close/>
                <a:moveTo>
                  <a:pt x="2359" y="0"/>
                </a:moveTo>
                <a:cubicBezTo>
                  <a:pt x="2352" y="0"/>
                  <a:pt x="2344" y="5"/>
                  <a:pt x="2339" y="15"/>
                </a:cubicBezTo>
                <a:cubicBezTo>
                  <a:pt x="2319" y="25"/>
                  <a:pt x="2319" y="46"/>
                  <a:pt x="2329" y="56"/>
                </a:cubicBezTo>
                <a:cubicBezTo>
                  <a:pt x="2888" y="707"/>
                  <a:pt x="2847" y="1683"/>
                  <a:pt x="2248" y="2282"/>
                </a:cubicBezTo>
                <a:cubicBezTo>
                  <a:pt x="1927" y="2602"/>
                  <a:pt x="1511" y="2763"/>
                  <a:pt x="1094" y="2763"/>
                </a:cubicBezTo>
                <a:cubicBezTo>
                  <a:pt x="730" y="2763"/>
                  <a:pt x="365" y="2641"/>
                  <a:pt x="62" y="2394"/>
                </a:cubicBezTo>
                <a:cubicBezTo>
                  <a:pt x="53" y="2390"/>
                  <a:pt x="45" y="2387"/>
                  <a:pt x="37" y="2387"/>
                </a:cubicBezTo>
                <a:cubicBezTo>
                  <a:pt x="26" y="2387"/>
                  <a:pt x="17" y="2392"/>
                  <a:pt x="11" y="2404"/>
                </a:cubicBezTo>
                <a:cubicBezTo>
                  <a:pt x="1" y="2415"/>
                  <a:pt x="1" y="2435"/>
                  <a:pt x="11" y="2445"/>
                </a:cubicBezTo>
                <a:cubicBezTo>
                  <a:pt x="672" y="3055"/>
                  <a:pt x="3945" y="6226"/>
                  <a:pt x="4006" y="9307"/>
                </a:cubicBezTo>
                <a:cubicBezTo>
                  <a:pt x="4037" y="10435"/>
                  <a:pt x="3620" y="11442"/>
                  <a:pt x="2776" y="12285"/>
                </a:cubicBezTo>
                <a:cubicBezTo>
                  <a:pt x="2766" y="12285"/>
                  <a:pt x="2766" y="12296"/>
                  <a:pt x="2766" y="12305"/>
                </a:cubicBezTo>
                <a:cubicBezTo>
                  <a:pt x="2766" y="12316"/>
                  <a:pt x="2766" y="12326"/>
                  <a:pt x="2776" y="12336"/>
                </a:cubicBezTo>
                <a:cubicBezTo>
                  <a:pt x="2776" y="12336"/>
                  <a:pt x="2786" y="12346"/>
                  <a:pt x="2797" y="12346"/>
                </a:cubicBezTo>
                <a:cubicBezTo>
                  <a:pt x="2806" y="12346"/>
                  <a:pt x="2817" y="12336"/>
                  <a:pt x="2827" y="12336"/>
                </a:cubicBezTo>
                <a:cubicBezTo>
                  <a:pt x="4677" y="10476"/>
                  <a:pt x="5592" y="8483"/>
                  <a:pt x="5551" y="6400"/>
                </a:cubicBezTo>
                <a:cubicBezTo>
                  <a:pt x="5480" y="3034"/>
                  <a:pt x="2898" y="483"/>
                  <a:pt x="2380" y="15"/>
                </a:cubicBezTo>
                <a:cubicBezTo>
                  <a:pt x="2375" y="5"/>
                  <a:pt x="2367" y="0"/>
                  <a:pt x="235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3"/>
          <p:cNvSpPr/>
          <p:nvPr/>
        </p:nvSpPr>
        <p:spPr>
          <a:xfrm>
            <a:off x="5278215" y="3553168"/>
            <a:ext cx="1145597" cy="990698"/>
          </a:xfrm>
          <a:custGeom>
            <a:avLst/>
            <a:gdLst/>
            <a:ahLst/>
            <a:cxnLst/>
            <a:rect l="l" t="t" r="r" b="b"/>
            <a:pathLst>
              <a:path w="9119" h="7886" extrusionOk="0">
                <a:moveTo>
                  <a:pt x="2369" y="0"/>
                </a:moveTo>
                <a:cubicBezTo>
                  <a:pt x="3019" y="661"/>
                  <a:pt x="3019" y="1718"/>
                  <a:pt x="2369" y="2369"/>
                </a:cubicBezTo>
                <a:cubicBezTo>
                  <a:pt x="2043" y="2694"/>
                  <a:pt x="1616" y="2857"/>
                  <a:pt x="1188" y="2857"/>
                </a:cubicBezTo>
                <a:cubicBezTo>
                  <a:pt x="760" y="2857"/>
                  <a:pt x="331" y="2694"/>
                  <a:pt x="0" y="2369"/>
                </a:cubicBezTo>
                <a:lnTo>
                  <a:pt x="0" y="2369"/>
                </a:lnTo>
                <a:cubicBezTo>
                  <a:pt x="51" y="2420"/>
                  <a:pt x="91" y="2460"/>
                  <a:pt x="132" y="2511"/>
                </a:cubicBezTo>
                <a:cubicBezTo>
                  <a:pt x="905" y="3383"/>
                  <a:pt x="5007" y="7885"/>
                  <a:pt x="6973" y="7885"/>
                </a:cubicBezTo>
                <a:cubicBezTo>
                  <a:pt x="7231" y="7885"/>
                  <a:pt x="7453" y="7808"/>
                  <a:pt x="7625" y="7634"/>
                </a:cubicBezTo>
                <a:cubicBezTo>
                  <a:pt x="9119" y="6140"/>
                  <a:pt x="3487" y="997"/>
                  <a:pt x="2511" y="132"/>
                </a:cubicBezTo>
                <a:cubicBezTo>
                  <a:pt x="2461" y="91"/>
                  <a:pt x="2420" y="51"/>
                  <a:pt x="2369"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3"/>
          <p:cNvSpPr/>
          <p:nvPr/>
        </p:nvSpPr>
        <p:spPr>
          <a:xfrm>
            <a:off x="5274320" y="3548646"/>
            <a:ext cx="998864" cy="999492"/>
          </a:xfrm>
          <a:custGeom>
            <a:avLst/>
            <a:gdLst/>
            <a:ahLst/>
            <a:cxnLst/>
            <a:rect l="l" t="t" r="r" b="b"/>
            <a:pathLst>
              <a:path w="7951" h="7956" extrusionOk="0">
                <a:moveTo>
                  <a:pt x="2675" y="331"/>
                </a:moveTo>
                <a:lnTo>
                  <a:pt x="2675" y="331"/>
                </a:lnTo>
                <a:cubicBezTo>
                  <a:pt x="3833" y="1378"/>
                  <a:pt x="7818" y="5109"/>
                  <a:pt x="7869" y="6979"/>
                </a:cubicBezTo>
                <a:cubicBezTo>
                  <a:pt x="7879" y="7254"/>
                  <a:pt x="7798" y="7478"/>
                  <a:pt x="7635" y="7650"/>
                </a:cubicBezTo>
                <a:cubicBezTo>
                  <a:pt x="7471" y="7804"/>
                  <a:pt x="7262" y="7885"/>
                  <a:pt x="7016" y="7885"/>
                </a:cubicBezTo>
                <a:cubicBezTo>
                  <a:pt x="7002" y="7885"/>
                  <a:pt x="6988" y="7885"/>
                  <a:pt x="6974" y="7884"/>
                </a:cubicBezTo>
                <a:cubicBezTo>
                  <a:pt x="5104" y="7833"/>
                  <a:pt x="1363" y="3828"/>
                  <a:pt x="326" y="2679"/>
                </a:cubicBezTo>
                <a:lnTo>
                  <a:pt x="326" y="2679"/>
                </a:lnTo>
                <a:cubicBezTo>
                  <a:pt x="590" y="2842"/>
                  <a:pt x="895" y="2933"/>
                  <a:pt x="1220" y="2933"/>
                </a:cubicBezTo>
                <a:cubicBezTo>
                  <a:pt x="1678" y="2933"/>
                  <a:pt x="2105" y="2750"/>
                  <a:pt x="2431" y="2425"/>
                </a:cubicBezTo>
                <a:cubicBezTo>
                  <a:pt x="2989" y="1866"/>
                  <a:pt x="3081" y="992"/>
                  <a:pt x="2675" y="331"/>
                </a:cubicBezTo>
                <a:close/>
                <a:moveTo>
                  <a:pt x="2401" y="1"/>
                </a:moveTo>
                <a:cubicBezTo>
                  <a:pt x="2392" y="1"/>
                  <a:pt x="2385" y="6"/>
                  <a:pt x="2379" y="16"/>
                </a:cubicBezTo>
                <a:cubicBezTo>
                  <a:pt x="2359" y="26"/>
                  <a:pt x="2359" y="46"/>
                  <a:pt x="2379" y="66"/>
                </a:cubicBezTo>
                <a:cubicBezTo>
                  <a:pt x="3010" y="707"/>
                  <a:pt x="3010" y="1744"/>
                  <a:pt x="2379" y="2384"/>
                </a:cubicBezTo>
                <a:cubicBezTo>
                  <a:pt x="2065" y="2689"/>
                  <a:pt x="1658" y="2862"/>
                  <a:pt x="1220" y="2862"/>
                </a:cubicBezTo>
                <a:cubicBezTo>
                  <a:pt x="784" y="2862"/>
                  <a:pt x="366" y="2689"/>
                  <a:pt x="62" y="2384"/>
                </a:cubicBezTo>
                <a:cubicBezTo>
                  <a:pt x="51" y="2374"/>
                  <a:pt x="41" y="2369"/>
                  <a:pt x="32" y="2369"/>
                </a:cubicBezTo>
                <a:cubicBezTo>
                  <a:pt x="23" y="2369"/>
                  <a:pt x="16" y="2374"/>
                  <a:pt x="11" y="2384"/>
                </a:cubicBezTo>
                <a:cubicBezTo>
                  <a:pt x="1" y="2395"/>
                  <a:pt x="1" y="2415"/>
                  <a:pt x="11" y="2425"/>
                </a:cubicBezTo>
                <a:cubicBezTo>
                  <a:pt x="52" y="2476"/>
                  <a:pt x="92" y="2517"/>
                  <a:pt x="133" y="2578"/>
                </a:cubicBezTo>
                <a:cubicBezTo>
                  <a:pt x="926" y="3462"/>
                  <a:pt x="4972" y="7894"/>
                  <a:pt x="6964" y="7955"/>
                </a:cubicBezTo>
                <a:lnTo>
                  <a:pt x="7005" y="7955"/>
                </a:lnTo>
                <a:cubicBezTo>
                  <a:pt x="7279" y="7955"/>
                  <a:pt x="7513" y="7874"/>
                  <a:pt x="7686" y="7701"/>
                </a:cubicBezTo>
                <a:cubicBezTo>
                  <a:pt x="7859" y="7518"/>
                  <a:pt x="7950" y="7274"/>
                  <a:pt x="7940" y="6979"/>
                </a:cubicBezTo>
                <a:cubicBezTo>
                  <a:pt x="7889" y="4987"/>
                  <a:pt x="3457" y="931"/>
                  <a:pt x="2562" y="138"/>
                </a:cubicBezTo>
                <a:cubicBezTo>
                  <a:pt x="2512" y="97"/>
                  <a:pt x="2471" y="57"/>
                  <a:pt x="2431" y="16"/>
                </a:cubicBezTo>
                <a:cubicBezTo>
                  <a:pt x="2420" y="6"/>
                  <a:pt x="2410" y="1"/>
                  <a:pt x="240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3"/>
          <p:cNvSpPr/>
          <p:nvPr/>
        </p:nvSpPr>
        <p:spPr>
          <a:xfrm>
            <a:off x="4684248" y="4164848"/>
            <a:ext cx="1551877" cy="689444"/>
          </a:xfrm>
          <a:custGeom>
            <a:avLst/>
            <a:gdLst/>
            <a:ahLst/>
            <a:cxnLst/>
            <a:rect l="l" t="t" r="r" b="b"/>
            <a:pathLst>
              <a:path w="12353" h="5488" extrusionOk="0">
                <a:moveTo>
                  <a:pt x="2481" y="0"/>
                </a:moveTo>
                <a:cubicBezTo>
                  <a:pt x="3021" y="651"/>
                  <a:pt x="2980" y="1617"/>
                  <a:pt x="2370" y="2227"/>
                </a:cubicBezTo>
                <a:cubicBezTo>
                  <a:pt x="2039" y="2557"/>
                  <a:pt x="1610" y="2722"/>
                  <a:pt x="1181" y="2722"/>
                </a:cubicBezTo>
                <a:cubicBezTo>
                  <a:pt x="753" y="2722"/>
                  <a:pt x="326" y="2557"/>
                  <a:pt x="1" y="2227"/>
                </a:cubicBezTo>
                <a:lnTo>
                  <a:pt x="1" y="2227"/>
                </a:lnTo>
                <a:cubicBezTo>
                  <a:pt x="2" y="2228"/>
                  <a:pt x="2781" y="5488"/>
                  <a:pt x="6592" y="5488"/>
                </a:cubicBezTo>
                <a:cubicBezTo>
                  <a:pt x="8350" y="5488"/>
                  <a:pt x="10328" y="4794"/>
                  <a:pt x="12353" y="2765"/>
                </a:cubicBezTo>
                <a:lnTo>
                  <a:pt x="12353" y="2765"/>
                </a:lnTo>
                <a:cubicBezTo>
                  <a:pt x="11454" y="3664"/>
                  <a:pt x="10455" y="4012"/>
                  <a:pt x="9446" y="4012"/>
                </a:cubicBezTo>
                <a:cubicBezTo>
                  <a:pt x="6333" y="4012"/>
                  <a:pt x="3126" y="699"/>
                  <a:pt x="2481"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3"/>
          <p:cNvSpPr/>
          <p:nvPr/>
        </p:nvSpPr>
        <p:spPr>
          <a:xfrm>
            <a:off x="4679223" y="4160075"/>
            <a:ext cx="1562052" cy="698363"/>
          </a:xfrm>
          <a:custGeom>
            <a:avLst/>
            <a:gdLst/>
            <a:ahLst/>
            <a:cxnLst/>
            <a:rect l="l" t="t" r="r" b="b"/>
            <a:pathLst>
              <a:path w="12434" h="5559" extrusionOk="0">
                <a:moveTo>
                  <a:pt x="2756" y="334"/>
                </a:moveTo>
                <a:cubicBezTo>
                  <a:pt x="3741" y="1350"/>
                  <a:pt x="6598" y="4023"/>
                  <a:pt x="9393" y="4084"/>
                </a:cubicBezTo>
                <a:cubicBezTo>
                  <a:pt x="9430" y="4085"/>
                  <a:pt x="9466" y="4086"/>
                  <a:pt x="9503" y="4086"/>
                </a:cubicBezTo>
                <a:cubicBezTo>
                  <a:pt x="10264" y="4086"/>
                  <a:pt x="10969" y="3882"/>
                  <a:pt x="11610" y="3485"/>
                </a:cubicBezTo>
                <a:lnTo>
                  <a:pt x="11610" y="3485"/>
                </a:lnTo>
                <a:cubicBezTo>
                  <a:pt x="10033" y="4820"/>
                  <a:pt x="8363" y="5492"/>
                  <a:pt x="6628" y="5492"/>
                </a:cubicBezTo>
                <a:cubicBezTo>
                  <a:pt x="6540" y="5492"/>
                  <a:pt x="6452" y="5491"/>
                  <a:pt x="6364" y="5487"/>
                </a:cubicBezTo>
                <a:cubicBezTo>
                  <a:pt x="3457" y="5376"/>
                  <a:pt x="1170" y="3363"/>
                  <a:pt x="366" y="2570"/>
                </a:cubicBezTo>
                <a:lnTo>
                  <a:pt x="366" y="2570"/>
                </a:lnTo>
                <a:cubicBezTo>
                  <a:pt x="632" y="2721"/>
                  <a:pt x="927" y="2797"/>
                  <a:pt x="1222" y="2797"/>
                </a:cubicBezTo>
                <a:cubicBezTo>
                  <a:pt x="1660" y="2797"/>
                  <a:pt x="2096" y="2630"/>
                  <a:pt x="2430" y="2295"/>
                </a:cubicBezTo>
                <a:cubicBezTo>
                  <a:pt x="2959" y="1767"/>
                  <a:pt x="3070" y="974"/>
                  <a:pt x="2756" y="334"/>
                </a:cubicBezTo>
                <a:close/>
                <a:moveTo>
                  <a:pt x="2523" y="0"/>
                </a:moveTo>
                <a:cubicBezTo>
                  <a:pt x="2514" y="0"/>
                  <a:pt x="2506" y="3"/>
                  <a:pt x="2501" y="8"/>
                </a:cubicBezTo>
                <a:cubicBezTo>
                  <a:pt x="2481" y="18"/>
                  <a:pt x="2481" y="38"/>
                  <a:pt x="2491" y="59"/>
                </a:cubicBezTo>
                <a:cubicBezTo>
                  <a:pt x="3030" y="709"/>
                  <a:pt x="2979" y="1645"/>
                  <a:pt x="2379" y="2245"/>
                </a:cubicBezTo>
                <a:cubicBezTo>
                  <a:pt x="2059" y="2565"/>
                  <a:pt x="1640" y="2725"/>
                  <a:pt x="1220" y="2725"/>
                </a:cubicBezTo>
                <a:cubicBezTo>
                  <a:pt x="801" y="2725"/>
                  <a:pt x="382" y="2565"/>
                  <a:pt x="61" y="2245"/>
                </a:cubicBezTo>
                <a:cubicBezTo>
                  <a:pt x="56" y="2239"/>
                  <a:pt x="49" y="2237"/>
                  <a:pt x="40" y="2237"/>
                </a:cubicBezTo>
                <a:cubicBezTo>
                  <a:pt x="31" y="2237"/>
                  <a:pt x="21" y="2239"/>
                  <a:pt x="11" y="2245"/>
                </a:cubicBezTo>
                <a:cubicBezTo>
                  <a:pt x="0" y="2254"/>
                  <a:pt x="0" y="2275"/>
                  <a:pt x="11" y="2295"/>
                </a:cubicBezTo>
                <a:cubicBezTo>
                  <a:pt x="41" y="2326"/>
                  <a:pt x="2715" y="5416"/>
                  <a:pt x="6364" y="5559"/>
                </a:cubicBezTo>
                <a:lnTo>
                  <a:pt x="6628" y="5559"/>
                </a:lnTo>
                <a:cubicBezTo>
                  <a:pt x="8661" y="5559"/>
                  <a:pt x="10604" y="4644"/>
                  <a:pt x="12423" y="2834"/>
                </a:cubicBezTo>
                <a:cubicBezTo>
                  <a:pt x="12433" y="2814"/>
                  <a:pt x="12433" y="2794"/>
                  <a:pt x="12423" y="2783"/>
                </a:cubicBezTo>
                <a:cubicBezTo>
                  <a:pt x="12413" y="2773"/>
                  <a:pt x="12402" y="2768"/>
                  <a:pt x="12394" y="2768"/>
                </a:cubicBezTo>
                <a:cubicBezTo>
                  <a:pt x="12385" y="2768"/>
                  <a:pt x="12377" y="2773"/>
                  <a:pt x="12372" y="2783"/>
                </a:cubicBezTo>
                <a:cubicBezTo>
                  <a:pt x="11557" y="3599"/>
                  <a:pt x="10590" y="4015"/>
                  <a:pt x="9507" y="4015"/>
                </a:cubicBezTo>
                <a:cubicBezTo>
                  <a:pt x="9469" y="4015"/>
                  <a:pt x="9431" y="4015"/>
                  <a:pt x="9393" y="4014"/>
                </a:cubicBezTo>
                <a:cubicBezTo>
                  <a:pt x="6314" y="3953"/>
                  <a:pt x="3152" y="669"/>
                  <a:pt x="2552" y="8"/>
                </a:cubicBezTo>
                <a:cubicBezTo>
                  <a:pt x="2542" y="3"/>
                  <a:pt x="2532" y="0"/>
                  <a:pt x="2523"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3"/>
          <p:cNvSpPr/>
          <p:nvPr/>
        </p:nvSpPr>
        <p:spPr>
          <a:xfrm>
            <a:off x="4981985" y="3868493"/>
            <a:ext cx="1254139" cy="800498"/>
          </a:xfrm>
          <a:custGeom>
            <a:avLst/>
            <a:gdLst/>
            <a:ahLst/>
            <a:cxnLst/>
            <a:rect l="l" t="t" r="r" b="b"/>
            <a:pathLst>
              <a:path w="9983" h="6372" extrusionOk="0">
                <a:moveTo>
                  <a:pt x="9983" y="5124"/>
                </a:moveTo>
                <a:cubicBezTo>
                  <a:pt x="9981" y="5126"/>
                  <a:pt x="9979" y="5128"/>
                  <a:pt x="9977" y="5130"/>
                </a:cubicBezTo>
                <a:lnTo>
                  <a:pt x="9977" y="5130"/>
                </a:lnTo>
                <a:cubicBezTo>
                  <a:pt x="9979" y="5128"/>
                  <a:pt x="9981" y="5126"/>
                  <a:pt x="9983" y="5124"/>
                </a:cubicBezTo>
                <a:close/>
                <a:moveTo>
                  <a:pt x="2490" y="1"/>
                </a:moveTo>
                <a:lnTo>
                  <a:pt x="2490" y="1"/>
                </a:lnTo>
                <a:cubicBezTo>
                  <a:pt x="3009" y="662"/>
                  <a:pt x="2968" y="1618"/>
                  <a:pt x="2358" y="2228"/>
                </a:cubicBezTo>
                <a:cubicBezTo>
                  <a:pt x="2033" y="2553"/>
                  <a:pt x="1606" y="2716"/>
                  <a:pt x="1179" y="2716"/>
                </a:cubicBezTo>
                <a:cubicBezTo>
                  <a:pt x="752" y="2716"/>
                  <a:pt x="325" y="2553"/>
                  <a:pt x="0" y="2228"/>
                </a:cubicBezTo>
                <a:lnTo>
                  <a:pt x="0" y="2228"/>
                </a:lnTo>
                <a:cubicBezTo>
                  <a:pt x="41" y="2268"/>
                  <a:pt x="71" y="2309"/>
                  <a:pt x="111" y="2359"/>
                </a:cubicBezTo>
                <a:cubicBezTo>
                  <a:pt x="756" y="3058"/>
                  <a:pt x="3963" y="6371"/>
                  <a:pt x="7076" y="6371"/>
                </a:cubicBezTo>
                <a:cubicBezTo>
                  <a:pt x="8083" y="6371"/>
                  <a:pt x="9080" y="6024"/>
                  <a:pt x="9977" y="5130"/>
                </a:cubicBezTo>
                <a:lnTo>
                  <a:pt x="9977" y="5130"/>
                </a:lnTo>
                <a:cubicBezTo>
                  <a:pt x="9806" y="5299"/>
                  <a:pt x="9587" y="5375"/>
                  <a:pt x="9331" y="5375"/>
                </a:cubicBezTo>
                <a:cubicBezTo>
                  <a:pt x="7365" y="5375"/>
                  <a:pt x="3263" y="873"/>
                  <a:pt x="2490"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3"/>
          <p:cNvSpPr/>
          <p:nvPr/>
        </p:nvSpPr>
        <p:spPr>
          <a:xfrm>
            <a:off x="4978091" y="3865981"/>
            <a:ext cx="1261803" cy="807282"/>
          </a:xfrm>
          <a:custGeom>
            <a:avLst/>
            <a:gdLst/>
            <a:ahLst/>
            <a:cxnLst/>
            <a:rect l="l" t="t" r="r" b="b"/>
            <a:pathLst>
              <a:path w="10044" h="6426" extrusionOk="0">
                <a:moveTo>
                  <a:pt x="2755" y="336"/>
                </a:moveTo>
                <a:cubicBezTo>
                  <a:pt x="3944" y="1638"/>
                  <a:pt x="7493" y="5379"/>
                  <a:pt x="9322" y="5429"/>
                </a:cubicBezTo>
                <a:cubicBezTo>
                  <a:pt x="9475" y="5429"/>
                  <a:pt x="9607" y="5419"/>
                  <a:pt x="9719" y="5368"/>
                </a:cubicBezTo>
                <a:lnTo>
                  <a:pt x="9719" y="5368"/>
                </a:lnTo>
                <a:cubicBezTo>
                  <a:pt x="8959" y="6030"/>
                  <a:pt x="8075" y="6355"/>
                  <a:pt x="7103" y="6355"/>
                </a:cubicBezTo>
                <a:cubicBezTo>
                  <a:pt x="7074" y="6355"/>
                  <a:pt x="7044" y="6355"/>
                  <a:pt x="7014" y="6355"/>
                </a:cubicBezTo>
                <a:cubicBezTo>
                  <a:pt x="4158" y="6294"/>
                  <a:pt x="1220" y="3457"/>
                  <a:pt x="336" y="2532"/>
                </a:cubicBezTo>
                <a:lnTo>
                  <a:pt x="336" y="2532"/>
                </a:lnTo>
                <a:cubicBezTo>
                  <a:pt x="600" y="2684"/>
                  <a:pt x="895" y="2766"/>
                  <a:pt x="1210" y="2766"/>
                </a:cubicBezTo>
                <a:cubicBezTo>
                  <a:pt x="1667" y="2766"/>
                  <a:pt x="2094" y="2593"/>
                  <a:pt x="2420" y="2268"/>
                </a:cubicBezTo>
                <a:cubicBezTo>
                  <a:pt x="2938" y="1749"/>
                  <a:pt x="3060" y="976"/>
                  <a:pt x="2755" y="336"/>
                </a:cubicBezTo>
                <a:close/>
                <a:moveTo>
                  <a:pt x="2541" y="1"/>
                </a:moveTo>
                <a:lnTo>
                  <a:pt x="2491" y="41"/>
                </a:lnTo>
                <a:cubicBezTo>
                  <a:pt x="3009" y="692"/>
                  <a:pt x="2959" y="1627"/>
                  <a:pt x="2369" y="2217"/>
                </a:cubicBezTo>
                <a:cubicBezTo>
                  <a:pt x="2054" y="2532"/>
                  <a:pt x="1647" y="2705"/>
                  <a:pt x="1210" y="2705"/>
                </a:cubicBezTo>
                <a:cubicBezTo>
                  <a:pt x="773" y="2705"/>
                  <a:pt x="356" y="2532"/>
                  <a:pt x="51" y="2217"/>
                </a:cubicBezTo>
                <a:lnTo>
                  <a:pt x="0" y="2268"/>
                </a:lnTo>
                <a:cubicBezTo>
                  <a:pt x="41" y="2309"/>
                  <a:pt x="81" y="2349"/>
                  <a:pt x="122" y="2400"/>
                </a:cubicBezTo>
                <a:cubicBezTo>
                  <a:pt x="722" y="3061"/>
                  <a:pt x="3904" y="6364"/>
                  <a:pt x="7014" y="6425"/>
                </a:cubicBezTo>
                <a:lnTo>
                  <a:pt x="7106" y="6425"/>
                </a:lnTo>
                <a:cubicBezTo>
                  <a:pt x="8225" y="6425"/>
                  <a:pt x="9210" y="6009"/>
                  <a:pt x="10044" y="5175"/>
                </a:cubicBezTo>
                <a:lnTo>
                  <a:pt x="9993" y="5124"/>
                </a:lnTo>
                <a:cubicBezTo>
                  <a:pt x="9829" y="5278"/>
                  <a:pt x="9620" y="5359"/>
                  <a:pt x="9374" y="5359"/>
                </a:cubicBezTo>
                <a:cubicBezTo>
                  <a:pt x="9360" y="5359"/>
                  <a:pt x="9346" y="5359"/>
                  <a:pt x="9332" y="5358"/>
                </a:cubicBezTo>
                <a:cubicBezTo>
                  <a:pt x="7360" y="5307"/>
                  <a:pt x="3334" y="885"/>
                  <a:pt x="254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3"/>
          <p:cNvSpPr/>
          <p:nvPr/>
        </p:nvSpPr>
        <p:spPr>
          <a:xfrm>
            <a:off x="4976834" y="3864473"/>
            <a:ext cx="1264441" cy="808790"/>
          </a:xfrm>
          <a:custGeom>
            <a:avLst/>
            <a:gdLst/>
            <a:ahLst/>
            <a:cxnLst/>
            <a:rect l="l" t="t" r="r" b="b"/>
            <a:pathLst>
              <a:path w="10065" h="6438" extrusionOk="0">
                <a:moveTo>
                  <a:pt x="2765" y="348"/>
                </a:moveTo>
                <a:lnTo>
                  <a:pt x="2765" y="348"/>
                </a:lnTo>
                <a:cubicBezTo>
                  <a:pt x="3954" y="1659"/>
                  <a:pt x="7512" y="5391"/>
                  <a:pt x="9332" y="5441"/>
                </a:cubicBezTo>
                <a:cubicBezTo>
                  <a:pt x="9475" y="5441"/>
                  <a:pt x="9607" y="5431"/>
                  <a:pt x="9729" y="5391"/>
                </a:cubicBezTo>
                <a:lnTo>
                  <a:pt x="9729" y="5391"/>
                </a:lnTo>
                <a:cubicBezTo>
                  <a:pt x="8969" y="6042"/>
                  <a:pt x="8085" y="6367"/>
                  <a:pt x="7113" y="6367"/>
                </a:cubicBezTo>
                <a:cubicBezTo>
                  <a:pt x="7084" y="6367"/>
                  <a:pt x="7054" y="6367"/>
                  <a:pt x="7024" y="6367"/>
                </a:cubicBezTo>
                <a:cubicBezTo>
                  <a:pt x="4168" y="6306"/>
                  <a:pt x="1241" y="3479"/>
                  <a:pt x="346" y="2544"/>
                </a:cubicBezTo>
                <a:lnTo>
                  <a:pt x="346" y="2544"/>
                </a:lnTo>
                <a:cubicBezTo>
                  <a:pt x="610" y="2696"/>
                  <a:pt x="905" y="2778"/>
                  <a:pt x="1220" y="2778"/>
                </a:cubicBezTo>
                <a:cubicBezTo>
                  <a:pt x="1677" y="2778"/>
                  <a:pt x="2104" y="2605"/>
                  <a:pt x="2430" y="2280"/>
                </a:cubicBezTo>
                <a:cubicBezTo>
                  <a:pt x="2948" y="1761"/>
                  <a:pt x="3070" y="988"/>
                  <a:pt x="2765" y="348"/>
                </a:cubicBezTo>
                <a:close/>
                <a:moveTo>
                  <a:pt x="2529" y="1"/>
                </a:moveTo>
                <a:cubicBezTo>
                  <a:pt x="2521" y="1"/>
                  <a:pt x="2515" y="4"/>
                  <a:pt x="2511" y="13"/>
                </a:cubicBezTo>
                <a:cubicBezTo>
                  <a:pt x="2490" y="23"/>
                  <a:pt x="2490" y="43"/>
                  <a:pt x="2501" y="53"/>
                </a:cubicBezTo>
                <a:cubicBezTo>
                  <a:pt x="3019" y="714"/>
                  <a:pt x="2969" y="1639"/>
                  <a:pt x="2379" y="2229"/>
                </a:cubicBezTo>
                <a:cubicBezTo>
                  <a:pt x="2064" y="2544"/>
                  <a:pt x="1657" y="2707"/>
                  <a:pt x="1220" y="2707"/>
                </a:cubicBezTo>
                <a:cubicBezTo>
                  <a:pt x="783" y="2707"/>
                  <a:pt x="376" y="2544"/>
                  <a:pt x="61" y="2229"/>
                </a:cubicBezTo>
                <a:cubicBezTo>
                  <a:pt x="56" y="2224"/>
                  <a:pt x="46" y="2221"/>
                  <a:pt x="36" y="2221"/>
                </a:cubicBezTo>
                <a:cubicBezTo>
                  <a:pt x="26" y="2221"/>
                  <a:pt x="15" y="2224"/>
                  <a:pt x="10" y="2229"/>
                </a:cubicBezTo>
                <a:cubicBezTo>
                  <a:pt x="0" y="2249"/>
                  <a:pt x="0" y="2269"/>
                  <a:pt x="10" y="2280"/>
                </a:cubicBezTo>
                <a:cubicBezTo>
                  <a:pt x="51" y="2321"/>
                  <a:pt x="91" y="2361"/>
                  <a:pt x="132" y="2412"/>
                </a:cubicBezTo>
                <a:cubicBezTo>
                  <a:pt x="732" y="3073"/>
                  <a:pt x="3914" y="6376"/>
                  <a:pt x="7024" y="6437"/>
                </a:cubicBezTo>
                <a:lnTo>
                  <a:pt x="7116" y="6437"/>
                </a:lnTo>
                <a:cubicBezTo>
                  <a:pt x="8235" y="6437"/>
                  <a:pt x="9220" y="6021"/>
                  <a:pt x="10054" y="5187"/>
                </a:cubicBezTo>
                <a:cubicBezTo>
                  <a:pt x="10064" y="5167"/>
                  <a:pt x="10064" y="5147"/>
                  <a:pt x="10054" y="5136"/>
                </a:cubicBezTo>
                <a:cubicBezTo>
                  <a:pt x="10044" y="5126"/>
                  <a:pt x="10033" y="5121"/>
                  <a:pt x="10025" y="5121"/>
                </a:cubicBezTo>
                <a:cubicBezTo>
                  <a:pt x="10016" y="5121"/>
                  <a:pt x="10008" y="5126"/>
                  <a:pt x="10003" y="5136"/>
                </a:cubicBezTo>
                <a:cubicBezTo>
                  <a:pt x="9839" y="5290"/>
                  <a:pt x="9630" y="5371"/>
                  <a:pt x="9384" y="5371"/>
                </a:cubicBezTo>
                <a:cubicBezTo>
                  <a:pt x="9370" y="5371"/>
                  <a:pt x="9356" y="5371"/>
                  <a:pt x="9342" y="5370"/>
                </a:cubicBezTo>
                <a:cubicBezTo>
                  <a:pt x="7370" y="5319"/>
                  <a:pt x="3344" y="897"/>
                  <a:pt x="2562" y="13"/>
                </a:cubicBezTo>
                <a:cubicBezTo>
                  <a:pt x="2550" y="7"/>
                  <a:pt x="2538" y="1"/>
                  <a:pt x="252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53"/>
          <p:cNvGrpSpPr/>
          <p:nvPr/>
        </p:nvGrpSpPr>
        <p:grpSpPr>
          <a:xfrm rot="5108814">
            <a:off x="618769" y="4434021"/>
            <a:ext cx="253010" cy="292833"/>
            <a:chOff x="4173447" y="2993498"/>
            <a:chExt cx="253014" cy="292838"/>
          </a:xfrm>
        </p:grpSpPr>
        <p:sp>
          <p:nvSpPr>
            <p:cNvPr id="603" name="Google Shape;603;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53"/>
          <p:cNvGrpSpPr/>
          <p:nvPr/>
        </p:nvGrpSpPr>
        <p:grpSpPr>
          <a:xfrm rot="4665983">
            <a:off x="1532312" y="4029338"/>
            <a:ext cx="253016" cy="292840"/>
            <a:chOff x="4173447" y="2993498"/>
            <a:chExt cx="253014" cy="292838"/>
          </a:xfrm>
        </p:grpSpPr>
        <p:sp>
          <p:nvSpPr>
            <p:cNvPr id="607" name="Google Shape;607;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grpSp>
        <p:nvGrpSpPr>
          <p:cNvPr id="1365" name="Google Shape;1365;p70"/>
          <p:cNvGrpSpPr/>
          <p:nvPr/>
        </p:nvGrpSpPr>
        <p:grpSpPr>
          <a:xfrm>
            <a:off x="286514" y="1155402"/>
            <a:ext cx="2981342" cy="1402166"/>
            <a:chOff x="406435" y="366673"/>
            <a:chExt cx="6635904" cy="3081621"/>
          </a:xfrm>
        </p:grpSpPr>
        <p:sp>
          <p:nvSpPr>
            <p:cNvPr id="1366" name="Google Shape;1366;p70"/>
            <p:cNvSpPr/>
            <p:nvPr/>
          </p:nvSpPr>
          <p:spPr>
            <a:xfrm>
              <a:off x="1633278" y="370570"/>
              <a:ext cx="2561106" cy="1556147"/>
            </a:xfrm>
            <a:custGeom>
              <a:avLst/>
              <a:gdLst/>
              <a:ahLst/>
              <a:cxnLst/>
              <a:rect l="l" t="t" r="r" b="b"/>
              <a:pathLst>
                <a:path w="26290" h="15974" extrusionOk="0">
                  <a:moveTo>
                    <a:pt x="13688" y="0"/>
                  </a:moveTo>
                  <a:cubicBezTo>
                    <a:pt x="10147" y="0"/>
                    <a:pt x="6918" y="1383"/>
                    <a:pt x="4473" y="3977"/>
                  </a:cubicBezTo>
                  <a:cubicBezTo>
                    <a:pt x="1420" y="7202"/>
                    <a:pt x="1" y="12019"/>
                    <a:pt x="930" y="15974"/>
                  </a:cubicBezTo>
                  <a:lnTo>
                    <a:pt x="3145" y="15496"/>
                  </a:lnTo>
                  <a:cubicBezTo>
                    <a:pt x="2376" y="12219"/>
                    <a:pt x="3584" y="8171"/>
                    <a:pt x="6158" y="5451"/>
                  </a:cubicBezTo>
                  <a:cubicBezTo>
                    <a:pt x="7620" y="3895"/>
                    <a:pt x="10067" y="2181"/>
                    <a:pt x="13683" y="2181"/>
                  </a:cubicBezTo>
                  <a:cubicBezTo>
                    <a:pt x="14138" y="2181"/>
                    <a:pt x="14611" y="2208"/>
                    <a:pt x="15103" y="2266"/>
                  </a:cubicBezTo>
                  <a:cubicBezTo>
                    <a:pt x="19270" y="2770"/>
                    <a:pt x="22694" y="5251"/>
                    <a:pt x="23623" y="8450"/>
                  </a:cubicBezTo>
                  <a:cubicBezTo>
                    <a:pt x="23915" y="9445"/>
                    <a:pt x="24021" y="10559"/>
                    <a:pt x="23980" y="12033"/>
                  </a:cubicBezTo>
                  <a:lnTo>
                    <a:pt x="26263" y="12099"/>
                  </a:lnTo>
                  <a:cubicBezTo>
                    <a:pt x="26289" y="11051"/>
                    <a:pt x="26277" y="9458"/>
                    <a:pt x="25812" y="7879"/>
                  </a:cubicBezTo>
                  <a:cubicBezTo>
                    <a:pt x="24644" y="3844"/>
                    <a:pt x="20450" y="713"/>
                    <a:pt x="15368" y="102"/>
                  </a:cubicBezTo>
                  <a:cubicBezTo>
                    <a:pt x="14802" y="34"/>
                    <a:pt x="14241" y="0"/>
                    <a:pt x="13688"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70"/>
            <p:cNvSpPr/>
            <p:nvPr/>
          </p:nvSpPr>
          <p:spPr>
            <a:xfrm>
              <a:off x="1628115" y="366673"/>
              <a:ext cx="2570166" cy="1564038"/>
            </a:xfrm>
            <a:custGeom>
              <a:avLst/>
              <a:gdLst/>
              <a:ahLst/>
              <a:cxnLst/>
              <a:rect l="l" t="t" r="r" b="b"/>
              <a:pathLst>
                <a:path w="26383" h="16055" extrusionOk="0">
                  <a:moveTo>
                    <a:pt x="13735" y="89"/>
                  </a:moveTo>
                  <a:cubicBezTo>
                    <a:pt x="14293" y="89"/>
                    <a:pt x="14850" y="129"/>
                    <a:pt x="15421" y="195"/>
                  </a:cubicBezTo>
                  <a:cubicBezTo>
                    <a:pt x="20477" y="806"/>
                    <a:pt x="24658" y="3911"/>
                    <a:pt x="25825" y="7933"/>
                  </a:cubicBezTo>
                  <a:cubicBezTo>
                    <a:pt x="26277" y="9485"/>
                    <a:pt x="26289" y="11038"/>
                    <a:pt x="26263" y="12099"/>
                  </a:cubicBezTo>
                  <a:lnTo>
                    <a:pt x="24086" y="12020"/>
                  </a:lnTo>
                  <a:cubicBezTo>
                    <a:pt x="24127" y="10573"/>
                    <a:pt x="24007" y="9472"/>
                    <a:pt x="23715" y="8476"/>
                  </a:cubicBezTo>
                  <a:cubicBezTo>
                    <a:pt x="22786" y="5265"/>
                    <a:pt x="19349" y="2770"/>
                    <a:pt x="15169" y="2265"/>
                  </a:cubicBezTo>
                  <a:cubicBezTo>
                    <a:pt x="14667" y="2206"/>
                    <a:pt x="14186" y="2178"/>
                    <a:pt x="13724" y="2178"/>
                  </a:cubicBezTo>
                  <a:cubicBezTo>
                    <a:pt x="10087" y="2178"/>
                    <a:pt x="7645" y="3908"/>
                    <a:pt x="6185" y="5450"/>
                  </a:cubicBezTo>
                  <a:cubicBezTo>
                    <a:pt x="3610" y="8184"/>
                    <a:pt x="2389" y="12218"/>
                    <a:pt x="3145" y="15510"/>
                  </a:cubicBezTo>
                  <a:lnTo>
                    <a:pt x="1009" y="15961"/>
                  </a:lnTo>
                  <a:cubicBezTo>
                    <a:pt x="107" y="12033"/>
                    <a:pt x="1526" y="7255"/>
                    <a:pt x="4566" y="4044"/>
                  </a:cubicBezTo>
                  <a:cubicBezTo>
                    <a:pt x="6994" y="1456"/>
                    <a:pt x="10205" y="89"/>
                    <a:pt x="13735" y="89"/>
                  </a:cubicBezTo>
                  <a:close/>
                  <a:moveTo>
                    <a:pt x="13744" y="1"/>
                  </a:moveTo>
                  <a:cubicBezTo>
                    <a:pt x="10186" y="1"/>
                    <a:pt x="6955" y="1384"/>
                    <a:pt x="4499" y="3978"/>
                  </a:cubicBezTo>
                  <a:cubicBezTo>
                    <a:pt x="1434" y="7229"/>
                    <a:pt x="1" y="12059"/>
                    <a:pt x="942" y="16014"/>
                  </a:cubicBezTo>
                  <a:cubicBezTo>
                    <a:pt x="942" y="16040"/>
                    <a:pt x="956" y="16054"/>
                    <a:pt x="983" y="16054"/>
                  </a:cubicBezTo>
                  <a:lnTo>
                    <a:pt x="996" y="16054"/>
                  </a:lnTo>
                  <a:lnTo>
                    <a:pt x="3212" y="15589"/>
                  </a:lnTo>
                  <a:cubicBezTo>
                    <a:pt x="3225" y="15589"/>
                    <a:pt x="3225" y="15576"/>
                    <a:pt x="3239" y="15563"/>
                  </a:cubicBezTo>
                  <a:cubicBezTo>
                    <a:pt x="3239" y="15550"/>
                    <a:pt x="3252" y="15550"/>
                    <a:pt x="3239" y="15536"/>
                  </a:cubicBezTo>
                  <a:cubicBezTo>
                    <a:pt x="2469" y="12259"/>
                    <a:pt x="3676" y="8237"/>
                    <a:pt x="6251" y="5517"/>
                  </a:cubicBezTo>
                  <a:cubicBezTo>
                    <a:pt x="7697" y="3977"/>
                    <a:pt x="10112" y="2270"/>
                    <a:pt x="13708" y="2270"/>
                  </a:cubicBezTo>
                  <a:cubicBezTo>
                    <a:pt x="14171" y="2270"/>
                    <a:pt x="14653" y="2298"/>
                    <a:pt x="15156" y="2359"/>
                  </a:cubicBezTo>
                  <a:cubicBezTo>
                    <a:pt x="19309" y="2849"/>
                    <a:pt x="22720" y="5331"/>
                    <a:pt x="23635" y="8503"/>
                  </a:cubicBezTo>
                  <a:cubicBezTo>
                    <a:pt x="23927" y="9498"/>
                    <a:pt x="24033" y="10599"/>
                    <a:pt x="23994" y="12073"/>
                  </a:cubicBezTo>
                  <a:cubicBezTo>
                    <a:pt x="23994" y="12086"/>
                    <a:pt x="24007" y="12112"/>
                    <a:pt x="24033" y="12112"/>
                  </a:cubicBezTo>
                  <a:lnTo>
                    <a:pt x="26303" y="12192"/>
                  </a:lnTo>
                  <a:cubicBezTo>
                    <a:pt x="26316" y="12192"/>
                    <a:pt x="26330" y="12179"/>
                    <a:pt x="26342" y="12179"/>
                  </a:cubicBezTo>
                  <a:cubicBezTo>
                    <a:pt x="26356" y="12165"/>
                    <a:pt x="26356" y="12153"/>
                    <a:pt x="26356" y="12139"/>
                  </a:cubicBezTo>
                  <a:cubicBezTo>
                    <a:pt x="26383" y="11077"/>
                    <a:pt x="26369" y="9498"/>
                    <a:pt x="25905" y="7906"/>
                  </a:cubicBezTo>
                  <a:cubicBezTo>
                    <a:pt x="24737" y="3845"/>
                    <a:pt x="20530" y="713"/>
                    <a:pt x="15434" y="103"/>
                  </a:cubicBezTo>
                  <a:cubicBezTo>
                    <a:pt x="14864" y="35"/>
                    <a:pt x="14300" y="1"/>
                    <a:pt x="1374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70"/>
            <p:cNvSpPr/>
            <p:nvPr/>
          </p:nvSpPr>
          <p:spPr>
            <a:xfrm>
              <a:off x="1855676" y="577576"/>
              <a:ext cx="2126721" cy="1301400"/>
            </a:xfrm>
            <a:custGeom>
              <a:avLst/>
              <a:gdLst/>
              <a:ahLst/>
              <a:cxnLst/>
              <a:rect l="l" t="t" r="r" b="b"/>
              <a:pathLst>
                <a:path w="21831" h="13359" extrusionOk="0">
                  <a:moveTo>
                    <a:pt x="11351" y="1"/>
                  </a:moveTo>
                  <a:cubicBezTo>
                    <a:pt x="8413" y="1"/>
                    <a:pt x="5741" y="1146"/>
                    <a:pt x="3702" y="3299"/>
                  </a:cubicBezTo>
                  <a:cubicBezTo>
                    <a:pt x="1181" y="5980"/>
                    <a:pt x="0" y="9974"/>
                    <a:pt x="770" y="13252"/>
                  </a:cubicBezTo>
                  <a:lnTo>
                    <a:pt x="797" y="13358"/>
                  </a:lnTo>
                  <a:lnTo>
                    <a:pt x="2853" y="12934"/>
                  </a:lnTo>
                  <a:lnTo>
                    <a:pt x="2827" y="12814"/>
                  </a:lnTo>
                  <a:cubicBezTo>
                    <a:pt x="2190" y="10160"/>
                    <a:pt x="3172" y="6882"/>
                    <a:pt x="5268" y="4666"/>
                  </a:cubicBezTo>
                  <a:cubicBezTo>
                    <a:pt x="6446" y="3406"/>
                    <a:pt x="8417" y="2021"/>
                    <a:pt x="11349" y="2021"/>
                  </a:cubicBezTo>
                  <a:cubicBezTo>
                    <a:pt x="11722" y="2021"/>
                    <a:pt x="12110" y="2043"/>
                    <a:pt x="12514" y="2091"/>
                  </a:cubicBezTo>
                  <a:cubicBezTo>
                    <a:pt x="15885" y="2489"/>
                    <a:pt x="18659" y="4506"/>
                    <a:pt x="19415" y="7081"/>
                  </a:cubicBezTo>
                  <a:cubicBezTo>
                    <a:pt x="19641" y="7891"/>
                    <a:pt x="19733" y="8793"/>
                    <a:pt x="19707" y="9988"/>
                  </a:cubicBezTo>
                  <a:lnTo>
                    <a:pt x="19694" y="10106"/>
                  </a:lnTo>
                  <a:lnTo>
                    <a:pt x="21804" y="10173"/>
                  </a:lnTo>
                  <a:lnTo>
                    <a:pt x="21804" y="10053"/>
                  </a:lnTo>
                  <a:cubicBezTo>
                    <a:pt x="21830" y="9178"/>
                    <a:pt x="21817" y="7864"/>
                    <a:pt x="21432" y="6550"/>
                  </a:cubicBezTo>
                  <a:cubicBezTo>
                    <a:pt x="20464" y="3193"/>
                    <a:pt x="16973" y="592"/>
                    <a:pt x="12767" y="88"/>
                  </a:cubicBezTo>
                  <a:cubicBezTo>
                    <a:pt x="12289" y="30"/>
                    <a:pt x="11816" y="1"/>
                    <a:pt x="11351"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70"/>
            <p:cNvSpPr/>
            <p:nvPr/>
          </p:nvSpPr>
          <p:spPr>
            <a:xfrm>
              <a:off x="1850513" y="572900"/>
              <a:ext cx="2135781" cy="1311240"/>
            </a:xfrm>
            <a:custGeom>
              <a:avLst/>
              <a:gdLst/>
              <a:ahLst/>
              <a:cxnLst/>
              <a:rect l="l" t="t" r="r" b="b"/>
              <a:pathLst>
                <a:path w="21924" h="13460" extrusionOk="0">
                  <a:moveTo>
                    <a:pt x="11413" y="95"/>
                  </a:moveTo>
                  <a:cubicBezTo>
                    <a:pt x="11877" y="95"/>
                    <a:pt x="12342" y="122"/>
                    <a:pt x="12806" y="175"/>
                  </a:cubicBezTo>
                  <a:cubicBezTo>
                    <a:pt x="17013" y="679"/>
                    <a:pt x="20476" y="3268"/>
                    <a:pt x="21446" y="6612"/>
                  </a:cubicBezTo>
                  <a:cubicBezTo>
                    <a:pt x="21830" y="7925"/>
                    <a:pt x="21844" y="9226"/>
                    <a:pt x="21817" y="10101"/>
                  </a:cubicBezTo>
                  <a:lnTo>
                    <a:pt x="21817" y="10168"/>
                  </a:lnTo>
                  <a:lnTo>
                    <a:pt x="19800" y="10101"/>
                  </a:lnTo>
                  <a:lnTo>
                    <a:pt x="19800" y="10036"/>
                  </a:lnTo>
                  <a:cubicBezTo>
                    <a:pt x="19827" y="8827"/>
                    <a:pt x="19747" y="7925"/>
                    <a:pt x="19508" y="7116"/>
                  </a:cubicBezTo>
                  <a:cubicBezTo>
                    <a:pt x="18751" y="4515"/>
                    <a:pt x="15964" y="2498"/>
                    <a:pt x="12567" y="2100"/>
                  </a:cubicBezTo>
                  <a:cubicBezTo>
                    <a:pt x="12156" y="2050"/>
                    <a:pt x="11761" y="2026"/>
                    <a:pt x="11382" y="2026"/>
                  </a:cubicBezTo>
                  <a:cubicBezTo>
                    <a:pt x="8447" y="2026"/>
                    <a:pt x="6470" y="3428"/>
                    <a:pt x="5295" y="4674"/>
                  </a:cubicBezTo>
                  <a:cubicBezTo>
                    <a:pt x="3185" y="6904"/>
                    <a:pt x="2203" y="10195"/>
                    <a:pt x="2826" y="12875"/>
                  </a:cubicBezTo>
                  <a:lnTo>
                    <a:pt x="2840" y="12941"/>
                  </a:lnTo>
                  <a:lnTo>
                    <a:pt x="876" y="13353"/>
                  </a:lnTo>
                  <a:lnTo>
                    <a:pt x="862" y="13286"/>
                  </a:lnTo>
                  <a:cubicBezTo>
                    <a:pt x="93" y="10036"/>
                    <a:pt x="1274" y="6041"/>
                    <a:pt x="3796" y="3374"/>
                  </a:cubicBezTo>
                  <a:cubicBezTo>
                    <a:pt x="5813" y="1237"/>
                    <a:pt x="8480" y="95"/>
                    <a:pt x="11413" y="95"/>
                  </a:cubicBezTo>
                  <a:close/>
                  <a:moveTo>
                    <a:pt x="11431" y="0"/>
                  </a:moveTo>
                  <a:cubicBezTo>
                    <a:pt x="8469" y="0"/>
                    <a:pt x="5775" y="1147"/>
                    <a:pt x="3729" y="3321"/>
                  </a:cubicBezTo>
                  <a:cubicBezTo>
                    <a:pt x="1195" y="6001"/>
                    <a:pt x="0" y="10022"/>
                    <a:pt x="783" y="13313"/>
                  </a:cubicBezTo>
                  <a:lnTo>
                    <a:pt x="809" y="13419"/>
                  </a:lnTo>
                  <a:cubicBezTo>
                    <a:pt x="809" y="13446"/>
                    <a:pt x="823" y="13459"/>
                    <a:pt x="850" y="13459"/>
                  </a:cubicBezTo>
                  <a:lnTo>
                    <a:pt x="862" y="13459"/>
                  </a:lnTo>
                  <a:lnTo>
                    <a:pt x="2906" y="13021"/>
                  </a:lnTo>
                  <a:cubicBezTo>
                    <a:pt x="2920" y="13021"/>
                    <a:pt x="2933" y="13008"/>
                    <a:pt x="2933" y="13008"/>
                  </a:cubicBezTo>
                  <a:cubicBezTo>
                    <a:pt x="2946" y="12994"/>
                    <a:pt x="2946" y="12982"/>
                    <a:pt x="2946" y="12968"/>
                  </a:cubicBezTo>
                  <a:lnTo>
                    <a:pt x="2920" y="12862"/>
                  </a:lnTo>
                  <a:cubicBezTo>
                    <a:pt x="2296" y="10208"/>
                    <a:pt x="3278" y="6943"/>
                    <a:pt x="5362" y="4740"/>
                  </a:cubicBezTo>
                  <a:cubicBezTo>
                    <a:pt x="6527" y="3492"/>
                    <a:pt x="8486" y="2109"/>
                    <a:pt x="11405" y="2109"/>
                  </a:cubicBezTo>
                  <a:cubicBezTo>
                    <a:pt x="11777" y="2109"/>
                    <a:pt x="12164" y="2131"/>
                    <a:pt x="12567" y="2179"/>
                  </a:cubicBezTo>
                  <a:cubicBezTo>
                    <a:pt x="15925" y="2590"/>
                    <a:pt x="18672" y="4581"/>
                    <a:pt x="19415" y="7143"/>
                  </a:cubicBezTo>
                  <a:cubicBezTo>
                    <a:pt x="19654" y="7952"/>
                    <a:pt x="19747" y="8841"/>
                    <a:pt x="19707" y="10036"/>
                  </a:cubicBezTo>
                  <a:lnTo>
                    <a:pt x="19707" y="10142"/>
                  </a:lnTo>
                  <a:cubicBezTo>
                    <a:pt x="19707" y="10168"/>
                    <a:pt x="19720" y="10195"/>
                    <a:pt x="19747" y="10195"/>
                  </a:cubicBezTo>
                  <a:lnTo>
                    <a:pt x="21857" y="10261"/>
                  </a:lnTo>
                  <a:cubicBezTo>
                    <a:pt x="21870" y="10261"/>
                    <a:pt x="21883" y="10261"/>
                    <a:pt x="21883" y="10248"/>
                  </a:cubicBezTo>
                  <a:cubicBezTo>
                    <a:pt x="21897" y="10234"/>
                    <a:pt x="21897" y="10234"/>
                    <a:pt x="21897" y="10221"/>
                  </a:cubicBezTo>
                  <a:lnTo>
                    <a:pt x="21910" y="10101"/>
                  </a:lnTo>
                  <a:cubicBezTo>
                    <a:pt x="21923" y="9226"/>
                    <a:pt x="21910" y="7912"/>
                    <a:pt x="21538" y="6585"/>
                  </a:cubicBezTo>
                  <a:cubicBezTo>
                    <a:pt x="20556" y="3214"/>
                    <a:pt x="17053" y="600"/>
                    <a:pt x="12820" y="83"/>
                  </a:cubicBezTo>
                  <a:cubicBezTo>
                    <a:pt x="12351" y="28"/>
                    <a:pt x="11888" y="0"/>
                    <a:pt x="1143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70"/>
            <p:cNvSpPr/>
            <p:nvPr/>
          </p:nvSpPr>
          <p:spPr>
            <a:xfrm>
              <a:off x="2070281" y="750974"/>
              <a:ext cx="1712989" cy="1261070"/>
            </a:xfrm>
            <a:custGeom>
              <a:avLst/>
              <a:gdLst/>
              <a:ahLst/>
              <a:cxnLst/>
              <a:rect l="l" t="t" r="r" b="b"/>
              <a:pathLst>
                <a:path w="17584" h="12945" extrusionOk="0">
                  <a:moveTo>
                    <a:pt x="9121" y="1"/>
                  </a:moveTo>
                  <a:cubicBezTo>
                    <a:pt x="6757" y="1"/>
                    <a:pt x="4608" y="922"/>
                    <a:pt x="2973" y="2660"/>
                  </a:cubicBezTo>
                  <a:cubicBezTo>
                    <a:pt x="942" y="4810"/>
                    <a:pt x="0" y="8022"/>
                    <a:pt x="624" y="10649"/>
                  </a:cubicBezTo>
                  <a:lnTo>
                    <a:pt x="703" y="11021"/>
                  </a:lnTo>
                  <a:lnTo>
                    <a:pt x="3159" y="12945"/>
                  </a:lnTo>
                  <a:lnTo>
                    <a:pt x="3065" y="12587"/>
                  </a:lnTo>
                  <a:cubicBezTo>
                    <a:pt x="2800" y="11472"/>
                    <a:pt x="2508" y="9335"/>
                    <a:pt x="2853" y="7504"/>
                  </a:cubicBezTo>
                  <a:cubicBezTo>
                    <a:pt x="3132" y="6044"/>
                    <a:pt x="3941" y="4837"/>
                    <a:pt x="4631" y="4106"/>
                  </a:cubicBezTo>
                  <a:cubicBezTo>
                    <a:pt x="5514" y="3177"/>
                    <a:pt x="6971" y="2143"/>
                    <a:pt x="9141" y="2143"/>
                  </a:cubicBezTo>
                  <a:cubicBezTo>
                    <a:pt x="9418" y="2143"/>
                    <a:pt x="9706" y="2159"/>
                    <a:pt x="10006" y="2195"/>
                  </a:cubicBezTo>
                  <a:cubicBezTo>
                    <a:pt x="12514" y="2501"/>
                    <a:pt x="14571" y="3974"/>
                    <a:pt x="15115" y="5858"/>
                  </a:cubicBezTo>
                  <a:cubicBezTo>
                    <a:pt x="15288" y="6469"/>
                    <a:pt x="15354" y="7132"/>
                    <a:pt x="15327" y="8035"/>
                  </a:cubicBezTo>
                  <a:lnTo>
                    <a:pt x="15327" y="8420"/>
                  </a:lnTo>
                  <a:lnTo>
                    <a:pt x="17557" y="8486"/>
                  </a:lnTo>
                  <a:lnTo>
                    <a:pt x="17557" y="8194"/>
                  </a:lnTo>
                  <a:lnTo>
                    <a:pt x="17571" y="8114"/>
                  </a:lnTo>
                  <a:cubicBezTo>
                    <a:pt x="17583" y="7411"/>
                    <a:pt x="17571" y="6362"/>
                    <a:pt x="17265" y="5301"/>
                  </a:cubicBezTo>
                  <a:cubicBezTo>
                    <a:pt x="16482" y="2581"/>
                    <a:pt x="13669" y="470"/>
                    <a:pt x="10272" y="72"/>
                  </a:cubicBezTo>
                  <a:cubicBezTo>
                    <a:pt x="9884" y="25"/>
                    <a:pt x="9500" y="1"/>
                    <a:pt x="9121"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70"/>
            <p:cNvSpPr/>
            <p:nvPr/>
          </p:nvSpPr>
          <p:spPr>
            <a:xfrm>
              <a:off x="2065118" y="746298"/>
              <a:ext cx="1722049" cy="1270909"/>
            </a:xfrm>
            <a:custGeom>
              <a:avLst/>
              <a:gdLst/>
              <a:ahLst/>
              <a:cxnLst/>
              <a:rect l="l" t="t" r="r" b="b"/>
              <a:pathLst>
                <a:path w="17677" h="13046" extrusionOk="0">
                  <a:moveTo>
                    <a:pt x="9209" y="94"/>
                  </a:moveTo>
                  <a:cubicBezTo>
                    <a:pt x="9576" y="94"/>
                    <a:pt x="9949" y="116"/>
                    <a:pt x="10325" y="160"/>
                  </a:cubicBezTo>
                  <a:cubicBezTo>
                    <a:pt x="13696" y="571"/>
                    <a:pt x="16495" y="2655"/>
                    <a:pt x="17279" y="5363"/>
                  </a:cubicBezTo>
                  <a:cubicBezTo>
                    <a:pt x="17583" y="6410"/>
                    <a:pt x="17597" y="7459"/>
                    <a:pt x="17571" y="8162"/>
                  </a:cubicBezTo>
                  <a:lnTo>
                    <a:pt x="17571" y="8481"/>
                  </a:lnTo>
                  <a:lnTo>
                    <a:pt x="15421" y="8415"/>
                  </a:lnTo>
                  <a:lnTo>
                    <a:pt x="15433" y="8083"/>
                  </a:lnTo>
                  <a:cubicBezTo>
                    <a:pt x="15460" y="7180"/>
                    <a:pt x="15394" y="6504"/>
                    <a:pt x="15208" y="5906"/>
                  </a:cubicBezTo>
                  <a:cubicBezTo>
                    <a:pt x="14664" y="3982"/>
                    <a:pt x="12594" y="2496"/>
                    <a:pt x="10072" y="2204"/>
                  </a:cubicBezTo>
                  <a:cubicBezTo>
                    <a:pt x="9761" y="2166"/>
                    <a:pt x="9462" y="2148"/>
                    <a:pt x="9175" y="2148"/>
                  </a:cubicBezTo>
                  <a:cubicBezTo>
                    <a:pt x="6997" y="2148"/>
                    <a:pt x="5538" y="3188"/>
                    <a:pt x="4658" y="4115"/>
                  </a:cubicBezTo>
                  <a:cubicBezTo>
                    <a:pt x="4233" y="4566"/>
                    <a:pt x="3198" y="5814"/>
                    <a:pt x="2867" y="7539"/>
                  </a:cubicBezTo>
                  <a:cubicBezTo>
                    <a:pt x="2442" y="9755"/>
                    <a:pt x="2973" y="12184"/>
                    <a:pt x="3079" y="12648"/>
                  </a:cubicBezTo>
                  <a:lnTo>
                    <a:pt x="3132" y="12887"/>
                  </a:lnTo>
                  <a:lnTo>
                    <a:pt x="796" y="11042"/>
                  </a:lnTo>
                  <a:lnTo>
                    <a:pt x="717" y="10684"/>
                  </a:lnTo>
                  <a:cubicBezTo>
                    <a:pt x="106" y="8070"/>
                    <a:pt x="1048" y="4871"/>
                    <a:pt x="3065" y="2735"/>
                  </a:cubicBezTo>
                  <a:cubicBezTo>
                    <a:pt x="4697" y="1012"/>
                    <a:pt x="6845" y="94"/>
                    <a:pt x="9209" y="94"/>
                  </a:cubicBezTo>
                  <a:close/>
                  <a:moveTo>
                    <a:pt x="9202" y="1"/>
                  </a:moveTo>
                  <a:cubicBezTo>
                    <a:pt x="6814" y="1"/>
                    <a:pt x="4643" y="921"/>
                    <a:pt x="2999" y="2668"/>
                  </a:cubicBezTo>
                  <a:cubicBezTo>
                    <a:pt x="956" y="4832"/>
                    <a:pt x="0" y="8056"/>
                    <a:pt x="623" y="10710"/>
                  </a:cubicBezTo>
                  <a:lnTo>
                    <a:pt x="717" y="11069"/>
                  </a:lnTo>
                  <a:cubicBezTo>
                    <a:pt x="717" y="11082"/>
                    <a:pt x="730" y="11095"/>
                    <a:pt x="730" y="11095"/>
                  </a:cubicBezTo>
                  <a:lnTo>
                    <a:pt x="3171" y="13033"/>
                  </a:lnTo>
                  <a:cubicBezTo>
                    <a:pt x="3185" y="13046"/>
                    <a:pt x="3198" y="13046"/>
                    <a:pt x="3212" y="13046"/>
                  </a:cubicBezTo>
                  <a:cubicBezTo>
                    <a:pt x="3212" y="13046"/>
                    <a:pt x="3224" y="13046"/>
                    <a:pt x="3224" y="13033"/>
                  </a:cubicBezTo>
                  <a:cubicBezTo>
                    <a:pt x="3251" y="13033"/>
                    <a:pt x="3251" y="13006"/>
                    <a:pt x="3251" y="12993"/>
                  </a:cubicBezTo>
                  <a:lnTo>
                    <a:pt x="3159" y="12621"/>
                  </a:lnTo>
                  <a:cubicBezTo>
                    <a:pt x="3052" y="12157"/>
                    <a:pt x="2534" y="9755"/>
                    <a:pt x="2959" y="7552"/>
                  </a:cubicBezTo>
                  <a:cubicBezTo>
                    <a:pt x="3278" y="5853"/>
                    <a:pt x="4300" y="4632"/>
                    <a:pt x="4725" y="4181"/>
                  </a:cubicBezTo>
                  <a:cubicBezTo>
                    <a:pt x="5595" y="3263"/>
                    <a:pt x="7040" y="2231"/>
                    <a:pt x="9197" y="2231"/>
                  </a:cubicBezTo>
                  <a:cubicBezTo>
                    <a:pt x="9473" y="2231"/>
                    <a:pt x="9760" y="2248"/>
                    <a:pt x="10059" y="2284"/>
                  </a:cubicBezTo>
                  <a:cubicBezTo>
                    <a:pt x="12540" y="2588"/>
                    <a:pt x="14584" y="4048"/>
                    <a:pt x="15129" y="5920"/>
                  </a:cubicBezTo>
                  <a:cubicBezTo>
                    <a:pt x="15301" y="6517"/>
                    <a:pt x="15368" y="7194"/>
                    <a:pt x="15341" y="8083"/>
                  </a:cubicBezTo>
                  <a:lnTo>
                    <a:pt x="15327" y="8468"/>
                  </a:lnTo>
                  <a:cubicBezTo>
                    <a:pt x="15327" y="8481"/>
                    <a:pt x="15354" y="8507"/>
                    <a:pt x="15368" y="8507"/>
                  </a:cubicBezTo>
                  <a:lnTo>
                    <a:pt x="17610" y="8574"/>
                  </a:lnTo>
                  <a:cubicBezTo>
                    <a:pt x="17624" y="8574"/>
                    <a:pt x="17636" y="8574"/>
                    <a:pt x="17636" y="8560"/>
                  </a:cubicBezTo>
                  <a:cubicBezTo>
                    <a:pt x="17650" y="8560"/>
                    <a:pt x="17650" y="8548"/>
                    <a:pt x="17650" y="8534"/>
                  </a:cubicBezTo>
                  <a:lnTo>
                    <a:pt x="17663" y="8242"/>
                  </a:lnTo>
                  <a:lnTo>
                    <a:pt x="17663" y="8162"/>
                  </a:lnTo>
                  <a:cubicBezTo>
                    <a:pt x="17677" y="7459"/>
                    <a:pt x="17677" y="6398"/>
                    <a:pt x="17371" y="5336"/>
                  </a:cubicBezTo>
                  <a:cubicBezTo>
                    <a:pt x="16575" y="2602"/>
                    <a:pt x="13749" y="479"/>
                    <a:pt x="10325" y="67"/>
                  </a:cubicBezTo>
                  <a:cubicBezTo>
                    <a:pt x="9946" y="23"/>
                    <a:pt x="9572" y="1"/>
                    <a:pt x="920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70"/>
            <p:cNvSpPr/>
            <p:nvPr/>
          </p:nvSpPr>
          <p:spPr>
            <a:xfrm>
              <a:off x="2235691" y="2644129"/>
              <a:ext cx="258741" cy="283193"/>
            </a:xfrm>
            <a:custGeom>
              <a:avLst/>
              <a:gdLst/>
              <a:ahLst/>
              <a:cxnLst/>
              <a:rect l="l" t="t" r="r" b="b"/>
              <a:pathLst>
                <a:path w="2656" h="2907" extrusionOk="0">
                  <a:moveTo>
                    <a:pt x="824" y="1"/>
                  </a:moveTo>
                  <a:lnTo>
                    <a:pt x="1" y="2906"/>
                  </a:lnTo>
                  <a:lnTo>
                    <a:pt x="2655" y="1606"/>
                  </a:lnTo>
                  <a:lnTo>
                    <a:pt x="824"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70"/>
            <p:cNvSpPr/>
            <p:nvPr/>
          </p:nvSpPr>
          <p:spPr>
            <a:xfrm>
              <a:off x="2230528" y="2638966"/>
              <a:ext cx="269067" cy="293519"/>
            </a:xfrm>
            <a:custGeom>
              <a:avLst/>
              <a:gdLst/>
              <a:ahLst/>
              <a:cxnLst/>
              <a:rect l="l" t="t" r="r" b="b"/>
              <a:pathLst>
                <a:path w="2762" h="3013" extrusionOk="0">
                  <a:moveTo>
                    <a:pt x="903" y="133"/>
                  </a:moveTo>
                  <a:lnTo>
                    <a:pt x="2628" y="1646"/>
                  </a:lnTo>
                  <a:lnTo>
                    <a:pt x="120" y="2880"/>
                  </a:lnTo>
                  <a:lnTo>
                    <a:pt x="903" y="133"/>
                  </a:lnTo>
                  <a:close/>
                  <a:moveTo>
                    <a:pt x="877" y="0"/>
                  </a:moveTo>
                  <a:cubicBezTo>
                    <a:pt x="850" y="13"/>
                    <a:pt x="850" y="13"/>
                    <a:pt x="836" y="40"/>
                  </a:cubicBezTo>
                  <a:lnTo>
                    <a:pt x="14" y="2947"/>
                  </a:lnTo>
                  <a:cubicBezTo>
                    <a:pt x="1" y="2973"/>
                    <a:pt x="14" y="2986"/>
                    <a:pt x="27" y="3000"/>
                  </a:cubicBezTo>
                  <a:cubicBezTo>
                    <a:pt x="40" y="3012"/>
                    <a:pt x="40" y="3012"/>
                    <a:pt x="54" y="3012"/>
                  </a:cubicBezTo>
                  <a:cubicBezTo>
                    <a:pt x="67" y="3012"/>
                    <a:pt x="67" y="3012"/>
                    <a:pt x="80" y="3000"/>
                  </a:cubicBezTo>
                  <a:lnTo>
                    <a:pt x="2735" y="1699"/>
                  </a:lnTo>
                  <a:cubicBezTo>
                    <a:pt x="2747" y="1699"/>
                    <a:pt x="2761" y="1685"/>
                    <a:pt x="2761" y="1673"/>
                  </a:cubicBezTo>
                  <a:cubicBezTo>
                    <a:pt x="2761" y="1646"/>
                    <a:pt x="2747" y="1632"/>
                    <a:pt x="2747" y="1632"/>
                  </a:cubicBezTo>
                  <a:lnTo>
                    <a:pt x="916" y="13"/>
                  </a:lnTo>
                  <a:cubicBezTo>
                    <a:pt x="903" y="0"/>
                    <a:pt x="889" y="0"/>
                    <a:pt x="87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70"/>
            <p:cNvSpPr/>
            <p:nvPr/>
          </p:nvSpPr>
          <p:spPr>
            <a:xfrm>
              <a:off x="2615804" y="2866526"/>
              <a:ext cx="228834" cy="281926"/>
            </a:xfrm>
            <a:custGeom>
              <a:avLst/>
              <a:gdLst/>
              <a:ahLst/>
              <a:cxnLst/>
              <a:rect l="l" t="t" r="r" b="b"/>
              <a:pathLst>
                <a:path w="2349" h="2894" extrusionOk="0">
                  <a:moveTo>
                    <a:pt x="1" y="0"/>
                  </a:moveTo>
                  <a:lnTo>
                    <a:pt x="544" y="2893"/>
                  </a:lnTo>
                  <a:lnTo>
                    <a:pt x="2349" y="664"/>
                  </a:lnTo>
                  <a:lnTo>
                    <a:pt x="1" y="0"/>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70"/>
            <p:cNvSpPr/>
            <p:nvPr/>
          </p:nvSpPr>
          <p:spPr>
            <a:xfrm>
              <a:off x="2611907" y="2861363"/>
              <a:ext cx="237894" cy="292253"/>
            </a:xfrm>
            <a:custGeom>
              <a:avLst/>
              <a:gdLst/>
              <a:ahLst/>
              <a:cxnLst/>
              <a:rect l="l" t="t" r="r" b="b"/>
              <a:pathLst>
                <a:path w="2442" h="3000" extrusionOk="0">
                  <a:moveTo>
                    <a:pt x="94" y="106"/>
                  </a:moveTo>
                  <a:lnTo>
                    <a:pt x="2309" y="743"/>
                  </a:lnTo>
                  <a:lnTo>
                    <a:pt x="611" y="2853"/>
                  </a:lnTo>
                  <a:lnTo>
                    <a:pt x="94" y="106"/>
                  </a:lnTo>
                  <a:close/>
                  <a:moveTo>
                    <a:pt x="53" y="0"/>
                  </a:moveTo>
                  <a:cubicBezTo>
                    <a:pt x="41" y="0"/>
                    <a:pt x="27" y="0"/>
                    <a:pt x="14" y="13"/>
                  </a:cubicBezTo>
                  <a:cubicBezTo>
                    <a:pt x="0" y="27"/>
                    <a:pt x="0" y="39"/>
                    <a:pt x="0" y="53"/>
                  </a:cubicBezTo>
                  <a:lnTo>
                    <a:pt x="545" y="2959"/>
                  </a:lnTo>
                  <a:cubicBezTo>
                    <a:pt x="545" y="2973"/>
                    <a:pt x="558" y="2985"/>
                    <a:pt x="571" y="2999"/>
                  </a:cubicBezTo>
                  <a:lnTo>
                    <a:pt x="584" y="2999"/>
                  </a:lnTo>
                  <a:cubicBezTo>
                    <a:pt x="598" y="2999"/>
                    <a:pt x="611" y="2985"/>
                    <a:pt x="624" y="2985"/>
                  </a:cubicBezTo>
                  <a:lnTo>
                    <a:pt x="2429" y="743"/>
                  </a:lnTo>
                  <a:cubicBezTo>
                    <a:pt x="2429" y="729"/>
                    <a:pt x="2442" y="717"/>
                    <a:pt x="2429" y="703"/>
                  </a:cubicBezTo>
                  <a:cubicBezTo>
                    <a:pt x="2429" y="690"/>
                    <a:pt x="2415" y="676"/>
                    <a:pt x="2403" y="676"/>
                  </a:cubicBezTo>
                  <a:lnTo>
                    <a:pt x="53" y="0"/>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70"/>
            <p:cNvSpPr/>
            <p:nvPr/>
          </p:nvSpPr>
          <p:spPr>
            <a:xfrm>
              <a:off x="3078622" y="2892341"/>
              <a:ext cx="233997" cy="276763"/>
            </a:xfrm>
            <a:custGeom>
              <a:avLst/>
              <a:gdLst/>
              <a:ahLst/>
              <a:cxnLst/>
              <a:rect l="l" t="t" r="r" b="b"/>
              <a:pathLst>
                <a:path w="2402" h="2841" extrusionOk="0">
                  <a:moveTo>
                    <a:pt x="2402" y="1"/>
                  </a:moveTo>
                  <a:lnTo>
                    <a:pt x="0" y="464"/>
                  </a:lnTo>
                  <a:lnTo>
                    <a:pt x="1858" y="2840"/>
                  </a:lnTo>
                  <a:lnTo>
                    <a:pt x="2402" y="1"/>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70"/>
            <p:cNvSpPr/>
            <p:nvPr/>
          </p:nvSpPr>
          <p:spPr>
            <a:xfrm>
              <a:off x="3073459" y="2887178"/>
              <a:ext cx="243154" cy="285726"/>
            </a:xfrm>
            <a:custGeom>
              <a:avLst/>
              <a:gdLst/>
              <a:ahLst/>
              <a:cxnLst/>
              <a:rect l="l" t="t" r="r" b="b"/>
              <a:pathLst>
                <a:path w="2496" h="2933" extrusionOk="0">
                  <a:moveTo>
                    <a:pt x="2389" y="107"/>
                  </a:moveTo>
                  <a:lnTo>
                    <a:pt x="1898" y="2787"/>
                  </a:lnTo>
                  <a:lnTo>
                    <a:pt x="133" y="544"/>
                  </a:lnTo>
                  <a:lnTo>
                    <a:pt x="2389" y="107"/>
                  </a:lnTo>
                  <a:close/>
                  <a:moveTo>
                    <a:pt x="2442" y="0"/>
                  </a:moveTo>
                  <a:lnTo>
                    <a:pt x="40" y="464"/>
                  </a:lnTo>
                  <a:cubicBezTo>
                    <a:pt x="27" y="464"/>
                    <a:pt x="13" y="478"/>
                    <a:pt x="13" y="491"/>
                  </a:cubicBezTo>
                  <a:cubicBezTo>
                    <a:pt x="0" y="505"/>
                    <a:pt x="13" y="531"/>
                    <a:pt x="13" y="544"/>
                  </a:cubicBezTo>
                  <a:lnTo>
                    <a:pt x="1885" y="2920"/>
                  </a:lnTo>
                  <a:cubicBezTo>
                    <a:pt x="1885" y="2933"/>
                    <a:pt x="1898" y="2933"/>
                    <a:pt x="1911" y="2933"/>
                  </a:cubicBezTo>
                  <a:lnTo>
                    <a:pt x="1924" y="2933"/>
                  </a:lnTo>
                  <a:cubicBezTo>
                    <a:pt x="1951" y="2933"/>
                    <a:pt x="1964" y="2920"/>
                    <a:pt x="1964" y="2893"/>
                  </a:cubicBezTo>
                  <a:lnTo>
                    <a:pt x="2495" y="54"/>
                  </a:lnTo>
                  <a:cubicBezTo>
                    <a:pt x="2495" y="40"/>
                    <a:pt x="2495" y="27"/>
                    <a:pt x="2481" y="13"/>
                  </a:cubicBezTo>
                  <a:cubicBezTo>
                    <a:pt x="2469" y="13"/>
                    <a:pt x="2455" y="0"/>
                    <a:pt x="244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70"/>
            <p:cNvSpPr/>
            <p:nvPr/>
          </p:nvSpPr>
          <p:spPr>
            <a:xfrm>
              <a:off x="3500038" y="2688063"/>
              <a:ext cx="259910" cy="279393"/>
            </a:xfrm>
            <a:custGeom>
              <a:avLst/>
              <a:gdLst/>
              <a:ahLst/>
              <a:cxnLst/>
              <a:rect l="l" t="t" r="r" b="b"/>
              <a:pathLst>
                <a:path w="2668" h="2868" extrusionOk="0">
                  <a:moveTo>
                    <a:pt x="2018" y="1"/>
                  </a:moveTo>
                  <a:lnTo>
                    <a:pt x="1" y="1367"/>
                  </a:lnTo>
                  <a:lnTo>
                    <a:pt x="2668" y="2867"/>
                  </a:lnTo>
                  <a:lnTo>
                    <a:pt x="2018"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70"/>
            <p:cNvSpPr/>
            <p:nvPr/>
          </p:nvSpPr>
          <p:spPr>
            <a:xfrm>
              <a:off x="3496142" y="2682900"/>
              <a:ext cx="267703" cy="289720"/>
            </a:xfrm>
            <a:custGeom>
              <a:avLst/>
              <a:gdLst/>
              <a:ahLst/>
              <a:cxnLst/>
              <a:rect l="l" t="t" r="r" b="b"/>
              <a:pathLst>
                <a:path w="2748" h="2974" extrusionOk="0">
                  <a:moveTo>
                    <a:pt x="2031" y="120"/>
                  </a:moveTo>
                  <a:lnTo>
                    <a:pt x="2642" y="2841"/>
                  </a:lnTo>
                  <a:lnTo>
                    <a:pt x="133" y="1420"/>
                  </a:lnTo>
                  <a:lnTo>
                    <a:pt x="2031" y="120"/>
                  </a:lnTo>
                  <a:close/>
                  <a:moveTo>
                    <a:pt x="2071" y="1"/>
                  </a:moveTo>
                  <a:cubicBezTo>
                    <a:pt x="2058" y="1"/>
                    <a:pt x="2044" y="1"/>
                    <a:pt x="2031" y="13"/>
                  </a:cubicBezTo>
                  <a:lnTo>
                    <a:pt x="14" y="1381"/>
                  </a:lnTo>
                  <a:cubicBezTo>
                    <a:pt x="0" y="1394"/>
                    <a:pt x="0" y="1407"/>
                    <a:pt x="0" y="1420"/>
                  </a:cubicBezTo>
                  <a:cubicBezTo>
                    <a:pt x="0" y="1434"/>
                    <a:pt x="0" y="1447"/>
                    <a:pt x="14" y="1460"/>
                  </a:cubicBezTo>
                  <a:lnTo>
                    <a:pt x="2681" y="2959"/>
                  </a:lnTo>
                  <a:cubicBezTo>
                    <a:pt x="2695" y="2973"/>
                    <a:pt x="2695" y="2973"/>
                    <a:pt x="2708" y="2973"/>
                  </a:cubicBezTo>
                  <a:cubicBezTo>
                    <a:pt x="2721" y="2973"/>
                    <a:pt x="2721" y="2973"/>
                    <a:pt x="2734" y="2959"/>
                  </a:cubicBezTo>
                  <a:cubicBezTo>
                    <a:pt x="2748" y="2947"/>
                    <a:pt x="2748" y="2933"/>
                    <a:pt x="2748" y="2920"/>
                  </a:cubicBezTo>
                  <a:lnTo>
                    <a:pt x="2111" y="40"/>
                  </a:lnTo>
                  <a:cubicBezTo>
                    <a:pt x="2097" y="27"/>
                    <a:pt x="2097" y="13"/>
                    <a:pt x="207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70"/>
            <p:cNvSpPr/>
            <p:nvPr/>
          </p:nvSpPr>
          <p:spPr>
            <a:xfrm>
              <a:off x="3830956" y="2359678"/>
              <a:ext cx="292350" cy="227665"/>
            </a:xfrm>
            <a:custGeom>
              <a:avLst/>
              <a:gdLst/>
              <a:ahLst/>
              <a:cxnLst/>
              <a:rect l="l" t="t" r="r" b="b"/>
              <a:pathLst>
                <a:path w="3001" h="2337" extrusionOk="0">
                  <a:moveTo>
                    <a:pt x="1314" y="1"/>
                  </a:moveTo>
                  <a:lnTo>
                    <a:pt x="1" y="2057"/>
                  </a:lnTo>
                  <a:lnTo>
                    <a:pt x="3000" y="2337"/>
                  </a:lnTo>
                  <a:lnTo>
                    <a:pt x="3000" y="2337"/>
                  </a:lnTo>
                  <a:lnTo>
                    <a:pt x="1314" y="1"/>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70"/>
            <p:cNvSpPr/>
            <p:nvPr/>
          </p:nvSpPr>
          <p:spPr>
            <a:xfrm>
              <a:off x="3827060" y="2354515"/>
              <a:ext cx="301410" cy="237991"/>
            </a:xfrm>
            <a:custGeom>
              <a:avLst/>
              <a:gdLst/>
              <a:ahLst/>
              <a:cxnLst/>
              <a:rect l="l" t="t" r="r" b="b"/>
              <a:pathLst>
                <a:path w="3094" h="2443" extrusionOk="0">
                  <a:moveTo>
                    <a:pt x="1354" y="134"/>
                  </a:moveTo>
                  <a:lnTo>
                    <a:pt x="2947" y="2337"/>
                  </a:lnTo>
                  <a:lnTo>
                    <a:pt x="121" y="2071"/>
                  </a:lnTo>
                  <a:lnTo>
                    <a:pt x="1354" y="134"/>
                  </a:lnTo>
                  <a:close/>
                  <a:moveTo>
                    <a:pt x="1354" y="1"/>
                  </a:moveTo>
                  <a:cubicBezTo>
                    <a:pt x="1341" y="1"/>
                    <a:pt x="1328" y="14"/>
                    <a:pt x="1315" y="27"/>
                  </a:cubicBezTo>
                  <a:lnTo>
                    <a:pt x="1" y="2084"/>
                  </a:lnTo>
                  <a:lnTo>
                    <a:pt x="1" y="2124"/>
                  </a:lnTo>
                  <a:cubicBezTo>
                    <a:pt x="14" y="2137"/>
                    <a:pt x="27" y="2151"/>
                    <a:pt x="41" y="2151"/>
                  </a:cubicBezTo>
                  <a:lnTo>
                    <a:pt x="3040" y="2443"/>
                  </a:lnTo>
                  <a:cubicBezTo>
                    <a:pt x="3053" y="2443"/>
                    <a:pt x="3067" y="2429"/>
                    <a:pt x="3079" y="2416"/>
                  </a:cubicBezTo>
                  <a:cubicBezTo>
                    <a:pt x="3093" y="2402"/>
                    <a:pt x="3079" y="2376"/>
                    <a:pt x="3079" y="2363"/>
                  </a:cubicBezTo>
                  <a:lnTo>
                    <a:pt x="1395" y="27"/>
                  </a:lnTo>
                  <a:cubicBezTo>
                    <a:pt x="1381" y="14"/>
                    <a:pt x="1368" y="1"/>
                    <a:pt x="13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70"/>
            <p:cNvSpPr/>
            <p:nvPr/>
          </p:nvSpPr>
          <p:spPr>
            <a:xfrm>
              <a:off x="4018383" y="1992620"/>
              <a:ext cx="274230" cy="230198"/>
            </a:xfrm>
            <a:custGeom>
              <a:avLst/>
              <a:gdLst/>
              <a:ahLst/>
              <a:cxnLst/>
              <a:rect l="l" t="t" r="r" b="b"/>
              <a:pathLst>
                <a:path w="2815" h="2363" extrusionOk="0">
                  <a:moveTo>
                    <a:pt x="585" y="0"/>
                  </a:moveTo>
                  <a:lnTo>
                    <a:pt x="1" y="2362"/>
                  </a:lnTo>
                  <a:lnTo>
                    <a:pt x="2814" y="1699"/>
                  </a:lnTo>
                  <a:lnTo>
                    <a:pt x="585" y="0"/>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70"/>
            <p:cNvSpPr/>
            <p:nvPr/>
          </p:nvSpPr>
          <p:spPr>
            <a:xfrm>
              <a:off x="4013220" y="1987457"/>
              <a:ext cx="284557" cy="240524"/>
            </a:xfrm>
            <a:custGeom>
              <a:avLst/>
              <a:gdLst/>
              <a:ahLst/>
              <a:cxnLst/>
              <a:rect l="l" t="t" r="r" b="b"/>
              <a:pathLst>
                <a:path w="2921" h="2469" extrusionOk="0">
                  <a:moveTo>
                    <a:pt x="664" y="119"/>
                  </a:moveTo>
                  <a:lnTo>
                    <a:pt x="2761" y="1738"/>
                  </a:lnTo>
                  <a:lnTo>
                    <a:pt x="121" y="2362"/>
                  </a:lnTo>
                  <a:lnTo>
                    <a:pt x="664" y="119"/>
                  </a:lnTo>
                  <a:close/>
                  <a:moveTo>
                    <a:pt x="625" y="0"/>
                  </a:moveTo>
                  <a:cubicBezTo>
                    <a:pt x="598" y="13"/>
                    <a:pt x="598" y="27"/>
                    <a:pt x="584" y="39"/>
                  </a:cubicBezTo>
                  <a:lnTo>
                    <a:pt x="14" y="2402"/>
                  </a:lnTo>
                  <a:cubicBezTo>
                    <a:pt x="1" y="2415"/>
                    <a:pt x="14" y="2442"/>
                    <a:pt x="27" y="2455"/>
                  </a:cubicBezTo>
                  <a:cubicBezTo>
                    <a:pt x="27" y="2455"/>
                    <a:pt x="41" y="2468"/>
                    <a:pt x="54" y="2468"/>
                  </a:cubicBezTo>
                  <a:lnTo>
                    <a:pt x="67" y="2455"/>
                  </a:lnTo>
                  <a:lnTo>
                    <a:pt x="2881" y="1805"/>
                  </a:lnTo>
                  <a:cubicBezTo>
                    <a:pt x="2894" y="1791"/>
                    <a:pt x="2907" y="1778"/>
                    <a:pt x="2907" y="1765"/>
                  </a:cubicBezTo>
                  <a:cubicBezTo>
                    <a:pt x="2920" y="1752"/>
                    <a:pt x="2907" y="1725"/>
                    <a:pt x="2894" y="1725"/>
                  </a:cubicBezTo>
                  <a:lnTo>
                    <a:pt x="664" y="13"/>
                  </a:lnTo>
                  <a:cubicBezTo>
                    <a:pt x="651" y="0"/>
                    <a:pt x="638" y="0"/>
                    <a:pt x="6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70"/>
            <p:cNvSpPr/>
            <p:nvPr/>
          </p:nvSpPr>
          <p:spPr>
            <a:xfrm>
              <a:off x="2251277" y="1811624"/>
              <a:ext cx="1847425" cy="1134329"/>
            </a:xfrm>
            <a:custGeom>
              <a:avLst/>
              <a:gdLst/>
              <a:ahLst/>
              <a:cxnLst/>
              <a:rect l="l" t="t" r="r" b="b"/>
              <a:pathLst>
                <a:path w="18964" h="11644" extrusionOk="0">
                  <a:moveTo>
                    <a:pt x="18645" y="0"/>
                  </a:moveTo>
                  <a:cubicBezTo>
                    <a:pt x="18765" y="2269"/>
                    <a:pt x="18154" y="4552"/>
                    <a:pt x="16934" y="6463"/>
                  </a:cubicBezTo>
                  <a:cubicBezTo>
                    <a:pt x="15049" y="9396"/>
                    <a:pt x="11850" y="11213"/>
                    <a:pt x="8148" y="11440"/>
                  </a:cubicBezTo>
                  <a:cubicBezTo>
                    <a:pt x="7977" y="11450"/>
                    <a:pt x="7804" y="11454"/>
                    <a:pt x="7631" y="11454"/>
                  </a:cubicBezTo>
                  <a:cubicBezTo>
                    <a:pt x="4359" y="11454"/>
                    <a:pt x="967" y="9705"/>
                    <a:pt x="186" y="7524"/>
                  </a:cubicBezTo>
                  <a:lnTo>
                    <a:pt x="0" y="7591"/>
                  </a:lnTo>
                  <a:cubicBezTo>
                    <a:pt x="717" y="9568"/>
                    <a:pt x="3490" y="11213"/>
                    <a:pt x="6436" y="11572"/>
                  </a:cubicBezTo>
                  <a:cubicBezTo>
                    <a:pt x="6825" y="11617"/>
                    <a:pt x="7220" y="11644"/>
                    <a:pt x="7612" y="11644"/>
                  </a:cubicBezTo>
                  <a:cubicBezTo>
                    <a:pt x="7796" y="11644"/>
                    <a:pt x="7979" y="11638"/>
                    <a:pt x="8161" y="11625"/>
                  </a:cubicBezTo>
                  <a:cubicBezTo>
                    <a:pt x="11917" y="11399"/>
                    <a:pt x="15182" y="9555"/>
                    <a:pt x="17093" y="6569"/>
                  </a:cubicBezTo>
                  <a:cubicBezTo>
                    <a:pt x="18340" y="4631"/>
                    <a:pt x="18963" y="2296"/>
                    <a:pt x="1883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70"/>
            <p:cNvSpPr/>
            <p:nvPr/>
          </p:nvSpPr>
          <p:spPr>
            <a:xfrm>
              <a:off x="2246114" y="1806461"/>
              <a:ext cx="1856485" cy="1144169"/>
            </a:xfrm>
            <a:custGeom>
              <a:avLst/>
              <a:gdLst/>
              <a:ahLst/>
              <a:cxnLst/>
              <a:rect l="l" t="t" r="r" b="b"/>
              <a:pathLst>
                <a:path w="19057" h="11745" extrusionOk="0">
                  <a:moveTo>
                    <a:pt x="18844" y="93"/>
                  </a:moveTo>
                  <a:lnTo>
                    <a:pt x="18844" y="93"/>
                  </a:lnTo>
                  <a:cubicBezTo>
                    <a:pt x="18963" y="2375"/>
                    <a:pt x="18353" y="4684"/>
                    <a:pt x="17119" y="6595"/>
                  </a:cubicBezTo>
                  <a:cubicBezTo>
                    <a:pt x="15194" y="9568"/>
                    <a:pt x="11956" y="11413"/>
                    <a:pt x="8214" y="11638"/>
                  </a:cubicBezTo>
                  <a:cubicBezTo>
                    <a:pt x="8037" y="11646"/>
                    <a:pt x="7856" y="11651"/>
                    <a:pt x="7674" y="11651"/>
                  </a:cubicBezTo>
                  <a:cubicBezTo>
                    <a:pt x="7285" y="11651"/>
                    <a:pt x="6887" y="11630"/>
                    <a:pt x="6489" y="11585"/>
                  </a:cubicBezTo>
                  <a:cubicBezTo>
                    <a:pt x="3504" y="11213"/>
                    <a:pt x="823" y="9568"/>
                    <a:pt x="119" y="7671"/>
                  </a:cubicBezTo>
                  <a:lnTo>
                    <a:pt x="212" y="7630"/>
                  </a:lnTo>
                  <a:cubicBezTo>
                    <a:pt x="1028" y="9804"/>
                    <a:pt x="4402" y="11549"/>
                    <a:pt x="7653" y="11549"/>
                  </a:cubicBezTo>
                  <a:cubicBezTo>
                    <a:pt x="7836" y="11549"/>
                    <a:pt x="8019" y="11543"/>
                    <a:pt x="8201" y="11532"/>
                  </a:cubicBezTo>
                  <a:cubicBezTo>
                    <a:pt x="11917" y="11307"/>
                    <a:pt x="15129" y="9488"/>
                    <a:pt x="17026" y="6542"/>
                  </a:cubicBezTo>
                  <a:cubicBezTo>
                    <a:pt x="18247" y="4645"/>
                    <a:pt x="18857" y="2362"/>
                    <a:pt x="18738" y="106"/>
                  </a:cubicBezTo>
                  <a:lnTo>
                    <a:pt x="18844" y="93"/>
                  </a:lnTo>
                  <a:close/>
                  <a:moveTo>
                    <a:pt x="18884" y="0"/>
                  </a:moveTo>
                  <a:lnTo>
                    <a:pt x="18698" y="13"/>
                  </a:lnTo>
                  <a:cubicBezTo>
                    <a:pt x="18685" y="13"/>
                    <a:pt x="18671" y="13"/>
                    <a:pt x="18659" y="27"/>
                  </a:cubicBezTo>
                  <a:cubicBezTo>
                    <a:pt x="18659" y="39"/>
                    <a:pt x="18645" y="53"/>
                    <a:pt x="18645" y="66"/>
                  </a:cubicBezTo>
                  <a:cubicBezTo>
                    <a:pt x="18778" y="2309"/>
                    <a:pt x="18167" y="4592"/>
                    <a:pt x="16946" y="6489"/>
                  </a:cubicBezTo>
                  <a:cubicBezTo>
                    <a:pt x="15076" y="9409"/>
                    <a:pt x="11877" y="11213"/>
                    <a:pt x="8201" y="11439"/>
                  </a:cubicBezTo>
                  <a:cubicBezTo>
                    <a:pt x="8019" y="11451"/>
                    <a:pt x="7836" y="11456"/>
                    <a:pt x="7653" y="11456"/>
                  </a:cubicBezTo>
                  <a:cubicBezTo>
                    <a:pt x="4405" y="11456"/>
                    <a:pt x="1057" y="9712"/>
                    <a:pt x="278" y="7564"/>
                  </a:cubicBezTo>
                  <a:cubicBezTo>
                    <a:pt x="278" y="7551"/>
                    <a:pt x="266" y="7538"/>
                    <a:pt x="252" y="7538"/>
                  </a:cubicBezTo>
                  <a:lnTo>
                    <a:pt x="225" y="7538"/>
                  </a:lnTo>
                  <a:lnTo>
                    <a:pt x="39" y="7604"/>
                  </a:lnTo>
                  <a:cubicBezTo>
                    <a:pt x="13" y="7604"/>
                    <a:pt x="0" y="7630"/>
                    <a:pt x="13" y="7657"/>
                  </a:cubicBezTo>
                  <a:cubicBezTo>
                    <a:pt x="717" y="9608"/>
                    <a:pt x="3437" y="11293"/>
                    <a:pt x="6476" y="11665"/>
                  </a:cubicBezTo>
                  <a:cubicBezTo>
                    <a:pt x="6887" y="11718"/>
                    <a:pt x="7285" y="11744"/>
                    <a:pt x="7671" y="11744"/>
                  </a:cubicBezTo>
                  <a:cubicBezTo>
                    <a:pt x="7856" y="11744"/>
                    <a:pt x="8042" y="11744"/>
                    <a:pt x="8214" y="11731"/>
                  </a:cubicBezTo>
                  <a:cubicBezTo>
                    <a:pt x="11983" y="11493"/>
                    <a:pt x="15261" y="9647"/>
                    <a:pt x="17185" y="6648"/>
                  </a:cubicBezTo>
                  <a:cubicBezTo>
                    <a:pt x="18446" y="4698"/>
                    <a:pt x="19057" y="2349"/>
                    <a:pt x="18937" y="39"/>
                  </a:cubicBezTo>
                  <a:cubicBezTo>
                    <a:pt x="18937" y="27"/>
                    <a:pt x="18910" y="0"/>
                    <a:pt x="188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70"/>
            <p:cNvSpPr/>
            <p:nvPr/>
          </p:nvSpPr>
          <p:spPr>
            <a:xfrm>
              <a:off x="3284070" y="1028995"/>
              <a:ext cx="1329164" cy="902963"/>
            </a:xfrm>
            <a:custGeom>
              <a:avLst/>
              <a:gdLst/>
              <a:ahLst/>
              <a:cxnLst/>
              <a:rect l="l" t="t" r="r" b="b"/>
              <a:pathLst>
                <a:path w="13644" h="9269" extrusionOk="0">
                  <a:moveTo>
                    <a:pt x="8475" y="1"/>
                  </a:moveTo>
                  <a:cubicBezTo>
                    <a:pt x="8077" y="1"/>
                    <a:pt x="7679" y="93"/>
                    <a:pt x="7326" y="284"/>
                  </a:cubicBezTo>
                  <a:cubicBezTo>
                    <a:pt x="6517" y="709"/>
                    <a:pt x="5987" y="1624"/>
                    <a:pt x="6013" y="2526"/>
                  </a:cubicBezTo>
                  <a:cubicBezTo>
                    <a:pt x="5681" y="1863"/>
                    <a:pt x="5058" y="1306"/>
                    <a:pt x="4314" y="1146"/>
                  </a:cubicBezTo>
                  <a:cubicBezTo>
                    <a:pt x="4169" y="1113"/>
                    <a:pt x="4020" y="1096"/>
                    <a:pt x="3872" y="1096"/>
                  </a:cubicBezTo>
                  <a:cubicBezTo>
                    <a:pt x="3260" y="1096"/>
                    <a:pt x="2652" y="1374"/>
                    <a:pt x="2310" y="1877"/>
                  </a:cubicBezTo>
                  <a:cubicBezTo>
                    <a:pt x="1793" y="2633"/>
                    <a:pt x="2058" y="3721"/>
                    <a:pt x="2775" y="4239"/>
                  </a:cubicBezTo>
                  <a:cubicBezTo>
                    <a:pt x="2520" y="4182"/>
                    <a:pt x="2308" y="4149"/>
                    <a:pt x="2116" y="4149"/>
                  </a:cubicBezTo>
                  <a:cubicBezTo>
                    <a:pt x="1768" y="4149"/>
                    <a:pt x="1483" y="4257"/>
                    <a:pt x="1116" y="4531"/>
                  </a:cubicBezTo>
                  <a:cubicBezTo>
                    <a:pt x="519" y="4982"/>
                    <a:pt x="81" y="5460"/>
                    <a:pt x="41" y="6256"/>
                  </a:cubicBezTo>
                  <a:cubicBezTo>
                    <a:pt x="1" y="7105"/>
                    <a:pt x="426" y="7981"/>
                    <a:pt x="1156" y="8419"/>
                  </a:cubicBezTo>
                  <a:cubicBezTo>
                    <a:pt x="1548" y="8661"/>
                    <a:pt x="2002" y="8774"/>
                    <a:pt x="2460" y="8774"/>
                  </a:cubicBezTo>
                  <a:cubicBezTo>
                    <a:pt x="3132" y="8774"/>
                    <a:pt x="3814" y="8529"/>
                    <a:pt x="4327" y="8087"/>
                  </a:cubicBezTo>
                  <a:cubicBezTo>
                    <a:pt x="4921" y="8810"/>
                    <a:pt x="6055" y="9269"/>
                    <a:pt x="6984" y="9269"/>
                  </a:cubicBezTo>
                  <a:cubicBezTo>
                    <a:pt x="7009" y="9269"/>
                    <a:pt x="7035" y="9269"/>
                    <a:pt x="7061" y="9268"/>
                  </a:cubicBezTo>
                  <a:cubicBezTo>
                    <a:pt x="8243" y="9241"/>
                    <a:pt x="9768" y="8751"/>
                    <a:pt x="10113" y="7503"/>
                  </a:cubicBezTo>
                  <a:cubicBezTo>
                    <a:pt x="10113" y="7516"/>
                    <a:pt x="10671" y="7902"/>
                    <a:pt x="10750" y="7941"/>
                  </a:cubicBezTo>
                  <a:cubicBezTo>
                    <a:pt x="10870" y="7994"/>
                    <a:pt x="11016" y="8014"/>
                    <a:pt x="11163" y="8014"/>
                  </a:cubicBezTo>
                  <a:cubicBezTo>
                    <a:pt x="11311" y="8014"/>
                    <a:pt x="11460" y="7994"/>
                    <a:pt x="11587" y="7967"/>
                  </a:cubicBezTo>
                  <a:cubicBezTo>
                    <a:pt x="12171" y="7875"/>
                    <a:pt x="12701" y="7543"/>
                    <a:pt x="13046" y="7065"/>
                  </a:cubicBezTo>
                  <a:cubicBezTo>
                    <a:pt x="13590" y="6309"/>
                    <a:pt x="13643" y="5274"/>
                    <a:pt x="13285" y="4425"/>
                  </a:cubicBezTo>
                  <a:cubicBezTo>
                    <a:pt x="13046" y="3853"/>
                    <a:pt x="12635" y="3363"/>
                    <a:pt x="12091" y="3084"/>
                  </a:cubicBezTo>
                  <a:cubicBezTo>
                    <a:pt x="11795" y="2930"/>
                    <a:pt x="11472" y="2831"/>
                    <a:pt x="11144" y="2831"/>
                  </a:cubicBezTo>
                  <a:cubicBezTo>
                    <a:pt x="11075" y="2831"/>
                    <a:pt x="11005" y="2836"/>
                    <a:pt x="10936" y="2845"/>
                  </a:cubicBezTo>
                  <a:cubicBezTo>
                    <a:pt x="10989" y="1916"/>
                    <a:pt x="10711" y="1014"/>
                    <a:pt x="9927" y="456"/>
                  </a:cubicBezTo>
                  <a:cubicBezTo>
                    <a:pt x="9508" y="156"/>
                    <a:pt x="8991" y="1"/>
                    <a:pt x="8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70"/>
            <p:cNvSpPr/>
            <p:nvPr/>
          </p:nvSpPr>
          <p:spPr>
            <a:xfrm>
              <a:off x="3278907" y="1024709"/>
              <a:ext cx="1340854" cy="911146"/>
            </a:xfrm>
            <a:custGeom>
              <a:avLst/>
              <a:gdLst/>
              <a:ahLst/>
              <a:cxnLst/>
              <a:rect l="l" t="t" r="r" b="b"/>
              <a:pathLst>
                <a:path w="13764" h="9353" extrusionOk="0">
                  <a:moveTo>
                    <a:pt x="8532" y="90"/>
                  </a:moveTo>
                  <a:cubicBezTo>
                    <a:pt x="9036" y="90"/>
                    <a:pt x="9543" y="242"/>
                    <a:pt x="9954" y="541"/>
                  </a:cubicBezTo>
                  <a:cubicBezTo>
                    <a:pt x="10644" y="1031"/>
                    <a:pt x="11003" y="1868"/>
                    <a:pt x="10936" y="2889"/>
                  </a:cubicBezTo>
                  <a:cubicBezTo>
                    <a:pt x="10936" y="2903"/>
                    <a:pt x="10950" y="2915"/>
                    <a:pt x="10962" y="2929"/>
                  </a:cubicBezTo>
                  <a:cubicBezTo>
                    <a:pt x="10962" y="2929"/>
                    <a:pt x="10976" y="2942"/>
                    <a:pt x="10989" y="2942"/>
                  </a:cubicBezTo>
                  <a:cubicBezTo>
                    <a:pt x="11061" y="2931"/>
                    <a:pt x="11134" y="2926"/>
                    <a:pt x="11208" y="2926"/>
                  </a:cubicBezTo>
                  <a:cubicBezTo>
                    <a:pt x="11499" y="2926"/>
                    <a:pt x="11800" y="3009"/>
                    <a:pt x="12117" y="3168"/>
                  </a:cubicBezTo>
                  <a:cubicBezTo>
                    <a:pt x="12634" y="3434"/>
                    <a:pt x="13059" y="3897"/>
                    <a:pt x="13298" y="4481"/>
                  </a:cubicBezTo>
                  <a:cubicBezTo>
                    <a:pt x="13670" y="5344"/>
                    <a:pt x="13577" y="6366"/>
                    <a:pt x="13059" y="7082"/>
                  </a:cubicBezTo>
                  <a:cubicBezTo>
                    <a:pt x="12728" y="7547"/>
                    <a:pt x="12210" y="7866"/>
                    <a:pt x="11626" y="7972"/>
                  </a:cubicBezTo>
                  <a:cubicBezTo>
                    <a:pt x="11477" y="8001"/>
                    <a:pt x="11340" y="8014"/>
                    <a:pt x="11218" y="8014"/>
                  </a:cubicBezTo>
                  <a:cubicBezTo>
                    <a:pt x="11057" y="8014"/>
                    <a:pt x="10922" y="7991"/>
                    <a:pt x="10817" y="7946"/>
                  </a:cubicBezTo>
                  <a:cubicBezTo>
                    <a:pt x="10750" y="7905"/>
                    <a:pt x="10260" y="7574"/>
                    <a:pt x="10206" y="7521"/>
                  </a:cubicBezTo>
                  <a:cubicBezTo>
                    <a:pt x="10206" y="7521"/>
                    <a:pt x="10193" y="7507"/>
                    <a:pt x="10180" y="7507"/>
                  </a:cubicBezTo>
                  <a:cubicBezTo>
                    <a:pt x="10173" y="7504"/>
                    <a:pt x="10167" y="7502"/>
                    <a:pt x="10161" y="7502"/>
                  </a:cubicBezTo>
                  <a:cubicBezTo>
                    <a:pt x="10146" y="7502"/>
                    <a:pt x="10136" y="7514"/>
                    <a:pt x="10127" y="7534"/>
                  </a:cubicBezTo>
                  <a:cubicBezTo>
                    <a:pt x="9808" y="8689"/>
                    <a:pt x="8388" y="9232"/>
                    <a:pt x="7114" y="9273"/>
                  </a:cubicBezTo>
                  <a:cubicBezTo>
                    <a:pt x="7088" y="9273"/>
                    <a:pt x="7062" y="9274"/>
                    <a:pt x="7037" y="9274"/>
                  </a:cubicBezTo>
                  <a:cubicBezTo>
                    <a:pt x="6061" y="9274"/>
                    <a:pt x="4976" y="8789"/>
                    <a:pt x="4420" y="8105"/>
                  </a:cubicBezTo>
                  <a:cubicBezTo>
                    <a:pt x="4407" y="8091"/>
                    <a:pt x="4407" y="8091"/>
                    <a:pt x="4394" y="8091"/>
                  </a:cubicBezTo>
                  <a:lnTo>
                    <a:pt x="4380" y="8091"/>
                  </a:lnTo>
                  <a:cubicBezTo>
                    <a:pt x="4380" y="8091"/>
                    <a:pt x="4367" y="8091"/>
                    <a:pt x="4354" y="8105"/>
                  </a:cubicBezTo>
                  <a:cubicBezTo>
                    <a:pt x="3836" y="8544"/>
                    <a:pt x="3166" y="8774"/>
                    <a:pt x="2512" y="8774"/>
                  </a:cubicBezTo>
                  <a:cubicBezTo>
                    <a:pt x="2060" y="8774"/>
                    <a:pt x="1616" y="8664"/>
                    <a:pt x="1236" y="8436"/>
                  </a:cubicBezTo>
                  <a:cubicBezTo>
                    <a:pt x="532" y="8011"/>
                    <a:pt x="94" y="7149"/>
                    <a:pt x="134" y="6300"/>
                  </a:cubicBezTo>
                  <a:cubicBezTo>
                    <a:pt x="174" y="5530"/>
                    <a:pt x="585" y="5065"/>
                    <a:pt x="1195" y="4614"/>
                  </a:cubicBezTo>
                  <a:cubicBezTo>
                    <a:pt x="1566" y="4337"/>
                    <a:pt x="1850" y="4235"/>
                    <a:pt x="2182" y="4235"/>
                  </a:cubicBezTo>
                  <a:cubicBezTo>
                    <a:pt x="2373" y="4235"/>
                    <a:pt x="2580" y="4269"/>
                    <a:pt x="2828" y="4322"/>
                  </a:cubicBezTo>
                  <a:cubicBezTo>
                    <a:pt x="2832" y="4326"/>
                    <a:pt x="2837" y="4328"/>
                    <a:pt x="2842" y="4328"/>
                  </a:cubicBezTo>
                  <a:cubicBezTo>
                    <a:pt x="2854" y="4328"/>
                    <a:pt x="2867" y="4318"/>
                    <a:pt x="2867" y="4309"/>
                  </a:cubicBezTo>
                  <a:cubicBezTo>
                    <a:pt x="2881" y="4283"/>
                    <a:pt x="2881" y="4256"/>
                    <a:pt x="2855" y="4243"/>
                  </a:cubicBezTo>
                  <a:cubicBezTo>
                    <a:pt x="2138" y="3725"/>
                    <a:pt x="1912" y="2664"/>
                    <a:pt x="2403" y="1947"/>
                  </a:cubicBezTo>
                  <a:cubicBezTo>
                    <a:pt x="2727" y="1473"/>
                    <a:pt x="3321" y="1182"/>
                    <a:pt x="3930" y="1182"/>
                  </a:cubicBezTo>
                  <a:cubicBezTo>
                    <a:pt x="4072" y="1182"/>
                    <a:pt x="4214" y="1198"/>
                    <a:pt x="4354" y="1231"/>
                  </a:cubicBezTo>
                  <a:cubicBezTo>
                    <a:pt x="5044" y="1376"/>
                    <a:pt x="5668" y="1894"/>
                    <a:pt x="6026" y="2597"/>
                  </a:cubicBezTo>
                  <a:cubicBezTo>
                    <a:pt x="6040" y="2611"/>
                    <a:pt x="6066" y="2623"/>
                    <a:pt x="6079" y="2623"/>
                  </a:cubicBezTo>
                  <a:cubicBezTo>
                    <a:pt x="6105" y="2611"/>
                    <a:pt x="6119" y="2597"/>
                    <a:pt x="6119" y="2570"/>
                  </a:cubicBezTo>
                  <a:cubicBezTo>
                    <a:pt x="6093" y="1682"/>
                    <a:pt x="6610" y="792"/>
                    <a:pt x="7406" y="367"/>
                  </a:cubicBezTo>
                  <a:cubicBezTo>
                    <a:pt x="7749" y="182"/>
                    <a:pt x="8139" y="90"/>
                    <a:pt x="8532" y="90"/>
                  </a:cubicBezTo>
                  <a:close/>
                  <a:moveTo>
                    <a:pt x="8535" y="1"/>
                  </a:moveTo>
                  <a:cubicBezTo>
                    <a:pt x="8124" y="1"/>
                    <a:pt x="7714" y="96"/>
                    <a:pt x="7353" y="288"/>
                  </a:cubicBezTo>
                  <a:cubicBezTo>
                    <a:pt x="6583" y="700"/>
                    <a:pt x="6066" y="1535"/>
                    <a:pt x="6026" y="2398"/>
                  </a:cubicBezTo>
                  <a:cubicBezTo>
                    <a:pt x="5641" y="1761"/>
                    <a:pt x="5044" y="1284"/>
                    <a:pt x="4380" y="1137"/>
                  </a:cubicBezTo>
                  <a:cubicBezTo>
                    <a:pt x="4235" y="1106"/>
                    <a:pt x="4089" y="1091"/>
                    <a:pt x="3944" y="1091"/>
                  </a:cubicBezTo>
                  <a:cubicBezTo>
                    <a:pt x="3293" y="1091"/>
                    <a:pt x="2671" y="1395"/>
                    <a:pt x="2324" y="1894"/>
                  </a:cubicBezTo>
                  <a:cubicBezTo>
                    <a:pt x="1846" y="2611"/>
                    <a:pt x="2005" y="3619"/>
                    <a:pt x="2655" y="4203"/>
                  </a:cubicBezTo>
                  <a:cubicBezTo>
                    <a:pt x="2481" y="4167"/>
                    <a:pt x="2324" y="4147"/>
                    <a:pt x="2176" y="4147"/>
                  </a:cubicBezTo>
                  <a:cubicBezTo>
                    <a:pt x="1827" y="4147"/>
                    <a:pt x="1524" y="4259"/>
                    <a:pt x="1142" y="4548"/>
                  </a:cubicBezTo>
                  <a:cubicBezTo>
                    <a:pt x="599" y="4946"/>
                    <a:pt x="94" y="5437"/>
                    <a:pt x="54" y="6300"/>
                  </a:cubicBezTo>
                  <a:cubicBezTo>
                    <a:pt x="1" y="7176"/>
                    <a:pt x="466" y="8064"/>
                    <a:pt x="1182" y="8503"/>
                  </a:cubicBezTo>
                  <a:cubicBezTo>
                    <a:pt x="1583" y="8747"/>
                    <a:pt x="2050" y="8866"/>
                    <a:pt x="2524" y="8866"/>
                  </a:cubicBezTo>
                  <a:cubicBezTo>
                    <a:pt x="3183" y="8866"/>
                    <a:pt x="3856" y="8637"/>
                    <a:pt x="4380" y="8197"/>
                  </a:cubicBezTo>
                  <a:cubicBezTo>
                    <a:pt x="4964" y="8874"/>
                    <a:pt x="6066" y="9352"/>
                    <a:pt x="7048" y="9352"/>
                  </a:cubicBezTo>
                  <a:lnTo>
                    <a:pt x="7114" y="9352"/>
                  </a:lnTo>
                  <a:cubicBezTo>
                    <a:pt x="8402" y="9326"/>
                    <a:pt x="9821" y="8768"/>
                    <a:pt x="10193" y="7627"/>
                  </a:cubicBezTo>
                  <a:cubicBezTo>
                    <a:pt x="10366" y="7772"/>
                    <a:pt x="10777" y="8025"/>
                    <a:pt x="10777" y="8025"/>
                  </a:cubicBezTo>
                  <a:cubicBezTo>
                    <a:pt x="10900" y="8079"/>
                    <a:pt x="11047" y="8106"/>
                    <a:pt x="11224" y="8106"/>
                  </a:cubicBezTo>
                  <a:cubicBezTo>
                    <a:pt x="11350" y="8106"/>
                    <a:pt x="11492" y="8092"/>
                    <a:pt x="11652" y="8064"/>
                  </a:cubicBezTo>
                  <a:cubicBezTo>
                    <a:pt x="12250" y="7958"/>
                    <a:pt x="12794" y="7613"/>
                    <a:pt x="13139" y="7136"/>
                  </a:cubicBezTo>
                  <a:cubicBezTo>
                    <a:pt x="13670" y="6392"/>
                    <a:pt x="13763" y="5344"/>
                    <a:pt x="13378" y="4442"/>
                  </a:cubicBezTo>
                  <a:cubicBezTo>
                    <a:pt x="13126" y="3844"/>
                    <a:pt x="12688" y="3354"/>
                    <a:pt x="12157" y="3088"/>
                  </a:cubicBezTo>
                  <a:cubicBezTo>
                    <a:pt x="11820" y="2914"/>
                    <a:pt x="11483" y="2831"/>
                    <a:pt x="11164" y="2831"/>
                  </a:cubicBezTo>
                  <a:cubicBezTo>
                    <a:pt x="11118" y="2831"/>
                    <a:pt x="11074" y="2833"/>
                    <a:pt x="11029" y="2836"/>
                  </a:cubicBezTo>
                  <a:cubicBezTo>
                    <a:pt x="11082" y="1815"/>
                    <a:pt x="10711" y="978"/>
                    <a:pt x="10007" y="461"/>
                  </a:cubicBezTo>
                  <a:cubicBezTo>
                    <a:pt x="9583" y="156"/>
                    <a:pt x="9059" y="1"/>
                    <a:pt x="85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70"/>
            <p:cNvSpPr/>
            <p:nvPr/>
          </p:nvSpPr>
          <p:spPr>
            <a:xfrm>
              <a:off x="1279077" y="2865162"/>
              <a:ext cx="109984" cy="360834"/>
            </a:xfrm>
            <a:custGeom>
              <a:avLst/>
              <a:gdLst/>
              <a:ahLst/>
              <a:cxnLst/>
              <a:rect l="l" t="t" r="r" b="b"/>
              <a:pathLst>
                <a:path w="1129" h="3704" extrusionOk="0">
                  <a:moveTo>
                    <a:pt x="571" y="0"/>
                  </a:moveTo>
                  <a:cubicBezTo>
                    <a:pt x="399" y="0"/>
                    <a:pt x="1" y="1593"/>
                    <a:pt x="1" y="2615"/>
                  </a:cubicBezTo>
                  <a:cubicBezTo>
                    <a:pt x="1" y="3636"/>
                    <a:pt x="425" y="3703"/>
                    <a:pt x="571" y="3703"/>
                  </a:cubicBezTo>
                  <a:cubicBezTo>
                    <a:pt x="744" y="3703"/>
                    <a:pt x="1128" y="3636"/>
                    <a:pt x="1128" y="2615"/>
                  </a:cubicBezTo>
                  <a:cubicBezTo>
                    <a:pt x="1128" y="1593"/>
                    <a:pt x="730" y="0"/>
                    <a:pt x="57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70"/>
            <p:cNvSpPr/>
            <p:nvPr/>
          </p:nvSpPr>
          <p:spPr>
            <a:xfrm>
              <a:off x="1275181" y="2861363"/>
              <a:ext cx="117778" cy="369797"/>
            </a:xfrm>
            <a:custGeom>
              <a:avLst/>
              <a:gdLst/>
              <a:ahLst/>
              <a:cxnLst/>
              <a:rect l="l" t="t" r="r" b="b"/>
              <a:pathLst>
                <a:path w="1209" h="3796" extrusionOk="0">
                  <a:moveTo>
                    <a:pt x="598" y="80"/>
                  </a:moveTo>
                  <a:cubicBezTo>
                    <a:pt x="717" y="145"/>
                    <a:pt x="1115" y="1592"/>
                    <a:pt x="1115" y="2654"/>
                  </a:cubicBezTo>
                  <a:cubicBezTo>
                    <a:pt x="1115" y="3344"/>
                    <a:pt x="943" y="3702"/>
                    <a:pt x="611" y="3702"/>
                  </a:cubicBezTo>
                  <a:cubicBezTo>
                    <a:pt x="452" y="3702"/>
                    <a:pt x="94" y="3596"/>
                    <a:pt x="94" y="2654"/>
                  </a:cubicBezTo>
                  <a:cubicBezTo>
                    <a:pt x="94" y="1605"/>
                    <a:pt x="465" y="145"/>
                    <a:pt x="598" y="80"/>
                  </a:cubicBezTo>
                  <a:close/>
                  <a:moveTo>
                    <a:pt x="611" y="0"/>
                  </a:moveTo>
                  <a:cubicBezTo>
                    <a:pt x="359" y="0"/>
                    <a:pt x="0" y="1738"/>
                    <a:pt x="0" y="2654"/>
                  </a:cubicBezTo>
                  <a:cubicBezTo>
                    <a:pt x="0" y="3675"/>
                    <a:pt x="425" y="3795"/>
                    <a:pt x="611" y="3795"/>
                  </a:cubicBezTo>
                  <a:cubicBezTo>
                    <a:pt x="876" y="3795"/>
                    <a:pt x="1208" y="3596"/>
                    <a:pt x="1208" y="2654"/>
                  </a:cubicBezTo>
                  <a:cubicBezTo>
                    <a:pt x="1208"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70"/>
            <p:cNvSpPr/>
            <p:nvPr/>
          </p:nvSpPr>
          <p:spPr>
            <a:xfrm>
              <a:off x="1717249" y="2865162"/>
              <a:ext cx="108718" cy="360834"/>
            </a:xfrm>
            <a:custGeom>
              <a:avLst/>
              <a:gdLst/>
              <a:ahLst/>
              <a:cxnLst/>
              <a:rect l="l" t="t" r="r" b="b"/>
              <a:pathLst>
                <a:path w="1116" h="3704" extrusionOk="0">
                  <a:moveTo>
                    <a:pt x="558" y="0"/>
                  </a:moveTo>
                  <a:cubicBezTo>
                    <a:pt x="386" y="0"/>
                    <a:pt x="1" y="1593"/>
                    <a:pt x="1" y="2615"/>
                  </a:cubicBezTo>
                  <a:cubicBezTo>
                    <a:pt x="1" y="3636"/>
                    <a:pt x="426" y="3703"/>
                    <a:pt x="558" y="3703"/>
                  </a:cubicBezTo>
                  <a:cubicBezTo>
                    <a:pt x="731" y="3703"/>
                    <a:pt x="1116" y="3636"/>
                    <a:pt x="1116" y="2615"/>
                  </a:cubicBezTo>
                  <a:cubicBezTo>
                    <a:pt x="1116" y="1593"/>
                    <a:pt x="718" y="0"/>
                    <a:pt x="55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70"/>
            <p:cNvSpPr/>
            <p:nvPr/>
          </p:nvSpPr>
          <p:spPr>
            <a:xfrm>
              <a:off x="1712086" y="2861363"/>
              <a:ext cx="119044" cy="369797"/>
            </a:xfrm>
            <a:custGeom>
              <a:avLst/>
              <a:gdLst/>
              <a:ahLst/>
              <a:cxnLst/>
              <a:rect l="l" t="t" r="r" b="b"/>
              <a:pathLst>
                <a:path w="1222" h="3796" extrusionOk="0">
                  <a:moveTo>
                    <a:pt x="611" y="80"/>
                  </a:moveTo>
                  <a:cubicBezTo>
                    <a:pt x="731" y="145"/>
                    <a:pt x="1129" y="1592"/>
                    <a:pt x="1129" y="2654"/>
                  </a:cubicBezTo>
                  <a:cubicBezTo>
                    <a:pt x="1129" y="3344"/>
                    <a:pt x="956" y="3702"/>
                    <a:pt x="611" y="3702"/>
                  </a:cubicBezTo>
                  <a:cubicBezTo>
                    <a:pt x="452" y="3702"/>
                    <a:pt x="94" y="3596"/>
                    <a:pt x="94" y="2654"/>
                  </a:cubicBezTo>
                  <a:cubicBezTo>
                    <a:pt x="94" y="1605"/>
                    <a:pt x="479" y="145"/>
                    <a:pt x="611" y="80"/>
                  </a:cubicBezTo>
                  <a:close/>
                  <a:moveTo>
                    <a:pt x="611" y="0"/>
                  </a:moveTo>
                  <a:cubicBezTo>
                    <a:pt x="372" y="0"/>
                    <a:pt x="1" y="1738"/>
                    <a:pt x="1" y="2654"/>
                  </a:cubicBezTo>
                  <a:cubicBezTo>
                    <a:pt x="1" y="3675"/>
                    <a:pt x="425" y="3795"/>
                    <a:pt x="611" y="3795"/>
                  </a:cubicBezTo>
                  <a:cubicBezTo>
                    <a:pt x="890" y="3795"/>
                    <a:pt x="1222" y="3596"/>
                    <a:pt x="1222" y="2654"/>
                  </a:cubicBezTo>
                  <a:cubicBezTo>
                    <a:pt x="1222"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70"/>
            <p:cNvSpPr/>
            <p:nvPr/>
          </p:nvSpPr>
          <p:spPr>
            <a:xfrm>
              <a:off x="2097362" y="2865162"/>
              <a:ext cx="109984" cy="360834"/>
            </a:xfrm>
            <a:custGeom>
              <a:avLst/>
              <a:gdLst/>
              <a:ahLst/>
              <a:cxnLst/>
              <a:rect l="l" t="t" r="r" b="b"/>
              <a:pathLst>
                <a:path w="1129" h="3704" extrusionOk="0">
                  <a:moveTo>
                    <a:pt x="572" y="0"/>
                  </a:moveTo>
                  <a:cubicBezTo>
                    <a:pt x="386" y="0"/>
                    <a:pt x="0" y="1593"/>
                    <a:pt x="0" y="2615"/>
                  </a:cubicBezTo>
                  <a:cubicBezTo>
                    <a:pt x="0" y="3636"/>
                    <a:pt x="425" y="3703"/>
                    <a:pt x="572" y="3703"/>
                  </a:cubicBezTo>
                  <a:cubicBezTo>
                    <a:pt x="744" y="3703"/>
                    <a:pt x="1129" y="3636"/>
                    <a:pt x="1129" y="2615"/>
                  </a:cubicBezTo>
                  <a:cubicBezTo>
                    <a:pt x="1129" y="1593"/>
                    <a:pt x="731" y="0"/>
                    <a:pt x="572"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70"/>
            <p:cNvSpPr/>
            <p:nvPr/>
          </p:nvSpPr>
          <p:spPr>
            <a:xfrm>
              <a:off x="2093563" y="2861363"/>
              <a:ext cx="117680" cy="369797"/>
            </a:xfrm>
            <a:custGeom>
              <a:avLst/>
              <a:gdLst/>
              <a:ahLst/>
              <a:cxnLst/>
              <a:rect l="l" t="t" r="r" b="b"/>
              <a:pathLst>
                <a:path w="1208" h="3796" extrusionOk="0">
                  <a:moveTo>
                    <a:pt x="597" y="80"/>
                  </a:moveTo>
                  <a:cubicBezTo>
                    <a:pt x="717" y="145"/>
                    <a:pt x="1115" y="1592"/>
                    <a:pt x="1115" y="2654"/>
                  </a:cubicBezTo>
                  <a:cubicBezTo>
                    <a:pt x="1115" y="3344"/>
                    <a:pt x="942" y="3702"/>
                    <a:pt x="611" y="3702"/>
                  </a:cubicBezTo>
                  <a:cubicBezTo>
                    <a:pt x="451" y="3702"/>
                    <a:pt x="93" y="3596"/>
                    <a:pt x="93" y="2654"/>
                  </a:cubicBezTo>
                  <a:cubicBezTo>
                    <a:pt x="93" y="1605"/>
                    <a:pt x="464" y="145"/>
                    <a:pt x="597" y="80"/>
                  </a:cubicBezTo>
                  <a:close/>
                  <a:moveTo>
                    <a:pt x="611" y="0"/>
                  </a:moveTo>
                  <a:cubicBezTo>
                    <a:pt x="358" y="0"/>
                    <a:pt x="0" y="1738"/>
                    <a:pt x="0" y="2654"/>
                  </a:cubicBezTo>
                  <a:cubicBezTo>
                    <a:pt x="0" y="3675"/>
                    <a:pt x="425" y="3795"/>
                    <a:pt x="611" y="3795"/>
                  </a:cubicBezTo>
                  <a:cubicBezTo>
                    <a:pt x="876" y="3795"/>
                    <a:pt x="1207" y="3596"/>
                    <a:pt x="1207" y="2654"/>
                  </a:cubicBezTo>
                  <a:cubicBezTo>
                    <a:pt x="1207" y="1764"/>
                    <a:pt x="836"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70"/>
            <p:cNvSpPr/>
            <p:nvPr/>
          </p:nvSpPr>
          <p:spPr>
            <a:xfrm>
              <a:off x="1488519" y="3194813"/>
              <a:ext cx="76278" cy="249584"/>
            </a:xfrm>
            <a:custGeom>
              <a:avLst/>
              <a:gdLst/>
              <a:ahLst/>
              <a:cxnLst/>
              <a:rect l="l" t="t" r="r" b="b"/>
              <a:pathLst>
                <a:path w="783" h="2562" extrusionOk="0">
                  <a:moveTo>
                    <a:pt x="385" y="1"/>
                  </a:moveTo>
                  <a:cubicBezTo>
                    <a:pt x="266" y="1"/>
                    <a:pt x="1" y="1102"/>
                    <a:pt x="1" y="1806"/>
                  </a:cubicBezTo>
                  <a:cubicBezTo>
                    <a:pt x="1" y="2508"/>
                    <a:pt x="292" y="2562"/>
                    <a:pt x="385" y="2562"/>
                  </a:cubicBezTo>
                  <a:cubicBezTo>
                    <a:pt x="518" y="2562"/>
                    <a:pt x="783" y="2508"/>
                    <a:pt x="783" y="1806"/>
                  </a:cubicBezTo>
                  <a:cubicBezTo>
                    <a:pt x="783" y="1102"/>
                    <a:pt x="505" y="1"/>
                    <a:pt x="385"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70"/>
            <p:cNvSpPr/>
            <p:nvPr/>
          </p:nvSpPr>
          <p:spPr>
            <a:xfrm>
              <a:off x="1484623" y="3190917"/>
              <a:ext cx="84169" cy="257377"/>
            </a:xfrm>
            <a:custGeom>
              <a:avLst/>
              <a:gdLst/>
              <a:ahLst/>
              <a:cxnLst/>
              <a:rect l="l" t="t" r="r" b="b"/>
              <a:pathLst>
                <a:path w="864" h="2642" extrusionOk="0">
                  <a:moveTo>
                    <a:pt x="425" y="94"/>
                  </a:moveTo>
                  <a:cubicBezTo>
                    <a:pt x="518" y="200"/>
                    <a:pt x="770" y="1156"/>
                    <a:pt x="770" y="1846"/>
                  </a:cubicBezTo>
                  <a:cubicBezTo>
                    <a:pt x="770" y="2323"/>
                    <a:pt x="664" y="2562"/>
                    <a:pt x="425" y="2562"/>
                  </a:cubicBezTo>
                  <a:cubicBezTo>
                    <a:pt x="345" y="2562"/>
                    <a:pt x="94" y="2509"/>
                    <a:pt x="94" y="1846"/>
                  </a:cubicBezTo>
                  <a:cubicBezTo>
                    <a:pt x="94" y="1156"/>
                    <a:pt x="332" y="186"/>
                    <a:pt x="425" y="94"/>
                  </a:cubicBezTo>
                  <a:close/>
                  <a:moveTo>
                    <a:pt x="425" y="0"/>
                  </a:moveTo>
                  <a:cubicBezTo>
                    <a:pt x="239" y="0"/>
                    <a:pt x="0" y="1235"/>
                    <a:pt x="0" y="1846"/>
                  </a:cubicBezTo>
                  <a:cubicBezTo>
                    <a:pt x="0" y="2562"/>
                    <a:pt x="306" y="2642"/>
                    <a:pt x="425" y="2642"/>
                  </a:cubicBezTo>
                  <a:cubicBezTo>
                    <a:pt x="624" y="2642"/>
                    <a:pt x="863" y="2509"/>
                    <a:pt x="863" y="1846"/>
                  </a:cubicBezTo>
                  <a:cubicBezTo>
                    <a:pt x="863" y="1527"/>
                    <a:pt x="810" y="1089"/>
                    <a:pt x="704" y="664"/>
                  </a:cubicBezTo>
                  <a:cubicBezTo>
                    <a:pt x="558" y="0"/>
                    <a:pt x="465" y="0"/>
                    <a:pt x="4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70"/>
            <p:cNvSpPr/>
            <p:nvPr/>
          </p:nvSpPr>
          <p:spPr>
            <a:xfrm>
              <a:off x="1930685" y="3194813"/>
              <a:ext cx="75011" cy="249584"/>
            </a:xfrm>
            <a:custGeom>
              <a:avLst/>
              <a:gdLst/>
              <a:ahLst/>
              <a:cxnLst/>
              <a:rect l="l" t="t" r="r" b="b"/>
              <a:pathLst>
                <a:path w="770" h="2562" extrusionOk="0">
                  <a:moveTo>
                    <a:pt x="384" y="1"/>
                  </a:moveTo>
                  <a:cubicBezTo>
                    <a:pt x="265" y="1"/>
                    <a:pt x="0" y="1102"/>
                    <a:pt x="0" y="1806"/>
                  </a:cubicBezTo>
                  <a:cubicBezTo>
                    <a:pt x="0" y="2508"/>
                    <a:pt x="292" y="2562"/>
                    <a:pt x="384" y="2562"/>
                  </a:cubicBezTo>
                  <a:cubicBezTo>
                    <a:pt x="504" y="2562"/>
                    <a:pt x="770" y="2508"/>
                    <a:pt x="770" y="1806"/>
                  </a:cubicBezTo>
                  <a:cubicBezTo>
                    <a:pt x="770" y="1102"/>
                    <a:pt x="491" y="1"/>
                    <a:pt x="384"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70"/>
            <p:cNvSpPr/>
            <p:nvPr/>
          </p:nvSpPr>
          <p:spPr>
            <a:xfrm>
              <a:off x="1925425" y="3190917"/>
              <a:ext cx="84169" cy="257377"/>
            </a:xfrm>
            <a:custGeom>
              <a:avLst/>
              <a:gdLst/>
              <a:ahLst/>
              <a:cxnLst/>
              <a:rect l="l" t="t" r="r" b="b"/>
              <a:pathLst>
                <a:path w="864" h="2642" extrusionOk="0">
                  <a:moveTo>
                    <a:pt x="426" y="94"/>
                  </a:moveTo>
                  <a:cubicBezTo>
                    <a:pt x="518" y="200"/>
                    <a:pt x="771" y="1156"/>
                    <a:pt x="771" y="1846"/>
                  </a:cubicBezTo>
                  <a:cubicBezTo>
                    <a:pt x="771" y="2323"/>
                    <a:pt x="665" y="2562"/>
                    <a:pt x="438" y="2562"/>
                  </a:cubicBezTo>
                  <a:cubicBezTo>
                    <a:pt x="359" y="2562"/>
                    <a:pt x="93" y="2509"/>
                    <a:pt x="93" y="1846"/>
                  </a:cubicBezTo>
                  <a:cubicBezTo>
                    <a:pt x="93" y="1156"/>
                    <a:pt x="332" y="186"/>
                    <a:pt x="426" y="94"/>
                  </a:cubicBezTo>
                  <a:close/>
                  <a:moveTo>
                    <a:pt x="438" y="0"/>
                  </a:moveTo>
                  <a:cubicBezTo>
                    <a:pt x="240" y="0"/>
                    <a:pt x="1" y="1235"/>
                    <a:pt x="1" y="1846"/>
                  </a:cubicBezTo>
                  <a:cubicBezTo>
                    <a:pt x="1" y="2562"/>
                    <a:pt x="306" y="2642"/>
                    <a:pt x="438" y="2642"/>
                  </a:cubicBezTo>
                  <a:cubicBezTo>
                    <a:pt x="638" y="2642"/>
                    <a:pt x="863" y="2509"/>
                    <a:pt x="863" y="1846"/>
                  </a:cubicBezTo>
                  <a:cubicBezTo>
                    <a:pt x="863" y="1527"/>
                    <a:pt x="810" y="1089"/>
                    <a:pt x="718" y="664"/>
                  </a:cubicBezTo>
                  <a:cubicBezTo>
                    <a:pt x="558" y="0"/>
                    <a:pt x="465" y="0"/>
                    <a:pt x="43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70"/>
            <p:cNvSpPr/>
            <p:nvPr/>
          </p:nvSpPr>
          <p:spPr>
            <a:xfrm>
              <a:off x="588796" y="1306042"/>
              <a:ext cx="2325745" cy="1503834"/>
            </a:xfrm>
            <a:custGeom>
              <a:avLst/>
              <a:gdLst/>
              <a:ahLst/>
              <a:cxnLst/>
              <a:rect l="l" t="t" r="r" b="b"/>
              <a:pathLst>
                <a:path w="23874" h="15437" extrusionOk="0">
                  <a:moveTo>
                    <a:pt x="8513" y="1"/>
                  </a:moveTo>
                  <a:cubicBezTo>
                    <a:pt x="6813" y="1"/>
                    <a:pt x="5147" y="979"/>
                    <a:pt x="4339" y="2469"/>
                  </a:cubicBezTo>
                  <a:cubicBezTo>
                    <a:pt x="3622" y="3810"/>
                    <a:pt x="3663" y="5641"/>
                    <a:pt x="4764" y="6703"/>
                  </a:cubicBezTo>
                  <a:cubicBezTo>
                    <a:pt x="4586" y="6599"/>
                    <a:pt x="4353" y="6558"/>
                    <a:pt x="4102" y="6558"/>
                  </a:cubicBezTo>
                  <a:cubicBezTo>
                    <a:pt x="3587" y="6558"/>
                    <a:pt x="2993" y="6728"/>
                    <a:pt x="2628" y="6862"/>
                  </a:cubicBezTo>
                  <a:cubicBezTo>
                    <a:pt x="1950" y="7101"/>
                    <a:pt x="1313" y="7512"/>
                    <a:pt x="849" y="8069"/>
                  </a:cubicBezTo>
                  <a:cubicBezTo>
                    <a:pt x="345" y="8667"/>
                    <a:pt x="106" y="9397"/>
                    <a:pt x="66" y="10153"/>
                  </a:cubicBezTo>
                  <a:cubicBezTo>
                    <a:pt x="0" y="11640"/>
                    <a:pt x="743" y="13192"/>
                    <a:pt x="2017" y="13962"/>
                  </a:cubicBezTo>
                  <a:cubicBezTo>
                    <a:pt x="2707" y="14374"/>
                    <a:pt x="3498" y="14568"/>
                    <a:pt x="4296" y="14568"/>
                  </a:cubicBezTo>
                  <a:cubicBezTo>
                    <a:pt x="5477" y="14568"/>
                    <a:pt x="6674" y="14141"/>
                    <a:pt x="7577" y="13365"/>
                  </a:cubicBezTo>
                  <a:cubicBezTo>
                    <a:pt x="8614" y="14647"/>
                    <a:pt x="10612" y="15437"/>
                    <a:pt x="12237" y="15437"/>
                  </a:cubicBezTo>
                  <a:cubicBezTo>
                    <a:pt x="12277" y="15437"/>
                    <a:pt x="12316" y="15436"/>
                    <a:pt x="12355" y="15435"/>
                  </a:cubicBezTo>
                  <a:cubicBezTo>
                    <a:pt x="14306" y="15382"/>
                    <a:pt x="16217" y="14572"/>
                    <a:pt x="17597" y="13206"/>
                  </a:cubicBezTo>
                  <a:cubicBezTo>
                    <a:pt x="17677" y="13112"/>
                    <a:pt x="17769" y="13020"/>
                    <a:pt x="17875" y="12980"/>
                  </a:cubicBezTo>
                  <a:cubicBezTo>
                    <a:pt x="17937" y="12958"/>
                    <a:pt x="18000" y="12949"/>
                    <a:pt x="18063" y="12949"/>
                  </a:cubicBezTo>
                  <a:cubicBezTo>
                    <a:pt x="18230" y="12949"/>
                    <a:pt x="18398" y="13011"/>
                    <a:pt x="18553" y="13059"/>
                  </a:cubicBezTo>
                  <a:cubicBezTo>
                    <a:pt x="18896" y="13172"/>
                    <a:pt x="19252" y="13225"/>
                    <a:pt x="19608" y="13225"/>
                  </a:cubicBezTo>
                  <a:cubicBezTo>
                    <a:pt x="20849" y="13225"/>
                    <a:pt x="22093" y="12581"/>
                    <a:pt x="22826" y="11560"/>
                  </a:cubicBezTo>
                  <a:cubicBezTo>
                    <a:pt x="23767" y="10260"/>
                    <a:pt x="23874" y="8441"/>
                    <a:pt x="23250" y="6955"/>
                  </a:cubicBezTo>
                  <a:cubicBezTo>
                    <a:pt x="22838" y="5960"/>
                    <a:pt x="22095" y="5097"/>
                    <a:pt x="21140" y="4619"/>
                  </a:cubicBezTo>
                  <a:cubicBezTo>
                    <a:pt x="20704" y="4389"/>
                    <a:pt x="20158" y="4220"/>
                    <a:pt x="19655" y="4220"/>
                  </a:cubicBezTo>
                  <a:cubicBezTo>
                    <a:pt x="19637" y="4220"/>
                    <a:pt x="19618" y="4221"/>
                    <a:pt x="19600" y="4221"/>
                  </a:cubicBezTo>
                  <a:cubicBezTo>
                    <a:pt x="19430" y="4221"/>
                    <a:pt x="18246" y="4468"/>
                    <a:pt x="18221" y="4614"/>
                  </a:cubicBezTo>
                  <a:lnTo>
                    <a:pt x="18221" y="4614"/>
                  </a:lnTo>
                  <a:cubicBezTo>
                    <a:pt x="18312" y="3554"/>
                    <a:pt x="17768" y="2468"/>
                    <a:pt x="16880" y="1899"/>
                  </a:cubicBezTo>
                  <a:cubicBezTo>
                    <a:pt x="16465" y="1629"/>
                    <a:pt x="15966" y="1471"/>
                    <a:pt x="15475" y="1471"/>
                  </a:cubicBezTo>
                  <a:cubicBezTo>
                    <a:pt x="15290" y="1471"/>
                    <a:pt x="15107" y="1493"/>
                    <a:pt x="14929" y="1540"/>
                  </a:cubicBezTo>
                  <a:cubicBezTo>
                    <a:pt x="14518" y="1634"/>
                    <a:pt x="14094" y="1873"/>
                    <a:pt x="13749" y="2111"/>
                  </a:cubicBezTo>
                  <a:cubicBezTo>
                    <a:pt x="13629" y="2204"/>
                    <a:pt x="12779" y="2894"/>
                    <a:pt x="12873" y="3067"/>
                  </a:cubicBezTo>
                  <a:cubicBezTo>
                    <a:pt x="11997" y="1461"/>
                    <a:pt x="10789" y="174"/>
                    <a:pt x="8865" y="15"/>
                  </a:cubicBezTo>
                  <a:cubicBezTo>
                    <a:pt x="8748" y="5"/>
                    <a:pt x="8630" y="1"/>
                    <a:pt x="85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70"/>
            <p:cNvSpPr/>
            <p:nvPr/>
          </p:nvSpPr>
          <p:spPr>
            <a:xfrm>
              <a:off x="583633" y="1302145"/>
              <a:ext cx="2338702" cy="1511433"/>
            </a:xfrm>
            <a:custGeom>
              <a:avLst/>
              <a:gdLst/>
              <a:ahLst/>
              <a:cxnLst/>
              <a:rect l="l" t="t" r="r" b="b"/>
              <a:pathLst>
                <a:path w="24007" h="15515" extrusionOk="0">
                  <a:moveTo>
                    <a:pt x="8556" y="94"/>
                  </a:moveTo>
                  <a:cubicBezTo>
                    <a:pt x="8672" y="94"/>
                    <a:pt x="8788" y="98"/>
                    <a:pt x="8904" y="108"/>
                  </a:cubicBezTo>
                  <a:cubicBezTo>
                    <a:pt x="10563" y="227"/>
                    <a:pt x="11824" y="1196"/>
                    <a:pt x="12885" y="3133"/>
                  </a:cubicBezTo>
                  <a:cubicBezTo>
                    <a:pt x="12895" y="3142"/>
                    <a:pt x="12911" y="3152"/>
                    <a:pt x="12929" y="3152"/>
                  </a:cubicBezTo>
                  <a:cubicBezTo>
                    <a:pt x="12937" y="3152"/>
                    <a:pt x="12944" y="3150"/>
                    <a:pt x="12952" y="3146"/>
                  </a:cubicBezTo>
                  <a:cubicBezTo>
                    <a:pt x="12965" y="3133"/>
                    <a:pt x="12979" y="3107"/>
                    <a:pt x="12965" y="3080"/>
                  </a:cubicBezTo>
                  <a:cubicBezTo>
                    <a:pt x="12912" y="2974"/>
                    <a:pt x="13563" y="2377"/>
                    <a:pt x="13828" y="2191"/>
                  </a:cubicBezTo>
                  <a:cubicBezTo>
                    <a:pt x="14212" y="1913"/>
                    <a:pt x="14624" y="1713"/>
                    <a:pt x="14982" y="1621"/>
                  </a:cubicBezTo>
                  <a:cubicBezTo>
                    <a:pt x="15156" y="1576"/>
                    <a:pt x="15336" y="1555"/>
                    <a:pt x="15519" y="1555"/>
                  </a:cubicBezTo>
                  <a:cubicBezTo>
                    <a:pt x="15995" y="1555"/>
                    <a:pt x="16485" y="1701"/>
                    <a:pt x="16907" y="1978"/>
                  </a:cubicBezTo>
                  <a:cubicBezTo>
                    <a:pt x="17783" y="2536"/>
                    <a:pt x="18314" y="3611"/>
                    <a:pt x="18234" y="4646"/>
                  </a:cubicBezTo>
                  <a:lnTo>
                    <a:pt x="18234" y="4659"/>
                  </a:lnTo>
                  <a:cubicBezTo>
                    <a:pt x="18234" y="4673"/>
                    <a:pt x="18247" y="4699"/>
                    <a:pt x="18273" y="4699"/>
                  </a:cubicBezTo>
                  <a:cubicBezTo>
                    <a:pt x="18300" y="4699"/>
                    <a:pt x="18326" y="4686"/>
                    <a:pt x="18326" y="4659"/>
                  </a:cubicBezTo>
                  <a:cubicBezTo>
                    <a:pt x="18393" y="4540"/>
                    <a:pt x="19441" y="4301"/>
                    <a:pt x="19653" y="4301"/>
                  </a:cubicBezTo>
                  <a:cubicBezTo>
                    <a:pt x="19673" y="4301"/>
                    <a:pt x="19694" y="4300"/>
                    <a:pt x="19714" y="4300"/>
                  </a:cubicBezTo>
                  <a:cubicBezTo>
                    <a:pt x="20165" y="4300"/>
                    <a:pt x="20684" y="4445"/>
                    <a:pt x="21180" y="4699"/>
                  </a:cubicBezTo>
                  <a:cubicBezTo>
                    <a:pt x="22082" y="5151"/>
                    <a:pt x="22826" y="5973"/>
                    <a:pt x="23263" y="7009"/>
                  </a:cubicBezTo>
                  <a:cubicBezTo>
                    <a:pt x="23900" y="8534"/>
                    <a:pt x="23741" y="10326"/>
                    <a:pt x="22838" y="11574"/>
                  </a:cubicBezTo>
                  <a:cubicBezTo>
                    <a:pt x="22100" y="12619"/>
                    <a:pt x="20872" y="13221"/>
                    <a:pt x="19666" y="13221"/>
                  </a:cubicBezTo>
                  <a:cubicBezTo>
                    <a:pt x="19310" y="13221"/>
                    <a:pt x="18957" y="13169"/>
                    <a:pt x="18618" y="13060"/>
                  </a:cubicBezTo>
                  <a:lnTo>
                    <a:pt x="18565" y="13033"/>
                  </a:lnTo>
                  <a:cubicBezTo>
                    <a:pt x="18432" y="12988"/>
                    <a:pt x="18280" y="12938"/>
                    <a:pt x="18130" y="12938"/>
                  </a:cubicBezTo>
                  <a:cubicBezTo>
                    <a:pt x="18057" y="12938"/>
                    <a:pt x="17985" y="12950"/>
                    <a:pt x="17915" y="12980"/>
                  </a:cubicBezTo>
                  <a:cubicBezTo>
                    <a:pt x="17795" y="13020"/>
                    <a:pt x="17716" y="13113"/>
                    <a:pt x="17623" y="13193"/>
                  </a:cubicBezTo>
                  <a:lnTo>
                    <a:pt x="17610" y="13205"/>
                  </a:lnTo>
                  <a:cubicBezTo>
                    <a:pt x="16243" y="14573"/>
                    <a:pt x="14345" y="15369"/>
                    <a:pt x="12408" y="15422"/>
                  </a:cubicBezTo>
                  <a:cubicBezTo>
                    <a:pt x="12357" y="15424"/>
                    <a:pt x="12306" y="15424"/>
                    <a:pt x="12255" y="15424"/>
                  </a:cubicBezTo>
                  <a:cubicBezTo>
                    <a:pt x="10553" y="15424"/>
                    <a:pt x="8636" y="14576"/>
                    <a:pt x="7670" y="13378"/>
                  </a:cubicBezTo>
                  <a:cubicBezTo>
                    <a:pt x="7657" y="13365"/>
                    <a:pt x="7644" y="13365"/>
                    <a:pt x="7630" y="13365"/>
                  </a:cubicBezTo>
                  <a:cubicBezTo>
                    <a:pt x="7617" y="13365"/>
                    <a:pt x="7604" y="13365"/>
                    <a:pt x="7604" y="13378"/>
                  </a:cubicBezTo>
                  <a:cubicBezTo>
                    <a:pt x="6690" y="14160"/>
                    <a:pt x="5509" y="14564"/>
                    <a:pt x="4360" y="14564"/>
                  </a:cubicBezTo>
                  <a:cubicBezTo>
                    <a:pt x="3556" y="14564"/>
                    <a:pt x="2768" y="14366"/>
                    <a:pt x="2097" y="13962"/>
                  </a:cubicBezTo>
                  <a:cubicBezTo>
                    <a:pt x="862" y="13219"/>
                    <a:pt x="92" y="11706"/>
                    <a:pt x="159" y="10193"/>
                  </a:cubicBezTo>
                  <a:cubicBezTo>
                    <a:pt x="199" y="9410"/>
                    <a:pt x="464" y="8707"/>
                    <a:pt x="942" y="8136"/>
                  </a:cubicBezTo>
                  <a:cubicBezTo>
                    <a:pt x="1366" y="7619"/>
                    <a:pt x="1991" y="7207"/>
                    <a:pt x="2693" y="6942"/>
                  </a:cubicBezTo>
                  <a:cubicBezTo>
                    <a:pt x="2937" y="6858"/>
                    <a:pt x="3596" y="6648"/>
                    <a:pt x="4164" y="6648"/>
                  </a:cubicBezTo>
                  <a:cubicBezTo>
                    <a:pt x="4401" y="6648"/>
                    <a:pt x="4622" y="6685"/>
                    <a:pt x="4790" y="6782"/>
                  </a:cubicBezTo>
                  <a:cubicBezTo>
                    <a:pt x="4796" y="6788"/>
                    <a:pt x="4804" y="6792"/>
                    <a:pt x="4812" y="6792"/>
                  </a:cubicBezTo>
                  <a:cubicBezTo>
                    <a:pt x="4824" y="6792"/>
                    <a:pt x="4836" y="6785"/>
                    <a:pt x="4843" y="6770"/>
                  </a:cubicBezTo>
                  <a:cubicBezTo>
                    <a:pt x="4857" y="6756"/>
                    <a:pt x="4857" y="6729"/>
                    <a:pt x="4843" y="6717"/>
                  </a:cubicBezTo>
                  <a:cubicBezTo>
                    <a:pt x="3967" y="5867"/>
                    <a:pt x="3557" y="4169"/>
                    <a:pt x="4432" y="2536"/>
                  </a:cubicBezTo>
                  <a:cubicBezTo>
                    <a:pt x="5226" y="1060"/>
                    <a:pt x="6890" y="94"/>
                    <a:pt x="8556" y="94"/>
                  </a:cubicBezTo>
                  <a:close/>
                  <a:moveTo>
                    <a:pt x="8572" y="1"/>
                  </a:moveTo>
                  <a:cubicBezTo>
                    <a:pt x="6866" y="1"/>
                    <a:pt x="5173" y="992"/>
                    <a:pt x="4353" y="2496"/>
                  </a:cubicBezTo>
                  <a:cubicBezTo>
                    <a:pt x="3504" y="4062"/>
                    <a:pt x="3835" y="5708"/>
                    <a:pt x="4631" y="6610"/>
                  </a:cubicBezTo>
                  <a:cubicBezTo>
                    <a:pt x="4489" y="6568"/>
                    <a:pt x="4330" y="6550"/>
                    <a:pt x="4166" y="6550"/>
                  </a:cubicBezTo>
                  <a:cubicBezTo>
                    <a:pt x="3610" y="6550"/>
                    <a:pt x="2985" y="6750"/>
                    <a:pt x="2667" y="6862"/>
                  </a:cubicBezTo>
                  <a:cubicBezTo>
                    <a:pt x="1938" y="7127"/>
                    <a:pt x="1301" y="7552"/>
                    <a:pt x="862" y="8083"/>
                  </a:cubicBezTo>
                  <a:cubicBezTo>
                    <a:pt x="384" y="8654"/>
                    <a:pt x="106" y="9383"/>
                    <a:pt x="80" y="10193"/>
                  </a:cubicBezTo>
                  <a:cubicBezTo>
                    <a:pt x="0" y="11733"/>
                    <a:pt x="796" y="13272"/>
                    <a:pt x="2044" y="14028"/>
                  </a:cubicBezTo>
                  <a:cubicBezTo>
                    <a:pt x="2732" y="14447"/>
                    <a:pt x="3540" y="14651"/>
                    <a:pt x="4362" y="14651"/>
                  </a:cubicBezTo>
                  <a:cubicBezTo>
                    <a:pt x="5520" y="14651"/>
                    <a:pt x="6707" y="14247"/>
                    <a:pt x="7630" y="13471"/>
                  </a:cubicBezTo>
                  <a:cubicBezTo>
                    <a:pt x="8626" y="14665"/>
                    <a:pt x="10550" y="15514"/>
                    <a:pt x="12275" y="15514"/>
                  </a:cubicBezTo>
                  <a:lnTo>
                    <a:pt x="12408" y="15514"/>
                  </a:lnTo>
                  <a:cubicBezTo>
                    <a:pt x="14372" y="15461"/>
                    <a:pt x="16283" y="14652"/>
                    <a:pt x="17677" y="13272"/>
                  </a:cubicBezTo>
                  <a:lnTo>
                    <a:pt x="17689" y="13258"/>
                  </a:lnTo>
                  <a:cubicBezTo>
                    <a:pt x="17769" y="13179"/>
                    <a:pt x="17849" y="13099"/>
                    <a:pt x="17955" y="13060"/>
                  </a:cubicBezTo>
                  <a:cubicBezTo>
                    <a:pt x="18005" y="13040"/>
                    <a:pt x="18060" y="13032"/>
                    <a:pt x="18116" y="13032"/>
                  </a:cubicBezTo>
                  <a:cubicBezTo>
                    <a:pt x="18251" y="13032"/>
                    <a:pt x="18398" y="13079"/>
                    <a:pt x="18539" y="13126"/>
                  </a:cubicBezTo>
                  <a:lnTo>
                    <a:pt x="18592" y="13140"/>
                  </a:lnTo>
                  <a:cubicBezTo>
                    <a:pt x="18943" y="13256"/>
                    <a:pt x="19310" y="13311"/>
                    <a:pt x="19678" y="13311"/>
                  </a:cubicBezTo>
                  <a:cubicBezTo>
                    <a:pt x="20911" y="13311"/>
                    <a:pt x="22162" y="12689"/>
                    <a:pt x="22918" y="11627"/>
                  </a:cubicBezTo>
                  <a:cubicBezTo>
                    <a:pt x="23834" y="10353"/>
                    <a:pt x="24006" y="8521"/>
                    <a:pt x="23343" y="6968"/>
                  </a:cubicBezTo>
                  <a:cubicBezTo>
                    <a:pt x="22905" y="5920"/>
                    <a:pt x="22148" y="5084"/>
                    <a:pt x="21219" y="4606"/>
                  </a:cubicBezTo>
                  <a:cubicBezTo>
                    <a:pt x="20710" y="4351"/>
                    <a:pt x="20176" y="4207"/>
                    <a:pt x="19712" y="4207"/>
                  </a:cubicBezTo>
                  <a:cubicBezTo>
                    <a:pt x="19692" y="4207"/>
                    <a:pt x="19673" y="4207"/>
                    <a:pt x="19653" y="4208"/>
                  </a:cubicBezTo>
                  <a:cubicBezTo>
                    <a:pt x="19600" y="4208"/>
                    <a:pt x="18645" y="4367"/>
                    <a:pt x="18326" y="4553"/>
                  </a:cubicBezTo>
                  <a:cubicBezTo>
                    <a:pt x="18367" y="3518"/>
                    <a:pt x="17836" y="2456"/>
                    <a:pt x="16960" y="1899"/>
                  </a:cubicBezTo>
                  <a:cubicBezTo>
                    <a:pt x="16518" y="1611"/>
                    <a:pt x="16007" y="1462"/>
                    <a:pt x="15516" y="1462"/>
                  </a:cubicBezTo>
                  <a:cubicBezTo>
                    <a:pt x="15329" y="1462"/>
                    <a:pt x="15145" y="1483"/>
                    <a:pt x="14969" y="1527"/>
                  </a:cubicBezTo>
                  <a:cubicBezTo>
                    <a:pt x="14465" y="1660"/>
                    <a:pt x="14000" y="1952"/>
                    <a:pt x="13775" y="2111"/>
                  </a:cubicBezTo>
                  <a:cubicBezTo>
                    <a:pt x="13775" y="2125"/>
                    <a:pt x="13058" y="2668"/>
                    <a:pt x="12899" y="2974"/>
                  </a:cubicBezTo>
                  <a:cubicBezTo>
                    <a:pt x="11837" y="1090"/>
                    <a:pt x="10576" y="147"/>
                    <a:pt x="8918" y="14"/>
                  </a:cubicBezTo>
                  <a:cubicBezTo>
                    <a:pt x="8803" y="5"/>
                    <a:pt x="8687" y="1"/>
                    <a:pt x="857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70"/>
            <p:cNvSpPr/>
            <p:nvPr/>
          </p:nvSpPr>
          <p:spPr>
            <a:xfrm>
              <a:off x="1348924" y="2124227"/>
              <a:ext cx="294785" cy="133462"/>
            </a:xfrm>
            <a:custGeom>
              <a:avLst/>
              <a:gdLst/>
              <a:ahLst/>
              <a:cxnLst/>
              <a:rect l="l" t="t" r="r" b="b"/>
              <a:pathLst>
                <a:path w="3026" h="1370" extrusionOk="0">
                  <a:moveTo>
                    <a:pt x="185" y="0"/>
                  </a:moveTo>
                  <a:cubicBezTo>
                    <a:pt x="163" y="0"/>
                    <a:pt x="140" y="5"/>
                    <a:pt x="119" y="15"/>
                  </a:cubicBezTo>
                  <a:cubicBezTo>
                    <a:pt x="40" y="42"/>
                    <a:pt x="0" y="135"/>
                    <a:pt x="27" y="228"/>
                  </a:cubicBezTo>
                  <a:cubicBezTo>
                    <a:pt x="199" y="640"/>
                    <a:pt x="505" y="985"/>
                    <a:pt x="876" y="1183"/>
                  </a:cubicBezTo>
                  <a:cubicBezTo>
                    <a:pt x="1101" y="1303"/>
                    <a:pt x="1354" y="1369"/>
                    <a:pt x="1593" y="1369"/>
                  </a:cubicBezTo>
                  <a:cubicBezTo>
                    <a:pt x="1752" y="1369"/>
                    <a:pt x="1911" y="1343"/>
                    <a:pt x="2057" y="1289"/>
                  </a:cubicBezTo>
                  <a:cubicBezTo>
                    <a:pt x="2455" y="1130"/>
                    <a:pt x="2787" y="746"/>
                    <a:pt x="2986" y="242"/>
                  </a:cubicBezTo>
                  <a:cubicBezTo>
                    <a:pt x="3026" y="162"/>
                    <a:pt x="2986" y="69"/>
                    <a:pt x="2893" y="42"/>
                  </a:cubicBezTo>
                  <a:cubicBezTo>
                    <a:pt x="2873" y="32"/>
                    <a:pt x="2851" y="27"/>
                    <a:pt x="2830" y="27"/>
                  </a:cubicBezTo>
                  <a:cubicBezTo>
                    <a:pt x="2770" y="27"/>
                    <a:pt x="2713" y="66"/>
                    <a:pt x="2694" y="135"/>
                  </a:cubicBezTo>
                  <a:cubicBezTo>
                    <a:pt x="2522" y="546"/>
                    <a:pt x="2256" y="865"/>
                    <a:pt x="1938" y="985"/>
                  </a:cubicBezTo>
                  <a:cubicBezTo>
                    <a:pt x="1828" y="1032"/>
                    <a:pt x="1709" y="1054"/>
                    <a:pt x="1589" y="1054"/>
                  </a:cubicBezTo>
                  <a:cubicBezTo>
                    <a:pt x="1403" y="1054"/>
                    <a:pt x="1212" y="1002"/>
                    <a:pt x="1035" y="905"/>
                  </a:cubicBezTo>
                  <a:cubicBezTo>
                    <a:pt x="717" y="732"/>
                    <a:pt x="464" y="440"/>
                    <a:pt x="332" y="95"/>
                  </a:cubicBezTo>
                  <a:cubicBezTo>
                    <a:pt x="303" y="37"/>
                    <a:pt x="245" y="0"/>
                    <a:pt x="1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70"/>
            <p:cNvSpPr/>
            <p:nvPr/>
          </p:nvSpPr>
          <p:spPr>
            <a:xfrm>
              <a:off x="1843986" y="2124909"/>
              <a:ext cx="293616" cy="132780"/>
            </a:xfrm>
            <a:custGeom>
              <a:avLst/>
              <a:gdLst/>
              <a:ahLst/>
              <a:cxnLst/>
              <a:rect l="l" t="t" r="r" b="b"/>
              <a:pathLst>
                <a:path w="3014" h="1363" extrusionOk="0">
                  <a:moveTo>
                    <a:pt x="171" y="0"/>
                  </a:moveTo>
                  <a:cubicBezTo>
                    <a:pt x="154" y="0"/>
                    <a:pt x="137" y="3"/>
                    <a:pt x="120" y="8"/>
                  </a:cubicBezTo>
                  <a:cubicBezTo>
                    <a:pt x="27" y="49"/>
                    <a:pt x="0" y="141"/>
                    <a:pt x="27" y="221"/>
                  </a:cubicBezTo>
                  <a:cubicBezTo>
                    <a:pt x="200" y="645"/>
                    <a:pt x="505" y="978"/>
                    <a:pt x="876" y="1176"/>
                  </a:cubicBezTo>
                  <a:cubicBezTo>
                    <a:pt x="1102" y="1309"/>
                    <a:pt x="1354" y="1362"/>
                    <a:pt x="1593" y="1362"/>
                  </a:cubicBezTo>
                  <a:cubicBezTo>
                    <a:pt x="1752" y="1362"/>
                    <a:pt x="1911" y="1336"/>
                    <a:pt x="2058" y="1270"/>
                  </a:cubicBezTo>
                  <a:cubicBezTo>
                    <a:pt x="2456" y="1123"/>
                    <a:pt x="2787" y="739"/>
                    <a:pt x="2987" y="235"/>
                  </a:cubicBezTo>
                  <a:cubicBezTo>
                    <a:pt x="3013" y="141"/>
                    <a:pt x="2973" y="49"/>
                    <a:pt x="2893" y="22"/>
                  </a:cubicBezTo>
                  <a:cubicBezTo>
                    <a:pt x="2877" y="17"/>
                    <a:pt x="2859" y="14"/>
                    <a:pt x="2842" y="14"/>
                  </a:cubicBezTo>
                  <a:cubicBezTo>
                    <a:pt x="2777" y="14"/>
                    <a:pt x="2713" y="52"/>
                    <a:pt x="2681" y="115"/>
                  </a:cubicBezTo>
                  <a:cubicBezTo>
                    <a:pt x="2522" y="539"/>
                    <a:pt x="2256" y="858"/>
                    <a:pt x="1938" y="978"/>
                  </a:cubicBezTo>
                  <a:cubicBezTo>
                    <a:pt x="1832" y="1020"/>
                    <a:pt x="1713" y="1041"/>
                    <a:pt x="1590" y="1041"/>
                  </a:cubicBezTo>
                  <a:cubicBezTo>
                    <a:pt x="1405" y="1041"/>
                    <a:pt x="1211" y="994"/>
                    <a:pt x="1036" y="898"/>
                  </a:cubicBezTo>
                  <a:cubicBezTo>
                    <a:pt x="717" y="739"/>
                    <a:pt x="465" y="447"/>
                    <a:pt x="319" y="102"/>
                  </a:cubicBezTo>
                  <a:cubicBezTo>
                    <a:pt x="298" y="39"/>
                    <a:pt x="235" y="0"/>
                    <a:pt x="17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70"/>
            <p:cNvSpPr/>
            <p:nvPr/>
          </p:nvSpPr>
          <p:spPr>
            <a:xfrm>
              <a:off x="1670782" y="2301327"/>
              <a:ext cx="157816" cy="142522"/>
            </a:xfrm>
            <a:custGeom>
              <a:avLst/>
              <a:gdLst/>
              <a:ahLst/>
              <a:cxnLst/>
              <a:rect l="l" t="t" r="r" b="b"/>
              <a:pathLst>
                <a:path w="1620" h="1463" extrusionOk="0">
                  <a:moveTo>
                    <a:pt x="1351" y="0"/>
                  </a:moveTo>
                  <a:cubicBezTo>
                    <a:pt x="1343" y="0"/>
                    <a:pt x="1335" y="1"/>
                    <a:pt x="1327" y="2"/>
                  </a:cubicBezTo>
                  <a:cubicBezTo>
                    <a:pt x="1235" y="29"/>
                    <a:pt x="1182" y="108"/>
                    <a:pt x="1208" y="202"/>
                  </a:cubicBezTo>
                  <a:cubicBezTo>
                    <a:pt x="1288" y="494"/>
                    <a:pt x="1274" y="878"/>
                    <a:pt x="1035" y="1064"/>
                  </a:cubicBezTo>
                  <a:cubicBezTo>
                    <a:pt x="962" y="1119"/>
                    <a:pt x="869" y="1149"/>
                    <a:pt x="784" y="1149"/>
                  </a:cubicBezTo>
                  <a:cubicBezTo>
                    <a:pt x="746" y="1149"/>
                    <a:pt x="710" y="1143"/>
                    <a:pt x="677" y="1131"/>
                  </a:cubicBezTo>
                  <a:cubicBezTo>
                    <a:pt x="531" y="1064"/>
                    <a:pt x="451" y="905"/>
                    <a:pt x="412" y="825"/>
                  </a:cubicBezTo>
                  <a:cubicBezTo>
                    <a:pt x="345" y="639"/>
                    <a:pt x="319" y="427"/>
                    <a:pt x="359" y="241"/>
                  </a:cubicBezTo>
                  <a:cubicBezTo>
                    <a:pt x="372" y="149"/>
                    <a:pt x="319" y="69"/>
                    <a:pt x="226" y="55"/>
                  </a:cubicBezTo>
                  <a:cubicBezTo>
                    <a:pt x="218" y="54"/>
                    <a:pt x="210" y="53"/>
                    <a:pt x="202" y="53"/>
                  </a:cubicBezTo>
                  <a:cubicBezTo>
                    <a:pt x="129" y="53"/>
                    <a:pt x="52" y="105"/>
                    <a:pt x="40" y="188"/>
                  </a:cubicBezTo>
                  <a:cubicBezTo>
                    <a:pt x="0" y="441"/>
                    <a:pt x="27" y="706"/>
                    <a:pt x="120" y="945"/>
                  </a:cubicBezTo>
                  <a:cubicBezTo>
                    <a:pt x="212" y="1184"/>
                    <a:pt x="372" y="1343"/>
                    <a:pt x="558" y="1423"/>
                  </a:cubicBezTo>
                  <a:cubicBezTo>
                    <a:pt x="637" y="1449"/>
                    <a:pt x="717" y="1462"/>
                    <a:pt x="796" y="1462"/>
                  </a:cubicBezTo>
                  <a:cubicBezTo>
                    <a:pt x="943" y="1462"/>
                    <a:pt x="1102" y="1423"/>
                    <a:pt x="1221" y="1317"/>
                  </a:cubicBezTo>
                  <a:cubicBezTo>
                    <a:pt x="1593" y="1037"/>
                    <a:pt x="1619" y="520"/>
                    <a:pt x="1527" y="122"/>
                  </a:cubicBezTo>
                  <a:cubicBezTo>
                    <a:pt x="1503" y="51"/>
                    <a:pt x="1425" y="0"/>
                    <a:pt x="135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70"/>
            <p:cNvSpPr/>
            <p:nvPr/>
          </p:nvSpPr>
          <p:spPr>
            <a:xfrm>
              <a:off x="1229980" y="2283403"/>
              <a:ext cx="228834" cy="228931"/>
            </a:xfrm>
            <a:custGeom>
              <a:avLst/>
              <a:gdLst/>
              <a:ahLst/>
              <a:cxnLst/>
              <a:rect l="l" t="t" r="r" b="b"/>
              <a:pathLst>
                <a:path w="2349" h="2350" extrusionOk="0">
                  <a:moveTo>
                    <a:pt x="1181" y="1"/>
                  </a:moveTo>
                  <a:cubicBezTo>
                    <a:pt x="531" y="1"/>
                    <a:pt x="0" y="531"/>
                    <a:pt x="0" y="1168"/>
                  </a:cubicBezTo>
                  <a:cubicBezTo>
                    <a:pt x="0" y="1819"/>
                    <a:pt x="531" y="2350"/>
                    <a:pt x="1181" y="2350"/>
                  </a:cubicBezTo>
                  <a:cubicBezTo>
                    <a:pt x="1818" y="2350"/>
                    <a:pt x="2349" y="1819"/>
                    <a:pt x="2349" y="1168"/>
                  </a:cubicBezTo>
                  <a:cubicBezTo>
                    <a:pt x="2349" y="531"/>
                    <a:pt x="1818" y="1"/>
                    <a:pt x="1181"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70"/>
            <p:cNvSpPr/>
            <p:nvPr/>
          </p:nvSpPr>
          <p:spPr>
            <a:xfrm>
              <a:off x="2027516" y="2283403"/>
              <a:ext cx="229029" cy="228931"/>
            </a:xfrm>
            <a:custGeom>
              <a:avLst/>
              <a:gdLst/>
              <a:ahLst/>
              <a:cxnLst/>
              <a:rect l="l" t="t" r="r" b="b"/>
              <a:pathLst>
                <a:path w="2351" h="2350" extrusionOk="0">
                  <a:moveTo>
                    <a:pt x="1182" y="1"/>
                  </a:moveTo>
                  <a:cubicBezTo>
                    <a:pt x="532" y="1"/>
                    <a:pt x="1" y="531"/>
                    <a:pt x="1" y="1168"/>
                  </a:cubicBezTo>
                  <a:cubicBezTo>
                    <a:pt x="1" y="1819"/>
                    <a:pt x="532" y="2350"/>
                    <a:pt x="1182" y="2350"/>
                  </a:cubicBezTo>
                  <a:cubicBezTo>
                    <a:pt x="1819" y="2350"/>
                    <a:pt x="2350" y="1819"/>
                    <a:pt x="2350" y="1168"/>
                  </a:cubicBezTo>
                  <a:cubicBezTo>
                    <a:pt x="2350" y="531"/>
                    <a:pt x="1819" y="1"/>
                    <a:pt x="1182"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70"/>
            <p:cNvSpPr/>
            <p:nvPr/>
          </p:nvSpPr>
          <p:spPr>
            <a:xfrm>
              <a:off x="5484378" y="1010973"/>
              <a:ext cx="200583" cy="193081"/>
            </a:xfrm>
            <a:custGeom>
              <a:avLst/>
              <a:gdLst/>
              <a:ahLst/>
              <a:cxnLst/>
              <a:rect l="l" t="t" r="r" b="b"/>
              <a:pathLst>
                <a:path w="2059" h="1982" extrusionOk="0">
                  <a:moveTo>
                    <a:pt x="1133" y="1"/>
                  </a:moveTo>
                  <a:cubicBezTo>
                    <a:pt x="1092" y="1"/>
                    <a:pt x="1050" y="19"/>
                    <a:pt x="1023" y="57"/>
                  </a:cubicBezTo>
                  <a:lnTo>
                    <a:pt x="758" y="429"/>
                  </a:lnTo>
                  <a:cubicBezTo>
                    <a:pt x="736" y="462"/>
                    <a:pt x="705" y="486"/>
                    <a:pt x="665" y="486"/>
                  </a:cubicBezTo>
                  <a:cubicBezTo>
                    <a:pt x="656" y="486"/>
                    <a:pt x="647" y="484"/>
                    <a:pt x="638" y="482"/>
                  </a:cubicBezTo>
                  <a:lnTo>
                    <a:pt x="174" y="482"/>
                  </a:lnTo>
                  <a:cubicBezTo>
                    <a:pt x="67" y="482"/>
                    <a:pt x="1" y="602"/>
                    <a:pt x="67" y="694"/>
                  </a:cubicBezTo>
                  <a:lnTo>
                    <a:pt x="346" y="1066"/>
                  </a:lnTo>
                  <a:cubicBezTo>
                    <a:pt x="372" y="1106"/>
                    <a:pt x="372" y="1145"/>
                    <a:pt x="359" y="1186"/>
                  </a:cubicBezTo>
                  <a:lnTo>
                    <a:pt x="213" y="1623"/>
                  </a:lnTo>
                  <a:cubicBezTo>
                    <a:pt x="179" y="1714"/>
                    <a:pt x="242" y="1805"/>
                    <a:pt x="327" y="1805"/>
                  </a:cubicBezTo>
                  <a:cubicBezTo>
                    <a:pt x="342" y="1805"/>
                    <a:pt x="357" y="1802"/>
                    <a:pt x="372" y="1796"/>
                  </a:cubicBezTo>
                  <a:lnTo>
                    <a:pt x="823" y="1650"/>
                  </a:lnTo>
                  <a:cubicBezTo>
                    <a:pt x="834" y="1646"/>
                    <a:pt x="845" y="1645"/>
                    <a:pt x="855" y="1645"/>
                  </a:cubicBezTo>
                  <a:cubicBezTo>
                    <a:pt x="885" y="1645"/>
                    <a:pt x="914" y="1657"/>
                    <a:pt x="943" y="1676"/>
                  </a:cubicBezTo>
                  <a:lnTo>
                    <a:pt x="1315" y="1956"/>
                  </a:lnTo>
                  <a:cubicBezTo>
                    <a:pt x="1337" y="1974"/>
                    <a:pt x="1363" y="1982"/>
                    <a:pt x="1389" y="1982"/>
                  </a:cubicBezTo>
                  <a:cubicBezTo>
                    <a:pt x="1458" y="1982"/>
                    <a:pt x="1527" y="1926"/>
                    <a:pt x="1527" y="1849"/>
                  </a:cubicBezTo>
                  <a:lnTo>
                    <a:pt x="1527" y="1384"/>
                  </a:lnTo>
                  <a:cubicBezTo>
                    <a:pt x="1527" y="1331"/>
                    <a:pt x="1540" y="1292"/>
                    <a:pt x="1580" y="1265"/>
                  </a:cubicBezTo>
                  <a:lnTo>
                    <a:pt x="1965" y="1000"/>
                  </a:lnTo>
                  <a:cubicBezTo>
                    <a:pt x="2058" y="947"/>
                    <a:pt x="2032" y="800"/>
                    <a:pt x="1925" y="774"/>
                  </a:cubicBezTo>
                  <a:lnTo>
                    <a:pt x="1487" y="628"/>
                  </a:lnTo>
                  <a:cubicBezTo>
                    <a:pt x="1434" y="615"/>
                    <a:pt x="1407" y="575"/>
                    <a:pt x="1395" y="535"/>
                  </a:cubicBezTo>
                  <a:lnTo>
                    <a:pt x="1262" y="98"/>
                  </a:lnTo>
                  <a:cubicBezTo>
                    <a:pt x="1246" y="36"/>
                    <a:pt x="1190" y="1"/>
                    <a:pt x="1133"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70"/>
            <p:cNvSpPr/>
            <p:nvPr/>
          </p:nvSpPr>
          <p:spPr>
            <a:xfrm>
              <a:off x="805934" y="509483"/>
              <a:ext cx="196296" cy="194543"/>
            </a:xfrm>
            <a:custGeom>
              <a:avLst/>
              <a:gdLst/>
              <a:ahLst/>
              <a:cxnLst/>
              <a:rect l="l" t="t" r="r" b="b"/>
              <a:pathLst>
                <a:path w="2015" h="1997" extrusionOk="0">
                  <a:moveTo>
                    <a:pt x="722" y="1"/>
                  </a:moveTo>
                  <a:cubicBezTo>
                    <a:pt x="655" y="1"/>
                    <a:pt x="593" y="49"/>
                    <a:pt x="585" y="123"/>
                  </a:cubicBezTo>
                  <a:lnTo>
                    <a:pt x="558" y="587"/>
                  </a:lnTo>
                  <a:cubicBezTo>
                    <a:pt x="558" y="640"/>
                    <a:pt x="531" y="681"/>
                    <a:pt x="491" y="693"/>
                  </a:cubicBezTo>
                  <a:lnTo>
                    <a:pt x="93" y="932"/>
                  </a:lnTo>
                  <a:cubicBezTo>
                    <a:pt x="1" y="985"/>
                    <a:pt x="13" y="1132"/>
                    <a:pt x="107" y="1171"/>
                  </a:cubicBezTo>
                  <a:lnTo>
                    <a:pt x="544" y="1344"/>
                  </a:lnTo>
                  <a:cubicBezTo>
                    <a:pt x="585" y="1357"/>
                    <a:pt x="611" y="1397"/>
                    <a:pt x="624" y="1436"/>
                  </a:cubicBezTo>
                  <a:lnTo>
                    <a:pt x="730" y="1888"/>
                  </a:lnTo>
                  <a:cubicBezTo>
                    <a:pt x="747" y="1955"/>
                    <a:pt x="807" y="1996"/>
                    <a:pt x="866" y="1996"/>
                  </a:cubicBezTo>
                  <a:cubicBezTo>
                    <a:pt x="899" y="1996"/>
                    <a:pt x="932" y="1983"/>
                    <a:pt x="956" y="1954"/>
                  </a:cubicBezTo>
                  <a:lnTo>
                    <a:pt x="1261" y="1596"/>
                  </a:lnTo>
                  <a:cubicBezTo>
                    <a:pt x="1287" y="1556"/>
                    <a:pt x="1328" y="1543"/>
                    <a:pt x="1367" y="1543"/>
                  </a:cubicBezTo>
                  <a:lnTo>
                    <a:pt x="1832" y="1583"/>
                  </a:lnTo>
                  <a:cubicBezTo>
                    <a:pt x="1837" y="1584"/>
                    <a:pt x="1842" y="1584"/>
                    <a:pt x="1848" y="1584"/>
                  </a:cubicBezTo>
                  <a:cubicBezTo>
                    <a:pt x="1946" y="1584"/>
                    <a:pt x="2014" y="1472"/>
                    <a:pt x="1951" y="1383"/>
                  </a:cubicBezTo>
                  <a:lnTo>
                    <a:pt x="1712" y="985"/>
                  </a:lnTo>
                  <a:cubicBezTo>
                    <a:pt x="1685" y="946"/>
                    <a:pt x="1685" y="906"/>
                    <a:pt x="1699" y="866"/>
                  </a:cubicBezTo>
                  <a:lnTo>
                    <a:pt x="1885" y="442"/>
                  </a:lnTo>
                  <a:cubicBezTo>
                    <a:pt x="1920" y="347"/>
                    <a:pt x="1850" y="252"/>
                    <a:pt x="1759" y="252"/>
                  </a:cubicBezTo>
                  <a:cubicBezTo>
                    <a:pt x="1748" y="252"/>
                    <a:pt x="1737" y="253"/>
                    <a:pt x="1726" y="256"/>
                  </a:cubicBezTo>
                  <a:lnTo>
                    <a:pt x="1275" y="375"/>
                  </a:lnTo>
                  <a:cubicBezTo>
                    <a:pt x="1264" y="378"/>
                    <a:pt x="1253" y="380"/>
                    <a:pt x="1242" y="380"/>
                  </a:cubicBezTo>
                  <a:cubicBezTo>
                    <a:pt x="1213" y="380"/>
                    <a:pt x="1184" y="368"/>
                    <a:pt x="1155" y="348"/>
                  </a:cubicBezTo>
                  <a:lnTo>
                    <a:pt x="810" y="30"/>
                  </a:lnTo>
                  <a:cubicBezTo>
                    <a:pt x="782" y="10"/>
                    <a:pt x="751" y="1"/>
                    <a:pt x="722"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70"/>
            <p:cNvSpPr/>
            <p:nvPr/>
          </p:nvSpPr>
          <p:spPr>
            <a:xfrm>
              <a:off x="406435" y="1745577"/>
              <a:ext cx="287089" cy="267606"/>
            </a:xfrm>
            <a:custGeom>
              <a:avLst/>
              <a:gdLst/>
              <a:ahLst/>
              <a:cxnLst/>
              <a:rect l="l" t="t" r="r" b="b"/>
              <a:pathLst>
                <a:path w="2947" h="2747" extrusionOk="0">
                  <a:moveTo>
                    <a:pt x="780" y="0"/>
                  </a:moveTo>
                  <a:cubicBezTo>
                    <a:pt x="674" y="0"/>
                    <a:pt x="578" y="91"/>
                    <a:pt x="598" y="213"/>
                  </a:cubicBezTo>
                  <a:lnTo>
                    <a:pt x="678" y="864"/>
                  </a:lnTo>
                  <a:cubicBezTo>
                    <a:pt x="691" y="930"/>
                    <a:pt x="664" y="983"/>
                    <a:pt x="611" y="1036"/>
                  </a:cubicBezTo>
                  <a:lnTo>
                    <a:pt x="120" y="1474"/>
                  </a:lnTo>
                  <a:cubicBezTo>
                    <a:pt x="0" y="1567"/>
                    <a:pt x="54" y="1766"/>
                    <a:pt x="213" y="1793"/>
                  </a:cubicBezTo>
                  <a:lnTo>
                    <a:pt x="864" y="1912"/>
                  </a:lnTo>
                  <a:cubicBezTo>
                    <a:pt x="917" y="1926"/>
                    <a:pt x="970" y="1965"/>
                    <a:pt x="996" y="2032"/>
                  </a:cubicBezTo>
                  <a:lnTo>
                    <a:pt x="1262" y="2629"/>
                  </a:lnTo>
                  <a:cubicBezTo>
                    <a:pt x="1297" y="2707"/>
                    <a:pt x="1370" y="2747"/>
                    <a:pt x="1441" y="2747"/>
                  </a:cubicBezTo>
                  <a:cubicBezTo>
                    <a:pt x="1503" y="2747"/>
                    <a:pt x="1562" y="2717"/>
                    <a:pt x="1593" y="2655"/>
                  </a:cubicBezTo>
                  <a:lnTo>
                    <a:pt x="1911" y="2071"/>
                  </a:lnTo>
                  <a:cubicBezTo>
                    <a:pt x="1952" y="2018"/>
                    <a:pt x="2005" y="1979"/>
                    <a:pt x="2058" y="1979"/>
                  </a:cubicBezTo>
                  <a:lnTo>
                    <a:pt x="2721" y="1912"/>
                  </a:lnTo>
                  <a:cubicBezTo>
                    <a:pt x="2881" y="1899"/>
                    <a:pt x="2947" y="1713"/>
                    <a:pt x="2840" y="1593"/>
                  </a:cubicBezTo>
                  <a:lnTo>
                    <a:pt x="2389" y="1116"/>
                  </a:lnTo>
                  <a:cubicBezTo>
                    <a:pt x="2350" y="1063"/>
                    <a:pt x="2323" y="1009"/>
                    <a:pt x="2336" y="944"/>
                  </a:cubicBezTo>
                  <a:lnTo>
                    <a:pt x="2483" y="293"/>
                  </a:lnTo>
                  <a:cubicBezTo>
                    <a:pt x="2514" y="176"/>
                    <a:pt x="2417" y="75"/>
                    <a:pt x="2302" y="75"/>
                  </a:cubicBezTo>
                  <a:cubicBezTo>
                    <a:pt x="2275" y="75"/>
                    <a:pt x="2246" y="81"/>
                    <a:pt x="2217" y="94"/>
                  </a:cubicBezTo>
                  <a:lnTo>
                    <a:pt x="1619" y="372"/>
                  </a:lnTo>
                  <a:cubicBezTo>
                    <a:pt x="1599" y="383"/>
                    <a:pt x="1577" y="387"/>
                    <a:pt x="1554" y="387"/>
                  </a:cubicBezTo>
                  <a:cubicBezTo>
                    <a:pt x="1517" y="387"/>
                    <a:pt x="1480" y="376"/>
                    <a:pt x="1447" y="360"/>
                  </a:cubicBezTo>
                  <a:lnTo>
                    <a:pt x="876" y="27"/>
                  </a:lnTo>
                  <a:cubicBezTo>
                    <a:pt x="845" y="9"/>
                    <a:pt x="812" y="0"/>
                    <a:pt x="78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70"/>
            <p:cNvSpPr/>
            <p:nvPr/>
          </p:nvSpPr>
          <p:spPr>
            <a:xfrm>
              <a:off x="954589" y="3216537"/>
              <a:ext cx="129370" cy="125084"/>
            </a:xfrm>
            <a:custGeom>
              <a:avLst/>
              <a:gdLst/>
              <a:ahLst/>
              <a:cxnLst/>
              <a:rect l="l" t="t" r="r" b="b"/>
              <a:pathLst>
                <a:path w="1328" h="1284" extrusionOk="0">
                  <a:moveTo>
                    <a:pt x="910" y="1"/>
                  </a:moveTo>
                  <a:cubicBezTo>
                    <a:pt x="894" y="1"/>
                    <a:pt x="878" y="6"/>
                    <a:pt x="863" y="17"/>
                  </a:cubicBezTo>
                  <a:lnTo>
                    <a:pt x="611" y="202"/>
                  </a:lnTo>
                  <a:cubicBezTo>
                    <a:pt x="602" y="211"/>
                    <a:pt x="579" y="221"/>
                    <a:pt x="557" y="221"/>
                  </a:cubicBezTo>
                  <a:cubicBezTo>
                    <a:pt x="548" y="221"/>
                    <a:pt x="539" y="219"/>
                    <a:pt x="531" y="215"/>
                  </a:cubicBezTo>
                  <a:lnTo>
                    <a:pt x="253" y="109"/>
                  </a:lnTo>
                  <a:cubicBezTo>
                    <a:pt x="247" y="108"/>
                    <a:pt x="242" y="107"/>
                    <a:pt x="236" y="107"/>
                  </a:cubicBezTo>
                  <a:cubicBezTo>
                    <a:pt x="176" y="107"/>
                    <a:pt x="122" y="168"/>
                    <a:pt x="147" y="229"/>
                  </a:cubicBezTo>
                  <a:lnTo>
                    <a:pt x="239" y="507"/>
                  </a:lnTo>
                  <a:cubicBezTo>
                    <a:pt x="253" y="534"/>
                    <a:pt x="239" y="574"/>
                    <a:pt x="226" y="587"/>
                  </a:cubicBezTo>
                  <a:lnTo>
                    <a:pt x="41" y="826"/>
                  </a:lnTo>
                  <a:cubicBezTo>
                    <a:pt x="0" y="893"/>
                    <a:pt x="41" y="972"/>
                    <a:pt x="106" y="972"/>
                  </a:cubicBezTo>
                  <a:lnTo>
                    <a:pt x="412" y="972"/>
                  </a:lnTo>
                  <a:cubicBezTo>
                    <a:pt x="439" y="972"/>
                    <a:pt x="465" y="985"/>
                    <a:pt x="492" y="999"/>
                  </a:cubicBezTo>
                  <a:lnTo>
                    <a:pt x="664" y="1250"/>
                  </a:lnTo>
                  <a:cubicBezTo>
                    <a:pt x="681" y="1273"/>
                    <a:pt x="707" y="1283"/>
                    <a:pt x="732" y="1283"/>
                  </a:cubicBezTo>
                  <a:cubicBezTo>
                    <a:pt x="768" y="1283"/>
                    <a:pt x="802" y="1263"/>
                    <a:pt x="810" y="1224"/>
                  </a:cubicBezTo>
                  <a:lnTo>
                    <a:pt x="903" y="932"/>
                  </a:lnTo>
                  <a:cubicBezTo>
                    <a:pt x="916" y="905"/>
                    <a:pt x="929" y="893"/>
                    <a:pt x="956" y="879"/>
                  </a:cubicBezTo>
                  <a:lnTo>
                    <a:pt x="1248" y="786"/>
                  </a:lnTo>
                  <a:cubicBezTo>
                    <a:pt x="1315" y="773"/>
                    <a:pt x="1327" y="680"/>
                    <a:pt x="1274" y="640"/>
                  </a:cubicBezTo>
                  <a:lnTo>
                    <a:pt x="1023" y="468"/>
                  </a:lnTo>
                  <a:cubicBezTo>
                    <a:pt x="1009" y="454"/>
                    <a:pt x="996" y="428"/>
                    <a:pt x="996" y="388"/>
                  </a:cubicBezTo>
                  <a:lnTo>
                    <a:pt x="996" y="96"/>
                  </a:lnTo>
                  <a:cubicBezTo>
                    <a:pt x="996" y="38"/>
                    <a:pt x="953" y="1"/>
                    <a:pt x="910"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70"/>
            <p:cNvSpPr/>
            <p:nvPr/>
          </p:nvSpPr>
          <p:spPr>
            <a:xfrm>
              <a:off x="6619456" y="640116"/>
              <a:ext cx="129370" cy="125084"/>
            </a:xfrm>
            <a:custGeom>
              <a:avLst/>
              <a:gdLst/>
              <a:ahLst/>
              <a:cxnLst/>
              <a:rect l="l" t="t" r="r" b="b"/>
              <a:pathLst>
                <a:path w="1328" h="1284" extrusionOk="0">
                  <a:moveTo>
                    <a:pt x="898" y="0"/>
                  </a:moveTo>
                  <a:cubicBezTo>
                    <a:pt x="881" y="0"/>
                    <a:pt x="864" y="5"/>
                    <a:pt x="850" y="16"/>
                  </a:cubicBezTo>
                  <a:lnTo>
                    <a:pt x="611" y="202"/>
                  </a:lnTo>
                  <a:cubicBezTo>
                    <a:pt x="592" y="211"/>
                    <a:pt x="573" y="221"/>
                    <a:pt x="554" y="221"/>
                  </a:cubicBezTo>
                  <a:cubicBezTo>
                    <a:pt x="546" y="221"/>
                    <a:pt x="539" y="219"/>
                    <a:pt x="531" y="215"/>
                  </a:cubicBezTo>
                  <a:lnTo>
                    <a:pt x="239" y="122"/>
                  </a:lnTo>
                  <a:cubicBezTo>
                    <a:pt x="229" y="118"/>
                    <a:pt x="219" y="116"/>
                    <a:pt x="209" y="116"/>
                  </a:cubicBezTo>
                  <a:cubicBezTo>
                    <a:pt x="155" y="116"/>
                    <a:pt x="110" y="172"/>
                    <a:pt x="133" y="228"/>
                  </a:cubicBezTo>
                  <a:lnTo>
                    <a:pt x="226" y="507"/>
                  </a:lnTo>
                  <a:cubicBezTo>
                    <a:pt x="239" y="534"/>
                    <a:pt x="239" y="573"/>
                    <a:pt x="213" y="587"/>
                  </a:cubicBezTo>
                  <a:lnTo>
                    <a:pt x="41" y="839"/>
                  </a:lnTo>
                  <a:cubicBezTo>
                    <a:pt x="0" y="892"/>
                    <a:pt x="41" y="971"/>
                    <a:pt x="106" y="971"/>
                  </a:cubicBezTo>
                  <a:lnTo>
                    <a:pt x="412" y="971"/>
                  </a:lnTo>
                  <a:cubicBezTo>
                    <a:pt x="439" y="971"/>
                    <a:pt x="465" y="985"/>
                    <a:pt x="478" y="998"/>
                  </a:cubicBezTo>
                  <a:lnTo>
                    <a:pt x="651" y="1250"/>
                  </a:lnTo>
                  <a:cubicBezTo>
                    <a:pt x="667" y="1273"/>
                    <a:pt x="693" y="1283"/>
                    <a:pt x="719" y="1283"/>
                  </a:cubicBezTo>
                  <a:cubicBezTo>
                    <a:pt x="756" y="1283"/>
                    <a:pt x="795" y="1262"/>
                    <a:pt x="810" y="1224"/>
                  </a:cubicBezTo>
                  <a:lnTo>
                    <a:pt x="903" y="945"/>
                  </a:lnTo>
                  <a:cubicBezTo>
                    <a:pt x="903" y="918"/>
                    <a:pt x="929" y="892"/>
                    <a:pt x="956" y="879"/>
                  </a:cubicBezTo>
                  <a:lnTo>
                    <a:pt x="1248" y="799"/>
                  </a:lnTo>
                  <a:cubicBezTo>
                    <a:pt x="1315" y="773"/>
                    <a:pt x="1327" y="679"/>
                    <a:pt x="1261" y="640"/>
                  </a:cubicBezTo>
                  <a:lnTo>
                    <a:pt x="1023" y="467"/>
                  </a:lnTo>
                  <a:cubicBezTo>
                    <a:pt x="996" y="454"/>
                    <a:pt x="982" y="428"/>
                    <a:pt x="982" y="401"/>
                  </a:cubicBezTo>
                  <a:lnTo>
                    <a:pt x="982" y="95"/>
                  </a:lnTo>
                  <a:cubicBezTo>
                    <a:pt x="992" y="37"/>
                    <a:pt x="945" y="0"/>
                    <a:pt x="89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70"/>
            <p:cNvSpPr/>
            <p:nvPr/>
          </p:nvSpPr>
          <p:spPr>
            <a:xfrm>
              <a:off x="4662197" y="592870"/>
              <a:ext cx="190159" cy="178079"/>
            </a:xfrm>
            <a:custGeom>
              <a:avLst/>
              <a:gdLst/>
              <a:ahLst/>
              <a:cxnLst/>
              <a:rect l="l" t="t" r="r" b="b"/>
              <a:pathLst>
                <a:path w="1952" h="1828" extrusionOk="0">
                  <a:moveTo>
                    <a:pt x="1521" y="0"/>
                  </a:moveTo>
                  <a:cubicBezTo>
                    <a:pt x="1473" y="0"/>
                    <a:pt x="1426" y="8"/>
                    <a:pt x="1381" y="23"/>
                  </a:cubicBezTo>
                  <a:cubicBezTo>
                    <a:pt x="1168" y="103"/>
                    <a:pt x="1036" y="302"/>
                    <a:pt x="970" y="515"/>
                  </a:cubicBezTo>
                  <a:cubicBezTo>
                    <a:pt x="903" y="302"/>
                    <a:pt x="770" y="103"/>
                    <a:pt x="558" y="37"/>
                  </a:cubicBezTo>
                  <a:cubicBezTo>
                    <a:pt x="507" y="16"/>
                    <a:pt x="454" y="5"/>
                    <a:pt x="401" y="5"/>
                  </a:cubicBezTo>
                  <a:cubicBezTo>
                    <a:pt x="290" y="5"/>
                    <a:pt x="183" y="53"/>
                    <a:pt x="120" y="143"/>
                  </a:cubicBezTo>
                  <a:cubicBezTo>
                    <a:pt x="67" y="209"/>
                    <a:pt x="54" y="288"/>
                    <a:pt x="41" y="355"/>
                  </a:cubicBezTo>
                  <a:cubicBezTo>
                    <a:pt x="0" y="700"/>
                    <a:pt x="94" y="1032"/>
                    <a:pt x="292" y="1297"/>
                  </a:cubicBezTo>
                  <a:cubicBezTo>
                    <a:pt x="465" y="1536"/>
                    <a:pt x="704" y="1722"/>
                    <a:pt x="982" y="1828"/>
                  </a:cubicBezTo>
                  <a:cubicBezTo>
                    <a:pt x="1248" y="1722"/>
                    <a:pt x="1501" y="1523"/>
                    <a:pt x="1660" y="1284"/>
                  </a:cubicBezTo>
                  <a:cubicBezTo>
                    <a:pt x="1858" y="1019"/>
                    <a:pt x="1952" y="687"/>
                    <a:pt x="1899" y="355"/>
                  </a:cubicBezTo>
                  <a:cubicBezTo>
                    <a:pt x="1885" y="276"/>
                    <a:pt x="1872" y="196"/>
                    <a:pt x="1832" y="143"/>
                  </a:cubicBezTo>
                  <a:cubicBezTo>
                    <a:pt x="1756" y="48"/>
                    <a:pt x="1639"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70"/>
            <p:cNvSpPr/>
            <p:nvPr/>
          </p:nvSpPr>
          <p:spPr>
            <a:xfrm>
              <a:off x="6852083" y="1567600"/>
              <a:ext cx="190256" cy="178079"/>
            </a:xfrm>
            <a:custGeom>
              <a:avLst/>
              <a:gdLst/>
              <a:ahLst/>
              <a:cxnLst/>
              <a:rect l="l" t="t" r="r" b="b"/>
              <a:pathLst>
                <a:path w="1953" h="1828" extrusionOk="0">
                  <a:moveTo>
                    <a:pt x="1521" y="0"/>
                  </a:moveTo>
                  <a:cubicBezTo>
                    <a:pt x="1474" y="0"/>
                    <a:pt x="1426" y="8"/>
                    <a:pt x="1381" y="23"/>
                  </a:cubicBezTo>
                  <a:cubicBezTo>
                    <a:pt x="1169" y="103"/>
                    <a:pt x="1036" y="302"/>
                    <a:pt x="970" y="515"/>
                  </a:cubicBezTo>
                  <a:cubicBezTo>
                    <a:pt x="903" y="302"/>
                    <a:pt x="771" y="117"/>
                    <a:pt x="558" y="37"/>
                  </a:cubicBezTo>
                  <a:cubicBezTo>
                    <a:pt x="513" y="22"/>
                    <a:pt x="465" y="14"/>
                    <a:pt x="418" y="14"/>
                  </a:cubicBezTo>
                  <a:cubicBezTo>
                    <a:pt x="300" y="14"/>
                    <a:pt x="187" y="61"/>
                    <a:pt x="121" y="156"/>
                  </a:cubicBezTo>
                  <a:cubicBezTo>
                    <a:pt x="68" y="209"/>
                    <a:pt x="54" y="289"/>
                    <a:pt x="41" y="368"/>
                  </a:cubicBezTo>
                  <a:cubicBezTo>
                    <a:pt x="1" y="700"/>
                    <a:pt x="94" y="1032"/>
                    <a:pt x="293" y="1297"/>
                  </a:cubicBezTo>
                  <a:cubicBezTo>
                    <a:pt x="466" y="1536"/>
                    <a:pt x="705" y="1722"/>
                    <a:pt x="983" y="1828"/>
                  </a:cubicBezTo>
                  <a:cubicBezTo>
                    <a:pt x="1248" y="1722"/>
                    <a:pt x="1501" y="1523"/>
                    <a:pt x="1660" y="1284"/>
                  </a:cubicBezTo>
                  <a:cubicBezTo>
                    <a:pt x="1859" y="1019"/>
                    <a:pt x="1952" y="687"/>
                    <a:pt x="1899" y="355"/>
                  </a:cubicBezTo>
                  <a:cubicBezTo>
                    <a:pt x="1885" y="276"/>
                    <a:pt x="1873" y="209"/>
                    <a:pt x="1832" y="143"/>
                  </a:cubicBezTo>
                  <a:cubicBezTo>
                    <a:pt x="1756" y="48"/>
                    <a:pt x="1640"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70"/>
            <p:cNvSpPr/>
            <p:nvPr/>
          </p:nvSpPr>
          <p:spPr>
            <a:xfrm>
              <a:off x="592595" y="2856882"/>
              <a:ext cx="190159" cy="177787"/>
            </a:xfrm>
            <a:custGeom>
              <a:avLst/>
              <a:gdLst/>
              <a:ahLst/>
              <a:cxnLst/>
              <a:rect l="l" t="t" r="r" b="b"/>
              <a:pathLst>
                <a:path w="1952" h="1825" extrusionOk="0">
                  <a:moveTo>
                    <a:pt x="1545" y="1"/>
                  </a:moveTo>
                  <a:cubicBezTo>
                    <a:pt x="1493" y="1"/>
                    <a:pt x="1441" y="11"/>
                    <a:pt x="1394" y="32"/>
                  </a:cubicBezTo>
                  <a:cubicBezTo>
                    <a:pt x="1182" y="112"/>
                    <a:pt x="1049" y="298"/>
                    <a:pt x="982" y="524"/>
                  </a:cubicBezTo>
                  <a:cubicBezTo>
                    <a:pt x="903" y="311"/>
                    <a:pt x="770" y="112"/>
                    <a:pt x="558" y="32"/>
                  </a:cubicBezTo>
                  <a:cubicBezTo>
                    <a:pt x="516" y="17"/>
                    <a:pt x="471" y="10"/>
                    <a:pt x="424" y="10"/>
                  </a:cubicBezTo>
                  <a:cubicBezTo>
                    <a:pt x="307" y="10"/>
                    <a:pt x="186" y="57"/>
                    <a:pt x="120" y="152"/>
                  </a:cubicBezTo>
                  <a:cubicBezTo>
                    <a:pt x="80" y="218"/>
                    <a:pt x="54" y="285"/>
                    <a:pt x="54" y="365"/>
                  </a:cubicBezTo>
                  <a:cubicBezTo>
                    <a:pt x="0" y="696"/>
                    <a:pt x="107" y="1028"/>
                    <a:pt x="292" y="1293"/>
                  </a:cubicBezTo>
                  <a:cubicBezTo>
                    <a:pt x="465" y="1532"/>
                    <a:pt x="717" y="1718"/>
                    <a:pt x="982" y="1824"/>
                  </a:cubicBezTo>
                  <a:cubicBezTo>
                    <a:pt x="1262" y="1718"/>
                    <a:pt x="1501" y="1532"/>
                    <a:pt x="1673" y="1280"/>
                  </a:cubicBezTo>
                  <a:cubicBezTo>
                    <a:pt x="1858" y="1014"/>
                    <a:pt x="1952" y="683"/>
                    <a:pt x="1911" y="351"/>
                  </a:cubicBezTo>
                  <a:cubicBezTo>
                    <a:pt x="1899" y="271"/>
                    <a:pt x="1872" y="205"/>
                    <a:pt x="1832" y="138"/>
                  </a:cubicBezTo>
                  <a:cubicBezTo>
                    <a:pt x="1769" y="48"/>
                    <a:pt x="1656" y="1"/>
                    <a:pt x="1545"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70"/>
            <p:cNvSpPr/>
            <p:nvPr/>
          </p:nvSpPr>
          <p:spPr>
            <a:xfrm>
              <a:off x="3140675" y="2101919"/>
              <a:ext cx="191425" cy="177787"/>
            </a:xfrm>
            <a:custGeom>
              <a:avLst/>
              <a:gdLst/>
              <a:ahLst/>
              <a:cxnLst/>
              <a:rect l="l" t="t" r="r" b="b"/>
              <a:pathLst>
                <a:path w="1965" h="1825" extrusionOk="0">
                  <a:moveTo>
                    <a:pt x="1550" y="1"/>
                  </a:moveTo>
                  <a:cubicBezTo>
                    <a:pt x="1498" y="1"/>
                    <a:pt x="1444" y="11"/>
                    <a:pt x="1393" y="32"/>
                  </a:cubicBezTo>
                  <a:cubicBezTo>
                    <a:pt x="1181" y="112"/>
                    <a:pt x="1048" y="311"/>
                    <a:pt x="982" y="524"/>
                  </a:cubicBezTo>
                  <a:cubicBezTo>
                    <a:pt x="916" y="311"/>
                    <a:pt x="783" y="112"/>
                    <a:pt x="571" y="32"/>
                  </a:cubicBezTo>
                  <a:cubicBezTo>
                    <a:pt x="525" y="17"/>
                    <a:pt x="477" y="10"/>
                    <a:pt x="428" y="10"/>
                  </a:cubicBezTo>
                  <a:cubicBezTo>
                    <a:pt x="307" y="10"/>
                    <a:pt x="186" y="57"/>
                    <a:pt x="119" y="152"/>
                  </a:cubicBezTo>
                  <a:cubicBezTo>
                    <a:pt x="80" y="218"/>
                    <a:pt x="66" y="285"/>
                    <a:pt x="53" y="364"/>
                  </a:cubicBezTo>
                  <a:cubicBezTo>
                    <a:pt x="0" y="696"/>
                    <a:pt x="107" y="1028"/>
                    <a:pt x="305" y="1293"/>
                  </a:cubicBezTo>
                  <a:cubicBezTo>
                    <a:pt x="478" y="1532"/>
                    <a:pt x="717" y="1731"/>
                    <a:pt x="982" y="1824"/>
                  </a:cubicBezTo>
                  <a:lnTo>
                    <a:pt x="995" y="1824"/>
                  </a:lnTo>
                  <a:cubicBezTo>
                    <a:pt x="1261" y="1718"/>
                    <a:pt x="1499" y="1532"/>
                    <a:pt x="1673" y="1280"/>
                  </a:cubicBezTo>
                  <a:cubicBezTo>
                    <a:pt x="1858" y="1014"/>
                    <a:pt x="1964" y="683"/>
                    <a:pt x="1911" y="351"/>
                  </a:cubicBezTo>
                  <a:cubicBezTo>
                    <a:pt x="1898" y="271"/>
                    <a:pt x="1885" y="205"/>
                    <a:pt x="1832" y="138"/>
                  </a:cubicBezTo>
                  <a:cubicBezTo>
                    <a:pt x="1768" y="48"/>
                    <a:pt x="1662" y="1"/>
                    <a:pt x="1550"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3" name="Google Shape;539;p53">
            <a:extLst>
              <a:ext uri="{FF2B5EF4-FFF2-40B4-BE49-F238E27FC236}">
                <a16:creationId xmlns:a16="http://schemas.microsoft.com/office/drawing/2014/main" id="{1B3969B9-307B-307B-EA7F-45378EFD0CBF}"/>
              </a:ext>
            </a:extLst>
          </p:cNvPr>
          <p:cNvSpPr txBox="1">
            <a:spLocks/>
          </p:cNvSpPr>
          <p:nvPr/>
        </p:nvSpPr>
        <p:spPr>
          <a:xfrm>
            <a:off x="2156357" y="459640"/>
            <a:ext cx="5403318" cy="23227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4000" b="1" i="0" u="none" strike="noStrike" cap="none">
                <a:solidFill>
                  <a:schemeClr val="accent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Tác giả đã làm cho hình ảnh mặt nước ao làng – vốn chỉ là không gian thiên nhiên – trở thành một thế giới của tâm hồn, thế giới của kỉ niệm và đặc biệt gần gũi. </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4" name="Google Shape;539;p53">
            <a:extLst>
              <a:ext uri="{FF2B5EF4-FFF2-40B4-BE49-F238E27FC236}">
                <a16:creationId xmlns:a16="http://schemas.microsoft.com/office/drawing/2014/main" id="{52BB6211-DABD-0F85-1C62-C8FDB942D745}"/>
              </a:ext>
            </a:extLst>
          </p:cNvPr>
          <p:cNvSpPr txBox="1">
            <a:spLocks/>
          </p:cNvSpPr>
          <p:nvPr/>
        </p:nvSpPr>
        <p:spPr>
          <a:xfrm>
            <a:off x="0" y="2738968"/>
            <a:ext cx="7559675" cy="2293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4000" b="1" i="0" u="none" strike="noStrike" cap="none">
                <a:solidFill>
                  <a:schemeClr val="accent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Điểm chung của hai hình ảnh nước trong và nước mắt người tôi yêu là vẻ đẹp trong sáng. Dù vui hay buồn, dù là nước mắt hạnh phúc hay đau khổ thì vẫn là vẻ đẹp “trong” – trong vắt, trong trẻo, trong sáng.</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6" name="Google Shape;539;p53">
            <a:extLst>
              <a:ext uri="{FF2B5EF4-FFF2-40B4-BE49-F238E27FC236}">
                <a16:creationId xmlns:a16="http://schemas.microsoft.com/office/drawing/2014/main" id="{E6BF63FF-F228-DD0A-1864-68EF53F2A06E}"/>
              </a:ext>
            </a:extLst>
          </p:cNvPr>
          <p:cNvSpPr txBox="1">
            <a:spLocks/>
          </p:cNvSpPr>
          <p:nvPr/>
        </p:nvSpPr>
        <p:spPr>
          <a:xfrm>
            <a:off x="0" y="451394"/>
            <a:ext cx="2329886" cy="587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4000" b="1" i="0" u="none" strike="noStrike" cap="none">
                <a:solidFill>
                  <a:schemeClr val="accent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buClr>
                <a:srgbClr val="000000"/>
              </a:buClr>
              <a:buSzTx/>
              <a:buFont typeface="Arial"/>
              <a:buNone/>
              <a:defRPr/>
            </a:pPr>
            <a:r>
              <a:rPr lang="vi-VN" sz="2800" dirty="0">
                <a:solidFill>
                  <a:srgbClr val="70312E"/>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vi-VN" sz="2800" dirty="0">
                <a:solidFill>
                  <a:srgbClr val="70312E"/>
                </a:solidFill>
                <a:latin typeface="Times New Roman" panose="02020603050405020304" pitchFamily="18" charset="0"/>
                <a:ea typeface="+mn-ea"/>
                <a:cs typeface="Times New Roman" panose="02020603050405020304" pitchFamily="18" charset="0"/>
                <a:sym typeface="Arial"/>
              </a:rPr>
              <a:t> Tác dụng: </a:t>
            </a:r>
            <a:endParaRPr lang="x-none" sz="2800" dirty="0">
              <a:solidFill>
                <a:srgbClr val="70312E"/>
              </a:solidFill>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28132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8" name="Google Shape;2028;p80">
            <a:extLst>
              <a:ext uri="{FF2B5EF4-FFF2-40B4-BE49-F238E27FC236}">
                <a16:creationId xmlns:a16="http://schemas.microsoft.com/office/drawing/2014/main" id="{9AC7ADEB-6AE9-7849-B1B9-7515764BC257}"/>
              </a:ext>
            </a:extLst>
          </p:cNvPr>
          <p:cNvGrpSpPr/>
          <p:nvPr/>
        </p:nvGrpSpPr>
        <p:grpSpPr>
          <a:xfrm>
            <a:off x="320744" y="110999"/>
            <a:ext cx="1280266" cy="1180107"/>
            <a:chOff x="3988500" y="3915900"/>
            <a:chExt cx="1693025" cy="1560575"/>
          </a:xfrm>
        </p:grpSpPr>
        <p:sp>
          <p:nvSpPr>
            <p:cNvPr id="9" name="Google Shape;2029;p80">
              <a:extLst>
                <a:ext uri="{FF2B5EF4-FFF2-40B4-BE49-F238E27FC236}">
                  <a16:creationId xmlns:a16="http://schemas.microsoft.com/office/drawing/2014/main" id="{6F254A27-E1E1-5645-9F67-C09B7AAB8096}"/>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030;p80">
              <a:extLst>
                <a:ext uri="{FF2B5EF4-FFF2-40B4-BE49-F238E27FC236}">
                  <a16:creationId xmlns:a16="http://schemas.microsoft.com/office/drawing/2014/main" id="{72DF36DA-FCF4-274E-A006-3242ADC1BC65}"/>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031;p80">
              <a:extLst>
                <a:ext uri="{FF2B5EF4-FFF2-40B4-BE49-F238E27FC236}">
                  <a16:creationId xmlns:a16="http://schemas.microsoft.com/office/drawing/2014/main" id="{7EC4DE17-E871-A449-8A69-C51C49BE8A9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32;p80">
              <a:extLst>
                <a:ext uri="{FF2B5EF4-FFF2-40B4-BE49-F238E27FC236}">
                  <a16:creationId xmlns:a16="http://schemas.microsoft.com/office/drawing/2014/main" id="{36D93A83-5F66-BE4B-B871-6D97E39EBF8F}"/>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33;p80">
              <a:extLst>
                <a:ext uri="{FF2B5EF4-FFF2-40B4-BE49-F238E27FC236}">
                  <a16:creationId xmlns:a16="http://schemas.microsoft.com/office/drawing/2014/main" id="{620DF655-B55E-C148-B6FB-5426FB2F1DD7}"/>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34;p80">
              <a:extLst>
                <a:ext uri="{FF2B5EF4-FFF2-40B4-BE49-F238E27FC236}">
                  <a16:creationId xmlns:a16="http://schemas.microsoft.com/office/drawing/2014/main" id="{DCF47394-F2DB-E243-AFE6-8925FAE5FC7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35;p80">
              <a:extLst>
                <a:ext uri="{FF2B5EF4-FFF2-40B4-BE49-F238E27FC236}">
                  <a16:creationId xmlns:a16="http://schemas.microsoft.com/office/drawing/2014/main" id="{17AFB716-3076-7A45-993B-5BA3CB6E0B15}"/>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036;p80">
              <a:extLst>
                <a:ext uri="{FF2B5EF4-FFF2-40B4-BE49-F238E27FC236}">
                  <a16:creationId xmlns:a16="http://schemas.microsoft.com/office/drawing/2014/main" id="{51CBB030-E1C8-A64D-B322-C72BE2969919}"/>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037;p80">
              <a:extLst>
                <a:ext uri="{FF2B5EF4-FFF2-40B4-BE49-F238E27FC236}">
                  <a16:creationId xmlns:a16="http://schemas.microsoft.com/office/drawing/2014/main" id="{D52A0CA3-FC46-164D-8113-738468FDA0A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038;p80">
              <a:extLst>
                <a:ext uri="{FF2B5EF4-FFF2-40B4-BE49-F238E27FC236}">
                  <a16:creationId xmlns:a16="http://schemas.microsoft.com/office/drawing/2014/main" id="{9AB2AA15-5C2A-674F-A6EC-D2D2DC36252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039;p80">
              <a:extLst>
                <a:ext uri="{FF2B5EF4-FFF2-40B4-BE49-F238E27FC236}">
                  <a16:creationId xmlns:a16="http://schemas.microsoft.com/office/drawing/2014/main" id="{66B170A0-FAF0-4C4B-9891-58589C72B0BB}"/>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40;p80">
              <a:extLst>
                <a:ext uri="{FF2B5EF4-FFF2-40B4-BE49-F238E27FC236}">
                  <a16:creationId xmlns:a16="http://schemas.microsoft.com/office/drawing/2014/main" id="{8C108786-43FB-8E4E-8893-15088A11047E}"/>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41;p80">
              <a:extLst>
                <a:ext uri="{FF2B5EF4-FFF2-40B4-BE49-F238E27FC236}">
                  <a16:creationId xmlns:a16="http://schemas.microsoft.com/office/drawing/2014/main" id="{442C380E-1B27-8548-B71C-871CD55CB96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42;p80">
              <a:extLst>
                <a:ext uri="{FF2B5EF4-FFF2-40B4-BE49-F238E27FC236}">
                  <a16:creationId xmlns:a16="http://schemas.microsoft.com/office/drawing/2014/main" id="{8A8ACB0A-5A53-0C4D-BE02-F085D0A35AD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Rounded Rectangle 22">
            <a:extLst>
              <a:ext uri="{FF2B5EF4-FFF2-40B4-BE49-F238E27FC236}">
                <a16:creationId xmlns:a16="http://schemas.microsoft.com/office/drawing/2014/main" id="{6243ED4B-6994-C945-81E1-24F7571F184A}"/>
              </a:ext>
            </a:extLst>
          </p:cNvPr>
          <p:cNvSpPr/>
          <p:nvPr/>
        </p:nvSpPr>
        <p:spPr>
          <a:xfrm>
            <a:off x="1249350" y="178643"/>
            <a:ext cx="5928200"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Hãy chỉ ra sự khác biệt về nghĩa của từ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áo nâu</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trong các ví dụ sau:</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4" name="Google Shape;2028;p80">
            <a:extLst>
              <a:ext uri="{FF2B5EF4-FFF2-40B4-BE49-F238E27FC236}">
                <a16:creationId xmlns:a16="http://schemas.microsoft.com/office/drawing/2014/main" id="{97D2C623-35EB-E645-B278-23D97C0EFE5A}"/>
              </a:ext>
            </a:extLst>
          </p:cNvPr>
          <p:cNvGrpSpPr/>
          <p:nvPr/>
        </p:nvGrpSpPr>
        <p:grpSpPr>
          <a:xfrm>
            <a:off x="385985" y="1477603"/>
            <a:ext cx="1280266" cy="1180107"/>
            <a:chOff x="3988500" y="3915900"/>
            <a:chExt cx="1693025" cy="1560575"/>
          </a:xfrm>
        </p:grpSpPr>
        <p:sp>
          <p:nvSpPr>
            <p:cNvPr id="25" name="Google Shape;2029;p80">
              <a:extLst>
                <a:ext uri="{FF2B5EF4-FFF2-40B4-BE49-F238E27FC236}">
                  <a16:creationId xmlns:a16="http://schemas.microsoft.com/office/drawing/2014/main" id="{BC3FF307-7D0A-7340-BB3D-B0C3E3C5CA53}"/>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30;p80">
              <a:extLst>
                <a:ext uri="{FF2B5EF4-FFF2-40B4-BE49-F238E27FC236}">
                  <a16:creationId xmlns:a16="http://schemas.microsoft.com/office/drawing/2014/main" id="{F22FB9FF-BE83-7949-8D1A-59A74E1F2227}"/>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31;p80">
              <a:extLst>
                <a:ext uri="{FF2B5EF4-FFF2-40B4-BE49-F238E27FC236}">
                  <a16:creationId xmlns:a16="http://schemas.microsoft.com/office/drawing/2014/main" id="{509812B3-88FD-EF46-B9C4-13FC4BC2FE8E}"/>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032;p80">
              <a:extLst>
                <a:ext uri="{FF2B5EF4-FFF2-40B4-BE49-F238E27FC236}">
                  <a16:creationId xmlns:a16="http://schemas.microsoft.com/office/drawing/2014/main" id="{BFEF1C7F-10C6-8F40-8DC9-5696D8BA7DC8}"/>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033;p80">
              <a:extLst>
                <a:ext uri="{FF2B5EF4-FFF2-40B4-BE49-F238E27FC236}">
                  <a16:creationId xmlns:a16="http://schemas.microsoft.com/office/drawing/2014/main" id="{4ACA54F6-049B-B74A-8676-4288EFAAC83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034;p80">
              <a:extLst>
                <a:ext uri="{FF2B5EF4-FFF2-40B4-BE49-F238E27FC236}">
                  <a16:creationId xmlns:a16="http://schemas.microsoft.com/office/drawing/2014/main" id="{5C7FEA5F-5325-BA47-8171-2C57DB50A1F1}"/>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035;p80">
              <a:extLst>
                <a:ext uri="{FF2B5EF4-FFF2-40B4-BE49-F238E27FC236}">
                  <a16:creationId xmlns:a16="http://schemas.microsoft.com/office/drawing/2014/main" id="{D1188DB2-F816-AF40-9AE7-F31A49612ECF}"/>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036;p80">
              <a:extLst>
                <a:ext uri="{FF2B5EF4-FFF2-40B4-BE49-F238E27FC236}">
                  <a16:creationId xmlns:a16="http://schemas.microsoft.com/office/drawing/2014/main" id="{FDDED922-03E0-434E-B45B-B36EB44C26F1}"/>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037;p80">
              <a:extLst>
                <a:ext uri="{FF2B5EF4-FFF2-40B4-BE49-F238E27FC236}">
                  <a16:creationId xmlns:a16="http://schemas.microsoft.com/office/drawing/2014/main" id="{903F52A3-7D77-FF4B-89C3-BDC4E9FA0A9A}"/>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038;p80">
              <a:extLst>
                <a:ext uri="{FF2B5EF4-FFF2-40B4-BE49-F238E27FC236}">
                  <a16:creationId xmlns:a16="http://schemas.microsoft.com/office/drawing/2014/main" id="{CD4293A9-E82B-7149-8403-D2420C1363C9}"/>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039;p80">
              <a:extLst>
                <a:ext uri="{FF2B5EF4-FFF2-40B4-BE49-F238E27FC236}">
                  <a16:creationId xmlns:a16="http://schemas.microsoft.com/office/drawing/2014/main" id="{A9ED5DF6-6B68-B34C-AFA1-09182A6F6A17}"/>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040;p80">
              <a:extLst>
                <a:ext uri="{FF2B5EF4-FFF2-40B4-BE49-F238E27FC236}">
                  <a16:creationId xmlns:a16="http://schemas.microsoft.com/office/drawing/2014/main" id="{1EF6FBAC-44A1-0246-A8C4-C07F8870A6ED}"/>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041;p80">
              <a:extLst>
                <a:ext uri="{FF2B5EF4-FFF2-40B4-BE49-F238E27FC236}">
                  <a16:creationId xmlns:a16="http://schemas.microsoft.com/office/drawing/2014/main" id="{5A88D13B-F46E-B746-B519-3D9AA323DA2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042;p80">
              <a:extLst>
                <a:ext uri="{FF2B5EF4-FFF2-40B4-BE49-F238E27FC236}">
                  <a16:creationId xmlns:a16="http://schemas.microsoft.com/office/drawing/2014/main" id="{D68D75B3-BA71-1F4A-AE6E-4CCA353EC2A5}"/>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 name="Rounded Rectangle 38">
            <a:extLst>
              <a:ext uri="{FF2B5EF4-FFF2-40B4-BE49-F238E27FC236}">
                <a16:creationId xmlns:a16="http://schemas.microsoft.com/office/drawing/2014/main" id="{10558D37-BEDC-2D4A-9FF3-125E19AC17B3}"/>
              </a:ext>
            </a:extLst>
          </p:cNvPr>
          <p:cNvSpPr/>
          <p:nvPr/>
        </p:nvSpPr>
        <p:spPr>
          <a:xfrm>
            <a:off x="1314590" y="1545247"/>
            <a:ext cx="5862960"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Áo nâu </a:t>
            </a:r>
            <a:r>
              <a:rPr kumimoji="0" lang="vi-VN" sz="2800" b="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liền với áo xanh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Nông thôn cùng với thị thành đứng lên</a:t>
            </a:r>
            <a:endParaRPr kumimoji="0" lang="x-none" sz="2800" b="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40" name="Google Shape;2028;p80">
            <a:extLst>
              <a:ext uri="{FF2B5EF4-FFF2-40B4-BE49-F238E27FC236}">
                <a16:creationId xmlns:a16="http://schemas.microsoft.com/office/drawing/2014/main" id="{4BB1B977-2884-504B-8712-A1CBFAF8550B}"/>
              </a:ext>
            </a:extLst>
          </p:cNvPr>
          <p:cNvGrpSpPr/>
          <p:nvPr/>
        </p:nvGrpSpPr>
        <p:grpSpPr>
          <a:xfrm>
            <a:off x="451226" y="2794219"/>
            <a:ext cx="1280266" cy="1180107"/>
            <a:chOff x="3988500" y="3915900"/>
            <a:chExt cx="1693025" cy="1560575"/>
          </a:xfrm>
        </p:grpSpPr>
        <p:sp>
          <p:nvSpPr>
            <p:cNvPr id="41" name="Google Shape;2029;p80">
              <a:extLst>
                <a:ext uri="{FF2B5EF4-FFF2-40B4-BE49-F238E27FC236}">
                  <a16:creationId xmlns:a16="http://schemas.microsoft.com/office/drawing/2014/main" id="{1B414B52-85A8-824E-8E41-44512BEBB848}"/>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030;p80">
              <a:extLst>
                <a:ext uri="{FF2B5EF4-FFF2-40B4-BE49-F238E27FC236}">
                  <a16:creationId xmlns:a16="http://schemas.microsoft.com/office/drawing/2014/main" id="{32CAB209-047A-9346-A296-D3CFCF6CBB03}"/>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031;p80">
              <a:extLst>
                <a:ext uri="{FF2B5EF4-FFF2-40B4-BE49-F238E27FC236}">
                  <a16:creationId xmlns:a16="http://schemas.microsoft.com/office/drawing/2014/main" id="{816306C4-4A53-044D-98D9-E8C21694A03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032;p80">
              <a:extLst>
                <a:ext uri="{FF2B5EF4-FFF2-40B4-BE49-F238E27FC236}">
                  <a16:creationId xmlns:a16="http://schemas.microsoft.com/office/drawing/2014/main" id="{2904C6C2-9C35-B94A-929B-20C6BD55270B}"/>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033;p80">
              <a:extLst>
                <a:ext uri="{FF2B5EF4-FFF2-40B4-BE49-F238E27FC236}">
                  <a16:creationId xmlns:a16="http://schemas.microsoft.com/office/drawing/2014/main" id="{6308C932-680A-A949-B96A-04E6B4ADE89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034;p80">
              <a:extLst>
                <a:ext uri="{FF2B5EF4-FFF2-40B4-BE49-F238E27FC236}">
                  <a16:creationId xmlns:a16="http://schemas.microsoft.com/office/drawing/2014/main" id="{F99D9441-3ABB-7243-A82D-BCEA4370CAAB}"/>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035;p80">
              <a:extLst>
                <a:ext uri="{FF2B5EF4-FFF2-40B4-BE49-F238E27FC236}">
                  <a16:creationId xmlns:a16="http://schemas.microsoft.com/office/drawing/2014/main" id="{86AED94E-7F33-9447-93B1-C77C0620D1EF}"/>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036;p80">
              <a:extLst>
                <a:ext uri="{FF2B5EF4-FFF2-40B4-BE49-F238E27FC236}">
                  <a16:creationId xmlns:a16="http://schemas.microsoft.com/office/drawing/2014/main" id="{52278BA3-9ABF-3246-89A8-461B2EF98B25}"/>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037;p80">
              <a:extLst>
                <a:ext uri="{FF2B5EF4-FFF2-40B4-BE49-F238E27FC236}">
                  <a16:creationId xmlns:a16="http://schemas.microsoft.com/office/drawing/2014/main" id="{8AA493BB-8092-4648-AA98-CEE8C869345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038;p80">
              <a:extLst>
                <a:ext uri="{FF2B5EF4-FFF2-40B4-BE49-F238E27FC236}">
                  <a16:creationId xmlns:a16="http://schemas.microsoft.com/office/drawing/2014/main" id="{7C5C41B5-D2D5-CF46-ABF1-A6614465940C}"/>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039;p80">
              <a:extLst>
                <a:ext uri="{FF2B5EF4-FFF2-40B4-BE49-F238E27FC236}">
                  <a16:creationId xmlns:a16="http://schemas.microsoft.com/office/drawing/2014/main" id="{9E9E9023-EA63-AE44-BF65-A5BDDD0B6C71}"/>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040;p80">
              <a:extLst>
                <a:ext uri="{FF2B5EF4-FFF2-40B4-BE49-F238E27FC236}">
                  <a16:creationId xmlns:a16="http://schemas.microsoft.com/office/drawing/2014/main" id="{CC9AB852-988A-2746-8208-8D94C040F730}"/>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041;p80">
              <a:extLst>
                <a:ext uri="{FF2B5EF4-FFF2-40B4-BE49-F238E27FC236}">
                  <a16:creationId xmlns:a16="http://schemas.microsoft.com/office/drawing/2014/main" id="{5DB269BE-AA4B-264B-9EEE-F2681DA9F5B3}"/>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042;p80">
              <a:extLst>
                <a:ext uri="{FF2B5EF4-FFF2-40B4-BE49-F238E27FC236}">
                  <a16:creationId xmlns:a16="http://schemas.microsoft.com/office/drawing/2014/main" id="{B85FAA30-BAA9-8546-9A7B-C3F47E626E6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Rounded Rectangle 54">
            <a:extLst>
              <a:ext uri="{FF2B5EF4-FFF2-40B4-BE49-F238E27FC236}">
                <a16:creationId xmlns:a16="http://schemas.microsoft.com/office/drawing/2014/main" id="{79D155A6-6B4B-684B-A61F-62D8932C5CA7}"/>
              </a:ext>
            </a:extLst>
          </p:cNvPr>
          <p:cNvSpPr/>
          <p:nvPr/>
        </p:nvSpPr>
        <p:spPr>
          <a:xfrm>
            <a:off x="1379831" y="2861863"/>
            <a:ext cx="5797719"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Tôi mua biếu bà chiếc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áo nâu</a:t>
            </a:r>
            <a:r>
              <a:rPr kumimoji="0" lang="vi-VN" sz="2800" b="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6" name="Google Shape;2028;p80">
            <a:extLst>
              <a:ext uri="{FF2B5EF4-FFF2-40B4-BE49-F238E27FC236}">
                <a16:creationId xmlns:a16="http://schemas.microsoft.com/office/drawing/2014/main" id="{650282C4-8063-0F47-8B4E-3C02E810232E}"/>
              </a:ext>
            </a:extLst>
          </p:cNvPr>
          <p:cNvGrpSpPr/>
          <p:nvPr/>
        </p:nvGrpSpPr>
        <p:grpSpPr>
          <a:xfrm>
            <a:off x="451226" y="4102573"/>
            <a:ext cx="1280266" cy="1180107"/>
            <a:chOff x="3988500" y="3915900"/>
            <a:chExt cx="1693025" cy="1560575"/>
          </a:xfrm>
        </p:grpSpPr>
        <p:sp>
          <p:nvSpPr>
            <p:cNvPr id="57" name="Google Shape;2029;p80">
              <a:extLst>
                <a:ext uri="{FF2B5EF4-FFF2-40B4-BE49-F238E27FC236}">
                  <a16:creationId xmlns:a16="http://schemas.microsoft.com/office/drawing/2014/main" id="{C1179AD6-7AF7-FC48-91CB-B329A3889EC1}"/>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30;p80">
              <a:extLst>
                <a:ext uri="{FF2B5EF4-FFF2-40B4-BE49-F238E27FC236}">
                  <a16:creationId xmlns:a16="http://schemas.microsoft.com/office/drawing/2014/main" id="{B52B7A49-EF13-F949-B0C6-B9D32D4450F9}"/>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31;p80">
              <a:extLst>
                <a:ext uri="{FF2B5EF4-FFF2-40B4-BE49-F238E27FC236}">
                  <a16:creationId xmlns:a16="http://schemas.microsoft.com/office/drawing/2014/main" id="{A6422F3B-B125-7E49-9ECF-31C3D3303BC5}"/>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032;p80">
              <a:extLst>
                <a:ext uri="{FF2B5EF4-FFF2-40B4-BE49-F238E27FC236}">
                  <a16:creationId xmlns:a16="http://schemas.microsoft.com/office/drawing/2014/main" id="{07B0D717-EBEF-EF44-A0B4-17E47B14FFDB}"/>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33;p80">
              <a:extLst>
                <a:ext uri="{FF2B5EF4-FFF2-40B4-BE49-F238E27FC236}">
                  <a16:creationId xmlns:a16="http://schemas.microsoft.com/office/drawing/2014/main" id="{00EC269D-13E2-E544-B091-39CAE31C80E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034;p80">
              <a:extLst>
                <a:ext uri="{FF2B5EF4-FFF2-40B4-BE49-F238E27FC236}">
                  <a16:creationId xmlns:a16="http://schemas.microsoft.com/office/drawing/2014/main" id="{A18C7C31-D401-784D-BA1E-7688DE3B699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035;p80">
              <a:extLst>
                <a:ext uri="{FF2B5EF4-FFF2-40B4-BE49-F238E27FC236}">
                  <a16:creationId xmlns:a16="http://schemas.microsoft.com/office/drawing/2014/main" id="{C9BF6B8C-3FA8-F241-BE5F-C3BE8BFFC3E4}"/>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036;p80">
              <a:extLst>
                <a:ext uri="{FF2B5EF4-FFF2-40B4-BE49-F238E27FC236}">
                  <a16:creationId xmlns:a16="http://schemas.microsoft.com/office/drawing/2014/main" id="{EC572879-AE7A-E247-9DE3-E7B17D7DADD6}"/>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037;p80">
              <a:extLst>
                <a:ext uri="{FF2B5EF4-FFF2-40B4-BE49-F238E27FC236}">
                  <a16:creationId xmlns:a16="http://schemas.microsoft.com/office/drawing/2014/main" id="{D115707F-70DA-EE47-ADF1-512546838031}"/>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038;p80">
              <a:extLst>
                <a:ext uri="{FF2B5EF4-FFF2-40B4-BE49-F238E27FC236}">
                  <a16:creationId xmlns:a16="http://schemas.microsoft.com/office/drawing/2014/main" id="{ECB2A415-AB6C-1D4E-920C-E3DE051F3DE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039;p80">
              <a:extLst>
                <a:ext uri="{FF2B5EF4-FFF2-40B4-BE49-F238E27FC236}">
                  <a16:creationId xmlns:a16="http://schemas.microsoft.com/office/drawing/2014/main" id="{306D3773-2ACB-0847-A96B-9F5BB7466517}"/>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040;p80">
              <a:extLst>
                <a:ext uri="{FF2B5EF4-FFF2-40B4-BE49-F238E27FC236}">
                  <a16:creationId xmlns:a16="http://schemas.microsoft.com/office/drawing/2014/main" id="{A278A5B3-EEA6-0C4F-8735-B0EEBAC7F08C}"/>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041;p80">
              <a:extLst>
                <a:ext uri="{FF2B5EF4-FFF2-40B4-BE49-F238E27FC236}">
                  <a16:creationId xmlns:a16="http://schemas.microsoft.com/office/drawing/2014/main" id="{5B6F290D-344D-4C41-B139-73C280B0CE55}"/>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042;p80">
              <a:extLst>
                <a:ext uri="{FF2B5EF4-FFF2-40B4-BE49-F238E27FC236}">
                  <a16:creationId xmlns:a16="http://schemas.microsoft.com/office/drawing/2014/main" id="{8750D788-22E7-8C40-B1E5-22137D0B404C}"/>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1" name="Rounded Rectangle 70">
            <a:extLst>
              <a:ext uri="{FF2B5EF4-FFF2-40B4-BE49-F238E27FC236}">
                <a16:creationId xmlns:a16="http://schemas.microsoft.com/office/drawing/2014/main" id="{54958D92-B5FA-F445-BB93-CF84E1EB5A84}"/>
              </a:ext>
            </a:extLst>
          </p:cNvPr>
          <p:cNvSpPr/>
          <p:nvPr/>
        </p:nvSpPr>
        <p:spPr>
          <a:xfrm>
            <a:off x="1379832" y="4170217"/>
            <a:ext cx="5797718"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Dựa vào đâu để nhận biết nghĩa của từ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áo nâu</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trong từng ví dụ đó?</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69646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8" name="Google Shape;2028;p80">
            <a:extLst>
              <a:ext uri="{FF2B5EF4-FFF2-40B4-BE49-F238E27FC236}">
                <a16:creationId xmlns:a16="http://schemas.microsoft.com/office/drawing/2014/main" id="{9AC7ADEB-6AE9-7849-B1B9-7515764BC257}"/>
              </a:ext>
            </a:extLst>
          </p:cNvPr>
          <p:cNvGrpSpPr/>
          <p:nvPr/>
        </p:nvGrpSpPr>
        <p:grpSpPr>
          <a:xfrm>
            <a:off x="320744" y="483136"/>
            <a:ext cx="1280266" cy="1180107"/>
            <a:chOff x="3988500" y="3915900"/>
            <a:chExt cx="1693025" cy="1560575"/>
          </a:xfrm>
        </p:grpSpPr>
        <p:sp>
          <p:nvSpPr>
            <p:cNvPr id="9" name="Google Shape;2029;p80">
              <a:extLst>
                <a:ext uri="{FF2B5EF4-FFF2-40B4-BE49-F238E27FC236}">
                  <a16:creationId xmlns:a16="http://schemas.microsoft.com/office/drawing/2014/main" id="{6F254A27-E1E1-5645-9F67-C09B7AAB8096}"/>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030;p80">
              <a:extLst>
                <a:ext uri="{FF2B5EF4-FFF2-40B4-BE49-F238E27FC236}">
                  <a16:creationId xmlns:a16="http://schemas.microsoft.com/office/drawing/2014/main" id="{72DF36DA-FCF4-274E-A006-3242ADC1BC65}"/>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031;p80">
              <a:extLst>
                <a:ext uri="{FF2B5EF4-FFF2-40B4-BE49-F238E27FC236}">
                  <a16:creationId xmlns:a16="http://schemas.microsoft.com/office/drawing/2014/main" id="{7EC4DE17-E871-A449-8A69-C51C49BE8A9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32;p80">
              <a:extLst>
                <a:ext uri="{FF2B5EF4-FFF2-40B4-BE49-F238E27FC236}">
                  <a16:creationId xmlns:a16="http://schemas.microsoft.com/office/drawing/2014/main" id="{36D93A83-5F66-BE4B-B871-6D97E39EBF8F}"/>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33;p80">
              <a:extLst>
                <a:ext uri="{FF2B5EF4-FFF2-40B4-BE49-F238E27FC236}">
                  <a16:creationId xmlns:a16="http://schemas.microsoft.com/office/drawing/2014/main" id="{620DF655-B55E-C148-B6FB-5426FB2F1DD7}"/>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34;p80">
              <a:extLst>
                <a:ext uri="{FF2B5EF4-FFF2-40B4-BE49-F238E27FC236}">
                  <a16:creationId xmlns:a16="http://schemas.microsoft.com/office/drawing/2014/main" id="{DCF47394-F2DB-E243-AFE6-8925FAE5FC7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35;p80">
              <a:extLst>
                <a:ext uri="{FF2B5EF4-FFF2-40B4-BE49-F238E27FC236}">
                  <a16:creationId xmlns:a16="http://schemas.microsoft.com/office/drawing/2014/main" id="{17AFB716-3076-7A45-993B-5BA3CB6E0B15}"/>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036;p80">
              <a:extLst>
                <a:ext uri="{FF2B5EF4-FFF2-40B4-BE49-F238E27FC236}">
                  <a16:creationId xmlns:a16="http://schemas.microsoft.com/office/drawing/2014/main" id="{51CBB030-E1C8-A64D-B322-C72BE2969919}"/>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037;p80">
              <a:extLst>
                <a:ext uri="{FF2B5EF4-FFF2-40B4-BE49-F238E27FC236}">
                  <a16:creationId xmlns:a16="http://schemas.microsoft.com/office/drawing/2014/main" id="{D52A0CA3-FC46-164D-8113-738468FDA0A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038;p80">
              <a:extLst>
                <a:ext uri="{FF2B5EF4-FFF2-40B4-BE49-F238E27FC236}">
                  <a16:creationId xmlns:a16="http://schemas.microsoft.com/office/drawing/2014/main" id="{9AB2AA15-5C2A-674F-A6EC-D2D2DC36252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039;p80">
              <a:extLst>
                <a:ext uri="{FF2B5EF4-FFF2-40B4-BE49-F238E27FC236}">
                  <a16:creationId xmlns:a16="http://schemas.microsoft.com/office/drawing/2014/main" id="{66B170A0-FAF0-4C4B-9891-58589C72B0BB}"/>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40;p80">
              <a:extLst>
                <a:ext uri="{FF2B5EF4-FFF2-40B4-BE49-F238E27FC236}">
                  <a16:creationId xmlns:a16="http://schemas.microsoft.com/office/drawing/2014/main" id="{8C108786-43FB-8E4E-8893-15088A11047E}"/>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41;p80">
              <a:extLst>
                <a:ext uri="{FF2B5EF4-FFF2-40B4-BE49-F238E27FC236}">
                  <a16:creationId xmlns:a16="http://schemas.microsoft.com/office/drawing/2014/main" id="{442C380E-1B27-8548-B71C-871CD55CB96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42;p80">
              <a:extLst>
                <a:ext uri="{FF2B5EF4-FFF2-40B4-BE49-F238E27FC236}">
                  <a16:creationId xmlns:a16="http://schemas.microsoft.com/office/drawing/2014/main" id="{8A8ACB0A-5A53-0C4D-BE02-F085D0A35AD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Rounded Rectangle 22">
            <a:extLst>
              <a:ext uri="{FF2B5EF4-FFF2-40B4-BE49-F238E27FC236}">
                <a16:creationId xmlns:a16="http://schemas.microsoft.com/office/drawing/2014/main" id="{6243ED4B-6994-C945-81E1-24F7571F184A}"/>
              </a:ext>
            </a:extLst>
          </p:cNvPr>
          <p:cNvSpPr/>
          <p:nvPr/>
        </p:nvSpPr>
        <p:spPr>
          <a:xfrm>
            <a:off x="1249350" y="550780"/>
            <a:ext cx="5928200" cy="146031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Biện pháp tu từ so sánh: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1" u="sng"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Mẹ non cong vắt</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a:t>
            </a:r>
            <a:r>
              <a:rPr kumimoji="0" lang="vi-VN" sz="2800" b="1" i="1" u="sng"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lưỡi liềm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b="1" i="1" u="sng" dirty="0">
                <a:solidFill>
                  <a:srgbClr val="70312E"/>
                </a:solidFill>
                <a:latin typeface="Times New Roman" panose="02020603050405020304" pitchFamily="18" charset="0"/>
                <a:cs typeface="Times New Roman" panose="02020603050405020304" pitchFamily="18" charset="0"/>
              </a:rPr>
              <a:t>Lá xanh</a:t>
            </a:r>
            <a:r>
              <a:rPr lang="vi-VN" sz="2800" b="1" i="1" dirty="0">
                <a:solidFill>
                  <a:srgbClr val="70312E"/>
                </a:solidFill>
                <a:latin typeface="Times New Roman" panose="02020603050405020304" pitchFamily="18" charset="0"/>
                <a:cs typeface="Times New Roman" panose="02020603050405020304" pitchFamily="18" charset="0"/>
              </a:rPr>
              <a:t> như </a:t>
            </a:r>
            <a:r>
              <a:rPr lang="vi-VN" sz="2800" b="1" i="1" u="sng" dirty="0">
                <a:solidFill>
                  <a:srgbClr val="70312E"/>
                </a:solidFill>
                <a:latin typeface="Times New Roman" panose="02020603050405020304" pitchFamily="18" charset="0"/>
                <a:cs typeface="Times New Roman" panose="02020603050405020304" pitchFamily="18" charset="0"/>
              </a:rPr>
              <a:t>dải lụa mềm lửng lơ</a:t>
            </a:r>
            <a:endParaRPr kumimoji="0" lang="x-none" sz="2800" b="0" i="1" u="sng"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40" name="Google Shape;2028;p80">
            <a:extLst>
              <a:ext uri="{FF2B5EF4-FFF2-40B4-BE49-F238E27FC236}">
                <a16:creationId xmlns:a16="http://schemas.microsoft.com/office/drawing/2014/main" id="{4BB1B977-2884-504B-8712-A1CBFAF8550B}"/>
              </a:ext>
            </a:extLst>
          </p:cNvPr>
          <p:cNvGrpSpPr/>
          <p:nvPr/>
        </p:nvGrpSpPr>
        <p:grpSpPr>
          <a:xfrm>
            <a:off x="451226" y="2453981"/>
            <a:ext cx="1280266" cy="1180107"/>
            <a:chOff x="3988500" y="3915900"/>
            <a:chExt cx="1693025" cy="1560575"/>
          </a:xfrm>
        </p:grpSpPr>
        <p:sp>
          <p:nvSpPr>
            <p:cNvPr id="41" name="Google Shape;2029;p80">
              <a:extLst>
                <a:ext uri="{FF2B5EF4-FFF2-40B4-BE49-F238E27FC236}">
                  <a16:creationId xmlns:a16="http://schemas.microsoft.com/office/drawing/2014/main" id="{1B414B52-85A8-824E-8E41-44512BEBB848}"/>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030;p80">
              <a:extLst>
                <a:ext uri="{FF2B5EF4-FFF2-40B4-BE49-F238E27FC236}">
                  <a16:creationId xmlns:a16="http://schemas.microsoft.com/office/drawing/2014/main" id="{32CAB209-047A-9346-A296-D3CFCF6CBB03}"/>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031;p80">
              <a:extLst>
                <a:ext uri="{FF2B5EF4-FFF2-40B4-BE49-F238E27FC236}">
                  <a16:creationId xmlns:a16="http://schemas.microsoft.com/office/drawing/2014/main" id="{816306C4-4A53-044D-98D9-E8C21694A03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032;p80">
              <a:extLst>
                <a:ext uri="{FF2B5EF4-FFF2-40B4-BE49-F238E27FC236}">
                  <a16:creationId xmlns:a16="http://schemas.microsoft.com/office/drawing/2014/main" id="{2904C6C2-9C35-B94A-929B-20C6BD55270B}"/>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033;p80">
              <a:extLst>
                <a:ext uri="{FF2B5EF4-FFF2-40B4-BE49-F238E27FC236}">
                  <a16:creationId xmlns:a16="http://schemas.microsoft.com/office/drawing/2014/main" id="{6308C932-680A-A949-B96A-04E6B4ADE89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034;p80">
              <a:extLst>
                <a:ext uri="{FF2B5EF4-FFF2-40B4-BE49-F238E27FC236}">
                  <a16:creationId xmlns:a16="http://schemas.microsoft.com/office/drawing/2014/main" id="{F99D9441-3ABB-7243-A82D-BCEA4370CAAB}"/>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035;p80">
              <a:extLst>
                <a:ext uri="{FF2B5EF4-FFF2-40B4-BE49-F238E27FC236}">
                  <a16:creationId xmlns:a16="http://schemas.microsoft.com/office/drawing/2014/main" id="{86AED94E-7F33-9447-93B1-C77C0620D1EF}"/>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036;p80">
              <a:extLst>
                <a:ext uri="{FF2B5EF4-FFF2-40B4-BE49-F238E27FC236}">
                  <a16:creationId xmlns:a16="http://schemas.microsoft.com/office/drawing/2014/main" id="{52278BA3-9ABF-3246-89A8-461B2EF98B25}"/>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037;p80">
              <a:extLst>
                <a:ext uri="{FF2B5EF4-FFF2-40B4-BE49-F238E27FC236}">
                  <a16:creationId xmlns:a16="http://schemas.microsoft.com/office/drawing/2014/main" id="{8AA493BB-8092-4648-AA98-CEE8C869345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038;p80">
              <a:extLst>
                <a:ext uri="{FF2B5EF4-FFF2-40B4-BE49-F238E27FC236}">
                  <a16:creationId xmlns:a16="http://schemas.microsoft.com/office/drawing/2014/main" id="{7C5C41B5-D2D5-CF46-ABF1-A6614465940C}"/>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039;p80">
              <a:extLst>
                <a:ext uri="{FF2B5EF4-FFF2-40B4-BE49-F238E27FC236}">
                  <a16:creationId xmlns:a16="http://schemas.microsoft.com/office/drawing/2014/main" id="{9E9E9023-EA63-AE44-BF65-A5BDDD0B6C71}"/>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040;p80">
              <a:extLst>
                <a:ext uri="{FF2B5EF4-FFF2-40B4-BE49-F238E27FC236}">
                  <a16:creationId xmlns:a16="http://schemas.microsoft.com/office/drawing/2014/main" id="{CC9AB852-988A-2746-8208-8D94C040F730}"/>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041;p80">
              <a:extLst>
                <a:ext uri="{FF2B5EF4-FFF2-40B4-BE49-F238E27FC236}">
                  <a16:creationId xmlns:a16="http://schemas.microsoft.com/office/drawing/2014/main" id="{5DB269BE-AA4B-264B-9EEE-F2681DA9F5B3}"/>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042;p80">
              <a:extLst>
                <a:ext uri="{FF2B5EF4-FFF2-40B4-BE49-F238E27FC236}">
                  <a16:creationId xmlns:a16="http://schemas.microsoft.com/office/drawing/2014/main" id="{B85FAA30-BAA9-8546-9A7B-C3F47E626E6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Rounded Rectangle 54">
            <a:extLst>
              <a:ext uri="{FF2B5EF4-FFF2-40B4-BE49-F238E27FC236}">
                <a16:creationId xmlns:a16="http://schemas.microsoft.com/office/drawing/2014/main" id="{79D155A6-6B4B-684B-A61F-62D8932C5CA7}"/>
              </a:ext>
            </a:extLst>
          </p:cNvPr>
          <p:cNvSpPr/>
          <p:nvPr/>
        </p:nvSpPr>
        <p:spPr>
          <a:xfrm>
            <a:off x="1379831" y="2521624"/>
            <a:ext cx="5797719" cy="226773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vi-VN" sz="2800" b="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Tác dụng: Cảm nhận được vẻ đẹp nên thơ, mềm mại của cảnh sắc thiên nhiên cũng như tình yêu của nhà thơ gửi gắm trong đó.biếu bà chiếc áo nâu.</a:t>
            </a:r>
            <a:endParaRPr kumimoji="0" lang="x-none" sz="2800" b="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50810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61"/>
          <p:cNvSpPr txBox="1">
            <a:spLocks noGrp="1"/>
          </p:cNvSpPr>
          <p:nvPr>
            <p:ph type="title"/>
          </p:nvPr>
        </p:nvSpPr>
        <p:spPr>
          <a:xfrm>
            <a:off x="739050" y="2113275"/>
            <a:ext cx="6081900" cy="96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9Slide03 SFU Grenoble Medium" pitchFamily="2" charset="77"/>
              </a:rPr>
              <a:t>VẬN DỤNG</a:t>
            </a:r>
            <a:endParaRPr dirty="0">
              <a:latin typeface="#9Slide03 SFU Grenoble Medium" pitchFamily="2" charset="77"/>
            </a:endParaRPr>
          </a:p>
        </p:txBody>
      </p:sp>
      <p:grpSp>
        <p:nvGrpSpPr>
          <p:cNvPr id="930" name="Google Shape;930;p61"/>
          <p:cNvGrpSpPr/>
          <p:nvPr/>
        </p:nvGrpSpPr>
        <p:grpSpPr>
          <a:xfrm>
            <a:off x="397387" y="656597"/>
            <a:ext cx="6636055" cy="4361638"/>
            <a:chOff x="397387" y="656597"/>
            <a:chExt cx="6636055" cy="4361638"/>
          </a:xfrm>
        </p:grpSpPr>
        <p:sp>
          <p:nvSpPr>
            <p:cNvPr id="931" name="Google Shape;931;p61"/>
            <p:cNvSpPr/>
            <p:nvPr/>
          </p:nvSpPr>
          <p:spPr>
            <a:xfrm>
              <a:off x="6369794" y="4400353"/>
              <a:ext cx="435923" cy="421578"/>
            </a:xfrm>
            <a:custGeom>
              <a:avLst/>
              <a:gdLst/>
              <a:ahLst/>
              <a:cxnLst/>
              <a:rect l="l" t="t" r="r" b="b"/>
              <a:pathLst>
                <a:path w="3191" h="3086" extrusionOk="0">
                  <a:moveTo>
                    <a:pt x="1878" y="1"/>
                  </a:moveTo>
                  <a:lnTo>
                    <a:pt x="1102" y="1179"/>
                  </a:lnTo>
                  <a:lnTo>
                    <a:pt x="0" y="1179"/>
                  </a:lnTo>
                  <a:lnTo>
                    <a:pt x="872" y="1907"/>
                  </a:lnTo>
                  <a:lnTo>
                    <a:pt x="460" y="3085"/>
                  </a:lnTo>
                  <a:lnTo>
                    <a:pt x="1639" y="2319"/>
                  </a:lnTo>
                  <a:lnTo>
                    <a:pt x="2472" y="3085"/>
                  </a:lnTo>
                  <a:lnTo>
                    <a:pt x="2472" y="1831"/>
                  </a:lnTo>
                  <a:lnTo>
                    <a:pt x="3190" y="1179"/>
                  </a:lnTo>
                  <a:lnTo>
                    <a:pt x="2127" y="1179"/>
                  </a:lnTo>
                  <a:lnTo>
                    <a:pt x="1878" y="1"/>
                  </a:ln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1"/>
            <p:cNvSpPr/>
            <p:nvPr/>
          </p:nvSpPr>
          <p:spPr>
            <a:xfrm>
              <a:off x="6364467" y="4396528"/>
              <a:ext cx="446441" cy="429365"/>
            </a:xfrm>
            <a:custGeom>
              <a:avLst/>
              <a:gdLst/>
              <a:ahLst/>
              <a:cxnLst/>
              <a:rect l="l" t="t" r="r" b="b"/>
              <a:pathLst>
                <a:path w="3268" h="3143" extrusionOk="0">
                  <a:moveTo>
                    <a:pt x="1898" y="115"/>
                  </a:moveTo>
                  <a:lnTo>
                    <a:pt x="2137" y="1217"/>
                  </a:lnTo>
                  <a:cubicBezTo>
                    <a:pt x="2137" y="1236"/>
                    <a:pt x="2147" y="1246"/>
                    <a:pt x="2166" y="1246"/>
                  </a:cubicBezTo>
                  <a:lnTo>
                    <a:pt x="3143" y="1246"/>
                  </a:lnTo>
                  <a:lnTo>
                    <a:pt x="2482" y="1830"/>
                  </a:lnTo>
                  <a:cubicBezTo>
                    <a:pt x="2482" y="1840"/>
                    <a:pt x="2472" y="1849"/>
                    <a:pt x="2472" y="1859"/>
                  </a:cubicBezTo>
                  <a:lnTo>
                    <a:pt x="2472" y="3037"/>
                  </a:lnTo>
                  <a:lnTo>
                    <a:pt x="1697" y="2328"/>
                  </a:lnTo>
                  <a:cubicBezTo>
                    <a:pt x="1687" y="2319"/>
                    <a:pt x="1678" y="2319"/>
                    <a:pt x="1678" y="2319"/>
                  </a:cubicBezTo>
                  <a:lnTo>
                    <a:pt x="1659" y="2319"/>
                  </a:lnTo>
                  <a:lnTo>
                    <a:pt x="557" y="3027"/>
                  </a:lnTo>
                  <a:lnTo>
                    <a:pt x="950" y="1945"/>
                  </a:lnTo>
                  <a:cubicBezTo>
                    <a:pt x="950" y="1925"/>
                    <a:pt x="950" y="1916"/>
                    <a:pt x="940" y="1906"/>
                  </a:cubicBezTo>
                  <a:lnTo>
                    <a:pt x="135" y="1246"/>
                  </a:lnTo>
                  <a:lnTo>
                    <a:pt x="1141" y="1246"/>
                  </a:lnTo>
                  <a:cubicBezTo>
                    <a:pt x="1150" y="1246"/>
                    <a:pt x="1160" y="1236"/>
                    <a:pt x="1170" y="1227"/>
                  </a:cubicBezTo>
                  <a:lnTo>
                    <a:pt x="1898" y="115"/>
                  </a:lnTo>
                  <a:close/>
                  <a:moveTo>
                    <a:pt x="1927" y="0"/>
                  </a:moveTo>
                  <a:cubicBezTo>
                    <a:pt x="1908" y="0"/>
                    <a:pt x="1898" y="0"/>
                    <a:pt x="1888" y="10"/>
                  </a:cubicBezTo>
                  <a:lnTo>
                    <a:pt x="1122" y="1178"/>
                  </a:lnTo>
                  <a:lnTo>
                    <a:pt x="39" y="1178"/>
                  </a:lnTo>
                  <a:cubicBezTo>
                    <a:pt x="30" y="1178"/>
                    <a:pt x="11" y="1188"/>
                    <a:pt x="11" y="1197"/>
                  </a:cubicBezTo>
                  <a:cubicBezTo>
                    <a:pt x="1" y="1207"/>
                    <a:pt x="11" y="1227"/>
                    <a:pt x="20" y="1236"/>
                  </a:cubicBezTo>
                  <a:lnTo>
                    <a:pt x="873" y="1945"/>
                  </a:lnTo>
                  <a:lnTo>
                    <a:pt x="461" y="3094"/>
                  </a:lnTo>
                  <a:cubicBezTo>
                    <a:pt x="461" y="3113"/>
                    <a:pt x="461" y="3123"/>
                    <a:pt x="471" y="3132"/>
                  </a:cubicBezTo>
                  <a:cubicBezTo>
                    <a:pt x="480" y="3137"/>
                    <a:pt x="487" y="3140"/>
                    <a:pt x="493" y="3140"/>
                  </a:cubicBezTo>
                  <a:cubicBezTo>
                    <a:pt x="499" y="3140"/>
                    <a:pt x="504" y="3137"/>
                    <a:pt x="509" y="3132"/>
                  </a:cubicBezTo>
                  <a:lnTo>
                    <a:pt x="1668" y="2395"/>
                  </a:lnTo>
                  <a:lnTo>
                    <a:pt x="2482" y="3132"/>
                  </a:lnTo>
                  <a:cubicBezTo>
                    <a:pt x="2492" y="3142"/>
                    <a:pt x="2501" y="3142"/>
                    <a:pt x="2511" y="3142"/>
                  </a:cubicBezTo>
                  <a:lnTo>
                    <a:pt x="2521" y="3142"/>
                  </a:lnTo>
                  <a:cubicBezTo>
                    <a:pt x="2530" y="3132"/>
                    <a:pt x="2540" y="3123"/>
                    <a:pt x="2540" y="3113"/>
                  </a:cubicBezTo>
                  <a:lnTo>
                    <a:pt x="2540" y="1868"/>
                  </a:lnTo>
                  <a:lnTo>
                    <a:pt x="3249" y="1236"/>
                  </a:lnTo>
                  <a:cubicBezTo>
                    <a:pt x="3258" y="1227"/>
                    <a:pt x="3268" y="1207"/>
                    <a:pt x="3258" y="1197"/>
                  </a:cubicBezTo>
                  <a:cubicBezTo>
                    <a:pt x="3258" y="1188"/>
                    <a:pt x="3249" y="1178"/>
                    <a:pt x="3229" y="1178"/>
                  </a:cubicBezTo>
                  <a:lnTo>
                    <a:pt x="2195" y="1178"/>
                  </a:lnTo>
                  <a:lnTo>
                    <a:pt x="1946" y="29"/>
                  </a:lnTo>
                  <a:cubicBezTo>
                    <a:pt x="1946" y="10"/>
                    <a:pt x="1936" y="0"/>
                    <a:pt x="192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1"/>
            <p:cNvSpPr/>
            <p:nvPr/>
          </p:nvSpPr>
          <p:spPr>
            <a:xfrm>
              <a:off x="542602" y="1632801"/>
              <a:ext cx="437289" cy="421442"/>
            </a:xfrm>
            <a:custGeom>
              <a:avLst/>
              <a:gdLst/>
              <a:ahLst/>
              <a:cxnLst/>
              <a:rect l="l" t="t" r="r" b="b"/>
              <a:pathLst>
                <a:path w="3201" h="3085" extrusionOk="0">
                  <a:moveTo>
                    <a:pt x="1878" y="0"/>
                  </a:moveTo>
                  <a:lnTo>
                    <a:pt x="1102" y="1178"/>
                  </a:lnTo>
                  <a:lnTo>
                    <a:pt x="1" y="1178"/>
                  </a:lnTo>
                  <a:lnTo>
                    <a:pt x="882" y="1906"/>
                  </a:lnTo>
                  <a:lnTo>
                    <a:pt x="461" y="3085"/>
                  </a:lnTo>
                  <a:lnTo>
                    <a:pt x="461" y="3085"/>
                  </a:lnTo>
                  <a:lnTo>
                    <a:pt x="1638" y="2318"/>
                  </a:lnTo>
                  <a:lnTo>
                    <a:pt x="2472" y="3085"/>
                  </a:lnTo>
                  <a:lnTo>
                    <a:pt x="2472" y="1829"/>
                  </a:lnTo>
                  <a:lnTo>
                    <a:pt x="3200" y="1178"/>
                  </a:lnTo>
                  <a:lnTo>
                    <a:pt x="2127" y="1178"/>
                  </a:lnTo>
                  <a:lnTo>
                    <a:pt x="1878" y="0"/>
                  </a:ln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1"/>
            <p:cNvSpPr/>
            <p:nvPr/>
          </p:nvSpPr>
          <p:spPr>
            <a:xfrm>
              <a:off x="538641" y="1628840"/>
              <a:ext cx="445075" cy="429365"/>
            </a:xfrm>
            <a:custGeom>
              <a:avLst/>
              <a:gdLst/>
              <a:ahLst/>
              <a:cxnLst/>
              <a:rect l="l" t="t" r="r" b="b"/>
              <a:pathLst>
                <a:path w="3258" h="3143" extrusionOk="0">
                  <a:moveTo>
                    <a:pt x="1897" y="115"/>
                  </a:moveTo>
                  <a:lnTo>
                    <a:pt x="2127" y="1217"/>
                  </a:lnTo>
                  <a:cubicBezTo>
                    <a:pt x="2127" y="1236"/>
                    <a:pt x="2146" y="1245"/>
                    <a:pt x="2156" y="1245"/>
                  </a:cubicBezTo>
                  <a:lnTo>
                    <a:pt x="3143" y="1245"/>
                  </a:lnTo>
                  <a:lnTo>
                    <a:pt x="2482" y="1830"/>
                  </a:lnTo>
                  <a:cubicBezTo>
                    <a:pt x="2472" y="1839"/>
                    <a:pt x="2472" y="1849"/>
                    <a:pt x="2472" y="1858"/>
                  </a:cubicBezTo>
                  <a:lnTo>
                    <a:pt x="2472" y="3037"/>
                  </a:lnTo>
                  <a:lnTo>
                    <a:pt x="1687" y="2328"/>
                  </a:lnTo>
                  <a:cubicBezTo>
                    <a:pt x="1687" y="2318"/>
                    <a:pt x="1677" y="2318"/>
                    <a:pt x="1667" y="2318"/>
                  </a:cubicBezTo>
                  <a:lnTo>
                    <a:pt x="1648" y="2318"/>
                  </a:lnTo>
                  <a:lnTo>
                    <a:pt x="556" y="3027"/>
                  </a:lnTo>
                  <a:lnTo>
                    <a:pt x="939" y="1945"/>
                  </a:lnTo>
                  <a:cubicBezTo>
                    <a:pt x="949" y="1935"/>
                    <a:pt x="939" y="1916"/>
                    <a:pt x="930" y="1907"/>
                  </a:cubicBezTo>
                  <a:lnTo>
                    <a:pt x="126" y="1245"/>
                  </a:lnTo>
                  <a:lnTo>
                    <a:pt x="1131" y="1245"/>
                  </a:lnTo>
                  <a:cubicBezTo>
                    <a:pt x="1150" y="1245"/>
                    <a:pt x="1160" y="1236"/>
                    <a:pt x="1160" y="1226"/>
                  </a:cubicBezTo>
                  <a:lnTo>
                    <a:pt x="1897" y="115"/>
                  </a:lnTo>
                  <a:close/>
                  <a:moveTo>
                    <a:pt x="1917" y="0"/>
                  </a:moveTo>
                  <a:cubicBezTo>
                    <a:pt x="1907" y="0"/>
                    <a:pt x="1888" y="0"/>
                    <a:pt x="1878" y="19"/>
                  </a:cubicBezTo>
                  <a:lnTo>
                    <a:pt x="1122" y="1179"/>
                  </a:lnTo>
                  <a:lnTo>
                    <a:pt x="30" y="1179"/>
                  </a:lnTo>
                  <a:cubicBezTo>
                    <a:pt x="20" y="1179"/>
                    <a:pt x="11" y="1188"/>
                    <a:pt x="1" y="1198"/>
                  </a:cubicBezTo>
                  <a:cubicBezTo>
                    <a:pt x="1" y="1217"/>
                    <a:pt x="1" y="1226"/>
                    <a:pt x="11" y="1236"/>
                  </a:cubicBezTo>
                  <a:lnTo>
                    <a:pt x="873" y="1945"/>
                  </a:lnTo>
                  <a:lnTo>
                    <a:pt x="461" y="3095"/>
                  </a:lnTo>
                  <a:cubicBezTo>
                    <a:pt x="451" y="3114"/>
                    <a:pt x="461" y="3123"/>
                    <a:pt x="470" y="3133"/>
                  </a:cubicBezTo>
                  <a:cubicBezTo>
                    <a:pt x="480" y="3142"/>
                    <a:pt x="499" y="3142"/>
                    <a:pt x="509" y="3142"/>
                  </a:cubicBezTo>
                  <a:lnTo>
                    <a:pt x="1667" y="2395"/>
                  </a:lnTo>
                  <a:lnTo>
                    <a:pt x="2482" y="3133"/>
                  </a:lnTo>
                  <a:cubicBezTo>
                    <a:pt x="2491" y="3142"/>
                    <a:pt x="2491" y="3142"/>
                    <a:pt x="2501" y="3142"/>
                  </a:cubicBezTo>
                  <a:lnTo>
                    <a:pt x="2520" y="3142"/>
                  </a:lnTo>
                  <a:cubicBezTo>
                    <a:pt x="2530" y="3133"/>
                    <a:pt x="2540" y="3123"/>
                    <a:pt x="2540" y="3114"/>
                  </a:cubicBezTo>
                  <a:lnTo>
                    <a:pt x="2540" y="1868"/>
                  </a:lnTo>
                  <a:lnTo>
                    <a:pt x="3248" y="1236"/>
                  </a:lnTo>
                  <a:cubicBezTo>
                    <a:pt x="3258" y="1226"/>
                    <a:pt x="3258" y="1207"/>
                    <a:pt x="3258" y="1198"/>
                  </a:cubicBezTo>
                  <a:cubicBezTo>
                    <a:pt x="3248" y="1188"/>
                    <a:pt x="3238" y="1179"/>
                    <a:pt x="3229" y="1179"/>
                  </a:cubicBezTo>
                  <a:lnTo>
                    <a:pt x="2185" y="1179"/>
                  </a:lnTo>
                  <a:lnTo>
                    <a:pt x="1946" y="29"/>
                  </a:lnTo>
                  <a:cubicBezTo>
                    <a:pt x="1936" y="10"/>
                    <a:pt x="1927" y="0"/>
                    <a:pt x="191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1"/>
            <p:cNvSpPr/>
            <p:nvPr/>
          </p:nvSpPr>
          <p:spPr>
            <a:xfrm>
              <a:off x="750658" y="4266887"/>
              <a:ext cx="374448" cy="374448"/>
            </a:xfrm>
            <a:custGeom>
              <a:avLst/>
              <a:gdLst/>
              <a:ahLst/>
              <a:cxnLst/>
              <a:rect l="l" t="t" r="r" b="b"/>
              <a:pathLst>
                <a:path w="2741" h="2741" extrusionOk="0">
                  <a:moveTo>
                    <a:pt x="1198" y="1"/>
                  </a:moveTo>
                  <a:lnTo>
                    <a:pt x="978" y="1026"/>
                  </a:lnTo>
                  <a:lnTo>
                    <a:pt x="1" y="1524"/>
                  </a:lnTo>
                  <a:lnTo>
                    <a:pt x="844" y="1840"/>
                  </a:lnTo>
                  <a:lnTo>
                    <a:pt x="882" y="2740"/>
                  </a:lnTo>
                  <a:lnTo>
                    <a:pt x="1629" y="2041"/>
                  </a:lnTo>
                  <a:lnTo>
                    <a:pt x="2740" y="2127"/>
                  </a:lnTo>
                  <a:lnTo>
                    <a:pt x="2309" y="1610"/>
                  </a:lnTo>
                  <a:lnTo>
                    <a:pt x="2740" y="997"/>
                  </a:lnTo>
                  <a:lnTo>
                    <a:pt x="1993" y="1026"/>
                  </a:lnTo>
                  <a:lnTo>
                    <a:pt x="1198" y="1"/>
                  </a:ln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1"/>
            <p:cNvSpPr/>
            <p:nvPr/>
          </p:nvSpPr>
          <p:spPr>
            <a:xfrm>
              <a:off x="746833" y="4262515"/>
              <a:ext cx="383464" cy="384011"/>
            </a:xfrm>
            <a:custGeom>
              <a:avLst/>
              <a:gdLst/>
              <a:ahLst/>
              <a:cxnLst/>
              <a:rect l="l" t="t" r="r" b="b"/>
              <a:pathLst>
                <a:path w="2807" h="2811" extrusionOk="0">
                  <a:moveTo>
                    <a:pt x="1245" y="109"/>
                  </a:moveTo>
                  <a:lnTo>
                    <a:pt x="1993" y="1077"/>
                  </a:lnTo>
                  <a:cubicBezTo>
                    <a:pt x="2002" y="1086"/>
                    <a:pt x="2012" y="1086"/>
                    <a:pt x="2021" y="1086"/>
                  </a:cubicBezTo>
                  <a:lnTo>
                    <a:pt x="2702" y="1067"/>
                  </a:lnTo>
                  <a:lnTo>
                    <a:pt x="2308" y="1623"/>
                  </a:lnTo>
                  <a:cubicBezTo>
                    <a:pt x="2299" y="1633"/>
                    <a:pt x="2299" y="1652"/>
                    <a:pt x="2308" y="1661"/>
                  </a:cubicBezTo>
                  <a:lnTo>
                    <a:pt x="2692" y="2121"/>
                  </a:lnTo>
                  <a:lnTo>
                    <a:pt x="1667" y="2044"/>
                  </a:lnTo>
                  <a:cubicBezTo>
                    <a:pt x="1657" y="2044"/>
                    <a:pt x="1648" y="2044"/>
                    <a:pt x="1638" y="2054"/>
                  </a:cubicBezTo>
                  <a:lnTo>
                    <a:pt x="939" y="2706"/>
                  </a:lnTo>
                  <a:lnTo>
                    <a:pt x="901" y="1872"/>
                  </a:lnTo>
                  <a:cubicBezTo>
                    <a:pt x="901" y="1853"/>
                    <a:pt x="891" y="1843"/>
                    <a:pt x="881" y="1843"/>
                  </a:cubicBezTo>
                  <a:lnTo>
                    <a:pt x="115" y="1546"/>
                  </a:lnTo>
                  <a:lnTo>
                    <a:pt x="1016" y="1086"/>
                  </a:lnTo>
                  <a:cubicBezTo>
                    <a:pt x="1025" y="1077"/>
                    <a:pt x="1035" y="1077"/>
                    <a:pt x="1035" y="1067"/>
                  </a:cubicBezTo>
                  <a:lnTo>
                    <a:pt x="1245" y="109"/>
                  </a:lnTo>
                  <a:close/>
                  <a:moveTo>
                    <a:pt x="1235" y="0"/>
                  </a:moveTo>
                  <a:cubicBezTo>
                    <a:pt x="1232" y="0"/>
                    <a:pt x="1229" y="1"/>
                    <a:pt x="1226" y="4"/>
                  </a:cubicBezTo>
                  <a:cubicBezTo>
                    <a:pt x="1207" y="4"/>
                    <a:pt x="1197" y="14"/>
                    <a:pt x="1197" y="23"/>
                  </a:cubicBezTo>
                  <a:lnTo>
                    <a:pt x="977" y="1029"/>
                  </a:lnTo>
                  <a:lnTo>
                    <a:pt x="19" y="1527"/>
                  </a:lnTo>
                  <a:cubicBezTo>
                    <a:pt x="9" y="1527"/>
                    <a:pt x="0" y="1546"/>
                    <a:pt x="0" y="1556"/>
                  </a:cubicBezTo>
                  <a:cubicBezTo>
                    <a:pt x="0" y="1565"/>
                    <a:pt x="9" y="1575"/>
                    <a:pt x="19" y="1584"/>
                  </a:cubicBezTo>
                  <a:lnTo>
                    <a:pt x="833" y="1891"/>
                  </a:lnTo>
                  <a:lnTo>
                    <a:pt x="881" y="2772"/>
                  </a:lnTo>
                  <a:cubicBezTo>
                    <a:pt x="881" y="2791"/>
                    <a:pt x="891" y="2801"/>
                    <a:pt x="901" y="2801"/>
                  </a:cubicBezTo>
                  <a:cubicBezTo>
                    <a:pt x="901" y="2811"/>
                    <a:pt x="910" y="2811"/>
                    <a:pt x="910" y="2811"/>
                  </a:cubicBezTo>
                  <a:cubicBezTo>
                    <a:pt x="920" y="2811"/>
                    <a:pt x="929" y="2801"/>
                    <a:pt x="939" y="2801"/>
                  </a:cubicBezTo>
                  <a:lnTo>
                    <a:pt x="1667" y="2112"/>
                  </a:lnTo>
                  <a:lnTo>
                    <a:pt x="2768" y="2198"/>
                  </a:lnTo>
                  <a:cubicBezTo>
                    <a:pt x="2778" y="2198"/>
                    <a:pt x="2787" y="2188"/>
                    <a:pt x="2797" y="2178"/>
                  </a:cubicBezTo>
                  <a:cubicBezTo>
                    <a:pt x="2806" y="2169"/>
                    <a:pt x="2797" y="2150"/>
                    <a:pt x="2797" y="2140"/>
                  </a:cubicBezTo>
                  <a:lnTo>
                    <a:pt x="2376" y="1642"/>
                  </a:lnTo>
                  <a:lnTo>
                    <a:pt x="2797" y="1048"/>
                  </a:lnTo>
                  <a:cubicBezTo>
                    <a:pt x="2797" y="1039"/>
                    <a:pt x="2806" y="1029"/>
                    <a:pt x="2797" y="1020"/>
                  </a:cubicBezTo>
                  <a:cubicBezTo>
                    <a:pt x="2787" y="1010"/>
                    <a:pt x="2778" y="1001"/>
                    <a:pt x="2768" y="1001"/>
                  </a:cubicBezTo>
                  <a:lnTo>
                    <a:pt x="2040" y="1020"/>
                  </a:lnTo>
                  <a:lnTo>
                    <a:pt x="1255" y="14"/>
                  </a:lnTo>
                  <a:cubicBezTo>
                    <a:pt x="1248" y="7"/>
                    <a:pt x="1241" y="0"/>
                    <a:pt x="123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1"/>
            <p:cNvSpPr/>
            <p:nvPr/>
          </p:nvSpPr>
          <p:spPr>
            <a:xfrm>
              <a:off x="433998" y="4638598"/>
              <a:ext cx="81283" cy="81283"/>
            </a:xfrm>
            <a:custGeom>
              <a:avLst/>
              <a:gdLst/>
              <a:ahLst/>
              <a:cxnLst/>
              <a:rect l="l" t="t" r="r" b="b"/>
              <a:pathLst>
                <a:path w="595" h="595" extrusionOk="0">
                  <a:moveTo>
                    <a:pt x="298" y="0"/>
                  </a:moveTo>
                  <a:cubicBezTo>
                    <a:pt x="135" y="0"/>
                    <a:pt x="0" y="134"/>
                    <a:pt x="0" y="297"/>
                  </a:cubicBezTo>
                  <a:cubicBezTo>
                    <a:pt x="0" y="460"/>
                    <a:pt x="135" y="594"/>
                    <a:pt x="298" y="594"/>
                  </a:cubicBezTo>
                  <a:cubicBezTo>
                    <a:pt x="460" y="594"/>
                    <a:pt x="594" y="460"/>
                    <a:pt x="594" y="297"/>
                  </a:cubicBezTo>
                  <a:cubicBezTo>
                    <a:pt x="594" y="134"/>
                    <a:pt x="460" y="0"/>
                    <a:pt x="29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1"/>
            <p:cNvSpPr/>
            <p:nvPr/>
          </p:nvSpPr>
          <p:spPr>
            <a:xfrm>
              <a:off x="430173" y="4634637"/>
              <a:ext cx="89070" cy="89206"/>
            </a:xfrm>
            <a:custGeom>
              <a:avLst/>
              <a:gdLst/>
              <a:ahLst/>
              <a:cxnLst/>
              <a:rect l="l" t="t" r="r" b="b"/>
              <a:pathLst>
                <a:path w="652" h="653" extrusionOk="0">
                  <a:moveTo>
                    <a:pt x="326" y="58"/>
                  </a:moveTo>
                  <a:cubicBezTo>
                    <a:pt x="469" y="58"/>
                    <a:pt x="594" y="182"/>
                    <a:pt x="594" y="326"/>
                  </a:cubicBezTo>
                  <a:cubicBezTo>
                    <a:pt x="594" y="470"/>
                    <a:pt x="469" y="585"/>
                    <a:pt x="326" y="585"/>
                  </a:cubicBezTo>
                  <a:cubicBezTo>
                    <a:pt x="182" y="585"/>
                    <a:pt x="67" y="470"/>
                    <a:pt x="67" y="326"/>
                  </a:cubicBezTo>
                  <a:cubicBezTo>
                    <a:pt x="67" y="182"/>
                    <a:pt x="182" y="58"/>
                    <a:pt x="326" y="58"/>
                  </a:cubicBezTo>
                  <a:close/>
                  <a:moveTo>
                    <a:pt x="326" y="1"/>
                  </a:moveTo>
                  <a:cubicBezTo>
                    <a:pt x="143" y="1"/>
                    <a:pt x="0" y="144"/>
                    <a:pt x="0" y="326"/>
                  </a:cubicBezTo>
                  <a:cubicBezTo>
                    <a:pt x="0" y="508"/>
                    <a:pt x="143" y="652"/>
                    <a:pt x="326" y="652"/>
                  </a:cubicBezTo>
                  <a:cubicBezTo>
                    <a:pt x="507" y="652"/>
                    <a:pt x="651" y="508"/>
                    <a:pt x="651" y="326"/>
                  </a:cubicBezTo>
                  <a:cubicBezTo>
                    <a:pt x="651" y="144"/>
                    <a:pt x="507" y="1"/>
                    <a:pt x="326"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1"/>
            <p:cNvSpPr/>
            <p:nvPr/>
          </p:nvSpPr>
          <p:spPr>
            <a:xfrm>
              <a:off x="1162944" y="3992167"/>
              <a:ext cx="74589" cy="74726"/>
            </a:xfrm>
            <a:custGeom>
              <a:avLst/>
              <a:gdLst/>
              <a:ahLst/>
              <a:cxnLst/>
              <a:rect l="l" t="t" r="r" b="b"/>
              <a:pathLst>
                <a:path w="546" h="547" extrusionOk="0">
                  <a:moveTo>
                    <a:pt x="269" y="0"/>
                  </a:moveTo>
                  <a:cubicBezTo>
                    <a:pt x="115" y="0"/>
                    <a:pt x="0" y="125"/>
                    <a:pt x="0" y="278"/>
                  </a:cubicBezTo>
                  <a:cubicBezTo>
                    <a:pt x="0" y="422"/>
                    <a:pt x="115" y="546"/>
                    <a:pt x="269" y="546"/>
                  </a:cubicBezTo>
                  <a:cubicBezTo>
                    <a:pt x="422" y="546"/>
                    <a:pt x="546" y="422"/>
                    <a:pt x="546" y="278"/>
                  </a:cubicBezTo>
                  <a:cubicBezTo>
                    <a:pt x="546" y="125"/>
                    <a:pt x="422" y="0"/>
                    <a:pt x="26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1"/>
            <p:cNvSpPr/>
            <p:nvPr/>
          </p:nvSpPr>
          <p:spPr>
            <a:xfrm>
              <a:off x="1157752" y="3988205"/>
              <a:ext cx="83879" cy="83879"/>
            </a:xfrm>
            <a:custGeom>
              <a:avLst/>
              <a:gdLst/>
              <a:ahLst/>
              <a:cxnLst/>
              <a:rect l="l" t="t" r="r" b="b"/>
              <a:pathLst>
                <a:path w="614" h="614" extrusionOk="0">
                  <a:moveTo>
                    <a:pt x="307" y="58"/>
                  </a:moveTo>
                  <a:cubicBezTo>
                    <a:pt x="441" y="58"/>
                    <a:pt x="546" y="173"/>
                    <a:pt x="546" y="307"/>
                  </a:cubicBezTo>
                  <a:cubicBezTo>
                    <a:pt x="546" y="431"/>
                    <a:pt x="441" y="546"/>
                    <a:pt x="307" y="546"/>
                  </a:cubicBezTo>
                  <a:cubicBezTo>
                    <a:pt x="172" y="546"/>
                    <a:pt x="67" y="431"/>
                    <a:pt x="67" y="307"/>
                  </a:cubicBezTo>
                  <a:cubicBezTo>
                    <a:pt x="67" y="173"/>
                    <a:pt x="172" y="58"/>
                    <a:pt x="307" y="58"/>
                  </a:cubicBezTo>
                  <a:close/>
                  <a:moveTo>
                    <a:pt x="307" y="1"/>
                  </a:moveTo>
                  <a:cubicBezTo>
                    <a:pt x="134" y="1"/>
                    <a:pt x="0" y="135"/>
                    <a:pt x="0" y="307"/>
                  </a:cubicBezTo>
                  <a:cubicBezTo>
                    <a:pt x="0" y="470"/>
                    <a:pt x="134" y="614"/>
                    <a:pt x="307" y="614"/>
                  </a:cubicBezTo>
                  <a:cubicBezTo>
                    <a:pt x="479" y="614"/>
                    <a:pt x="613" y="470"/>
                    <a:pt x="613" y="307"/>
                  </a:cubicBezTo>
                  <a:cubicBezTo>
                    <a:pt x="613" y="135"/>
                    <a:pt x="479" y="1"/>
                    <a:pt x="30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1"/>
            <p:cNvSpPr/>
            <p:nvPr/>
          </p:nvSpPr>
          <p:spPr>
            <a:xfrm>
              <a:off x="5955050" y="4943509"/>
              <a:ext cx="70764" cy="70764"/>
            </a:xfrm>
            <a:custGeom>
              <a:avLst/>
              <a:gdLst/>
              <a:ahLst/>
              <a:cxnLst/>
              <a:rect l="l" t="t" r="r" b="b"/>
              <a:pathLst>
                <a:path w="518" h="518" extrusionOk="0">
                  <a:moveTo>
                    <a:pt x="258" y="0"/>
                  </a:moveTo>
                  <a:cubicBezTo>
                    <a:pt x="115" y="0"/>
                    <a:pt x="0" y="115"/>
                    <a:pt x="0" y="259"/>
                  </a:cubicBezTo>
                  <a:cubicBezTo>
                    <a:pt x="0" y="403"/>
                    <a:pt x="115" y="518"/>
                    <a:pt x="258" y="518"/>
                  </a:cubicBezTo>
                  <a:cubicBezTo>
                    <a:pt x="402" y="518"/>
                    <a:pt x="517" y="403"/>
                    <a:pt x="517" y="259"/>
                  </a:cubicBezTo>
                  <a:cubicBezTo>
                    <a:pt x="517" y="115"/>
                    <a:pt x="402" y="0"/>
                    <a:pt x="25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1"/>
            <p:cNvSpPr/>
            <p:nvPr/>
          </p:nvSpPr>
          <p:spPr>
            <a:xfrm>
              <a:off x="5950951" y="4939547"/>
              <a:ext cx="80053" cy="78687"/>
            </a:xfrm>
            <a:custGeom>
              <a:avLst/>
              <a:gdLst/>
              <a:ahLst/>
              <a:cxnLst/>
              <a:rect l="l" t="t" r="r" b="b"/>
              <a:pathLst>
                <a:path w="586" h="576" extrusionOk="0">
                  <a:moveTo>
                    <a:pt x="288" y="58"/>
                  </a:moveTo>
                  <a:cubicBezTo>
                    <a:pt x="413" y="58"/>
                    <a:pt x="518" y="164"/>
                    <a:pt x="518" y="288"/>
                  </a:cubicBezTo>
                  <a:cubicBezTo>
                    <a:pt x="518" y="413"/>
                    <a:pt x="413" y="508"/>
                    <a:pt x="288" y="508"/>
                  </a:cubicBezTo>
                  <a:cubicBezTo>
                    <a:pt x="164" y="508"/>
                    <a:pt x="68" y="413"/>
                    <a:pt x="68" y="288"/>
                  </a:cubicBezTo>
                  <a:cubicBezTo>
                    <a:pt x="68" y="164"/>
                    <a:pt x="164" y="58"/>
                    <a:pt x="288" y="58"/>
                  </a:cubicBezTo>
                  <a:close/>
                  <a:moveTo>
                    <a:pt x="288" y="0"/>
                  </a:moveTo>
                  <a:cubicBezTo>
                    <a:pt x="135" y="0"/>
                    <a:pt x="1" y="125"/>
                    <a:pt x="1" y="288"/>
                  </a:cubicBezTo>
                  <a:cubicBezTo>
                    <a:pt x="1" y="451"/>
                    <a:pt x="135" y="575"/>
                    <a:pt x="288" y="575"/>
                  </a:cubicBezTo>
                  <a:cubicBezTo>
                    <a:pt x="452" y="575"/>
                    <a:pt x="586" y="451"/>
                    <a:pt x="586" y="288"/>
                  </a:cubicBezTo>
                  <a:cubicBezTo>
                    <a:pt x="586" y="125"/>
                    <a:pt x="452"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1"/>
            <p:cNvSpPr/>
            <p:nvPr/>
          </p:nvSpPr>
          <p:spPr>
            <a:xfrm>
              <a:off x="1049012" y="1011096"/>
              <a:ext cx="70764" cy="70901"/>
            </a:xfrm>
            <a:custGeom>
              <a:avLst/>
              <a:gdLst/>
              <a:ahLst/>
              <a:cxnLst/>
              <a:rect l="l" t="t" r="r" b="b"/>
              <a:pathLst>
                <a:path w="518" h="519" extrusionOk="0">
                  <a:moveTo>
                    <a:pt x="260" y="1"/>
                  </a:moveTo>
                  <a:cubicBezTo>
                    <a:pt x="116" y="1"/>
                    <a:pt x="1" y="116"/>
                    <a:pt x="1" y="260"/>
                  </a:cubicBezTo>
                  <a:cubicBezTo>
                    <a:pt x="1" y="394"/>
                    <a:pt x="116" y="518"/>
                    <a:pt x="260" y="518"/>
                  </a:cubicBezTo>
                  <a:cubicBezTo>
                    <a:pt x="403" y="518"/>
                    <a:pt x="518" y="394"/>
                    <a:pt x="518" y="260"/>
                  </a:cubicBezTo>
                  <a:cubicBezTo>
                    <a:pt x="518" y="116"/>
                    <a:pt x="403" y="1"/>
                    <a:pt x="260"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1"/>
            <p:cNvSpPr/>
            <p:nvPr/>
          </p:nvSpPr>
          <p:spPr>
            <a:xfrm>
              <a:off x="1043820" y="1005905"/>
              <a:ext cx="79917" cy="80053"/>
            </a:xfrm>
            <a:custGeom>
              <a:avLst/>
              <a:gdLst/>
              <a:ahLst/>
              <a:cxnLst/>
              <a:rect l="l" t="t" r="r" b="b"/>
              <a:pathLst>
                <a:path w="585" h="586" extrusionOk="0">
                  <a:moveTo>
                    <a:pt x="298" y="68"/>
                  </a:moveTo>
                  <a:cubicBezTo>
                    <a:pt x="422" y="68"/>
                    <a:pt x="518" y="173"/>
                    <a:pt x="518" y="298"/>
                  </a:cubicBezTo>
                  <a:cubicBezTo>
                    <a:pt x="518" y="422"/>
                    <a:pt x="422" y="518"/>
                    <a:pt x="298" y="518"/>
                  </a:cubicBezTo>
                  <a:cubicBezTo>
                    <a:pt x="173" y="518"/>
                    <a:pt x="68" y="422"/>
                    <a:pt x="68" y="298"/>
                  </a:cubicBezTo>
                  <a:cubicBezTo>
                    <a:pt x="68" y="173"/>
                    <a:pt x="173" y="68"/>
                    <a:pt x="298" y="68"/>
                  </a:cubicBezTo>
                  <a:close/>
                  <a:moveTo>
                    <a:pt x="298" y="0"/>
                  </a:moveTo>
                  <a:cubicBezTo>
                    <a:pt x="134" y="0"/>
                    <a:pt x="0" y="135"/>
                    <a:pt x="0" y="298"/>
                  </a:cubicBezTo>
                  <a:cubicBezTo>
                    <a:pt x="0" y="451"/>
                    <a:pt x="134" y="585"/>
                    <a:pt x="298" y="585"/>
                  </a:cubicBezTo>
                  <a:cubicBezTo>
                    <a:pt x="451" y="585"/>
                    <a:pt x="585" y="451"/>
                    <a:pt x="585" y="298"/>
                  </a:cubicBezTo>
                  <a:cubicBezTo>
                    <a:pt x="585" y="135"/>
                    <a:pt x="451" y="0"/>
                    <a:pt x="29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1"/>
            <p:cNvSpPr/>
            <p:nvPr/>
          </p:nvSpPr>
          <p:spPr>
            <a:xfrm>
              <a:off x="402578" y="1340869"/>
              <a:ext cx="69534" cy="69534"/>
            </a:xfrm>
            <a:custGeom>
              <a:avLst/>
              <a:gdLst/>
              <a:ahLst/>
              <a:cxnLst/>
              <a:rect l="l" t="t" r="r" b="b"/>
              <a:pathLst>
                <a:path w="509" h="509" extrusionOk="0">
                  <a:moveTo>
                    <a:pt x="250" y="1"/>
                  </a:moveTo>
                  <a:cubicBezTo>
                    <a:pt x="115" y="1"/>
                    <a:pt x="1" y="116"/>
                    <a:pt x="1" y="260"/>
                  </a:cubicBezTo>
                  <a:cubicBezTo>
                    <a:pt x="1" y="394"/>
                    <a:pt x="115" y="509"/>
                    <a:pt x="250" y="509"/>
                  </a:cubicBezTo>
                  <a:cubicBezTo>
                    <a:pt x="394" y="509"/>
                    <a:pt x="509" y="394"/>
                    <a:pt x="509" y="260"/>
                  </a:cubicBezTo>
                  <a:cubicBezTo>
                    <a:pt x="509" y="116"/>
                    <a:pt x="394" y="1"/>
                    <a:pt x="250"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1"/>
            <p:cNvSpPr/>
            <p:nvPr/>
          </p:nvSpPr>
          <p:spPr>
            <a:xfrm>
              <a:off x="397387" y="1335678"/>
              <a:ext cx="79917" cy="80053"/>
            </a:xfrm>
            <a:custGeom>
              <a:avLst/>
              <a:gdLst/>
              <a:ahLst/>
              <a:cxnLst/>
              <a:rect l="l" t="t" r="r" b="b"/>
              <a:pathLst>
                <a:path w="585" h="586" extrusionOk="0">
                  <a:moveTo>
                    <a:pt x="288" y="68"/>
                  </a:moveTo>
                  <a:cubicBezTo>
                    <a:pt x="412" y="68"/>
                    <a:pt x="517" y="173"/>
                    <a:pt x="517" y="298"/>
                  </a:cubicBezTo>
                  <a:cubicBezTo>
                    <a:pt x="517" y="422"/>
                    <a:pt x="412" y="518"/>
                    <a:pt x="288" y="518"/>
                  </a:cubicBezTo>
                  <a:cubicBezTo>
                    <a:pt x="163" y="518"/>
                    <a:pt x="68" y="422"/>
                    <a:pt x="68" y="298"/>
                  </a:cubicBezTo>
                  <a:cubicBezTo>
                    <a:pt x="68" y="173"/>
                    <a:pt x="163" y="68"/>
                    <a:pt x="288" y="68"/>
                  </a:cubicBezTo>
                  <a:close/>
                  <a:moveTo>
                    <a:pt x="288" y="0"/>
                  </a:moveTo>
                  <a:cubicBezTo>
                    <a:pt x="134" y="0"/>
                    <a:pt x="0" y="135"/>
                    <a:pt x="0" y="298"/>
                  </a:cubicBezTo>
                  <a:cubicBezTo>
                    <a:pt x="0" y="451"/>
                    <a:pt x="134" y="585"/>
                    <a:pt x="288" y="585"/>
                  </a:cubicBezTo>
                  <a:cubicBezTo>
                    <a:pt x="451" y="585"/>
                    <a:pt x="585" y="451"/>
                    <a:pt x="585" y="298"/>
                  </a:cubicBezTo>
                  <a:cubicBezTo>
                    <a:pt x="585" y="135"/>
                    <a:pt x="451"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1"/>
            <p:cNvSpPr/>
            <p:nvPr/>
          </p:nvSpPr>
          <p:spPr>
            <a:xfrm>
              <a:off x="6390696" y="956179"/>
              <a:ext cx="399311" cy="415021"/>
            </a:xfrm>
            <a:custGeom>
              <a:avLst/>
              <a:gdLst/>
              <a:ahLst/>
              <a:cxnLst/>
              <a:rect l="l" t="t" r="r" b="b"/>
              <a:pathLst>
                <a:path w="2923" h="3038" extrusionOk="0">
                  <a:moveTo>
                    <a:pt x="2146" y="0"/>
                  </a:moveTo>
                  <a:lnTo>
                    <a:pt x="1246" y="805"/>
                  </a:lnTo>
                  <a:lnTo>
                    <a:pt x="1" y="623"/>
                  </a:lnTo>
                  <a:lnTo>
                    <a:pt x="575" y="1486"/>
                  </a:lnTo>
                  <a:lnTo>
                    <a:pt x="10" y="2367"/>
                  </a:lnTo>
                  <a:lnTo>
                    <a:pt x="10" y="2367"/>
                  </a:lnTo>
                  <a:lnTo>
                    <a:pt x="1188" y="2214"/>
                  </a:lnTo>
                  <a:lnTo>
                    <a:pt x="2165" y="3037"/>
                  </a:lnTo>
                  <a:lnTo>
                    <a:pt x="2108" y="2261"/>
                  </a:lnTo>
                  <a:lnTo>
                    <a:pt x="2923" y="1974"/>
                  </a:lnTo>
                  <a:lnTo>
                    <a:pt x="2204" y="1495"/>
                  </a:lnTo>
                  <a:lnTo>
                    <a:pt x="2146" y="0"/>
                  </a:ln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1"/>
            <p:cNvSpPr/>
            <p:nvPr/>
          </p:nvSpPr>
          <p:spPr>
            <a:xfrm>
              <a:off x="6385504" y="951261"/>
              <a:ext cx="409693" cy="425130"/>
            </a:xfrm>
            <a:custGeom>
              <a:avLst/>
              <a:gdLst/>
              <a:ahLst/>
              <a:cxnLst/>
              <a:rect l="l" t="t" r="r" b="b"/>
              <a:pathLst>
                <a:path w="2999" h="3112" extrusionOk="0">
                  <a:moveTo>
                    <a:pt x="2156" y="104"/>
                  </a:moveTo>
                  <a:lnTo>
                    <a:pt x="2213" y="1531"/>
                  </a:lnTo>
                  <a:cubicBezTo>
                    <a:pt x="2213" y="1541"/>
                    <a:pt x="2223" y="1550"/>
                    <a:pt x="2233" y="1560"/>
                  </a:cubicBezTo>
                  <a:lnTo>
                    <a:pt x="2893" y="2001"/>
                  </a:lnTo>
                  <a:lnTo>
                    <a:pt x="2137" y="2269"/>
                  </a:lnTo>
                  <a:cubicBezTo>
                    <a:pt x="2127" y="2269"/>
                    <a:pt x="2118" y="2288"/>
                    <a:pt x="2118" y="2297"/>
                  </a:cubicBezTo>
                  <a:lnTo>
                    <a:pt x="2165" y="2997"/>
                  </a:lnTo>
                  <a:lnTo>
                    <a:pt x="1245" y="2220"/>
                  </a:lnTo>
                  <a:cubicBezTo>
                    <a:pt x="1236" y="2211"/>
                    <a:pt x="1226" y="2211"/>
                    <a:pt x="1226" y="2211"/>
                  </a:cubicBezTo>
                  <a:lnTo>
                    <a:pt x="1217" y="2211"/>
                  </a:lnTo>
                  <a:lnTo>
                    <a:pt x="115" y="2365"/>
                  </a:lnTo>
                  <a:lnTo>
                    <a:pt x="642" y="1541"/>
                  </a:lnTo>
                  <a:cubicBezTo>
                    <a:pt x="652" y="1531"/>
                    <a:pt x="652" y="1512"/>
                    <a:pt x="642" y="1502"/>
                  </a:cubicBezTo>
                  <a:lnTo>
                    <a:pt x="106" y="707"/>
                  </a:lnTo>
                  <a:lnTo>
                    <a:pt x="1284" y="879"/>
                  </a:lnTo>
                  <a:cubicBezTo>
                    <a:pt x="1294" y="879"/>
                    <a:pt x="1303" y="879"/>
                    <a:pt x="1313" y="870"/>
                  </a:cubicBezTo>
                  <a:lnTo>
                    <a:pt x="2156" y="104"/>
                  </a:lnTo>
                  <a:close/>
                  <a:moveTo>
                    <a:pt x="2181" y="1"/>
                  </a:moveTo>
                  <a:cubicBezTo>
                    <a:pt x="2175" y="1"/>
                    <a:pt x="2170" y="3"/>
                    <a:pt x="2165" y="8"/>
                  </a:cubicBezTo>
                  <a:lnTo>
                    <a:pt x="1275" y="813"/>
                  </a:lnTo>
                  <a:lnTo>
                    <a:pt x="39" y="630"/>
                  </a:lnTo>
                  <a:cubicBezTo>
                    <a:pt x="29" y="630"/>
                    <a:pt x="19" y="630"/>
                    <a:pt x="10" y="640"/>
                  </a:cubicBezTo>
                  <a:cubicBezTo>
                    <a:pt x="0" y="659"/>
                    <a:pt x="0" y="669"/>
                    <a:pt x="10" y="679"/>
                  </a:cubicBezTo>
                  <a:lnTo>
                    <a:pt x="575" y="1522"/>
                  </a:lnTo>
                  <a:lnTo>
                    <a:pt x="19" y="2384"/>
                  </a:lnTo>
                  <a:cubicBezTo>
                    <a:pt x="10" y="2393"/>
                    <a:pt x="10" y="2412"/>
                    <a:pt x="19" y="2422"/>
                  </a:cubicBezTo>
                  <a:cubicBezTo>
                    <a:pt x="29" y="2431"/>
                    <a:pt x="39" y="2441"/>
                    <a:pt x="48" y="2441"/>
                  </a:cubicBezTo>
                  <a:lnTo>
                    <a:pt x="1207" y="2278"/>
                  </a:lnTo>
                  <a:lnTo>
                    <a:pt x="2184" y="3102"/>
                  </a:lnTo>
                  <a:cubicBezTo>
                    <a:pt x="2194" y="3102"/>
                    <a:pt x="2194" y="3112"/>
                    <a:pt x="2203" y="3112"/>
                  </a:cubicBezTo>
                  <a:cubicBezTo>
                    <a:pt x="2213" y="3112"/>
                    <a:pt x="2213" y="3102"/>
                    <a:pt x="2223" y="3102"/>
                  </a:cubicBezTo>
                  <a:cubicBezTo>
                    <a:pt x="2233" y="3102"/>
                    <a:pt x="2242" y="3083"/>
                    <a:pt x="2242" y="3073"/>
                  </a:cubicBezTo>
                  <a:lnTo>
                    <a:pt x="2184" y="2316"/>
                  </a:lnTo>
                  <a:lnTo>
                    <a:pt x="2980" y="2039"/>
                  </a:lnTo>
                  <a:cubicBezTo>
                    <a:pt x="2989" y="2039"/>
                    <a:pt x="2999" y="2029"/>
                    <a:pt x="2999" y="2010"/>
                  </a:cubicBezTo>
                  <a:cubicBezTo>
                    <a:pt x="2999" y="2001"/>
                    <a:pt x="2989" y="1991"/>
                    <a:pt x="2980" y="1981"/>
                  </a:cubicBezTo>
                  <a:lnTo>
                    <a:pt x="2280" y="1512"/>
                  </a:lnTo>
                  <a:lnTo>
                    <a:pt x="2223" y="36"/>
                  </a:lnTo>
                  <a:cubicBezTo>
                    <a:pt x="2223" y="17"/>
                    <a:pt x="2213" y="8"/>
                    <a:pt x="2203" y="8"/>
                  </a:cubicBezTo>
                  <a:cubicBezTo>
                    <a:pt x="2194" y="3"/>
                    <a:pt x="2187" y="1"/>
                    <a:pt x="218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1"/>
            <p:cNvSpPr/>
            <p:nvPr/>
          </p:nvSpPr>
          <p:spPr>
            <a:xfrm>
              <a:off x="6946967" y="660422"/>
              <a:ext cx="81146" cy="82649"/>
            </a:xfrm>
            <a:custGeom>
              <a:avLst/>
              <a:gdLst/>
              <a:ahLst/>
              <a:cxnLst/>
              <a:rect l="l" t="t" r="r" b="b"/>
              <a:pathLst>
                <a:path w="594" h="605" extrusionOk="0">
                  <a:moveTo>
                    <a:pt x="297" y="1"/>
                  </a:moveTo>
                  <a:cubicBezTo>
                    <a:pt x="134" y="1"/>
                    <a:pt x="0" y="135"/>
                    <a:pt x="0" y="307"/>
                  </a:cubicBezTo>
                  <a:cubicBezTo>
                    <a:pt x="0" y="470"/>
                    <a:pt x="134" y="604"/>
                    <a:pt x="297" y="604"/>
                  </a:cubicBezTo>
                  <a:cubicBezTo>
                    <a:pt x="460" y="604"/>
                    <a:pt x="594" y="470"/>
                    <a:pt x="594" y="307"/>
                  </a:cubicBezTo>
                  <a:cubicBezTo>
                    <a:pt x="594" y="135"/>
                    <a:pt x="460" y="1"/>
                    <a:pt x="297"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1"/>
            <p:cNvSpPr/>
            <p:nvPr/>
          </p:nvSpPr>
          <p:spPr>
            <a:xfrm>
              <a:off x="6942869" y="656597"/>
              <a:ext cx="90572" cy="90299"/>
            </a:xfrm>
            <a:custGeom>
              <a:avLst/>
              <a:gdLst/>
              <a:ahLst/>
              <a:cxnLst/>
              <a:rect l="l" t="t" r="r" b="b"/>
              <a:pathLst>
                <a:path w="663" h="661" extrusionOk="0">
                  <a:moveTo>
                    <a:pt x="327" y="67"/>
                  </a:moveTo>
                  <a:cubicBezTo>
                    <a:pt x="471" y="67"/>
                    <a:pt x="595" y="182"/>
                    <a:pt x="595" y="335"/>
                  </a:cubicBezTo>
                  <a:cubicBezTo>
                    <a:pt x="595" y="479"/>
                    <a:pt x="471" y="594"/>
                    <a:pt x="327" y="594"/>
                  </a:cubicBezTo>
                  <a:cubicBezTo>
                    <a:pt x="183" y="594"/>
                    <a:pt x="58" y="479"/>
                    <a:pt x="58" y="335"/>
                  </a:cubicBezTo>
                  <a:cubicBezTo>
                    <a:pt x="58" y="182"/>
                    <a:pt x="183" y="67"/>
                    <a:pt x="327" y="67"/>
                  </a:cubicBezTo>
                  <a:close/>
                  <a:moveTo>
                    <a:pt x="327" y="0"/>
                  </a:moveTo>
                  <a:cubicBezTo>
                    <a:pt x="145" y="0"/>
                    <a:pt x="1" y="153"/>
                    <a:pt x="1" y="335"/>
                  </a:cubicBezTo>
                  <a:cubicBezTo>
                    <a:pt x="1" y="517"/>
                    <a:pt x="145" y="661"/>
                    <a:pt x="327" y="661"/>
                  </a:cubicBezTo>
                  <a:cubicBezTo>
                    <a:pt x="509" y="661"/>
                    <a:pt x="662" y="517"/>
                    <a:pt x="662" y="335"/>
                  </a:cubicBezTo>
                  <a:cubicBezTo>
                    <a:pt x="662" y="153"/>
                    <a:pt x="509" y="0"/>
                    <a:pt x="32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1"/>
            <p:cNvSpPr/>
            <p:nvPr/>
          </p:nvSpPr>
          <p:spPr>
            <a:xfrm>
              <a:off x="6185236" y="702361"/>
              <a:ext cx="82649" cy="81283"/>
            </a:xfrm>
            <a:custGeom>
              <a:avLst/>
              <a:gdLst/>
              <a:ahLst/>
              <a:cxnLst/>
              <a:rect l="l" t="t" r="r" b="b"/>
              <a:pathLst>
                <a:path w="605" h="595" extrusionOk="0">
                  <a:moveTo>
                    <a:pt x="298" y="0"/>
                  </a:moveTo>
                  <a:cubicBezTo>
                    <a:pt x="135" y="0"/>
                    <a:pt x="1" y="134"/>
                    <a:pt x="1" y="297"/>
                  </a:cubicBezTo>
                  <a:cubicBezTo>
                    <a:pt x="1" y="460"/>
                    <a:pt x="135" y="594"/>
                    <a:pt x="298" y="594"/>
                  </a:cubicBezTo>
                  <a:cubicBezTo>
                    <a:pt x="470" y="594"/>
                    <a:pt x="604" y="460"/>
                    <a:pt x="604" y="297"/>
                  </a:cubicBezTo>
                  <a:cubicBezTo>
                    <a:pt x="604" y="134"/>
                    <a:pt x="470" y="0"/>
                    <a:pt x="29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1"/>
            <p:cNvSpPr/>
            <p:nvPr/>
          </p:nvSpPr>
          <p:spPr>
            <a:xfrm>
              <a:off x="6181274" y="697033"/>
              <a:ext cx="90572" cy="90572"/>
            </a:xfrm>
            <a:custGeom>
              <a:avLst/>
              <a:gdLst/>
              <a:ahLst/>
              <a:cxnLst/>
              <a:rect l="l" t="t" r="r" b="b"/>
              <a:pathLst>
                <a:path w="663" h="663" extrusionOk="0">
                  <a:moveTo>
                    <a:pt x="327" y="68"/>
                  </a:moveTo>
                  <a:cubicBezTo>
                    <a:pt x="480" y="68"/>
                    <a:pt x="595" y="183"/>
                    <a:pt x="595" y="336"/>
                  </a:cubicBezTo>
                  <a:cubicBezTo>
                    <a:pt x="595" y="480"/>
                    <a:pt x="480" y="595"/>
                    <a:pt x="327" y="595"/>
                  </a:cubicBezTo>
                  <a:cubicBezTo>
                    <a:pt x="183" y="595"/>
                    <a:pt x="68" y="480"/>
                    <a:pt x="68" y="336"/>
                  </a:cubicBezTo>
                  <a:cubicBezTo>
                    <a:pt x="68" y="183"/>
                    <a:pt x="183" y="68"/>
                    <a:pt x="327" y="68"/>
                  </a:cubicBezTo>
                  <a:close/>
                  <a:moveTo>
                    <a:pt x="327" y="1"/>
                  </a:moveTo>
                  <a:cubicBezTo>
                    <a:pt x="145" y="1"/>
                    <a:pt x="1" y="154"/>
                    <a:pt x="1" y="336"/>
                  </a:cubicBezTo>
                  <a:cubicBezTo>
                    <a:pt x="1" y="518"/>
                    <a:pt x="145" y="662"/>
                    <a:pt x="327" y="662"/>
                  </a:cubicBezTo>
                  <a:cubicBezTo>
                    <a:pt x="509" y="662"/>
                    <a:pt x="662" y="518"/>
                    <a:pt x="662" y="336"/>
                  </a:cubicBezTo>
                  <a:cubicBezTo>
                    <a:pt x="662" y="154"/>
                    <a:pt x="509" y="1"/>
                    <a:pt x="32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1"/>
            <p:cNvSpPr/>
            <p:nvPr/>
          </p:nvSpPr>
          <p:spPr>
            <a:xfrm>
              <a:off x="3268361" y="708371"/>
              <a:ext cx="1066787" cy="801491"/>
            </a:xfrm>
            <a:custGeom>
              <a:avLst/>
              <a:gdLst/>
              <a:ahLst/>
              <a:cxnLst/>
              <a:rect l="l" t="t" r="r" b="b"/>
              <a:pathLst>
                <a:path w="7809" h="5867" extrusionOk="0">
                  <a:moveTo>
                    <a:pt x="5618" y="0"/>
                  </a:moveTo>
                  <a:cubicBezTo>
                    <a:pt x="5455" y="0"/>
                    <a:pt x="5290" y="23"/>
                    <a:pt x="5126" y="71"/>
                  </a:cubicBezTo>
                  <a:cubicBezTo>
                    <a:pt x="4187" y="339"/>
                    <a:pt x="3862" y="1259"/>
                    <a:pt x="3862" y="1259"/>
                  </a:cubicBezTo>
                  <a:cubicBezTo>
                    <a:pt x="3862" y="1259"/>
                    <a:pt x="3488" y="358"/>
                    <a:pt x="2530" y="138"/>
                  </a:cubicBezTo>
                  <a:cubicBezTo>
                    <a:pt x="2398" y="108"/>
                    <a:pt x="2265" y="93"/>
                    <a:pt x="2135" y="93"/>
                  </a:cubicBezTo>
                  <a:cubicBezTo>
                    <a:pt x="1321" y="93"/>
                    <a:pt x="581" y="663"/>
                    <a:pt x="375" y="1489"/>
                  </a:cubicBezTo>
                  <a:cubicBezTo>
                    <a:pt x="1" y="2983"/>
                    <a:pt x="1074" y="5052"/>
                    <a:pt x="3986" y="5867"/>
                  </a:cubicBezTo>
                  <a:cubicBezTo>
                    <a:pt x="6859" y="4899"/>
                    <a:pt x="7808" y="2782"/>
                    <a:pt x="7358" y="1297"/>
                  </a:cubicBezTo>
                  <a:cubicBezTo>
                    <a:pt x="7120" y="521"/>
                    <a:pt x="6397" y="0"/>
                    <a:pt x="5618"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1"/>
            <p:cNvSpPr/>
            <p:nvPr/>
          </p:nvSpPr>
          <p:spPr>
            <a:xfrm>
              <a:off x="3255247" y="703180"/>
              <a:ext cx="1096842" cy="810644"/>
            </a:xfrm>
            <a:custGeom>
              <a:avLst/>
              <a:gdLst/>
              <a:ahLst/>
              <a:cxnLst/>
              <a:rect l="l" t="t" r="r" b="b"/>
              <a:pathLst>
                <a:path w="8029" h="5934" extrusionOk="0">
                  <a:moveTo>
                    <a:pt x="5713" y="70"/>
                  </a:moveTo>
                  <a:cubicBezTo>
                    <a:pt x="6478" y="70"/>
                    <a:pt x="7187" y="576"/>
                    <a:pt x="7425" y="1345"/>
                  </a:cubicBezTo>
                  <a:cubicBezTo>
                    <a:pt x="8028" y="3347"/>
                    <a:pt x="6161" y="5167"/>
                    <a:pt x="4082" y="5866"/>
                  </a:cubicBezTo>
                  <a:cubicBezTo>
                    <a:pt x="1974" y="5282"/>
                    <a:pt x="1" y="3558"/>
                    <a:pt x="499" y="1537"/>
                  </a:cubicBezTo>
                  <a:cubicBezTo>
                    <a:pt x="701" y="713"/>
                    <a:pt x="1438" y="167"/>
                    <a:pt x="2233" y="167"/>
                  </a:cubicBezTo>
                  <a:cubicBezTo>
                    <a:pt x="2357" y="167"/>
                    <a:pt x="2492" y="176"/>
                    <a:pt x="2626" y="205"/>
                  </a:cubicBezTo>
                  <a:cubicBezTo>
                    <a:pt x="3555" y="426"/>
                    <a:pt x="3928" y="1297"/>
                    <a:pt x="3928" y="1307"/>
                  </a:cubicBezTo>
                  <a:lnTo>
                    <a:pt x="3958" y="1383"/>
                  </a:lnTo>
                  <a:lnTo>
                    <a:pt x="3986" y="1307"/>
                  </a:lnTo>
                  <a:cubicBezTo>
                    <a:pt x="3996" y="1297"/>
                    <a:pt x="4322" y="406"/>
                    <a:pt x="5231" y="138"/>
                  </a:cubicBezTo>
                  <a:cubicBezTo>
                    <a:pt x="5392" y="92"/>
                    <a:pt x="5554" y="70"/>
                    <a:pt x="5713" y="70"/>
                  </a:cubicBezTo>
                  <a:close/>
                  <a:moveTo>
                    <a:pt x="5709" y="0"/>
                  </a:moveTo>
                  <a:cubicBezTo>
                    <a:pt x="5544" y="0"/>
                    <a:pt x="5377" y="23"/>
                    <a:pt x="5212" y="71"/>
                  </a:cubicBezTo>
                  <a:cubicBezTo>
                    <a:pt x="4417" y="301"/>
                    <a:pt x="4053" y="990"/>
                    <a:pt x="3958" y="1211"/>
                  </a:cubicBezTo>
                  <a:cubicBezTo>
                    <a:pt x="3843" y="1000"/>
                    <a:pt x="3449" y="330"/>
                    <a:pt x="2636" y="147"/>
                  </a:cubicBezTo>
                  <a:cubicBezTo>
                    <a:pt x="2498" y="115"/>
                    <a:pt x="2360" y="99"/>
                    <a:pt x="2224" y="99"/>
                  </a:cubicBezTo>
                  <a:cubicBezTo>
                    <a:pt x="1403" y="99"/>
                    <a:pt x="647" y="671"/>
                    <a:pt x="442" y="1518"/>
                  </a:cubicBezTo>
                  <a:cubicBezTo>
                    <a:pt x="241" y="2312"/>
                    <a:pt x="452" y="3213"/>
                    <a:pt x="1016" y="3989"/>
                  </a:cubicBezTo>
                  <a:cubicBezTo>
                    <a:pt x="1467" y="4611"/>
                    <a:pt x="2367" y="5464"/>
                    <a:pt x="4072" y="5933"/>
                  </a:cubicBezTo>
                  <a:lnTo>
                    <a:pt x="4092" y="5933"/>
                  </a:lnTo>
                  <a:cubicBezTo>
                    <a:pt x="5768" y="5368"/>
                    <a:pt x="6621" y="4477"/>
                    <a:pt x="7042" y="3826"/>
                  </a:cubicBezTo>
                  <a:cubicBezTo>
                    <a:pt x="7559" y="3021"/>
                    <a:pt x="7722" y="2111"/>
                    <a:pt x="7483" y="1326"/>
                  </a:cubicBezTo>
                  <a:cubicBezTo>
                    <a:pt x="7237" y="525"/>
                    <a:pt x="6499" y="0"/>
                    <a:pt x="570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1"/>
            <p:cNvSpPr/>
            <p:nvPr/>
          </p:nvSpPr>
          <p:spPr>
            <a:xfrm>
              <a:off x="2798699" y="923803"/>
              <a:ext cx="392617" cy="320350"/>
            </a:xfrm>
            <a:custGeom>
              <a:avLst/>
              <a:gdLst/>
              <a:ahLst/>
              <a:cxnLst/>
              <a:rect l="l" t="t" r="r" b="b"/>
              <a:pathLst>
                <a:path w="2874" h="2345" extrusionOk="0">
                  <a:moveTo>
                    <a:pt x="1960" y="1"/>
                  </a:moveTo>
                  <a:cubicBezTo>
                    <a:pt x="1837" y="1"/>
                    <a:pt x="1713" y="34"/>
                    <a:pt x="1600" y="103"/>
                  </a:cubicBezTo>
                  <a:cubicBezTo>
                    <a:pt x="1284" y="295"/>
                    <a:pt x="1265" y="669"/>
                    <a:pt x="1265" y="669"/>
                  </a:cubicBezTo>
                  <a:cubicBezTo>
                    <a:pt x="1265" y="669"/>
                    <a:pt x="1049" y="400"/>
                    <a:pt x="697" y="400"/>
                  </a:cubicBezTo>
                  <a:cubicBezTo>
                    <a:pt x="685" y="400"/>
                    <a:pt x="673" y="400"/>
                    <a:pt x="661" y="401"/>
                  </a:cubicBezTo>
                  <a:cubicBezTo>
                    <a:pt x="288" y="420"/>
                    <a:pt x="0" y="746"/>
                    <a:pt x="9" y="1119"/>
                  </a:cubicBezTo>
                  <a:cubicBezTo>
                    <a:pt x="28" y="1699"/>
                    <a:pt x="623" y="2345"/>
                    <a:pt x="1765" y="2345"/>
                  </a:cubicBezTo>
                  <a:cubicBezTo>
                    <a:pt x="1774" y="2345"/>
                    <a:pt x="1782" y="2345"/>
                    <a:pt x="1791" y="2345"/>
                  </a:cubicBezTo>
                  <a:cubicBezTo>
                    <a:pt x="2740" y="1693"/>
                    <a:pt x="2874" y="812"/>
                    <a:pt x="2548" y="324"/>
                  </a:cubicBezTo>
                  <a:cubicBezTo>
                    <a:pt x="2417" y="117"/>
                    <a:pt x="2191" y="1"/>
                    <a:pt x="1960"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1"/>
            <p:cNvSpPr/>
            <p:nvPr/>
          </p:nvSpPr>
          <p:spPr>
            <a:xfrm>
              <a:off x="2793372" y="919158"/>
              <a:ext cx="407098" cy="330323"/>
            </a:xfrm>
            <a:custGeom>
              <a:avLst/>
              <a:gdLst/>
              <a:ahLst/>
              <a:cxnLst/>
              <a:rect l="l" t="t" r="r" b="b"/>
              <a:pathLst>
                <a:path w="2980" h="2418" extrusionOk="0">
                  <a:moveTo>
                    <a:pt x="2004" y="67"/>
                  </a:moveTo>
                  <a:cubicBezTo>
                    <a:pt x="2221" y="67"/>
                    <a:pt x="2434" y="175"/>
                    <a:pt x="2558" y="367"/>
                  </a:cubicBezTo>
                  <a:cubicBezTo>
                    <a:pt x="2980" y="1029"/>
                    <a:pt x="2491" y="1881"/>
                    <a:pt x="1821" y="2351"/>
                  </a:cubicBezTo>
                  <a:lnTo>
                    <a:pt x="1811" y="2351"/>
                  </a:lnTo>
                  <a:cubicBezTo>
                    <a:pt x="997" y="2351"/>
                    <a:pt x="106" y="1929"/>
                    <a:pt x="78" y="1153"/>
                  </a:cubicBezTo>
                  <a:cubicBezTo>
                    <a:pt x="68" y="789"/>
                    <a:pt x="346" y="482"/>
                    <a:pt x="700" y="463"/>
                  </a:cubicBezTo>
                  <a:cubicBezTo>
                    <a:pt x="712" y="462"/>
                    <a:pt x="723" y="462"/>
                    <a:pt x="735" y="462"/>
                  </a:cubicBezTo>
                  <a:cubicBezTo>
                    <a:pt x="1069" y="462"/>
                    <a:pt x="1275" y="722"/>
                    <a:pt x="1275" y="722"/>
                  </a:cubicBezTo>
                  <a:lnTo>
                    <a:pt x="1332" y="789"/>
                  </a:lnTo>
                  <a:lnTo>
                    <a:pt x="1332" y="703"/>
                  </a:lnTo>
                  <a:cubicBezTo>
                    <a:pt x="1332" y="703"/>
                    <a:pt x="1361" y="348"/>
                    <a:pt x="1658" y="166"/>
                  </a:cubicBezTo>
                  <a:cubicBezTo>
                    <a:pt x="1766" y="99"/>
                    <a:pt x="1885" y="67"/>
                    <a:pt x="2004" y="67"/>
                  </a:cubicBezTo>
                  <a:close/>
                  <a:moveTo>
                    <a:pt x="2002" y="0"/>
                  </a:moveTo>
                  <a:cubicBezTo>
                    <a:pt x="1873" y="0"/>
                    <a:pt x="1743" y="35"/>
                    <a:pt x="1629" y="109"/>
                  </a:cubicBezTo>
                  <a:cubicBezTo>
                    <a:pt x="1380" y="262"/>
                    <a:pt x="1304" y="511"/>
                    <a:pt x="1285" y="626"/>
                  </a:cubicBezTo>
                  <a:cubicBezTo>
                    <a:pt x="1192" y="542"/>
                    <a:pt x="1000" y="396"/>
                    <a:pt x="726" y="396"/>
                  </a:cubicBezTo>
                  <a:cubicBezTo>
                    <a:pt x="718" y="396"/>
                    <a:pt x="709" y="396"/>
                    <a:pt x="700" y="396"/>
                  </a:cubicBezTo>
                  <a:cubicBezTo>
                    <a:pt x="307" y="416"/>
                    <a:pt x="1" y="750"/>
                    <a:pt x="10" y="1153"/>
                  </a:cubicBezTo>
                  <a:cubicBezTo>
                    <a:pt x="29" y="1469"/>
                    <a:pt x="202" y="1785"/>
                    <a:pt x="489" y="2015"/>
                  </a:cubicBezTo>
                  <a:cubicBezTo>
                    <a:pt x="729" y="2197"/>
                    <a:pt x="1140" y="2417"/>
                    <a:pt x="1811" y="2417"/>
                  </a:cubicBezTo>
                  <a:lnTo>
                    <a:pt x="1840" y="2417"/>
                  </a:lnTo>
                  <a:lnTo>
                    <a:pt x="1849" y="2408"/>
                  </a:lnTo>
                  <a:cubicBezTo>
                    <a:pt x="2405" y="2025"/>
                    <a:pt x="2626" y="1603"/>
                    <a:pt x="2721" y="1316"/>
                  </a:cubicBezTo>
                  <a:cubicBezTo>
                    <a:pt x="2826" y="961"/>
                    <a:pt x="2788" y="607"/>
                    <a:pt x="2616" y="339"/>
                  </a:cubicBezTo>
                  <a:cubicBezTo>
                    <a:pt x="2479" y="121"/>
                    <a:pt x="2241" y="0"/>
                    <a:pt x="200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1"/>
            <p:cNvSpPr/>
            <p:nvPr/>
          </p:nvSpPr>
          <p:spPr>
            <a:xfrm>
              <a:off x="4406860" y="923803"/>
              <a:ext cx="392754" cy="320350"/>
            </a:xfrm>
            <a:custGeom>
              <a:avLst/>
              <a:gdLst/>
              <a:ahLst/>
              <a:cxnLst/>
              <a:rect l="l" t="t" r="r" b="b"/>
              <a:pathLst>
                <a:path w="2875" h="2345" extrusionOk="0">
                  <a:moveTo>
                    <a:pt x="912" y="1"/>
                  </a:moveTo>
                  <a:cubicBezTo>
                    <a:pt x="683" y="1"/>
                    <a:pt x="458" y="117"/>
                    <a:pt x="326" y="324"/>
                  </a:cubicBezTo>
                  <a:cubicBezTo>
                    <a:pt x="1" y="812"/>
                    <a:pt x="135" y="1693"/>
                    <a:pt x="1083" y="2345"/>
                  </a:cubicBezTo>
                  <a:cubicBezTo>
                    <a:pt x="1092" y="2345"/>
                    <a:pt x="1101" y="2345"/>
                    <a:pt x="1109" y="2345"/>
                  </a:cubicBezTo>
                  <a:cubicBezTo>
                    <a:pt x="2242" y="2345"/>
                    <a:pt x="2846" y="1699"/>
                    <a:pt x="2865" y="1119"/>
                  </a:cubicBezTo>
                  <a:cubicBezTo>
                    <a:pt x="2874" y="746"/>
                    <a:pt x="2587" y="420"/>
                    <a:pt x="2214" y="401"/>
                  </a:cubicBezTo>
                  <a:cubicBezTo>
                    <a:pt x="2202" y="400"/>
                    <a:pt x="2190" y="400"/>
                    <a:pt x="2178" y="400"/>
                  </a:cubicBezTo>
                  <a:cubicBezTo>
                    <a:pt x="1825" y="400"/>
                    <a:pt x="1610" y="669"/>
                    <a:pt x="1610" y="669"/>
                  </a:cubicBezTo>
                  <a:cubicBezTo>
                    <a:pt x="1610" y="669"/>
                    <a:pt x="1582" y="295"/>
                    <a:pt x="1265" y="103"/>
                  </a:cubicBezTo>
                  <a:cubicBezTo>
                    <a:pt x="1156" y="34"/>
                    <a:pt x="1033" y="1"/>
                    <a:pt x="912"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1"/>
            <p:cNvSpPr/>
            <p:nvPr/>
          </p:nvSpPr>
          <p:spPr>
            <a:xfrm>
              <a:off x="4396341" y="919158"/>
              <a:ext cx="408464" cy="330323"/>
            </a:xfrm>
            <a:custGeom>
              <a:avLst/>
              <a:gdLst/>
              <a:ahLst/>
              <a:cxnLst/>
              <a:rect l="l" t="t" r="r" b="b"/>
              <a:pathLst>
                <a:path w="2990" h="2418" extrusionOk="0">
                  <a:moveTo>
                    <a:pt x="984" y="67"/>
                  </a:moveTo>
                  <a:cubicBezTo>
                    <a:pt x="1101" y="67"/>
                    <a:pt x="1218" y="99"/>
                    <a:pt x="1323" y="166"/>
                  </a:cubicBezTo>
                  <a:cubicBezTo>
                    <a:pt x="1629" y="348"/>
                    <a:pt x="1649" y="703"/>
                    <a:pt x="1649" y="703"/>
                  </a:cubicBezTo>
                  <a:lnTo>
                    <a:pt x="1659" y="789"/>
                  </a:lnTo>
                  <a:lnTo>
                    <a:pt x="1716" y="722"/>
                  </a:lnTo>
                  <a:cubicBezTo>
                    <a:pt x="1716" y="722"/>
                    <a:pt x="1922" y="462"/>
                    <a:pt x="2256" y="462"/>
                  </a:cubicBezTo>
                  <a:cubicBezTo>
                    <a:pt x="2267" y="462"/>
                    <a:pt x="2279" y="462"/>
                    <a:pt x="2291" y="463"/>
                  </a:cubicBezTo>
                  <a:cubicBezTo>
                    <a:pt x="2645" y="482"/>
                    <a:pt x="2923" y="789"/>
                    <a:pt x="2904" y="1153"/>
                  </a:cubicBezTo>
                  <a:cubicBezTo>
                    <a:pt x="2885" y="1929"/>
                    <a:pt x="1993" y="2351"/>
                    <a:pt x="1170" y="2351"/>
                  </a:cubicBezTo>
                  <a:cubicBezTo>
                    <a:pt x="490" y="1881"/>
                    <a:pt x="1" y="1029"/>
                    <a:pt x="422" y="367"/>
                  </a:cubicBezTo>
                  <a:cubicBezTo>
                    <a:pt x="553" y="175"/>
                    <a:pt x="768" y="67"/>
                    <a:pt x="984" y="67"/>
                  </a:cubicBezTo>
                  <a:close/>
                  <a:moveTo>
                    <a:pt x="989" y="0"/>
                  </a:moveTo>
                  <a:cubicBezTo>
                    <a:pt x="750" y="0"/>
                    <a:pt x="512" y="121"/>
                    <a:pt x="375" y="339"/>
                  </a:cubicBezTo>
                  <a:cubicBezTo>
                    <a:pt x="202" y="607"/>
                    <a:pt x="164" y="961"/>
                    <a:pt x="269" y="1316"/>
                  </a:cubicBezTo>
                  <a:cubicBezTo>
                    <a:pt x="356" y="1603"/>
                    <a:pt x="576" y="2025"/>
                    <a:pt x="1141" y="2408"/>
                  </a:cubicBezTo>
                  <a:lnTo>
                    <a:pt x="1150" y="2417"/>
                  </a:lnTo>
                  <a:lnTo>
                    <a:pt x="1180" y="2417"/>
                  </a:lnTo>
                  <a:cubicBezTo>
                    <a:pt x="1850" y="2417"/>
                    <a:pt x="2262" y="2197"/>
                    <a:pt x="2492" y="2015"/>
                  </a:cubicBezTo>
                  <a:cubicBezTo>
                    <a:pt x="2789" y="1785"/>
                    <a:pt x="2961" y="1469"/>
                    <a:pt x="2970" y="1153"/>
                  </a:cubicBezTo>
                  <a:cubicBezTo>
                    <a:pt x="2990" y="750"/>
                    <a:pt x="2683" y="416"/>
                    <a:pt x="2291" y="396"/>
                  </a:cubicBezTo>
                  <a:cubicBezTo>
                    <a:pt x="2282" y="396"/>
                    <a:pt x="2273" y="396"/>
                    <a:pt x="2264" y="396"/>
                  </a:cubicBezTo>
                  <a:cubicBezTo>
                    <a:pt x="1990" y="396"/>
                    <a:pt x="1790" y="542"/>
                    <a:pt x="1706" y="626"/>
                  </a:cubicBezTo>
                  <a:cubicBezTo>
                    <a:pt x="1687" y="511"/>
                    <a:pt x="1610" y="262"/>
                    <a:pt x="1361" y="109"/>
                  </a:cubicBezTo>
                  <a:cubicBezTo>
                    <a:pt x="1247" y="35"/>
                    <a:pt x="1118" y="0"/>
                    <a:pt x="98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709" name="Google Shape;709;p56"/>
          <p:cNvGrpSpPr/>
          <p:nvPr/>
        </p:nvGrpSpPr>
        <p:grpSpPr>
          <a:xfrm>
            <a:off x="134540" y="329207"/>
            <a:ext cx="7232455" cy="4701496"/>
            <a:chOff x="134540" y="329207"/>
            <a:chExt cx="7232455" cy="4701496"/>
          </a:xfrm>
        </p:grpSpPr>
        <p:sp>
          <p:nvSpPr>
            <p:cNvPr id="710" name="Google Shape;710;p56"/>
            <p:cNvSpPr/>
            <p:nvPr/>
          </p:nvSpPr>
          <p:spPr>
            <a:xfrm>
              <a:off x="5005968" y="333489"/>
              <a:ext cx="2355776" cy="2117602"/>
            </a:xfrm>
            <a:custGeom>
              <a:avLst/>
              <a:gdLst/>
              <a:ahLst/>
              <a:cxnLst/>
              <a:rect l="l" t="t" r="r" b="b"/>
              <a:pathLst>
                <a:path w="17052" h="15328" extrusionOk="0">
                  <a:moveTo>
                    <a:pt x="8527" y="1"/>
                  </a:moveTo>
                  <a:cubicBezTo>
                    <a:pt x="5184" y="1"/>
                    <a:pt x="2112" y="2204"/>
                    <a:pt x="1159" y="5579"/>
                  </a:cubicBezTo>
                  <a:cubicBezTo>
                    <a:pt x="0" y="9649"/>
                    <a:pt x="2366" y="13883"/>
                    <a:pt x="6437" y="15033"/>
                  </a:cubicBezTo>
                  <a:cubicBezTo>
                    <a:pt x="7138" y="15232"/>
                    <a:pt x="7843" y="15327"/>
                    <a:pt x="8537" y="15327"/>
                  </a:cubicBezTo>
                  <a:cubicBezTo>
                    <a:pt x="11874" y="15327"/>
                    <a:pt x="14942" y="13125"/>
                    <a:pt x="15902" y="9755"/>
                  </a:cubicBezTo>
                  <a:cubicBezTo>
                    <a:pt x="17051" y="5684"/>
                    <a:pt x="14685" y="1450"/>
                    <a:pt x="10614" y="291"/>
                  </a:cubicBezTo>
                  <a:cubicBezTo>
                    <a:pt x="9918" y="94"/>
                    <a:pt x="9216" y="1"/>
                    <a:pt x="8527"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1" name="Google Shape;711;p56"/>
            <p:cNvSpPr/>
            <p:nvPr/>
          </p:nvSpPr>
          <p:spPr>
            <a:xfrm>
              <a:off x="5084024" y="329207"/>
              <a:ext cx="2282970" cy="2127548"/>
            </a:xfrm>
            <a:custGeom>
              <a:avLst/>
              <a:gdLst/>
              <a:ahLst/>
              <a:cxnLst/>
              <a:rect l="l" t="t" r="r" b="b"/>
              <a:pathLst>
                <a:path w="16525" h="15400" extrusionOk="0">
                  <a:moveTo>
                    <a:pt x="7961" y="63"/>
                  </a:moveTo>
                  <a:cubicBezTo>
                    <a:pt x="8650" y="63"/>
                    <a:pt x="9349" y="159"/>
                    <a:pt x="10049" y="360"/>
                  </a:cubicBezTo>
                  <a:cubicBezTo>
                    <a:pt x="14091" y="1510"/>
                    <a:pt x="16448" y="5734"/>
                    <a:pt x="15298" y="9776"/>
                  </a:cubicBezTo>
                  <a:cubicBezTo>
                    <a:pt x="14743" y="11740"/>
                    <a:pt x="13459" y="13369"/>
                    <a:pt x="11677" y="14355"/>
                  </a:cubicBezTo>
                  <a:cubicBezTo>
                    <a:pt x="10523" y="15000"/>
                    <a:pt x="9253" y="15328"/>
                    <a:pt x="7969" y="15328"/>
                  </a:cubicBezTo>
                  <a:cubicBezTo>
                    <a:pt x="7272" y="15328"/>
                    <a:pt x="6570" y="15231"/>
                    <a:pt x="5882" y="15036"/>
                  </a:cubicBezTo>
                  <a:cubicBezTo>
                    <a:pt x="3918" y="14480"/>
                    <a:pt x="2290" y="13196"/>
                    <a:pt x="1303" y="11415"/>
                  </a:cubicBezTo>
                  <a:cubicBezTo>
                    <a:pt x="307" y="9633"/>
                    <a:pt x="67" y="7573"/>
                    <a:pt x="623" y="5619"/>
                  </a:cubicBezTo>
                  <a:cubicBezTo>
                    <a:pt x="1571" y="2257"/>
                    <a:pt x="4636" y="63"/>
                    <a:pt x="7961" y="63"/>
                  </a:cubicBezTo>
                  <a:close/>
                  <a:moveTo>
                    <a:pt x="7964" y="0"/>
                  </a:moveTo>
                  <a:cubicBezTo>
                    <a:pt x="4609" y="0"/>
                    <a:pt x="1517" y="2217"/>
                    <a:pt x="556" y="5600"/>
                  </a:cubicBezTo>
                  <a:cubicBezTo>
                    <a:pt x="0" y="7573"/>
                    <a:pt x="240" y="9652"/>
                    <a:pt x="1245" y="11443"/>
                  </a:cubicBezTo>
                  <a:cubicBezTo>
                    <a:pt x="2242" y="13244"/>
                    <a:pt x="3880" y="14537"/>
                    <a:pt x="5862" y="15102"/>
                  </a:cubicBezTo>
                  <a:cubicBezTo>
                    <a:pt x="6562" y="15294"/>
                    <a:pt x="7271" y="15400"/>
                    <a:pt x="7970" y="15400"/>
                  </a:cubicBezTo>
                  <a:cubicBezTo>
                    <a:pt x="9273" y="15400"/>
                    <a:pt x="10547" y="15064"/>
                    <a:pt x="11716" y="14412"/>
                  </a:cubicBezTo>
                  <a:cubicBezTo>
                    <a:pt x="13507" y="13416"/>
                    <a:pt x="14800" y="11779"/>
                    <a:pt x="15365" y="9795"/>
                  </a:cubicBezTo>
                  <a:cubicBezTo>
                    <a:pt x="16524" y="5715"/>
                    <a:pt x="14149" y="1452"/>
                    <a:pt x="10058" y="293"/>
                  </a:cubicBezTo>
                  <a:cubicBezTo>
                    <a:pt x="9360" y="95"/>
                    <a:pt x="8656" y="0"/>
                    <a:pt x="796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2" name="Google Shape;712;p56"/>
            <p:cNvSpPr/>
            <p:nvPr/>
          </p:nvSpPr>
          <p:spPr>
            <a:xfrm>
              <a:off x="5232125" y="536575"/>
              <a:ext cx="1904570" cy="1711848"/>
            </a:xfrm>
            <a:custGeom>
              <a:avLst/>
              <a:gdLst/>
              <a:ahLst/>
              <a:cxnLst/>
              <a:rect l="l" t="t" r="r" b="b"/>
              <a:pathLst>
                <a:path w="13786" h="12391" extrusionOk="0">
                  <a:moveTo>
                    <a:pt x="6884" y="0"/>
                  </a:moveTo>
                  <a:cubicBezTo>
                    <a:pt x="4185" y="0"/>
                    <a:pt x="1708" y="1781"/>
                    <a:pt x="930" y="4501"/>
                  </a:cubicBezTo>
                  <a:cubicBezTo>
                    <a:pt x="1" y="7796"/>
                    <a:pt x="1908" y="11226"/>
                    <a:pt x="5203" y="12155"/>
                  </a:cubicBezTo>
                  <a:cubicBezTo>
                    <a:pt x="5766" y="12314"/>
                    <a:pt x="6333" y="12390"/>
                    <a:pt x="6891" y="12390"/>
                  </a:cubicBezTo>
                  <a:cubicBezTo>
                    <a:pt x="9590" y="12390"/>
                    <a:pt x="12077" y="10614"/>
                    <a:pt x="12847" y="7883"/>
                  </a:cubicBezTo>
                  <a:cubicBezTo>
                    <a:pt x="13786" y="4597"/>
                    <a:pt x="11870" y="1167"/>
                    <a:pt x="8584" y="239"/>
                  </a:cubicBezTo>
                  <a:cubicBezTo>
                    <a:pt x="8017" y="77"/>
                    <a:pt x="7446" y="0"/>
                    <a:pt x="6884" y="0"/>
                  </a:cubicBezTo>
                  <a:close/>
                </a:path>
              </a:pathLst>
            </a:custGeom>
            <a:solidFill>
              <a:srgbClr val="F2C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3" name="Google Shape;713;p56"/>
            <p:cNvSpPr/>
            <p:nvPr/>
          </p:nvSpPr>
          <p:spPr>
            <a:xfrm>
              <a:off x="5293050" y="532016"/>
              <a:ext cx="1847513" cy="1720966"/>
            </a:xfrm>
            <a:custGeom>
              <a:avLst/>
              <a:gdLst/>
              <a:ahLst/>
              <a:cxnLst/>
              <a:rect l="l" t="t" r="r" b="b"/>
              <a:pathLst>
                <a:path w="13373" h="12457" extrusionOk="0">
                  <a:moveTo>
                    <a:pt x="6438" y="70"/>
                  </a:moveTo>
                  <a:cubicBezTo>
                    <a:pt x="7003" y="70"/>
                    <a:pt x="7568" y="147"/>
                    <a:pt x="8134" y="300"/>
                  </a:cubicBezTo>
                  <a:cubicBezTo>
                    <a:pt x="11400" y="1230"/>
                    <a:pt x="13306" y="4640"/>
                    <a:pt x="12377" y="7906"/>
                  </a:cubicBezTo>
                  <a:cubicBezTo>
                    <a:pt x="11607" y="10623"/>
                    <a:pt x="9130" y="12391"/>
                    <a:pt x="6443" y="12391"/>
                  </a:cubicBezTo>
                  <a:cubicBezTo>
                    <a:pt x="5890" y="12391"/>
                    <a:pt x="5329" y="12316"/>
                    <a:pt x="4771" y="12159"/>
                  </a:cubicBezTo>
                  <a:cubicBezTo>
                    <a:pt x="3181" y="11709"/>
                    <a:pt x="1869" y="10665"/>
                    <a:pt x="1073" y="9228"/>
                  </a:cubicBezTo>
                  <a:cubicBezTo>
                    <a:pt x="269" y="7791"/>
                    <a:pt x="77" y="6134"/>
                    <a:pt x="518" y="4544"/>
                  </a:cubicBezTo>
                  <a:cubicBezTo>
                    <a:pt x="968" y="2963"/>
                    <a:pt x="2012" y="1651"/>
                    <a:pt x="3449" y="846"/>
                  </a:cubicBezTo>
                  <a:cubicBezTo>
                    <a:pt x="4379" y="329"/>
                    <a:pt x="5403" y="70"/>
                    <a:pt x="6438" y="70"/>
                  </a:cubicBezTo>
                  <a:close/>
                  <a:moveTo>
                    <a:pt x="6439" y="0"/>
                  </a:moveTo>
                  <a:cubicBezTo>
                    <a:pt x="5391" y="0"/>
                    <a:pt x="4353" y="268"/>
                    <a:pt x="3411" y="789"/>
                  </a:cubicBezTo>
                  <a:cubicBezTo>
                    <a:pt x="1965" y="1603"/>
                    <a:pt x="911" y="2935"/>
                    <a:pt x="460" y="4534"/>
                  </a:cubicBezTo>
                  <a:cubicBezTo>
                    <a:pt x="1" y="6134"/>
                    <a:pt x="202" y="7810"/>
                    <a:pt x="1016" y="9266"/>
                  </a:cubicBezTo>
                  <a:cubicBezTo>
                    <a:pt x="1821" y="10713"/>
                    <a:pt x="3152" y="11767"/>
                    <a:pt x="4752" y="12216"/>
                  </a:cubicBezTo>
                  <a:cubicBezTo>
                    <a:pt x="5317" y="12380"/>
                    <a:pt x="5882" y="12456"/>
                    <a:pt x="6448" y="12456"/>
                  </a:cubicBezTo>
                  <a:cubicBezTo>
                    <a:pt x="9158" y="12456"/>
                    <a:pt x="11659" y="10665"/>
                    <a:pt x="12444" y="7925"/>
                  </a:cubicBezTo>
                  <a:cubicBezTo>
                    <a:pt x="13373" y="4630"/>
                    <a:pt x="11448" y="1172"/>
                    <a:pt x="8153" y="243"/>
                  </a:cubicBezTo>
                  <a:cubicBezTo>
                    <a:pt x="7588" y="80"/>
                    <a:pt x="7012" y="0"/>
                    <a:pt x="643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4" name="Google Shape;714;p56"/>
            <p:cNvSpPr/>
            <p:nvPr/>
          </p:nvSpPr>
          <p:spPr>
            <a:xfrm>
              <a:off x="5396251" y="684399"/>
              <a:ext cx="1574938" cy="1415787"/>
            </a:xfrm>
            <a:custGeom>
              <a:avLst/>
              <a:gdLst/>
              <a:ahLst/>
              <a:cxnLst/>
              <a:rect l="l" t="t" r="r" b="b"/>
              <a:pathLst>
                <a:path w="11400" h="10248" extrusionOk="0">
                  <a:moveTo>
                    <a:pt x="5707" y="0"/>
                  </a:moveTo>
                  <a:cubicBezTo>
                    <a:pt x="3471" y="0"/>
                    <a:pt x="1412" y="1472"/>
                    <a:pt x="777" y="3728"/>
                  </a:cubicBezTo>
                  <a:cubicBezTo>
                    <a:pt x="1" y="6449"/>
                    <a:pt x="1582" y="9284"/>
                    <a:pt x="4302" y="10051"/>
                  </a:cubicBezTo>
                  <a:cubicBezTo>
                    <a:pt x="4771" y="10184"/>
                    <a:pt x="5243" y="10248"/>
                    <a:pt x="5707" y="10248"/>
                  </a:cubicBezTo>
                  <a:cubicBezTo>
                    <a:pt x="7938" y="10248"/>
                    <a:pt x="9992" y="8777"/>
                    <a:pt x="10634" y="6525"/>
                  </a:cubicBezTo>
                  <a:cubicBezTo>
                    <a:pt x="11400" y="3805"/>
                    <a:pt x="9820" y="970"/>
                    <a:pt x="7099" y="193"/>
                  </a:cubicBezTo>
                  <a:cubicBezTo>
                    <a:pt x="6635" y="62"/>
                    <a:pt x="6167" y="0"/>
                    <a:pt x="5707"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5" name="Google Shape;715;p56"/>
            <p:cNvSpPr/>
            <p:nvPr/>
          </p:nvSpPr>
          <p:spPr>
            <a:xfrm>
              <a:off x="5446539" y="679978"/>
              <a:ext cx="1519401" cy="1424767"/>
            </a:xfrm>
            <a:custGeom>
              <a:avLst/>
              <a:gdLst/>
              <a:ahLst/>
              <a:cxnLst/>
              <a:rect l="l" t="t" r="r" b="b"/>
              <a:pathLst>
                <a:path w="10998" h="10313" extrusionOk="0">
                  <a:moveTo>
                    <a:pt x="5327" y="63"/>
                  </a:moveTo>
                  <a:cubicBezTo>
                    <a:pt x="5796" y="63"/>
                    <a:pt x="6265" y="129"/>
                    <a:pt x="6725" y="264"/>
                  </a:cubicBezTo>
                  <a:cubicBezTo>
                    <a:pt x="9427" y="1030"/>
                    <a:pt x="10998" y="3846"/>
                    <a:pt x="10231" y="6547"/>
                  </a:cubicBezTo>
                  <a:cubicBezTo>
                    <a:pt x="9596" y="8785"/>
                    <a:pt x="7554" y="10248"/>
                    <a:pt x="5337" y="10248"/>
                  </a:cubicBezTo>
                  <a:cubicBezTo>
                    <a:pt x="4877" y="10248"/>
                    <a:pt x="4411" y="10185"/>
                    <a:pt x="3947" y="10053"/>
                  </a:cubicBezTo>
                  <a:cubicBezTo>
                    <a:pt x="2645" y="9680"/>
                    <a:pt x="1553" y="8827"/>
                    <a:pt x="892" y="7640"/>
                  </a:cubicBezTo>
                  <a:cubicBezTo>
                    <a:pt x="231" y="6452"/>
                    <a:pt x="68" y="5072"/>
                    <a:pt x="441" y="3770"/>
                  </a:cubicBezTo>
                  <a:cubicBezTo>
                    <a:pt x="815" y="2458"/>
                    <a:pt x="1667" y="1375"/>
                    <a:pt x="2855" y="714"/>
                  </a:cubicBezTo>
                  <a:cubicBezTo>
                    <a:pt x="3622" y="283"/>
                    <a:pt x="4475" y="63"/>
                    <a:pt x="5327" y="63"/>
                  </a:cubicBezTo>
                  <a:close/>
                  <a:moveTo>
                    <a:pt x="5334" y="0"/>
                  </a:moveTo>
                  <a:cubicBezTo>
                    <a:pt x="4464" y="0"/>
                    <a:pt x="3603" y="222"/>
                    <a:pt x="2827" y="657"/>
                  </a:cubicBezTo>
                  <a:cubicBezTo>
                    <a:pt x="1620" y="1327"/>
                    <a:pt x="758" y="2428"/>
                    <a:pt x="375" y="3750"/>
                  </a:cubicBezTo>
                  <a:cubicBezTo>
                    <a:pt x="1" y="5072"/>
                    <a:pt x="164" y="6471"/>
                    <a:pt x="834" y="7669"/>
                  </a:cubicBezTo>
                  <a:cubicBezTo>
                    <a:pt x="1505" y="8876"/>
                    <a:pt x="2606" y="9747"/>
                    <a:pt x="3928" y="10121"/>
                  </a:cubicBezTo>
                  <a:cubicBezTo>
                    <a:pt x="4398" y="10255"/>
                    <a:pt x="4867" y="10312"/>
                    <a:pt x="5337" y="10312"/>
                  </a:cubicBezTo>
                  <a:cubicBezTo>
                    <a:pt x="7587" y="10312"/>
                    <a:pt x="9656" y="8827"/>
                    <a:pt x="10299" y="6567"/>
                  </a:cubicBezTo>
                  <a:cubicBezTo>
                    <a:pt x="10672" y="5245"/>
                    <a:pt x="10509" y="3846"/>
                    <a:pt x="9839" y="2649"/>
                  </a:cubicBezTo>
                  <a:cubicBezTo>
                    <a:pt x="9168" y="1442"/>
                    <a:pt x="8066" y="570"/>
                    <a:pt x="6744" y="197"/>
                  </a:cubicBezTo>
                  <a:cubicBezTo>
                    <a:pt x="6280" y="65"/>
                    <a:pt x="5806" y="0"/>
                    <a:pt x="533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6" name="Google Shape;716;p56"/>
            <p:cNvSpPr/>
            <p:nvPr/>
          </p:nvSpPr>
          <p:spPr>
            <a:xfrm>
              <a:off x="5667584" y="1354167"/>
              <a:ext cx="205295" cy="135251"/>
            </a:xfrm>
            <a:custGeom>
              <a:avLst/>
              <a:gdLst/>
              <a:ahLst/>
              <a:cxnLst/>
              <a:rect l="l" t="t" r="r" b="b"/>
              <a:pathLst>
                <a:path w="1486" h="979" extrusionOk="0">
                  <a:moveTo>
                    <a:pt x="599" y="0"/>
                  </a:moveTo>
                  <a:cubicBezTo>
                    <a:pt x="339" y="0"/>
                    <a:pt x="127" y="112"/>
                    <a:pt x="77" y="298"/>
                  </a:cubicBezTo>
                  <a:cubicBezTo>
                    <a:pt x="1" y="547"/>
                    <a:pt x="250" y="834"/>
                    <a:pt x="623" y="939"/>
                  </a:cubicBezTo>
                  <a:cubicBezTo>
                    <a:pt x="715" y="966"/>
                    <a:pt x="807" y="979"/>
                    <a:pt x="894" y="979"/>
                  </a:cubicBezTo>
                  <a:cubicBezTo>
                    <a:pt x="1152" y="979"/>
                    <a:pt x="1368" y="868"/>
                    <a:pt x="1419" y="681"/>
                  </a:cubicBezTo>
                  <a:cubicBezTo>
                    <a:pt x="1485" y="432"/>
                    <a:pt x="1246" y="145"/>
                    <a:pt x="872" y="39"/>
                  </a:cubicBezTo>
                  <a:cubicBezTo>
                    <a:pt x="778" y="13"/>
                    <a:pt x="686" y="0"/>
                    <a:pt x="599"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7" name="Google Shape;717;p56"/>
            <p:cNvSpPr/>
            <p:nvPr/>
          </p:nvSpPr>
          <p:spPr>
            <a:xfrm>
              <a:off x="5724504" y="1100103"/>
              <a:ext cx="229057" cy="140363"/>
            </a:xfrm>
            <a:custGeom>
              <a:avLst/>
              <a:gdLst/>
              <a:ahLst/>
              <a:cxnLst/>
              <a:rect l="l" t="t" r="r" b="b"/>
              <a:pathLst>
                <a:path w="1658" h="1016" extrusionOk="0">
                  <a:moveTo>
                    <a:pt x="773" y="1"/>
                  </a:moveTo>
                  <a:cubicBezTo>
                    <a:pt x="426" y="1"/>
                    <a:pt x="104" y="225"/>
                    <a:pt x="0" y="575"/>
                  </a:cubicBezTo>
                  <a:lnTo>
                    <a:pt x="1533" y="1016"/>
                  </a:lnTo>
                  <a:cubicBezTo>
                    <a:pt x="1658" y="594"/>
                    <a:pt x="1409" y="154"/>
                    <a:pt x="987" y="30"/>
                  </a:cubicBezTo>
                  <a:cubicBezTo>
                    <a:pt x="916" y="10"/>
                    <a:pt x="844" y="1"/>
                    <a:pt x="773"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8" name="Google Shape;718;p56"/>
            <p:cNvSpPr/>
            <p:nvPr/>
          </p:nvSpPr>
          <p:spPr>
            <a:xfrm>
              <a:off x="6474953" y="1312721"/>
              <a:ext cx="227675" cy="139534"/>
            </a:xfrm>
            <a:custGeom>
              <a:avLst/>
              <a:gdLst/>
              <a:ahLst/>
              <a:cxnLst/>
              <a:rect l="l" t="t" r="r" b="b"/>
              <a:pathLst>
                <a:path w="1648" h="1010" extrusionOk="0">
                  <a:moveTo>
                    <a:pt x="757" y="1"/>
                  </a:moveTo>
                  <a:cubicBezTo>
                    <a:pt x="412" y="1"/>
                    <a:pt x="95" y="231"/>
                    <a:pt x="0" y="579"/>
                  </a:cubicBezTo>
                  <a:lnTo>
                    <a:pt x="1533" y="1010"/>
                  </a:lnTo>
                  <a:cubicBezTo>
                    <a:pt x="1648" y="588"/>
                    <a:pt x="1408" y="147"/>
                    <a:pt x="977" y="33"/>
                  </a:cubicBezTo>
                  <a:cubicBezTo>
                    <a:pt x="904" y="11"/>
                    <a:pt x="829" y="1"/>
                    <a:pt x="75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9" name="Google Shape;719;p56"/>
            <p:cNvSpPr/>
            <p:nvPr/>
          </p:nvSpPr>
          <p:spPr>
            <a:xfrm>
              <a:off x="6417896" y="1567200"/>
              <a:ext cx="205295" cy="134008"/>
            </a:xfrm>
            <a:custGeom>
              <a:avLst/>
              <a:gdLst/>
              <a:ahLst/>
              <a:cxnLst/>
              <a:rect l="l" t="t" r="r" b="b"/>
              <a:pathLst>
                <a:path w="1486" h="970" extrusionOk="0">
                  <a:moveTo>
                    <a:pt x="598" y="0"/>
                  </a:moveTo>
                  <a:cubicBezTo>
                    <a:pt x="338" y="0"/>
                    <a:pt x="126" y="112"/>
                    <a:pt x="68" y="298"/>
                  </a:cubicBezTo>
                  <a:cubicBezTo>
                    <a:pt x="1" y="547"/>
                    <a:pt x="241" y="825"/>
                    <a:pt x="614" y="930"/>
                  </a:cubicBezTo>
                  <a:cubicBezTo>
                    <a:pt x="709" y="957"/>
                    <a:pt x="802" y="970"/>
                    <a:pt x="890" y="970"/>
                  </a:cubicBezTo>
                  <a:cubicBezTo>
                    <a:pt x="1149" y="970"/>
                    <a:pt x="1359" y="860"/>
                    <a:pt x="1409" y="681"/>
                  </a:cubicBezTo>
                  <a:cubicBezTo>
                    <a:pt x="1486" y="432"/>
                    <a:pt x="1237" y="145"/>
                    <a:pt x="873" y="40"/>
                  </a:cubicBezTo>
                  <a:cubicBezTo>
                    <a:pt x="779" y="13"/>
                    <a:pt x="686" y="0"/>
                    <a:pt x="598"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0" name="Google Shape;720;p56"/>
            <p:cNvSpPr/>
            <p:nvPr/>
          </p:nvSpPr>
          <p:spPr>
            <a:xfrm>
              <a:off x="6068506" y="1308991"/>
              <a:ext cx="247707" cy="165783"/>
            </a:xfrm>
            <a:custGeom>
              <a:avLst/>
              <a:gdLst/>
              <a:ahLst/>
              <a:cxnLst/>
              <a:rect l="l" t="t" r="r" b="b"/>
              <a:pathLst>
                <a:path w="1793" h="1200" extrusionOk="0">
                  <a:moveTo>
                    <a:pt x="162" y="0"/>
                  </a:moveTo>
                  <a:cubicBezTo>
                    <a:pt x="114" y="0"/>
                    <a:pt x="76" y="27"/>
                    <a:pt x="68" y="69"/>
                  </a:cubicBezTo>
                  <a:cubicBezTo>
                    <a:pt x="1" y="299"/>
                    <a:pt x="30" y="538"/>
                    <a:pt x="145" y="740"/>
                  </a:cubicBezTo>
                  <a:cubicBezTo>
                    <a:pt x="260" y="951"/>
                    <a:pt x="452" y="1104"/>
                    <a:pt x="681" y="1171"/>
                  </a:cubicBezTo>
                  <a:cubicBezTo>
                    <a:pt x="758" y="1190"/>
                    <a:pt x="835" y="1200"/>
                    <a:pt x="921" y="1200"/>
                  </a:cubicBezTo>
                  <a:cubicBezTo>
                    <a:pt x="1304" y="1200"/>
                    <a:pt x="1668" y="941"/>
                    <a:pt x="1773" y="548"/>
                  </a:cubicBezTo>
                  <a:cubicBezTo>
                    <a:pt x="1793" y="500"/>
                    <a:pt x="1763" y="453"/>
                    <a:pt x="1716" y="433"/>
                  </a:cubicBezTo>
                  <a:cubicBezTo>
                    <a:pt x="1708" y="432"/>
                    <a:pt x="1701" y="432"/>
                    <a:pt x="1694" y="432"/>
                  </a:cubicBezTo>
                  <a:cubicBezTo>
                    <a:pt x="1646" y="432"/>
                    <a:pt x="1609" y="459"/>
                    <a:pt x="1601" y="500"/>
                  </a:cubicBezTo>
                  <a:cubicBezTo>
                    <a:pt x="1505" y="811"/>
                    <a:pt x="1225" y="1015"/>
                    <a:pt x="918" y="1015"/>
                  </a:cubicBezTo>
                  <a:cubicBezTo>
                    <a:pt x="856" y="1015"/>
                    <a:pt x="792" y="1007"/>
                    <a:pt x="729" y="989"/>
                  </a:cubicBezTo>
                  <a:cubicBezTo>
                    <a:pt x="547" y="941"/>
                    <a:pt x="394" y="817"/>
                    <a:pt x="307" y="653"/>
                  </a:cubicBezTo>
                  <a:cubicBezTo>
                    <a:pt x="212" y="491"/>
                    <a:pt x="192" y="299"/>
                    <a:pt x="241" y="117"/>
                  </a:cubicBezTo>
                  <a:cubicBezTo>
                    <a:pt x="260" y="69"/>
                    <a:pt x="231" y="12"/>
                    <a:pt x="183" y="2"/>
                  </a:cubicBezTo>
                  <a:cubicBezTo>
                    <a:pt x="176" y="1"/>
                    <a:pt x="169" y="0"/>
                    <a:pt x="16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1" name="Google Shape;721;p56"/>
            <p:cNvSpPr/>
            <p:nvPr/>
          </p:nvSpPr>
          <p:spPr>
            <a:xfrm>
              <a:off x="6531734" y="4857324"/>
              <a:ext cx="131245" cy="129725"/>
            </a:xfrm>
            <a:custGeom>
              <a:avLst/>
              <a:gdLst/>
              <a:ahLst/>
              <a:cxnLst/>
              <a:rect l="l" t="t" r="r" b="b"/>
              <a:pathLst>
                <a:path w="950" h="939" extrusionOk="0">
                  <a:moveTo>
                    <a:pt x="480" y="0"/>
                  </a:moveTo>
                  <a:cubicBezTo>
                    <a:pt x="221" y="0"/>
                    <a:pt x="1" y="211"/>
                    <a:pt x="1" y="469"/>
                  </a:cubicBezTo>
                  <a:cubicBezTo>
                    <a:pt x="1" y="728"/>
                    <a:pt x="221" y="939"/>
                    <a:pt x="480" y="939"/>
                  </a:cubicBezTo>
                  <a:cubicBezTo>
                    <a:pt x="739" y="939"/>
                    <a:pt x="949" y="728"/>
                    <a:pt x="949" y="469"/>
                  </a:cubicBezTo>
                  <a:cubicBezTo>
                    <a:pt x="949" y="211"/>
                    <a:pt x="739" y="0"/>
                    <a:pt x="480"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2" name="Google Shape;722;p56"/>
            <p:cNvSpPr/>
            <p:nvPr/>
          </p:nvSpPr>
          <p:spPr>
            <a:xfrm>
              <a:off x="6527866" y="4851936"/>
              <a:ext cx="138981" cy="140501"/>
            </a:xfrm>
            <a:custGeom>
              <a:avLst/>
              <a:gdLst/>
              <a:ahLst/>
              <a:cxnLst/>
              <a:rect l="l" t="t" r="r" b="b"/>
              <a:pathLst>
                <a:path w="1006" h="1017" extrusionOk="0">
                  <a:moveTo>
                    <a:pt x="508" y="67"/>
                  </a:moveTo>
                  <a:cubicBezTo>
                    <a:pt x="747" y="67"/>
                    <a:pt x="948" y="269"/>
                    <a:pt x="948" y="508"/>
                  </a:cubicBezTo>
                  <a:cubicBezTo>
                    <a:pt x="948" y="748"/>
                    <a:pt x="747" y="949"/>
                    <a:pt x="508" y="949"/>
                  </a:cubicBezTo>
                  <a:cubicBezTo>
                    <a:pt x="258" y="949"/>
                    <a:pt x="67" y="748"/>
                    <a:pt x="67" y="508"/>
                  </a:cubicBezTo>
                  <a:cubicBezTo>
                    <a:pt x="67" y="269"/>
                    <a:pt x="258" y="67"/>
                    <a:pt x="508" y="67"/>
                  </a:cubicBezTo>
                  <a:close/>
                  <a:moveTo>
                    <a:pt x="508" y="1"/>
                  </a:moveTo>
                  <a:cubicBezTo>
                    <a:pt x="230" y="1"/>
                    <a:pt x="0" y="231"/>
                    <a:pt x="0" y="508"/>
                  </a:cubicBezTo>
                  <a:cubicBezTo>
                    <a:pt x="0" y="786"/>
                    <a:pt x="230" y="1016"/>
                    <a:pt x="508" y="1016"/>
                  </a:cubicBezTo>
                  <a:cubicBezTo>
                    <a:pt x="786" y="1016"/>
                    <a:pt x="1006" y="786"/>
                    <a:pt x="1006" y="508"/>
                  </a:cubicBezTo>
                  <a:cubicBezTo>
                    <a:pt x="1006" y="231"/>
                    <a:pt x="786" y="1"/>
                    <a:pt x="50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3" name="Google Shape;723;p56"/>
            <p:cNvSpPr/>
            <p:nvPr/>
          </p:nvSpPr>
          <p:spPr>
            <a:xfrm>
              <a:off x="465279" y="4867823"/>
              <a:ext cx="131245" cy="131107"/>
            </a:xfrm>
            <a:custGeom>
              <a:avLst/>
              <a:gdLst/>
              <a:ahLst/>
              <a:cxnLst/>
              <a:rect l="l" t="t" r="r" b="b"/>
              <a:pathLst>
                <a:path w="950" h="949" extrusionOk="0">
                  <a:moveTo>
                    <a:pt x="480" y="1"/>
                  </a:moveTo>
                  <a:cubicBezTo>
                    <a:pt x="222" y="1"/>
                    <a:pt x="1" y="221"/>
                    <a:pt x="1" y="480"/>
                  </a:cubicBezTo>
                  <a:cubicBezTo>
                    <a:pt x="1" y="738"/>
                    <a:pt x="222" y="949"/>
                    <a:pt x="480" y="949"/>
                  </a:cubicBezTo>
                  <a:cubicBezTo>
                    <a:pt x="739" y="949"/>
                    <a:pt x="950" y="738"/>
                    <a:pt x="950" y="480"/>
                  </a:cubicBezTo>
                  <a:cubicBezTo>
                    <a:pt x="950" y="221"/>
                    <a:pt x="739" y="1"/>
                    <a:pt x="480"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4" name="Google Shape;724;p56"/>
            <p:cNvSpPr/>
            <p:nvPr/>
          </p:nvSpPr>
          <p:spPr>
            <a:xfrm>
              <a:off x="461411" y="4863817"/>
              <a:ext cx="139120" cy="139120"/>
            </a:xfrm>
            <a:custGeom>
              <a:avLst/>
              <a:gdLst/>
              <a:ahLst/>
              <a:cxnLst/>
              <a:rect l="l" t="t" r="r" b="b"/>
              <a:pathLst>
                <a:path w="1007" h="1007" extrusionOk="0">
                  <a:moveTo>
                    <a:pt x="508" y="68"/>
                  </a:moveTo>
                  <a:cubicBezTo>
                    <a:pt x="748" y="68"/>
                    <a:pt x="949" y="260"/>
                    <a:pt x="949" y="509"/>
                  </a:cubicBezTo>
                  <a:cubicBezTo>
                    <a:pt x="949" y="748"/>
                    <a:pt x="748" y="949"/>
                    <a:pt x="508" y="949"/>
                  </a:cubicBezTo>
                  <a:cubicBezTo>
                    <a:pt x="259" y="949"/>
                    <a:pt x="67" y="748"/>
                    <a:pt x="67" y="509"/>
                  </a:cubicBezTo>
                  <a:cubicBezTo>
                    <a:pt x="67" y="260"/>
                    <a:pt x="259" y="68"/>
                    <a:pt x="508" y="68"/>
                  </a:cubicBezTo>
                  <a:close/>
                  <a:moveTo>
                    <a:pt x="508" y="1"/>
                  </a:moveTo>
                  <a:cubicBezTo>
                    <a:pt x="230" y="1"/>
                    <a:pt x="1" y="230"/>
                    <a:pt x="1" y="509"/>
                  </a:cubicBezTo>
                  <a:cubicBezTo>
                    <a:pt x="1" y="786"/>
                    <a:pt x="230" y="1007"/>
                    <a:pt x="508" y="1007"/>
                  </a:cubicBezTo>
                  <a:cubicBezTo>
                    <a:pt x="786" y="1007"/>
                    <a:pt x="1006" y="786"/>
                    <a:pt x="1006" y="509"/>
                  </a:cubicBezTo>
                  <a:cubicBezTo>
                    <a:pt x="1006" y="230"/>
                    <a:pt x="786" y="1"/>
                    <a:pt x="50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5" name="Google Shape;725;p56"/>
            <p:cNvSpPr/>
            <p:nvPr/>
          </p:nvSpPr>
          <p:spPr>
            <a:xfrm>
              <a:off x="735369" y="405329"/>
              <a:ext cx="129725" cy="129863"/>
            </a:xfrm>
            <a:custGeom>
              <a:avLst/>
              <a:gdLst/>
              <a:ahLst/>
              <a:cxnLst/>
              <a:rect l="l" t="t" r="r" b="b"/>
              <a:pathLst>
                <a:path w="939" h="940" extrusionOk="0">
                  <a:moveTo>
                    <a:pt x="470" y="1"/>
                  </a:moveTo>
                  <a:cubicBezTo>
                    <a:pt x="211" y="1"/>
                    <a:pt x="0" y="212"/>
                    <a:pt x="0" y="470"/>
                  </a:cubicBezTo>
                  <a:cubicBezTo>
                    <a:pt x="0" y="729"/>
                    <a:pt x="211" y="940"/>
                    <a:pt x="470" y="940"/>
                  </a:cubicBezTo>
                  <a:cubicBezTo>
                    <a:pt x="728" y="940"/>
                    <a:pt x="939" y="729"/>
                    <a:pt x="939" y="470"/>
                  </a:cubicBezTo>
                  <a:cubicBezTo>
                    <a:pt x="939" y="212"/>
                    <a:pt x="728" y="1"/>
                    <a:pt x="470"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6" name="Google Shape;726;p56"/>
            <p:cNvSpPr/>
            <p:nvPr/>
          </p:nvSpPr>
          <p:spPr>
            <a:xfrm>
              <a:off x="731362" y="400079"/>
              <a:ext cx="139120" cy="140363"/>
            </a:xfrm>
            <a:custGeom>
              <a:avLst/>
              <a:gdLst/>
              <a:ahLst/>
              <a:cxnLst/>
              <a:rect l="l" t="t" r="r" b="b"/>
              <a:pathLst>
                <a:path w="1007" h="1016" extrusionOk="0">
                  <a:moveTo>
                    <a:pt x="499" y="67"/>
                  </a:moveTo>
                  <a:cubicBezTo>
                    <a:pt x="738" y="67"/>
                    <a:pt x="939" y="269"/>
                    <a:pt x="939" y="508"/>
                  </a:cubicBezTo>
                  <a:cubicBezTo>
                    <a:pt x="939" y="748"/>
                    <a:pt x="738" y="949"/>
                    <a:pt x="499" y="949"/>
                  </a:cubicBezTo>
                  <a:cubicBezTo>
                    <a:pt x="259" y="949"/>
                    <a:pt x="58" y="748"/>
                    <a:pt x="58" y="508"/>
                  </a:cubicBezTo>
                  <a:cubicBezTo>
                    <a:pt x="58" y="269"/>
                    <a:pt x="259" y="67"/>
                    <a:pt x="499" y="67"/>
                  </a:cubicBezTo>
                  <a:close/>
                  <a:moveTo>
                    <a:pt x="499" y="1"/>
                  </a:moveTo>
                  <a:cubicBezTo>
                    <a:pt x="221" y="1"/>
                    <a:pt x="1" y="230"/>
                    <a:pt x="1" y="508"/>
                  </a:cubicBezTo>
                  <a:cubicBezTo>
                    <a:pt x="1" y="786"/>
                    <a:pt x="221" y="1016"/>
                    <a:pt x="499" y="1016"/>
                  </a:cubicBezTo>
                  <a:cubicBezTo>
                    <a:pt x="776" y="1016"/>
                    <a:pt x="1006" y="786"/>
                    <a:pt x="1006" y="508"/>
                  </a:cubicBezTo>
                  <a:cubicBezTo>
                    <a:pt x="1006" y="230"/>
                    <a:pt x="776" y="1"/>
                    <a:pt x="49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7" name="Google Shape;727;p56"/>
            <p:cNvSpPr/>
            <p:nvPr/>
          </p:nvSpPr>
          <p:spPr>
            <a:xfrm>
              <a:off x="6609929" y="4611134"/>
              <a:ext cx="82201" cy="80819"/>
            </a:xfrm>
            <a:custGeom>
              <a:avLst/>
              <a:gdLst/>
              <a:ahLst/>
              <a:cxnLst/>
              <a:rect l="l" t="t" r="r" b="b"/>
              <a:pathLst>
                <a:path w="595" h="585" extrusionOk="0">
                  <a:moveTo>
                    <a:pt x="297" y="0"/>
                  </a:moveTo>
                  <a:cubicBezTo>
                    <a:pt x="134" y="0"/>
                    <a:pt x="0" y="134"/>
                    <a:pt x="0" y="297"/>
                  </a:cubicBezTo>
                  <a:cubicBezTo>
                    <a:pt x="0" y="460"/>
                    <a:pt x="134" y="584"/>
                    <a:pt x="297" y="584"/>
                  </a:cubicBezTo>
                  <a:cubicBezTo>
                    <a:pt x="460" y="584"/>
                    <a:pt x="594" y="460"/>
                    <a:pt x="594" y="297"/>
                  </a:cubicBezTo>
                  <a:cubicBezTo>
                    <a:pt x="594" y="134"/>
                    <a:pt x="460" y="0"/>
                    <a:pt x="297"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8" name="Google Shape;728;p56"/>
            <p:cNvSpPr/>
            <p:nvPr/>
          </p:nvSpPr>
          <p:spPr>
            <a:xfrm>
              <a:off x="6605922" y="4605884"/>
              <a:ext cx="90075" cy="91319"/>
            </a:xfrm>
            <a:custGeom>
              <a:avLst/>
              <a:gdLst/>
              <a:ahLst/>
              <a:cxnLst/>
              <a:rect l="l" t="t" r="r" b="b"/>
              <a:pathLst>
                <a:path w="652" h="661" extrusionOk="0">
                  <a:moveTo>
                    <a:pt x="326" y="67"/>
                  </a:moveTo>
                  <a:cubicBezTo>
                    <a:pt x="470" y="67"/>
                    <a:pt x="594" y="182"/>
                    <a:pt x="594" y="335"/>
                  </a:cubicBezTo>
                  <a:cubicBezTo>
                    <a:pt x="594" y="479"/>
                    <a:pt x="470" y="594"/>
                    <a:pt x="326" y="594"/>
                  </a:cubicBezTo>
                  <a:cubicBezTo>
                    <a:pt x="182" y="594"/>
                    <a:pt x="67" y="479"/>
                    <a:pt x="67" y="335"/>
                  </a:cubicBezTo>
                  <a:cubicBezTo>
                    <a:pt x="67" y="182"/>
                    <a:pt x="182" y="67"/>
                    <a:pt x="326" y="67"/>
                  </a:cubicBezTo>
                  <a:close/>
                  <a:moveTo>
                    <a:pt x="326" y="0"/>
                  </a:moveTo>
                  <a:cubicBezTo>
                    <a:pt x="144" y="0"/>
                    <a:pt x="0" y="153"/>
                    <a:pt x="0" y="335"/>
                  </a:cubicBezTo>
                  <a:cubicBezTo>
                    <a:pt x="0" y="507"/>
                    <a:pt x="144" y="661"/>
                    <a:pt x="326" y="661"/>
                  </a:cubicBezTo>
                  <a:cubicBezTo>
                    <a:pt x="508" y="661"/>
                    <a:pt x="651" y="507"/>
                    <a:pt x="651" y="335"/>
                  </a:cubicBezTo>
                  <a:cubicBezTo>
                    <a:pt x="651" y="153"/>
                    <a:pt x="508" y="0"/>
                    <a:pt x="32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9" name="Google Shape;729;p56"/>
            <p:cNvSpPr/>
            <p:nvPr/>
          </p:nvSpPr>
          <p:spPr>
            <a:xfrm>
              <a:off x="6805692" y="4731466"/>
              <a:ext cx="71701" cy="71563"/>
            </a:xfrm>
            <a:custGeom>
              <a:avLst/>
              <a:gdLst/>
              <a:ahLst/>
              <a:cxnLst/>
              <a:rect l="l" t="t" r="r" b="b"/>
              <a:pathLst>
                <a:path w="519" h="518" extrusionOk="0">
                  <a:moveTo>
                    <a:pt x="259" y="1"/>
                  </a:moveTo>
                  <a:cubicBezTo>
                    <a:pt x="116" y="1"/>
                    <a:pt x="1" y="116"/>
                    <a:pt x="1" y="260"/>
                  </a:cubicBezTo>
                  <a:cubicBezTo>
                    <a:pt x="1" y="403"/>
                    <a:pt x="116" y="518"/>
                    <a:pt x="259" y="518"/>
                  </a:cubicBezTo>
                  <a:cubicBezTo>
                    <a:pt x="403" y="518"/>
                    <a:pt x="518" y="403"/>
                    <a:pt x="518" y="260"/>
                  </a:cubicBezTo>
                  <a:cubicBezTo>
                    <a:pt x="518" y="116"/>
                    <a:pt x="403" y="1"/>
                    <a:pt x="259"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0" name="Google Shape;730;p56"/>
            <p:cNvSpPr/>
            <p:nvPr/>
          </p:nvSpPr>
          <p:spPr>
            <a:xfrm>
              <a:off x="6801686" y="4726216"/>
              <a:ext cx="79576" cy="80957"/>
            </a:xfrm>
            <a:custGeom>
              <a:avLst/>
              <a:gdLst/>
              <a:ahLst/>
              <a:cxnLst/>
              <a:rect l="l" t="t" r="r" b="b"/>
              <a:pathLst>
                <a:path w="576" h="586" extrusionOk="0">
                  <a:moveTo>
                    <a:pt x="288" y="68"/>
                  </a:moveTo>
                  <a:cubicBezTo>
                    <a:pt x="413" y="68"/>
                    <a:pt x="509" y="173"/>
                    <a:pt x="509" y="298"/>
                  </a:cubicBezTo>
                  <a:cubicBezTo>
                    <a:pt x="509" y="422"/>
                    <a:pt x="413" y="518"/>
                    <a:pt x="288" y="518"/>
                  </a:cubicBezTo>
                  <a:cubicBezTo>
                    <a:pt x="164" y="518"/>
                    <a:pt x="58" y="422"/>
                    <a:pt x="58" y="298"/>
                  </a:cubicBezTo>
                  <a:cubicBezTo>
                    <a:pt x="58" y="173"/>
                    <a:pt x="164" y="68"/>
                    <a:pt x="288" y="68"/>
                  </a:cubicBezTo>
                  <a:close/>
                  <a:moveTo>
                    <a:pt x="288" y="0"/>
                  </a:moveTo>
                  <a:cubicBezTo>
                    <a:pt x="126" y="0"/>
                    <a:pt x="1" y="134"/>
                    <a:pt x="1" y="298"/>
                  </a:cubicBezTo>
                  <a:cubicBezTo>
                    <a:pt x="1" y="451"/>
                    <a:pt x="126" y="585"/>
                    <a:pt x="288" y="585"/>
                  </a:cubicBezTo>
                  <a:cubicBezTo>
                    <a:pt x="451" y="585"/>
                    <a:pt x="575" y="451"/>
                    <a:pt x="575" y="298"/>
                  </a:cubicBezTo>
                  <a:cubicBezTo>
                    <a:pt x="575" y="134"/>
                    <a:pt x="451"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1" name="Google Shape;731;p56"/>
            <p:cNvSpPr/>
            <p:nvPr/>
          </p:nvSpPr>
          <p:spPr>
            <a:xfrm>
              <a:off x="419136" y="2205192"/>
              <a:ext cx="71563" cy="70181"/>
            </a:xfrm>
            <a:custGeom>
              <a:avLst/>
              <a:gdLst/>
              <a:ahLst/>
              <a:cxnLst/>
              <a:rect l="l" t="t" r="r" b="b"/>
              <a:pathLst>
                <a:path w="518" h="508" extrusionOk="0">
                  <a:moveTo>
                    <a:pt x="258" y="0"/>
                  </a:moveTo>
                  <a:cubicBezTo>
                    <a:pt x="115" y="0"/>
                    <a:pt x="0" y="115"/>
                    <a:pt x="0" y="259"/>
                  </a:cubicBezTo>
                  <a:cubicBezTo>
                    <a:pt x="0" y="393"/>
                    <a:pt x="115" y="508"/>
                    <a:pt x="258" y="508"/>
                  </a:cubicBezTo>
                  <a:cubicBezTo>
                    <a:pt x="392" y="508"/>
                    <a:pt x="517" y="393"/>
                    <a:pt x="517" y="259"/>
                  </a:cubicBezTo>
                  <a:cubicBezTo>
                    <a:pt x="517" y="115"/>
                    <a:pt x="392" y="0"/>
                    <a:pt x="258"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2" name="Google Shape;732;p56"/>
            <p:cNvSpPr/>
            <p:nvPr/>
          </p:nvSpPr>
          <p:spPr>
            <a:xfrm>
              <a:off x="413748" y="2199942"/>
              <a:ext cx="80819" cy="80819"/>
            </a:xfrm>
            <a:custGeom>
              <a:avLst/>
              <a:gdLst/>
              <a:ahLst/>
              <a:cxnLst/>
              <a:rect l="l" t="t" r="r" b="b"/>
              <a:pathLst>
                <a:path w="585" h="585" extrusionOk="0">
                  <a:moveTo>
                    <a:pt x="297" y="67"/>
                  </a:moveTo>
                  <a:cubicBezTo>
                    <a:pt x="422" y="67"/>
                    <a:pt x="518" y="173"/>
                    <a:pt x="518" y="297"/>
                  </a:cubicBezTo>
                  <a:cubicBezTo>
                    <a:pt x="518" y="412"/>
                    <a:pt x="422" y="517"/>
                    <a:pt x="297" y="517"/>
                  </a:cubicBezTo>
                  <a:cubicBezTo>
                    <a:pt x="173" y="517"/>
                    <a:pt x="67" y="412"/>
                    <a:pt x="67" y="297"/>
                  </a:cubicBezTo>
                  <a:cubicBezTo>
                    <a:pt x="67" y="173"/>
                    <a:pt x="173" y="67"/>
                    <a:pt x="297" y="67"/>
                  </a:cubicBezTo>
                  <a:close/>
                  <a:moveTo>
                    <a:pt x="297" y="0"/>
                  </a:moveTo>
                  <a:cubicBezTo>
                    <a:pt x="135" y="0"/>
                    <a:pt x="1" y="134"/>
                    <a:pt x="1" y="297"/>
                  </a:cubicBezTo>
                  <a:cubicBezTo>
                    <a:pt x="1" y="450"/>
                    <a:pt x="135" y="584"/>
                    <a:pt x="297" y="584"/>
                  </a:cubicBezTo>
                  <a:cubicBezTo>
                    <a:pt x="451" y="584"/>
                    <a:pt x="585" y="450"/>
                    <a:pt x="585" y="297"/>
                  </a:cubicBezTo>
                  <a:cubicBezTo>
                    <a:pt x="585" y="134"/>
                    <a:pt x="451" y="0"/>
                    <a:pt x="29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3" name="Google Shape;733;p56"/>
            <p:cNvSpPr/>
            <p:nvPr/>
          </p:nvSpPr>
          <p:spPr>
            <a:xfrm>
              <a:off x="931132" y="576087"/>
              <a:ext cx="71701" cy="71563"/>
            </a:xfrm>
            <a:custGeom>
              <a:avLst/>
              <a:gdLst/>
              <a:ahLst/>
              <a:cxnLst/>
              <a:rect l="l" t="t" r="r" b="b"/>
              <a:pathLst>
                <a:path w="519" h="518" extrusionOk="0">
                  <a:moveTo>
                    <a:pt x="260" y="0"/>
                  </a:moveTo>
                  <a:cubicBezTo>
                    <a:pt x="116" y="0"/>
                    <a:pt x="1" y="115"/>
                    <a:pt x="1" y="259"/>
                  </a:cubicBezTo>
                  <a:cubicBezTo>
                    <a:pt x="1" y="403"/>
                    <a:pt x="116" y="517"/>
                    <a:pt x="260" y="517"/>
                  </a:cubicBezTo>
                  <a:cubicBezTo>
                    <a:pt x="403" y="517"/>
                    <a:pt x="518" y="403"/>
                    <a:pt x="518" y="259"/>
                  </a:cubicBezTo>
                  <a:cubicBezTo>
                    <a:pt x="518" y="115"/>
                    <a:pt x="403" y="0"/>
                    <a:pt x="260"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4" name="Google Shape;734;p56"/>
            <p:cNvSpPr/>
            <p:nvPr/>
          </p:nvSpPr>
          <p:spPr>
            <a:xfrm>
              <a:off x="927264" y="570699"/>
              <a:ext cx="80819" cy="80957"/>
            </a:xfrm>
            <a:custGeom>
              <a:avLst/>
              <a:gdLst/>
              <a:ahLst/>
              <a:cxnLst/>
              <a:rect l="l" t="t" r="r" b="b"/>
              <a:pathLst>
                <a:path w="585" h="586" extrusionOk="0">
                  <a:moveTo>
                    <a:pt x="288" y="68"/>
                  </a:moveTo>
                  <a:cubicBezTo>
                    <a:pt x="412" y="68"/>
                    <a:pt x="518" y="173"/>
                    <a:pt x="518" y="298"/>
                  </a:cubicBezTo>
                  <a:cubicBezTo>
                    <a:pt x="518" y="422"/>
                    <a:pt x="412" y="518"/>
                    <a:pt x="288" y="518"/>
                  </a:cubicBezTo>
                  <a:cubicBezTo>
                    <a:pt x="163" y="518"/>
                    <a:pt x="67" y="422"/>
                    <a:pt x="67" y="298"/>
                  </a:cubicBezTo>
                  <a:cubicBezTo>
                    <a:pt x="67" y="173"/>
                    <a:pt x="163" y="68"/>
                    <a:pt x="288" y="68"/>
                  </a:cubicBezTo>
                  <a:close/>
                  <a:moveTo>
                    <a:pt x="288" y="1"/>
                  </a:moveTo>
                  <a:cubicBezTo>
                    <a:pt x="125" y="1"/>
                    <a:pt x="0" y="135"/>
                    <a:pt x="0" y="298"/>
                  </a:cubicBezTo>
                  <a:cubicBezTo>
                    <a:pt x="0" y="451"/>
                    <a:pt x="125" y="586"/>
                    <a:pt x="288" y="586"/>
                  </a:cubicBezTo>
                  <a:cubicBezTo>
                    <a:pt x="450" y="586"/>
                    <a:pt x="584" y="451"/>
                    <a:pt x="584" y="298"/>
                  </a:cubicBezTo>
                  <a:cubicBezTo>
                    <a:pt x="584" y="135"/>
                    <a:pt x="450" y="1"/>
                    <a:pt x="28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5" name="Google Shape;735;p56"/>
            <p:cNvSpPr/>
            <p:nvPr/>
          </p:nvSpPr>
          <p:spPr>
            <a:xfrm>
              <a:off x="854457" y="4574109"/>
              <a:ext cx="71563" cy="71563"/>
            </a:xfrm>
            <a:custGeom>
              <a:avLst/>
              <a:gdLst/>
              <a:ahLst/>
              <a:cxnLst/>
              <a:rect l="l" t="t" r="r" b="b"/>
              <a:pathLst>
                <a:path w="518" h="518" extrusionOk="0">
                  <a:moveTo>
                    <a:pt x="259" y="0"/>
                  </a:moveTo>
                  <a:cubicBezTo>
                    <a:pt x="115" y="0"/>
                    <a:pt x="0" y="115"/>
                    <a:pt x="0" y="258"/>
                  </a:cubicBezTo>
                  <a:cubicBezTo>
                    <a:pt x="0" y="402"/>
                    <a:pt x="115" y="517"/>
                    <a:pt x="259" y="517"/>
                  </a:cubicBezTo>
                  <a:cubicBezTo>
                    <a:pt x="403" y="517"/>
                    <a:pt x="517" y="402"/>
                    <a:pt x="517" y="258"/>
                  </a:cubicBezTo>
                  <a:cubicBezTo>
                    <a:pt x="517" y="115"/>
                    <a:pt x="403" y="0"/>
                    <a:pt x="25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6" name="Google Shape;736;p56"/>
            <p:cNvSpPr/>
            <p:nvPr/>
          </p:nvSpPr>
          <p:spPr>
            <a:xfrm>
              <a:off x="850451" y="4570103"/>
              <a:ext cx="79576" cy="80819"/>
            </a:xfrm>
            <a:custGeom>
              <a:avLst/>
              <a:gdLst/>
              <a:ahLst/>
              <a:cxnLst/>
              <a:rect l="l" t="t" r="r" b="b"/>
              <a:pathLst>
                <a:path w="576" h="585" extrusionOk="0">
                  <a:moveTo>
                    <a:pt x="288" y="67"/>
                  </a:moveTo>
                  <a:cubicBezTo>
                    <a:pt x="412" y="67"/>
                    <a:pt x="518" y="163"/>
                    <a:pt x="518" y="287"/>
                  </a:cubicBezTo>
                  <a:cubicBezTo>
                    <a:pt x="518" y="412"/>
                    <a:pt x="412" y="517"/>
                    <a:pt x="288" y="517"/>
                  </a:cubicBezTo>
                  <a:cubicBezTo>
                    <a:pt x="163" y="517"/>
                    <a:pt x="68" y="412"/>
                    <a:pt x="68" y="287"/>
                  </a:cubicBezTo>
                  <a:cubicBezTo>
                    <a:pt x="68" y="163"/>
                    <a:pt x="163" y="67"/>
                    <a:pt x="288" y="67"/>
                  </a:cubicBezTo>
                  <a:close/>
                  <a:moveTo>
                    <a:pt x="288" y="0"/>
                  </a:moveTo>
                  <a:cubicBezTo>
                    <a:pt x="125" y="0"/>
                    <a:pt x="1" y="134"/>
                    <a:pt x="1" y="287"/>
                  </a:cubicBezTo>
                  <a:cubicBezTo>
                    <a:pt x="1" y="451"/>
                    <a:pt x="125" y="585"/>
                    <a:pt x="288" y="585"/>
                  </a:cubicBezTo>
                  <a:cubicBezTo>
                    <a:pt x="451" y="585"/>
                    <a:pt x="576" y="451"/>
                    <a:pt x="576" y="287"/>
                  </a:cubicBezTo>
                  <a:cubicBezTo>
                    <a:pt x="576" y="134"/>
                    <a:pt x="451"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7" name="Google Shape;737;p56"/>
            <p:cNvSpPr/>
            <p:nvPr/>
          </p:nvSpPr>
          <p:spPr>
            <a:xfrm>
              <a:off x="138546" y="2129760"/>
              <a:ext cx="169513" cy="169513"/>
            </a:xfrm>
            <a:custGeom>
              <a:avLst/>
              <a:gdLst/>
              <a:ahLst/>
              <a:cxnLst/>
              <a:rect l="l" t="t" r="r" b="b"/>
              <a:pathLst>
                <a:path w="1227" h="1227" extrusionOk="0">
                  <a:moveTo>
                    <a:pt x="613" y="0"/>
                  </a:moveTo>
                  <a:cubicBezTo>
                    <a:pt x="278" y="0"/>
                    <a:pt x="0" y="278"/>
                    <a:pt x="0" y="613"/>
                  </a:cubicBezTo>
                  <a:cubicBezTo>
                    <a:pt x="0" y="949"/>
                    <a:pt x="278" y="1226"/>
                    <a:pt x="613" y="1226"/>
                  </a:cubicBezTo>
                  <a:cubicBezTo>
                    <a:pt x="948" y="1226"/>
                    <a:pt x="1226" y="949"/>
                    <a:pt x="1226" y="613"/>
                  </a:cubicBezTo>
                  <a:cubicBezTo>
                    <a:pt x="1226" y="278"/>
                    <a:pt x="948" y="0"/>
                    <a:pt x="613"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8" name="Google Shape;738;p56"/>
            <p:cNvSpPr/>
            <p:nvPr/>
          </p:nvSpPr>
          <p:spPr>
            <a:xfrm>
              <a:off x="134540" y="2125754"/>
              <a:ext cx="178769" cy="178769"/>
            </a:xfrm>
            <a:custGeom>
              <a:avLst/>
              <a:gdLst/>
              <a:ahLst/>
              <a:cxnLst/>
              <a:rect l="l" t="t" r="r" b="b"/>
              <a:pathLst>
                <a:path w="1294" h="1294" extrusionOk="0">
                  <a:moveTo>
                    <a:pt x="642" y="67"/>
                  </a:moveTo>
                  <a:cubicBezTo>
                    <a:pt x="968" y="67"/>
                    <a:pt x="1226" y="326"/>
                    <a:pt x="1226" y="642"/>
                  </a:cubicBezTo>
                  <a:cubicBezTo>
                    <a:pt x="1226" y="968"/>
                    <a:pt x="968" y="1227"/>
                    <a:pt x="642" y="1227"/>
                  </a:cubicBezTo>
                  <a:cubicBezTo>
                    <a:pt x="326" y="1227"/>
                    <a:pt x="68" y="968"/>
                    <a:pt x="68" y="642"/>
                  </a:cubicBezTo>
                  <a:cubicBezTo>
                    <a:pt x="68" y="326"/>
                    <a:pt x="326" y="67"/>
                    <a:pt x="642" y="67"/>
                  </a:cubicBezTo>
                  <a:close/>
                  <a:moveTo>
                    <a:pt x="642" y="1"/>
                  </a:moveTo>
                  <a:cubicBezTo>
                    <a:pt x="288" y="1"/>
                    <a:pt x="0" y="288"/>
                    <a:pt x="0" y="642"/>
                  </a:cubicBezTo>
                  <a:cubicBezTo>
                    <a:pt x="0" y="997"/>
                    <a:pt x="288" y="1294"/>
                    <a:pt x="642" y="1294"/>
                  </a:cubicBezTo>
                  <a:cubicBezTo>
                    <a:pt x="996" y="1294"/>
                    <a:pt x="1294" y="997"/>
                    <a:pt x="1294" y="642"/>
                  </a:cubicBezTo>
                  <a:cubicBezTo>
                    <a:pt x="1294" y="288"/>
                    <a:pt x="996" y="1"/>
                    <a:pt x="64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9" name="Google Shape;739;p56"/>
            <p:cNvSpPr/>
            <p:nvPr/>
          </p:nvSpPr>
          <p:spPr>
            <a:xfrm>
              <a:off x="315797" y="2000034"/>
              <a:ext cx="71701" cy="70320"/>
            </a:xfrm>
            <a:custGeom>
              <a:avLst/>
              <a:gdLst/>
              <a:ahLst/>
              <a:cxnLst/>
              <a:rect l="l" t="t" r="r" b="b"/>
              <a:pathLst>
                <a:path w="519" h="509" extrusionOk="0">
                  <a:moveTo>
                    <a:pt x="259" y="0"/>
                  </a:moveTo>
                  <a:cubicBezTo>
                    <a:pt x="116" y="0"/>
                    <a:pt x="1" y="115"/>
                    <a:pt x="1" y="249"/>
                  </a:cubicBezTo>
                  <a:cubicBezTo>
                    <a:pt x="1" y="393"/>
                    <a:pt x="116" y="508"/>
                    <a:pt x="259" y="508"/>
                  </a:cubicBezTo>
                  <a:cubicBezTo>
                    <a:pt x="403" y="508"/>
                    <a:pt x="518" y="393"/>
                    <a:pt x="518" y="249"/>
                  </a:cubicBezTo>
                  <a:cubicBezTo>
                    <a:pt x="518" y="115"/>
                    <a:pt x="403" y="0"/>
                    <a:pt x="25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0" name="Google Shape;740;p56"/>
            <p:cNvSpPr/>
            <p:nvPr/>
          </p:nvSpPr>
          <p:spPr>
            <a:xfrm>
              <a:off x="311790" y="1994784"/>
              <a:ext cx="79576" cy="80819"/>
            </a:xfrm>
            <a:custGeom>
              <a:avLst/>
              <a:gdLst/>
              <a:ahLst/>
              <a:cxnLst/>
              <a:rect l="l" t="t" r="r" b="b"/>
              <a:pathLst>
                <a:path w="576" h="585" extrusionOk="0">
                  <a:moveTo>
                    <a:pt x="288" y="67"/>
                  </a:moveTo>
                  <a:cubicBezTo>
                    <a:pt x="413" y="67"/>
                    <a:pt x="518" y="172"/>
                    <a:pt x="518" y="287"/>
                  </a:cubicBezTo>
                  <a:cubicBezTo>
                    <a:pt x="518" y="412"/>
                    <a:pt x="413" y="517"/>
                    <a:pt x="288" y="517"/>
                  </a:cubicBezTo>
                  <a:cubicBezTo>
                    <a:pt x="164" y="517"/>
                    <a:pt x="68" y="412"/>
                    <a:pt x="68" y="287"/>
                  </a:cubicBezTo>
                  <a:cubicBezTo>
                    <a:pt x="68" y="172"/>
                    <a:pt x="164" y="67"/>
                    <a:pt x="288" y="67"/>
                  </a:cubicBezTo>
                  <a:close/>
                  <a:moveTo>
                    <a:pt x="288" y="0"/>
                  </a:moveTo>
                  <a:cubicBezTo>
                    <a:pt x="126" y="0"/>
                    <a:pt x="1" y="134"/>
                    <a:pt x="1" y="287"/>
                  </a:cubicBezTo>
                  <a:cubicBezTo>
                    <a:pt x="1" y="451"/>
                    <a:pt x="126" y="585"/>
                    <a:pt x="288" y="585"/>
                  </a:cubicBezTo>
                  <a:cubicBezTo>
                    <a:pt x="451" y="585"/>
                    <a:pt x="576" y="451"/>
                    <a:pt x="576" y="287"/>
                  </a:cubicBezTo>
                  <a:cubicBezTo>
                    <a:pt x="576" y="134"/>
                    <a:pt x="451"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1" name="Google Shape;741;p56"/>
            <p:cNvSpPr/>
            <p:nvPr/>
          </p:nvSpPr>
          <p:spPr>
            <a:xfrm>
              <a:off x="700969" y="623750"/>
              <a:ext cx="71563" cy="71563"/>
            </a:xfrm>
            <a:custGeom>
              <a:avLst/>
              <a:gdLst/>
              <a:ahLst/>
              <a:cxnLst/>
              <a:rect l="l" t="t" r="r" b="b"/>
              <a:pathLst>
                <a:path w="518" h="518" extrusionOk="0">
                  <a:moveTo>
                    <a:pt x="259" y="0"/>
                  </a:moveTo>
                  <a:cubicBezTo>
                    <a:pt x="115" y="0"/>
                    <a:pt x="0" y="115"/>
                    <a:pt x="0" y="259"/>
                  </a:cubicBezTo>
                  <a:cubicBezTo>
                    <a:pt x="0" y="402"/>
                    <a:pt x="115" y="517"/>
                    <a:pt x="259" y="517"/>
                  </a:cubicBezTo>
                  <a:cubicBezTo>
                    <a:pt x="402" y="517"/>
                    <a:pt x="517" y="402"/>
                    <a:pt x="517" y="259"/>
                  </a:cubicBezTo>
                  <a:cubicBezTo>
                    <a:pt x="517" y="115"/>
                    <a:pt x="402" y="0"/>
                    <a:pt x="259"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2" name="Google Shape;742;p56"/>
            <p:cNvSpPr/>
            <p:nvPr/>
          </p:nvSpPr>
          <p:spPr>
            <a:xfrm>
              <a:off x="695581" y="619743"/>
              <a:ext cx="80957" cy="80819"/>
            </a:xfrm>
            <a:custGeom>
              <a:avLst/>
              <a:gdLst/>
              <a:ahLst/>
              <a:cxnLst/>
              <a:rect l="l" t="t" r="r" b="b"/>
              <a:pathLst>
                <a:path w="586" h="585" extrusionOk="0">
                  <a:moveTo>
                    <a:pt x="298" y="67"/>
                  </a:moveTo>
                  <a:cubicBezTo>
                    <a:pt x="422" y="67"/>
                    <a:pt x="518" y="163"/>
                    <a:pt x="518" y="288"/>
                  </a:cubicBezTo>
                  <a:cubicBezTo>
                    <a:pt x="518" y="412"/>
                    <a:pt x="422" y="518"/>
                    <a:pt x="298" y="518"/>
                  </a:cubicBezTo>
                  <a:cubicBezTo>
                    <a:pt x="173" y="518"/>
                    <a:pt x="68" y="412"/>
                    <a:pt x="68" y="288"/>
                  </a:cubicBezTo>
                  <a:cubicBezTo>
                    <a:pt x="68" y="163"/>
                    <a:pt x="173" y="67"/>
                    <a:pt x="298" y="67"/>
                  </a:cubicBezTo>
                  <a:close/>
                  <a:moveTo>
                    <a:pt x="298" y="1"/>
                  </a:moveTo>
                  <a:cubicBezTo>
                    <a:pt x="135" y="1"/>
                    <a:pt x="1" y="135"/>
                    <a:pt x="1" y="288"/>
                  </a:cubicBezTo>
                  <a:cubicBezTo>
                    <a:pt x="1" y="451"/>
                    <a:pt x="135" y="585"/>
                    <a:pt x="298" y="585"/>
                  </a:cubicBezTo>
                  <a:cubicBezTo>
                    <a:pt x="461" y="585"/>
                    <a:pt x="585" y="451"/>
                    <a:pt x="585" y="288"/>
                  </a:cubicBezTo>
                  <a:cubicBezTo>
                    <a:pt x="585" y="135"/>
                    <a:pt x="461" y="1"/>
                    <a:pt x="29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3" name="Google Shape;743;p56"/>
            <p:cNvSpPr/>
            <p:nvPr/>
          </p:nvSpPr>
          <p:spPr>
            <a:xfrm>
              <a:off x="6625817" y="3217581"/>
              <a:ext cx="71563" cy="71563"/>
            </a:xfrm>
            <a:custGeom>
              <a:avLst/>
              <a:gdLst/>
              <a:ahLst/>
              <a:cxnLst/>
              <a:rect l="l" t="t" r="r" b="b"/>
              <a:pathLst>
                <a:path w="518" h="518" extrusionOk="0">
                  <a:moveTo>
                    <a:pt x="258" y="0"/>
                  </a:moveTo>
                  <a:cubicBezTo>
                    <a:pt x="115" y="0"/>
                    <a:pt x="0" y="115"/>
                    <a:pt x="0" y="259"/>
                  </a:cubicBezTo>
                  <a:cubicBezTo>
                    <a:pt x="0" y="402"/>
                    <a:pt x="115" y="517"/>
                    <a:pt x="258" y="517"/>
                  </a:cubicBezTo>
                  <a:cubicBezTo>
                    <a:pt x="402" y="517"/>
                    <a:pt x="517" y="402"/>
                    <a:pt x="517" y="259"/>
                  </a:cubicBezTo>
                  <a:cubicBezTo>
                    <a:pt x="517" y="115"/>
                    <a:pt x="402" y="0"/>
                    <a:pt x="25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4" name="Google Shape;744;p56"/>
            <p:cNvSpPr/>
            <p:nvPr/>
          </p:nvSpPr>
          <p:spPr>
            <a:xfrm>
              <a:off x="6621672" y="3213574"/>
              <a:ext cx="80957" cy="80819"/>
            </a:xfrm>
            <a:custGeom>
              <a:avLst/>
              <a:gdLst/>
              <a:ahLst/>
              <a:cxnLst/>
              <a:rect l="l" t="t" r="r" b="b"/>
              <a:pathLst>
                <a:path w="586" h="585" extrusionOk="0">
                  <a:moveTo>
                    <a:pt x="288" y="67"/>
                  </a:moveTo>
                  <a:cubicBezTo>
                    <a:pt x="413" y="67"/>
                    <a:pt x="518" y="163"/>
                    <a:pt x="518" y="288"/>
                  </a:cubicBezTo>
                  <a:cubicBezTo>
                    <a:pt x="518" y="412"/>
                    <a:pt x="413" y="518"/>
                    <a:pt x="288" y="518"/>
                  </a:cubicBezTo>
                  <a:cubicBezTo>
                    <a:pt x="164" y="518"/>
                    <a:pt x="68" y="412"/>
                    <a:pt x="68" y="288"/>
                  </a:cubicBezTo>
                  <a:cubicBezTo>
                    <a:pt x="68" y="163"/>
                    <a:pt x="164" y="67"/>
                    <a:pt x="288" y="67"/>
                  </a:cubicBezTo>
                  <a:close/>
                  <a:moveTo>
                    <a:pt x="288" y="1"/>
                  </a:moveTo>
                  <a:cubicBezTo>
                    <a:pt x="126" y="1"/>
                    <a:pt x="1" y="125"/>
                    <a:pt x="1" y="288"/>
                  </a:cubicBezTo>
                  <a:cubicBezTo>
                    <a:pt x="1" y="451"/>
                    <a:pt x="126" y="585"/>
                    <a:pt x="288" y="585"/>
                  </a:cubicBezTo>
                  <a:cubicBezTo>
                    <a:pt x="452" y="585"/>
                    <a:pt x="586" y="451"/>
                    <a:pt x="586" y="288"/>
                  </a:cubicBezTo>
                  <a:cubicBezTo>
                    <a:pt x="586" y="125"/>
                    <a:pt x="452" y="1"/>
                    <a:pt x="28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5" name="Google Shape;745;p56"/>
            <p:cNvSpPr/>
            <p:nvPr/>
          </p:nvSpPr>
          <p:spPr>
            <a:xfrm>
              <a:off x="385979" y="419006"/>
              <a:ext cx="300620" cy="260417"/>
            </a:xfrm>
            <a:custGeom>
              <a:avLst/>
              <a:gdLst/>
              <a:ahLst/>
              <a:cxnLst/>
              <a:rect l="l" t="t" r="r" b="b"/>
              <a:pathLst>
                <a:path w="2176" h="1885" extrusionOk="0">
                  <a:moveTo>
                    <a:pt x="1572" y="0"/>
                  </a:moveTo>
                  <a:cubicBezTo>
                    <a:pt x="1543" y="0"/>
                    <a:pt x="1514" y="2"/>
                    <a:pt x="1485" y="7"/>
                  </a:cubicBezTo>
                  <a:cubicBezTo>
                    <a:pt x="1275" y="36"/>
                    <a:pt x="1121" y="275"/>
                    <a:pt x="1054" y="457"/>
                  </a:cubicBezTo>
                  <a:cubicBezTo>
                    <a:pt x="939" y="315"/>
                    <a:pt x="757" y="157"/>
                    <a:pt x="564" y="157"/>
                  </a:cubicBezTo>
                  <a:cubicBezTo>
                    <a:pt x="548" y="157"/>
                    <a:pt x="533" y="158"/>
                    <a:pt x="517" y="160"/>
                  </a:cubicBezTo>
                  <a:cubicBezTo>
                    <a:pt x="211" y="208"/>
                    <a:pt x="0" y="505"/>
                    <a:pt x="48" y="812"/>
                  </a:cubicBezTo>
                  <a:cubicBezTo>
                    <a:pt x="96" y="1071"/>
                    <a:pt x="326" y="1224"/>
                    <a:pt x="527" y="1348"/>
                  </a:cubicBezTo>
                  <a:cubicBezTo>
                    <a:pt x="584" y="1386"/>
                    <a:pt x="1291" y="1876"/>
                    <a:pt x="1294" y="1884"/>
                  </a:cubicBezTo>
                  <a:lnTo>
                    <a:pt x="1294" y="1884"/>
                  </a:lnTo>
                  <a:lnTo>
                    <a:pt x="1696" y="1310"/>
                  </a:lnTo>
                  <a:cubicBezTo>
                    <a:pt x="1773" y="1214"/>
                    <a:pt x="1839" y="1118"/>
                    <a:pt x="1916" y="1022"/>
                  </a:cubicBezTo>
                  <a:cubicBezTo>
                    <a:pt x="2050" y="850"/>
                    <a:pt x="2175" y="716"/>
                    <a:pt x="2137" y="477"/>
                  </a:cubicBezTo>
                  <a:cubicBezTo>
                    <a:pt x="2093" y="199"/>
                    <a:pt x="1846" y="0"/>
                    <a:pt x="1572" y="0"/>
                  </a:cubicBezTo>
                  <a:close/>
                  <a:moveTo>
                    <a:pt x="1294" y="1884"/>
                  </a:moveTo>
                  <a:lnTo>
                    <a:pt x="1294" y="1884"/>
                  </a:lnTo>
                  <a:cubicBezTo>
                    <a:pt x="1294" y="1884"/>
                    <a:pt x="1294" y="1884"/>
                    <a:pt x="1294" y="1884"/>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6" name="Google Shape;746;p56"/>
            <p:cNvSpPr/>
            <p:nvPr/>
          </p:nvSpPr>
          <p:spPr>
            <a:xfrm>
              <a:off x="380591" y="414724"/>
              <a:ext cx="309876" cy="269950"/>
            </a:xfrm>
            <a:custGeom>
              <a:avLst/>
              <a:gdLst/>
              <a:ahLst/>
              <a:cxnLst/>
              <a:rect l="l" t="t" r="r" b="b"/>
              <a:pathLst>
                <a:path w="2243" h="1954" extrusionOk="0">
                  <a:moveTo>
                    <a:pt x="1619" y="60"/>
                  </a:moveTo>
                  <a:cubicBezTo>
                    <a:pt x="1874" y="60"/>
                    <a:pt x="2103" y="249"/>
                    <a:pt x="2137" y="508"/>
                  </a:cubicBezTo>
                  <a:cubicBezTo>
                    <a:pt x="2176" y="718"/>
                    <a:pt x="2080" y="852"/>
                    <a:pt x="1946" y="1006"/>
                  </a:cubicBezTo>
                  <a:lnTo>
                    <a:pt x="1927" y="1034"/>
                  </a:lnTo>
                  <a:cubicBezTo>
                    <a:pt x="1859" y="1130"/>
                    <a:pt x="1783" y="1226"/>
                    <a:pt x="1716" y="1321"/>
                  </a:cubicBezTo>
                  <a:cubicBezTo>
                    <a:pt x="1639" y="1417"/>
                    <a:pt x="1572" y="1513"/>
                    <a:pt x="1505" y="1619"/>
                  </a:cubicBezTo>
                  <a:cubicBezTo>
                    <a:pt x="1448" y="1705"/>
                    <a:pt x="1390" y="1791"/>
                    <a:pt x="1323" y="1877"/>
                  </a:cubicBezTo>
                  <a:cubicBezTo>
                    <a:pt x="1170" y="1743"/>
                    <a:pt x="595" y="1360"/>
                    <a:pt x="586" y="1351"/>
                  </a:cubicBezTo>
                  <a:cubicBezTo>
                    <a:pt x="403" y="1245"/>
                    <a:pt x="164" y="1092"/>
                    <a:pt x="126" y="833"/>
                  </a:cubicBezTo>
                  <a:cubicBezTo>
                    <a:pt x="78" y="546"/>
                    <a:pt x="269" y="268"/>
                    <a:pt x="566" y="229"/>
                  </a:cubicBezTo>
                  <a:cubicBezTo>
                    <a:pt x="576" y="220"/>
                    <a:pt x="595" y="220"/>
                    <a:pt x="614" y="220"/>
                  </a:cubicBezTo>
                  <a:cubicBezTo>
                    <a:pt x="806" y="220"/>
                    <a:pt x="997" y="421"/>
                    <a:pt x="1065" y="508"/>
                  </a:cubicBezTo>
                  <a:cubicBezTo>
                    <a:pt x="1071" y="514"/>
                    <a:pt x="1078" y="521"/>
                    <a:pt x="1085" y="521"/>
                  </a:cubicBezTo>
                  <a:cubicBezTo>
                    <a:pt x="1087" y="521"/>
                    <a:pt x="1090" y="520"/>
                    <a:pt x="1093" y="517"/>
                  </a:cubicBezTo>
                  <a:cubicBezTo>
                    <a:pt x="1112" y="517"/>
                    <a:pt x="1122" y="508"/>
                    <a:pt x="1122" y="498"/>
                  </a:cubicBezTo>
                  <a:cubicBezTo>
                    <a:pt x="1199" y="306"/>
                    <a:pt x="1352" y="95"/>
                    <a:pt x="1534" y="67"/>
                  </a:cubicBezTo>
                  <a:cubicBezTo>
                    <a:pt x="1562" y="62"/>
                    <a:pt x="1591" y="60"/>
                    <a:pt x="1619" y="60"/>
                  </a:cubicBezTo>
                  <a:close/>
                  <a:moveTo>
                    <a:pt x="1628" y="0"/>
                  </a:moveTo>
                  <a:cubicBezTo>
                    <a:pt x="1594" y="0"/>
                    <a:pt x="1559" y="3"/>
                    <a:pt x="1524" y="10"/>
                  </a:cubicBezTo>
                  <a:cubicBezTo>
                    <a:pt x="1314" y="38"/>
                    <a:pt x="1160" y="239"/>
                    <a:pt x="1084" y="421"/>
                  </a:cubicBezTo>
                  <a:cubicBezTo>
                    <a:pt x="988" y="317"/>
                    <a:pt x="814" y="158"/>
                    <a:pt x="617" y="158"/>
                  </a:cubicBezTo>
                  <a:cubicBezTo>
                    <a:pt x="597" y="158"/>
                    <a:pt x="577" y="159"/>
                    <a:pt x="556" y="163"/>
                  </a:cubicBezTo>
                  <a:cubicBezTo>
                    <a:pt x="231" y="210"/>
                    <a:pt x="1" y="517"/>
                    <a:pt x="58" y="852"/>
                  </a:cubicBezTo>
                  <a:cubicBezTo>
                    <a:pt x="107" y="1130"/>
                    <a:pt x="356" y="1293"/>
                    <a:pt x="547" y="1408"/>
                  </a:cubicBezTo>
                  <a:cubicBezTo>
                    <a:pt x="614" y="1446"/>
                    <a:pt x="1256" y="1896"/>
                    <a:pt x="1304" y="1935"/>
                  </a:cubicBezTo>
                  <a:cubicBezTo>
                    <a:pt x="1304" y="1944"/>
                    <a:pt x="1314" y="1944"/>
                    <a:pt x="1314" y="1944"/>
                  </a:cubicBezTo>
                  <a:cubicBezTo>
                    <a:pt x="1323" y="1954"/>
                    <a:pt x="1323" y="1954"/>
                    <a:pt x="1333" y="1954"/>
                  </a:cubicBezTo>
                  <a:cubicBezTo>
                    <a:pt x="1342" y="1954"/>
                    <a:pt x="1352" y="1944"/>
                    <a:pt x="1361" y="1935"/>
                  </a:cubicBezTo>
                  <a:cubicBezTo>
                    <a:pt x="1429" y="1849"/>
                    <a:pt x="1495" y="1753"/>
                    <a:pt x="1563" y="1657"/>
                  </a:cubicBezTo>
                  <a:cubicBezTo>
                    <a:pt x="1629" y="1551"/>
                    <a:pt x="1697" y="1456"/>
                    <a:pt x="1763" y="1360"/>
                  </a:cubicBezTo>
                  <a:cubicBezTo>
                    <a:pt x="1831" y="1264"/>
                    <a:pt x="1908" y="1168"/>
                    <a:pt x="1984" y="1072"/>
                  </a:cubicBezTo>
                  <a:lnTo>
                    <a:pt x="2003" y="1053"/>
                  </a:lnTo>
                  <a:cubicBezTo>
                    <a:pt x="2127" y="881"/>
                    <a:pt x="2242" y="738"/>
                    <a:pt x="2204" y="498"/>
                  </a:cubicBezTo>
                  <a:cubicBezTo>
                    <a:pt x="2162" y="207"/>
                    <a:pt x="1913" y="0"/>
                    <a:pt x="162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7" name="Google Shape;747;p56"/>
            <p:cNvSpPr/>
            <p:nvPr/>
          </p:nvSpPr>
          <p:spPr>
            <a:xfrm>
              <a:off x="6723629" y="3009798"/>
              <a:ext cx="300620" cy="260832"/>
            </a:xfrm>
            <a:custGeom>
              <a:avLst/>
              <a:gdLst/>
              <a:ahLst/>
              <a:cxnLst/>
              <a:rect l="l" t="t" r="r" b="b"/>
              <a:pathLst>
                <a:path w="2176" h="1888" extrusionOk="0">
                  <a:moveTo>
                    <a:pt x="587" y="0"/>
                  </a:moveTo>
                  <a:cubicBezTo>
                    <a:pt x="313" y="0"/>
                    <a:pt x="82" y="198"/>
                    <a:pt x="39" y="480"/>
                  </a:cubicBezTo>
                  <a:cubicBezTo>
                    <a:pt x="1" y="709"/>
                    <a:pt x="125" y="853"/>
                    <a:pt x="259" y="1025"/>
                  </a:cubicBezTo>
                  <a:cubicBezTo>
                    <a:pt x="327" y="1121"/>
                    <a:pt x="403" y="1208"/>
                    <a:pt x="470" y="1303"/>
                  </a:cubicBezTo>
                  <a:cubicBezTo>
                    <a:pt x="614" y="1495"/>
                    <a:pt x="738" y="1696"/>
                    <a:pt x="882" y="1887"/>
                  </a:cubicBezTo>
                  <a:lnTo>
                    <a:pt x="882" y="1887"/>
                  </a:lnTo>
                  <a:cubicBezTo>
                    <a:pt x="876" y="1875"/>
                    <a:pt x="1591" y="1389"/>
                    <a:pt x="1649" y="1351"/>
                  </a:cubicBezTo>
                  <a:cubicBezTo>
                    <a:pt x="1849" y="1227"/>
                    <a:pt x="2079" y="1064"/>
                    <a:pt x="2118" y="814"/>
                  </a:cubicBezTo>
                  <a:cubicBezTo>
                    <a:pt x="2175" y="499"/>
                    <a:pt x="1964" y="211"/>
                    <a:pt x="1649" y="163"/>
                  </a:cubicBezTo>
                  <a:cubicBezTo>
                    <a:pt x="1630" y="160"/>
                    <a:pt x="1612" y="158"/>
                    <a:pt x="1593" y="158"/>
                  </a:cubicBezTo>
                  <a:cubicBezTo>
                    <a:pt x="1411" y="158"/>
                    <a:pt x="1235" y="321"/>
                    <a:pt x="1121" y="460"/>
                  </a:cubicBezTo>
                  <a:cubicBezTo>
                    <a:pt x="1055" y="269"/>
                    <a:pt x="891" y="39"/>
                    <a:pt x="691" y="10"/>
                  </a:cubicBezTo>
                  <a:cubicBezTo>
                    <a:pt x="656" y="3"/>
                    <a:pt x="621" y="0"/>
                    <a:pt x="587" y="0"/>
                  </a:cubicBezTo>
                  <a:close/>
                  <a:moveTo>
                    <a:pt x="882" y="1887"/>
                  </a:moveTo>
                  <a:cubicBezTo>
                    <a:pt x="882" y="1887"/>
                    <a:pt x="882" y="1887"/>
                    <a:pt x="882" y="1887"/>
                  </a:cubicBezTo>
                  <a:cubicBezTo>
                    <a:pt x="882" y="1887"/>
                    <a:pt x="882" y="1887"/>
                    <a:pt x="882" y="1887"/>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8" name="Google Shape;748;p56"/>
            <p:cNvSpPr/>
            <p:nvPr/>
          </p:nvSpPr>
          <p:spPr>
            <a:xfrm>
              <a:off x="6718379" y="3004962"/>
              <a:ext cx="309876" cy="270917"/>
            </a:xfrm>
            <a:custGeom>
              <a:avLst/>
              <a:gdLst/>
              <a:ahLst/>
              <a:cxnLst/>
              <a:rect l="l" t="t" r="r" b="b"/>
              <a:pathLst>
                <a:path w="2243" h="1961" extrusionOk="0">
                  <a:moveTo>
                    <a:pt x="633" y="67"/>
                  </a:moveTo>
                  <a:cubicBezTo>
                    <a:pt x="661" y="67"/>
                    <a:pt x="690" y="69"/>
                    <a:pt x="719" y="74"/>
                  </a:cubicBezTo>
                  <a:cubicBezTo>
                    <a:pt x="901" y="102"/>
                    <a:pt x="1054" y="313"/>
                    <a:pt x="1131" y="505"/>
                  </a:cubicBezTo>
                  <a:cubicBezTo>
                    <a:pt x="1131" y="515"/>
                    <a:pt x="1140" y="524"/>
                    <a:pt x="1150" y="524"/>
                  </a:cubicBezTo>
                  <a:cubicBezTo>
                    <a:pt x="1169" y="524"/>
                    <a:pt x="1178" y="524"/>
                    <a:pt x="1188" y="515"/>
                  </a:cubicBezTo>
                  <a:cubicBezTo>
                    <a:pt x="1260" y="425"/>
                    <a:pt x="1442" y="225"/>
                    <a:pt x="1646" y="225"/>
                  </a:cubicBezTo>
                  <a:cubicBezTo>
                    <a:pt x="1660" y="225"/>
                    <a:pt x="1673" y="225"/>
                    <a:pt x="1687" y="227"/>
                  </a:cubicBezTo>
                  <a:cubicBezTo>
                    <a:pt x="1974" y="275"/>
                    <a:pt x="2175" y="553"/>
                    <a:pt x="2127" y="840"/>
                  </a:cubicBezTo>
                  <a:cubicBezTo>
                    <a:pt x="2089" y="1089"/>
                    <a:pt x="1840" y="1243"/>
                    <a:pt x="1667" y="1358"/>
                  </a:cubicBezTo>
                  <a:cubicBezTo>
                    <a:pt x="1657" y="1358"/>
                    <a:pt x="1083" y="1750"/>
                    <a:pt x="920" y="1875"/>
                  </a:cubicBezTo>
                  <a:lnTo>
                    <a:pt x="748" y="1616"/>
                  </a:lnTo>
                  <a:cubicBezTo>
                    <a:pt x="680" y="1520"/>
                    <a:pt x="604" y="1424"/>
                    <a:pt x="537" y="1319"/>
                  </a:cubicBezTo>
                  <a:cubicBezTo>
                    <a:pt x="470" y="1223"/>
                    <a:pt x="393" y="1128"/>
                    <a:pt x="326" y="1041"/>
                  </a:cubicBezTo>
                  <a:lnTo>
                    <a:pt x="297" y="1060"/>
                  </a:lnTo>
                  <a:lnTo>
                    <a:pt x="316" y="1041"/>
                  </a:lnTo>
                  <a:lnTo>
                    <a:pt x="297" y="1013"/>
                  </a:lnTo>
                  <a:cubicBezTo>
                    <a:pt x="173" y="849"/>
                    <a:pt x="77" y="725"/>
                    <a:pt x="106" y="515"/>
                  </a:cubicBezTo>
                  <a:cubicBezTo>
                    <a:pt x="149" y="256"/>
                    <a:pt x="378" y="67"/>
                    <a:pt x="633" y="67"/>
                  </a:cubicBezTo>
                  <a:close/>
                  <a:moveTo>
                    <a:pt x="640" y="0"/>
                  </a:moveTo>
                  <a:cubicBezTo>
                    <a:pt x="349" y="0"/>
                    <a:pt x="91" y="209"/>
                    <a:pt x="39" y="505"/>
                  </a:cubicBezTo>
                  <a:cubicBezTo>
                    <a:pt x="1" y="744"/>
                    <a:pt x="116" y="888"/>
                    <a:pt x="250" y="1051"/>
                  </a:cubicBezTo>
                  <a:lnTo>
                    <a:pt x="269" y="1079"/>
                  </a:lnTo>
                  <a:cubicBezTo>
                    <a:pt x="345" y="1175"/>
                    <a:pt x="412" y="1262"/>
                    <a:pt x="480" y="1358"/>
                  </a:cubicBezTo>
                  <a:cubicBezTo>
                    <a:pt x="556" y="1463"/>
                    <a:pt x="623" y="1558"/>
                    <a:pt x="690" y="1654"/>
                  </a:cubicBezTo>
                  <a:lnTo>
                    <a:pt x="891" y="1941"/>
                  </a:lnTo>
                  <a:cubicBezTo>
                    <a:pt x="901" y="1951"/>
                    <a:pt x="910" y="1961"/>
                    <a:pt x="920" y="1961"/>
                  </a:cubicBezTo>
                  <a:cubicBezTo>
                    <a:pt x="920" y="1961"/>
                    <a:pt x="929" y="1951"/>
                    <a:pt x="939" y="1951"/>
                  </a:cubicBezTo>
                  <a:lnTo>
                    <a:pt x="939" y="1941"/>
                  </a:lnTo>
                  <a:cubicBezTo>
                    <a:pt x="997" y="1894"/>
                    <a:pt x="1638" y="1453"/>
                    <a:pt x="1706" y="1415"/>
                  </a:cubicBezTo>
                  <a:cubicBezTo>
                    <a:pt x="1887" y="1290"/>
                    <a:pt x="2146" y="1128"/>
                    <a:pt x="2194" y="849"/>
                  </a:cubicBezTo>
                  <a:cubicBezTo>
                    <a:pt x="2242" y="524"/>
                    <a:pt x="2021" y="217"/>
                    <a:pt x="1696" y="160"/>
                  </a:cubicBezTo>
                  <a:cubicBezTo>
                    <a:pt x="1680" y="158"/>
                    <a:pt x="1665" y="157"/>
                    <a:pt x="1649" y="157"/>
                  </a:cubicBezTo>
                  <a:cubicBezTo>
                    <a:pt x="1448" y="157"/>
                    <a:pt x="1267" y="321"/>
                    <a:pt x="1169" y="428"/>
                  </a:cubicBezTo>
                  <a:cubicBezTo>
                    <a:pt x="1083" y="246"/>
                    <a:pt x="929" y="45"/>
                    <a:pt x="729" y="6"/>
                  </a:cubicBezTo>
                  <a:cubicBezTo>
                    <a:pt x="699" y="2"/>
                    <a:pt x="669" y="0"/>
                    <a:pt x="64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9" name="Google Shape;749;p56"/>
            <p:cNvSpPr/>
            <p:nvPr/>
          </p:nvSpPr>
          <p:spPr>
            <a:xfrm>
              <a:off x="5885867" y="4523683"/>
              <a:ext cx="573333" cy="503151"/>
            </a:xfrm>
            <a:custGeom>
              <a:avLst/>
              <a:gdLst/>
              <a:ahLst/>
              <a:cxnLst/>
              <a:rect l="l" t="t" r="r" b="b"/>
              <a:pathLst>
                <a:path w="4150" h="3642" extrusionOk="0">
                  <a:moveTo>
                    <a:pt x="2972" y="0"/>
                  </a:moveTo>
                  <a:cubicBezTo>
                    <a:pt x="2857" y="0"/>
                    <a:pt x="2740" y="19"/>
                    <a:pt x="2626" y="59"/>
                  </a:cubicBezTo>
                  <a:cubicBezTo>
                    <a:pt x="2243" y="183"/>
                    <a:pt x="2070" y="662"/>
                    <a:pt x="1993" y="1026"/>
                  </a:cubicBezTo>
                  <a:cubicBezTo>
                    <a:pt x="1770" y="825"/>
                    <a:pt x="1421" y="624"/>
                    <a:pt x="1094" y="624"/>
                  </a:cubicBezTo>
                  <a:cubicBezTo>
                    <a:pt x="1015" y="624"/>
                    <a:pt x="937" y="636"/>
                    <a:pt x="863" y="662"/>
                  </a:cubicBezTo>
                  <a:cubicBezTo>
                    <a:pt x="308" y="853"/>
                    <a:pt x="1" y="1466"/>
                    <a:pt x="193" y="2022"/>
                  </a:cubicBezTo>
                  <a:cubicBezTo>
                    <a:pt x="346" y="2453"/>
                    <a:pt x="672" y="2578"/>
                    <a:pt x="1055" y="2750"/>
                  </a:cubicBezTo>
                  <a:cubicBezTo>
                    <a:pt x="1256" y="2837"/>
                    <a:pt x="1467" y="2932"/>
                    <a:pt x="1668" y="3028"/>
                  </a:cubicBezTo>
                  <a:cubicBezTo>
                    <a:pt x="2070" y="3229"/>
                    <a:pt x="2463" y="3440"/>
                    <a:pt x="2866" y="3641"/>
                  </a:cubicBezTo>
                  <a:cubicBezTo>
                    <a:pt x="2846" y="3631"/>
                    <a:pt x="3613" y="2166"/>
                    <a:pt x="3670" y="2051"/>
                  </a:cubicBezTo>
                  <a:cubicBezTo>
                    <a:pt x="3900" y="1658"/>
                    <a:pt x="4149" y="1189"/>
                    <a:pt x="3986" y="729"/>
                  </a:cubicBezTo>
                  <a:cubicBezTo>
                    <a:pt x="3834" y="280"/>
                    <a:pt x="3416" y="0"/>
                    <a:pt x="2972"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0" name="Google Shape;750;p56"/>
            <p:cNvSpPr/>
            <p:nvPr/>
          </p:nvSpPr>
          <p:spPr>
            <a:xfrm>
              <a:off x="5881998" y="4519262"/>
              <a:ext cx="582451" cy="511441"/>
            </a:xfrm>
            <a:custGeom>
              <a:avLst/>
              <a:gdLst/>
              <a:ahLst/>
              <a:cxnLst/>
              <a:rect l="l" t="t" r="r" b="b"/>
              <a:pathLst>
                <a:path w="4216" h="3702" extrusionOk="0">
                  <a:moveTo>
                    <a:pt x="2996" y="66"/>
                  </a:moveTo>
                  <a:cubicBezTo>
                    <a:pt x="3155" y="66"/>
                    <a:pt x="3313" y="100"/>
                    <a:pt x="3458" y="167"/>
                  </a:cubicBezTo>
                  <a:cubicBezTo>
                    <a:pt x="3707" y="291"/>
                    <a:pt x="3899" y="502"/>
                    <a:pt x="3986" y="770"/>
                  </a:cubicBezTo>
                  <a:cubicBezTo>
                    <a:pt x="4148" y="1240"/>
                    <a:pt x="3871" y="1719"/>
                    <a:pt x="3669" y="2073"/>
                  </a:cubicBezTo>
                  <a:cubicBezTo>
                    <a:pt x="3660" y="2083"/>
                    <a:pt x="2999" y="3348"/>
                    <a:pt x="2884" y="3625"/>
                  </a:cubicBezTo>
                  <a:cubicBezTo>
                    <a:pt x="2692" y="3539"/>
                    <a:pt x="2510" y="3433"/>
                    <a:pt x="2319" y="3348"/>
                  </a:cubicBezTo>
                  <a:cubicBezTo>
                    <a:pt x="2127" y="3242"/>
                    <a:pt x="1916" y="3127"/>
                    <a:pt x="1715" y="3031"/>
                  </a:cubicBezTo>
                  <a:cubicBezTo>
                    <a:pt x="1504" y="2935"/>
                    <a:pt x="1293" y="2839"/>
                    <a:pt x="1093" y="2754"/>
                  </a:cubicBezTo>
                  <a:lnTo>
                    <a:pt x="1035" y="2724"/>
                  </a:lnTo>
                  <a:cubicBezTo>
                    <a:pt x="690" y="2571"/>
                    <a:pt x="393" y="2437"/>
                    <a:pt x="259" y="2045"/>
                  </a:cubicBezTo>
                  <a:cubicBezTo>
                    <a:pt x="67" y="1498"/>
                    <a:pt x="365" y="904"/>
                    <a:pt x="901" y="723"/>
                  </a:cubicBezTo>
                  <a:cubicBezTo>
                    <a:pt x="970" y="699"/>
                    <a:pt x="1042" y="689"/>
                    <a:pt x="1115" y="689"/>
                  </a:cubicBezTo>
                  <a:cubicBezTo>
                    <a:pt x="1432" y="689"/>
                    <a:pt x="1777" y="885"/>
                    <a:pt x="2002" y="1087"/>
                  </a:cubicBezTo>
                  <a:cubicBezTo>
                    <a:pt x="2009" y="1087"/>
                    <a:pt x="2015" y="1091"/>
                    <a:pt x="2022" y="1091"/>
                  </a:cubicBezTo>
                  <a:cubicBezTo>
                    <a:pt x="2025" y="1091"/>
                    <a:pt x="2028" y="1090"/>
                    <a:pt x="2031" y="1087"/>
                  </a:cubicBezTo>
                  <a:cubicBezTo>
                    <a:pt x="2041" y="1087"/>
                    <a:pt x="2051" y="1077"/>
                    <a:pt x="2051" y="1068"/>
                  </a:cubicBezTo>
                  <a:cubicBezTo>
                    <a:pt x="2098" y="828"/>
                    <a:pt x="2251" y="263"/>
                    <a:pt x="2664" y="119"/>
                  </a:cubicBezTo>
                  <a:cubicBezTo>
                    <a:pt x="2771" y="83"/>
                    <a:pt x="2884" y="66"/>
                    <a:pt x="2996" y="66"/>
                  </a:cubicBezTo>
                  <a:close/>
                  <a:moveTo>
                    <a:pt x="3004" y="1"/>
                  </a:moveTo>
                  <a:cubicBezTo>
                    <a:pt x="2883" y="1"/>
                    <a:pt x="2762" y="21"/>
                    <a:pt x="2644" y="61"/>
                  </a:cubicBezTo>
                  <a:cubicBezTo>
                    <a:pt x="2232" y="196"/>
                    <a:pt x="2060" y="723"/>
                    <a:pt x="2002" y="1000"/>
                  </a:cubicBezTo>
                  <a:cubicBezTo>
                    <a:pt x="1768" y="803"/>
                    <a:pt x="1437" y="625"/>
                    <a:pt x="1125" y="625"/>
                  </a:cubicBezTo>
                  <a:cubicBezTo>
                    <a:pt x="1042" y="625"/>
                    <a:pt x="960" y="637"/>
                    <a:pt x="882" y="665"/>
                  </a:cubicBezTo>
                  <a:cubicBezTo>
                    <a:pt x="307" y="857"/>
                    <a:pt x="1" y="1489"/>
                    <a:pt x="192" y="2064"/>
                  </a:cubicBezTo>
                  <a:cubicBezTo>
                    <a:pt x="336" y="2485"/>
                    <a:pt x="652" y="2629"/>
                    <a:pt x="1016" y="2782"/>
                  </a:cubicBezTo>
                  <a:lnTo>
                    <a:pt x="1064" y="2811"/>
                  </a:lnTo>
                  <a:cubicBezTo>
                    <a:pt x="1274" y="2897"/>
                    <a:pt x="1476" y="2993"/>
                    <a:pt x="1687" y="3088"/>
                  </a:cubicBezTo>
                  <a:cubicBezTo>
                    <a:pt x="1887" y="3194"/>
                    <a:pt x="2098" y="3299"/>
                    <a:pt x="2290" y="3405"/>
                  </a:cubicBezTo>
                  <a:cubicBezTo>
                    <a:pt x="2481" y="3501"/>
                    <a:pt x="2683" y="3606"/>
                    <a:pt x="2884" y="3702"/>
                  </a:cubicBezTo>
                  <a:lnTo>
                    <a:pt x="2894" y="3702"/>
                  </a:lnTo>
                  <a:cubicBezTo>
                    <a:pt x="2913" y="3702"/>
                    <a:pt x="2922" y="3702"/>
                    <a:pt x="2922" y="3682"/>
                  </a:cubicBezTo>
                  <a:cubicBezTo>
                    <a:pt x="2932" y="3682"/>
                    <a:pt x="2932" y="3682"/>
                    <a:pt x="2932" y="3673"/>
                  </a:cubicBezTo>
                  <a:cubicBezTo>
                    <a:pt x="2960" y="3567"/>
                    <a:pt x="3660" y="2226"/>
                    <a:pt x="3727" y="2102"/>
                  </a:cubicBezTo>
                  <a:cubicBezTo>
                    <a:pt x="3937" y="1738"/>
                    <a:pt x="4215" y="1240"/>
                    <a:pt x="4043" y="751"/>
                  </a:cubicBezTo>
                  <a:cubicBezTo>
                    <a:pt x="3947" y="464"/>
                    <a:pt x="3756" y="244"/>
                    <a:pt x="3487" y="110"/>
                  </a:cubicBezTo>
                  <a:cubicBezTo>
                    <a:pt x="3333" y="38"/>
                    <a:pt x="3169" y="1"/>
                    <a:pt x="300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1" name="Google Shape;751;p56"/>
            <p:cNvSpPr/>
            <p:nvPr/>
          </p:nvSpPr>
          <p:spPr>
            <a:xfrm>
              <a:off x="423004" y="4523131"/>
              <a:ext cx="205295" cy="179322"/>
            </a:xfrm>
            <a:custGeom>
              <a:avLst/>
              <a:gdLst/>
              <a:ahLst/>
              <a:cxnLst/>
              <a:rect l="l" t="t" r="r" b="b"/>
              <a:pathLst>
                <a:path w="1486" h="1298" extrusionOk="0">
                  <a:moveTo>
                    <a:pt x="414" y="0"/>
                  </a:moveTo>
                  <a:cubicBezTo>
                    <a:pt x="244" y="0"/>
                    <a:pt x="97" y="115"/>
                    <a:pt x="49" y="283"/>
                  </a:cubicBezTo>
                  <a:cubicBezTo>
                    <a:pt x="0" y="455"/>
                    <a:pt x="106" y="618"/>
                    <a:pt x="192" y="752"/>
                  </a:cubicBezTo>
                  <a:cubicBezTo>
                    <a:pt x="221" y="791"/>
                    <a:pt x="528" y="1289"/>
                    <a:pt x="518" y="1298"/>
                  </a:cubicBezTo>
                  <a:cubicBezTo>
                    <a:pt x="662" y="1212"/>
                    <a:pt x="796" y="1126"/>
                    <a:pt x="930" y="1049"/>
                  </a:cubicBezTo>
                  <a:cubicBezTo>
                    <a:pt x="1007" y="1001"/>
                    <a:pt x="1073" y="963"/>
                    <a:pt x="1141" y="925"/>
                  </a:cubicBezTo>
                  <a:cubicBezTo>
                    <a:pt x="1275" y="857"/>
                    <a:pt x="1390" y="810"/>
                    <a:pt x="1428" y="647"/>
                  </a:cubicBezTo>
                  <a:cubicBezTo>
                    <a:pt x="1486" y="446"/>
                    <a:pt x="1361" y="235"/>
                    <a:pt x="1160" y="178"/>
                  </a:cubicBezTo>
                  <a:cubicBezTo>
                    <a:pt x="1139" y="172"/>
                    <a:pt x="1118" y="169"/>
                    <a:pt x="1097" y="169"/>
                  </a:cubicBezTo>
                  <a:cubicBezTo>
                    <a:pt x="973" y="169"/>
                    <a:pt x="849" y="258"/>
                    <a:pt x="767" y="340"/>
                  </a:cubicBezTo>
                  <a:cubicBezTo>
                    <a:pt x="728" y="216"/>
                    <a:pt x="652" y="43"/>
                    <a:pt x="518" y="14"/>
                  </a:cubicBezTo>
                  <a:cubicBezTo>
                    <a:pt x="483" y="5"/>
                    <a:pt x="448" y="0"/>
                    <a:pt x="414"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2" name="Google Shape;752;p56"/>
            <p:cNvSpPr/>
            <p:nvPr/>
          </p:nvSpPr>
          <p:spPr>
            <a:xfrm>
              <a:off x="417754" y="4517881"/>
              <a:ext cx="215794" cy="188716"/>
            </a:xfrm>
            <a:custGeom>
              <a:avLst/>
              <a:gdLst/>
              <a:ahLst/>
              <a:cxnLst/>
              <a:rect l="l" t="t" r="r" b="b"/>
              <a:pathLst>
                <a:path w="1562" h="1366" extrusionOk="0">
                  <a:moveTo>
                    <a:pt x="738" y="656"/>
                  </a:moveTo>
                  <a:cubicBezTo>
                    <a:pt x="719" y="656"/>
                    <a:pt x="709" y="656"/>
                    <a:pt x="700" y="665"/>
                  </a:cubicBezTo>
                  <a:lnTo>
                    <a:pt x="719" y="695"/>
                  </a:lnTo>
                  <a:lnTo>
                    <a:pt x="700" y="675"/>
                  </a:lnTo>
                  <a:cubicBezTo>
                    <a:pt x="690" y="675"/>
                    <a:pt x="690" y="695"/>
                    <a:pt x="700" y="704"/>
                  </a:cubicBezTo>
                  <a:cubicBezTo>
                    <a:pt x="700" y="714"/>
                    <a:pt x="709" y="723"/>
                    <a:pt x="719" y="723"/>
                  </a:cubicBezTo>
                  <a:lnTo>
                    <a:pt x="728" y="733"/>
                  </a:lnTo>
                  <a:cubicBezTo>
                    <a:pt x="738" y="733"/>
                    <a:pt x="747" y="723"/>
                    <a:pt x="757" y="714"/>
                  </a:cubicBezTo>
                  <a:cubicBezTo>
                    <a:pt x="757" y="704"/>
                    <a:pt x="766" y="695"/>
                    <a:pt x="757" y="685"/>
                  </a:cubicBezTo>
                  <a:cubicBezTo>
                    <a:pt x="757" y="665"/>
                    <a:pt x="747" y="665"/>
                    <a:pt x="738" y="656"/>
                  </a:cubicBezTo>
                  <a:close/>
                  <a:moveTo>
                    <a:pt x="460" y="71"/>
                  </a:moveTo>
                  <a:cubicBezTo>
                    <a:pt x="489" y="71"/>
                    <a:pt x="517" y="71"/>
                    <a:pt x="546" y="81"/>
                  </a:cubicBezTo>
                  <a:cubicBezTo>
                    <a:pt x="690" y="120"/>
                    <a:pt x="747" y="301"/>
                    <a:pt x="776" y="388"/>
                  </a:cubicBezTo>
                  <a:cubicBezTo>
                    <a:pt x="776" y="397"/>
                    <a:pt x="786" y="407"/>
                    <a:pt x="796" y="407"/>
                  </a:cubicBezTo>
                  <a:cubicBezTo>
                    <a:pt x="798" y="410"/>
                    <a:pt x="801" y="411"/>
                    <a:pt x="804" y="411"/>
                  </a:cubicBezTo>
                  <a:cubicBezTo>
                    <a:pt x="810" y="411"/>
                    <a:pt x="817" y="404"/>
                    <a:pt x="824" y="397"/>
                  </a:cubicBezTo>
                  <a:cubicBezTo>
                    <a:pt x="904" y="317"/>
                    <a:pt x="1023" y="245"/>
                    <a:pt x="1127" y="245"/>
                  </a:cubicBezTo>
                  <a:cubicBezTo>
                    <a:pt x="1148" y="245"/>
                    <a:pt x="1169" y="247"/>
                    <a:pt x="1188" y="254"/>
                  </a:cubicBezTo>
                  <a:cubicBezTo>
                    <a:pt x="1379" y="301"/>
                    <a:pt x="1485" y="493"/>
                    <a:pt x="1437" y="675"/>
                  </a:cubicBezTo>
                  <a:cubicBezTo>
                    <a:pt x="1399" y="819"/>
                    <a:pt x="1303" y="867"/>
                    <a:pt x="1188" y="924"/>
                  </a:cubicBezTo>
                  <a:lnTo>
                    <a:pt x="1169" y="934"/>
                  </a:lnTo>
                  <a:cubicBezTo>
                    <a:pt x="1092" y="972"/>
                    <a:pt x="1025" y="1010"/>
                    <a:pt x="958" y="1059"/>
                  </a:cubicBezTo>
                  <a:cubicBezTo>
                    <a:pt x="881" y="1097"/>
                    <a:pt x="815" y="1135"/>
                    <a:pt x="747" y="1183"/>
                  </a:cubicBezTo>
                  <a:cubicBezTo>
                    <a:pt x="690" y="1221"/>
                    <a:pt x="632" y="1250"/>
                    <a:pt x="566" y="1288"/>
                  </a:cubicBezTo>
                  <a:cubicBezTo>
                    <a:pt x="498" y="1144"/>
                    <a:pt x="259" y="771"/>
                    <a:pt x="259" y="771"/>
                  </a:cubicBezTo>
                  <a:cubicBezTo>
                    <a:pt x="163" y="618"/>
                    <a:pt x="77" y="474"/>
                    <a:pt x="115" y="331"/>
                  </a:cubicBezTo>
                  <a:cubicBezTo>
                    <a:pt x="163" y="177"/>
                    <a:pt x="297" y="71"/>
                    <a:pt x="460" y="71"/>
                  </a:cubicBezTo>
                  <a:close/>
                  <a:moveTo>
                    <a:pt x="462" y="1"/>
                  </a:moveTo>
                  <a:cubicBezTo>
                    <a:pt x="277" y="1"/>
                    <a:pt x="106" y="125"/>
                    <a:pt x="58" y="311"/>
                  </a:cubicBezTo>
                  <a:cubicBezTo>
                    <a:pt x="0" y="503"/>
                    <a:pt x="115" y="675"/>
                    <a:pt x="202" y="809"/>
                  </a:cubicBezTo>
                  <a:cubicBezTo>
                    <a:pt x="230" y="848"/>
                    <a:pt x="508" y="1288"/>
                    <a:pt x="527" y="1336"/>
                  </a:cubicBezTo>
                  <a:lnTo>
                    <a:pt x="527" y="1346"/>
                  </a:lnTo>
                  <a:cubicBezTo>
                    <a:pt x="537" y="1355"/>
                    <a:pt x="546" y="1365"/>
                    <a:pt x="556" y="1365"/>
                  </a:cubicBezTo>
                  <a:lnTo>
                    <a:pt x="575" y="1365"/>
                  </a:lnTo>
                  <a:cubicBezTo>
                    <a:pt x="642" y="1317"/>
                    <a:pt x="709" y="1278"/>
                    <a:pt x="776" y="1240"/>
                  </a:cubicBezTo>
                  <a:cubicBezTo>
                    <a:pt x="843" y="1193"/>
                    <a:pt x="920" y="1154"/>
                    <a:pt x="987" y="1116"/>
                  </a:cubicBezTo>
                  <a:cubicBezTo>
                    <a:pt x="1054" y="1068"/>
                    <a:pt x="1130" y="1029"/>
                    <a:pt x="1198" y="1001"/>
                  </a:cubicBezTo>
                  <a:lnTo>
                    <a:pt x="1217" y="982"/>
                  </a:lnTo>
                  <a:cubicBezTo>
                    <a:pt x="1341" y="924"/>
                    <a:pt x="1456" y="857"/>
                    <a:pt x="1504" y="695"/>
                  </a:cubicBezTo>
                  <a:cubicBezTo>
                    <a:pt x="1562" y="474"/>
                    <a:pt x="1428" y="244"/>
                    <a:pt x="1207" y="186"/>
                  </a:cubicBezTo>
                  <a:cubicBezTo>
                    <a:pt x="1183" y="180"/>
                    <a:pt x="1158" y="176"/>
                    <a:pt x="1133" y="176"/>
                  </a:cubicBezTo>
                  <a:cubicBezTo>
                    <a:pt x="1020" y="176"/>
                    <a:pt x="902" y="242"/>
                    <a:pt x="824" y="321"/>
                  </a:cubicBezTo>
                  <a:cubicBezTo>
                    <a:pt x="786" y="216"/>
                    <a:pt x="709" y="52"/>
                    <a:pt x="566" y="14"/>
                  </a:cubicBezTo>
                  <a:cubicBezTo>
                    <a:pt x="531" y="5"/>
                    <a:pt x="496" y="1"/>
                    <a:pt x="46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5" name="Google Shape;498;p52">
            <a:extLst>
              <a:ext uri="{FF2B5EF4-FFF2-40B4-BE49-F238E27FC236}">
                <a16:creationId xmlns:a16="http://schemas.microsoft.com/office/drawing/2014/main" id="{95527DA0-1154-6F44-B1EF-C2250D380DDD}"/>
              </a:ext>
            </a:extLst>
          </p:cNvPr>
          <p:cNvSpPr txBox="1">
            <a:spLocks noGrp="1"/>
          </p:cNvSpPr>
          <p:nvPr>
            <p:ph type="title"/>
          </p:nvPr>
        </p:nvSpPr>
        <p:spPr>
          <a:xfrm>
            <a:off x="1569833" y="904250"/>
            <a:ext cx="3496562" cy="3646857"/>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vi-VN" sz="2800" dirty="0">
                <a:solidFill>
                  <a:schemeClr val="tx1"/>
                </a:solidFill>
                <a:latin typeface="#9Slide05 Fourth" pitchFamily="2" charset="77"/>
              </a:rPr>
              <a:t>Hãy viết đoạn văn (khoảng 5-7 câu) nêu cảm nhận về biện pháp tu từ mà em thích nhất được sử dụng trong đoạn thơ từ “</a:t>
            </a:r>
            <a:r>
              <a:rPr lang="vi-VN" sz="2800" i="1" dirty="0">
                <a:solidFill>
                  <a:schemeClr val="tx1"/>
                </a:solidFill>
                <a:latin typeface="#9Slide05 Fourth" pitchFamily="2" charset="77"/>
              </a:rPr>
              <a:t>Ô</a:t>
            </a:r>
            <a:r>
              <a:rPr lang="vi-VN" sz="2800" dirty="0">
                <a:solidFill>
                  <a:schemeClr val="tx1"/>
                </a:solidFill>
                <a:latin typeface="#9Slide05 Fourth" pitchFamily="2" charset="77"/>
              </a:rPr>
              <a:t>i, thuở ấu thơ” đến “Lá xanh như dải lụa mềm lửng lơ.”</a:t>
            </a:r>
            <a:endParaRPr sz="2800" dirty="0">
              <a:solidFill>
                <a:schemeClr val="tx1"/>
              </a:solidFill>
              <a:latin typeface="#9Slide05 Fourth"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8" name="Google Shape;2028;p80">
            <a:extLst>
              <a:ext uri="{FF2B5EF4-FFF2-40B4-BE49-F238E27FC236}">
                <a16:creationId xmlns:a16="http://schemas.microsoft.com/office/drawing/2014/main" id="{9AC7ADEB-6AE9-7849-B1B9-7515764BC257}"/>
              </a:ext>
            </a:extLst>
          </p:cNvPr>
          <p:cNvGrpSpPr/>
          <p:nvPr/>
        </p:nvGrpSpPr>
        <p:grpSpPr>
          <a:xfrm>
            <a:off x="217393" y="649713"/>
            <a:ext cx="1280266" cy="1180107"/>
            <a:chOff x="3988500" y="3915900"/>
            <a:chExt cx="1693025" cy="1560575"/>
          </a:xfrm>
        </p:grpSpPr>
        <p:sp>
          <p:nvSpPr>
            <p:cNvPr id="9" name="Google Shape;2029;p80">
              <a:extLst>
                <a:ext uri="{FF2B5EF4-FFF2-40B4-BE49-F238E27FC236}">
                  <a16:creationId xmlns:a16="http://schemas.microsoft.com/office/drawing/2014/main" id="{6F254A27-E1E1-5645-9F67-C09B7AAB8096}"/>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030;p80">
              <a:extLst>
                <a:ext uri="{FF2B5EF4-FFF2-40B4-BE49-F238E27FC236}">
                  <a16:creationId xmlns:a16="http://schemas.microsoft.com/office/drawing/2014/main" id="{72DF36DA-FCF4-274E-A006-3242ADC1BC65}"/>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031;p80">
              <a:extLst>
                <a:ext uri="{FF2B5EF4-FFF2-40B4-BE49-F238E27FC236}">
                  <a16:creationId xmlns:a16="http://schemas.microsoft.com/office/drawing/2014/main" id="{7EC4DE17-E871-A449-8A69-C51C49BE8A9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32;p80">
              <a:extLst>
                <a:ext uri="{FF2B5EF4-FFF2-40B4-BE49-F238E27FC236}">
                  <a16:creationId xmlns:a16="http://schemas.microsoft.com/office/drawing/2014/main" id="{36D93A83-5F66-BE4B-B871-6D97E39EBF8F}"/>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33;p80">
              <a:extLst>
                <a:ext uri="{FF2B5EF4-FFF2-40B4-BE49-F238E27FC236}">
                  <a16:creationId xmlns:a16="http://schemas.microsoft.com/office/drawing/2014/main" id="{620DF655-B55E-C148-B6FB-5426FB2F1DD7}"/>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34;p80">
              <a:extLst>
                <a:ext uri="{FF2B5EF4-FFF2-40B4-BE49-F238E27FC236}">
                  <a16:creationId xmlns:a16="http://schemas.microsoft.com/office/drawing/2014/main" id="{DCF47394-F2DB-E243-AFE6-8925FAE5FC7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35;p80">
              <a:extLst>
                <a:ext uri="{FF2B5EF4-FFF2-40B4-BE49-F238E27FC236}">
                  <a16:creationId xmlns:a16="http://schemas.microsoft.com/office/drawing/2014/main" id="{17AFB716-3076-7A45-993B-5BA3CB6E0B15}"/>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036;p80">
              <a:extLst>
                <a:ext uri="{FF2B5EF4-FFF2-40B4-BE49-F238E27FC236}">
                  <a16:creationId xmlns:a16="http://schemas.microsoft.com/office/drawing/2014/main" id="{51CBB030-E1C8-A64D-B322-C72BE2969919}"/>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037;p80">
              <a:extLst>
                <a:ext uri="{FF2B5EF4-FFF2-40B4-BE49-F238E27FC236}">
                  <a16:creationId xmlns:a16="http://schemas.microsoft.com/office/drawing/2014/main" id="{D52A0CA3-FC46-164D-8113-738468FDA0A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038;p80">
              <a:extLst>
                <a:ext uri="{FF2B5EF4-FFF2-40B4-BE49-F238E27FC236}">
                  <a16:creationId xmlns:a16="http://schemas.microsoft.com/office/drawing/2014/main" id="{9AB2AA15-5C2A-674F-A6EC-D2D2DC36252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039;p80">
              <a:extLst>
                <a:ext uri="{FF2B5EF4-FFF2-40B4-BE49-F238E27FC236}">
                  <a16:creationId xmlns:a16="http://schemas.microsoft.com/office/drawing/2014/main" id="{66B170A0-FAF0-4C4B-9891-58589C72B0BB}"/>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40;p80">
              <a:extLst>
                <a:ext uri="{FF2B5EF4-FFF2-40B4-BE49-F238E27FC236}">
                  <a16:creationId xmlns:a16="http://schemas.microsoft.com/office/drawing/2014/main" id="{8C108786-43FB-8E4E-8893-15088A11047E}"/>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41;p80">
              <a:extLst>
                <a:ext uri="{FF2B5EF4-FFF2-40B4-BE49-F238E27FC236}">
                  <a16:creationId xmlns:a16="http://schemas.microsoft.com/office/drawing/2014/main" id="{442C380E-1B27-8548-B71C-871CD55CB96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42;p80">
              <a:extLst>
                <a:ext uri="{FF2B5EF4-FFF2-40B4-BE49-F238E27FC236}">
                  <a16:creationId xmlns:a16="http://schemas.microsoft.com/office/drawing/2014/main" id="{8A8ACB0A-5A53-0C4D-BE02-F085D0A35AD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Rounded Rectangle 22">
            <a:extLst>
              <a:ext uri="{FF2B5EF4-FFF2-40B4-BE49-F238E27FC236}">
                <a16:creationId xmlns:a16="http://schemas.microsoft.com/office/drawing/2014/main" id="{6243ED4B-6994-C945-81E1-24F7571F184A}"/>
              </a:ext>
            </a:extLst>
          </p:cNvPr>
          <p:cNvSpPr/>
          <p:nvPr/>
        </p:nvSpPr>
        <p:spPr>
          <a:xfrm>
            <a:off x="1123435" y="717356"/>
            <a:ext cx="6255562" cy="137336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Em hãy cho biết công dụng của dấu ngoặc đơn, dấu ngoặc kép. Với mỗi loại dấu câu, em hãy lấy một ví dụ?</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6" name="Google Shape;2028;p80">
            <a:extLst>
              <a:ext uri="{FF2B5EF4-FFF2-40B4-BE49-F238E27FC236}">
                <a16:creationId xmlns:a16="http://schemas.microsoft.com/office/drawing/2014/main" id="{650282C4-8063-0F47-8B4E-3C02E810232E}"/>
              </a:ext>
            </a:extLst>
          </p:cNvPr>
          <p:cNvGrpSpPr/>
          <p:nvPr/>
        </p:nvGrpSpPr>
        <p:grpSpPr>
          <a:xfrm>
            <a:off x="230912" y="2692783"/>
            <a:ext cx="1280266" cy="1180107"/>
            <a:chOff x="3988500" y="3915900"/>
            <a:chExt cx="1693025" cy="1560575"/>
          </a:xfrm>
        </p:grpSpPr>
        <p:sp>
          <p:nvSpPr>
            <p:cNvPr id="57" name="Google Shape;2029;p80">
              <a:extLst>
                <a:ext uri="{FF2B5EF4-FFF2-40B4-BE49-F238E27FC236}">
                  <a16:creationId xmlns:a16="http://schemas.microsoft.com/office/drawing/2014/main" id="{C1179AD6-7AF7-FC48-91CB-B329A3889EC1}"/>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30;p80">
              <a:extLst>
                <a:ext uri="{FF2B5EF4-FFF2-40B4-BE49-F238E27FC236}">
                  <a16:creationId xmlns:a16="http://schemas.microsoft.com/office/drawing/2014/main" id="{B52B7A49-EF13-F949-B0C6-B9D32D4450F9}"/>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31;p80">
              <a:extLst>
                <a:ext uri="{FF2B5EF4-FFF2-40B4-BE49-F238E27FC236}">
                  <a16:creationId xmlns:a16="http://schemas.microsoft.com/office/drawing/2014/main" id="{A6422F3B-B125-7E49-9ECF-31C3D3303BC5}"/>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032;p80">
              <a:extLst>
                <a:ext uri="{FF2B5EF4-FFF2-40B4-BE49-F238E27FC236}">
                  <a16:creationId xmlns:a16="http://schemas.microsoft.com/office/drawing/2014/main" id="{07B0D717-EBEF-EF44-A0B4-17E47B14FFDB}"/>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33;p80">
              <a:extLst>
                <a:ext uri="{FF2B5EF4-FFF2-40B4-BE49-F238E27FC236}">
                  <a16:creationId xmlns:a16="http://schemas.microsoft.com/office/drawing/2014/main" id="{00EC269D-13E2-E544-B091-39CAE31C80E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034;p80">
              <a:extLst>
                <a:ext uri="{FF2B5EF4-FFF2-40B4-BE49-F238E27FC236}">
                  <a16:creationId xmlns:a16="http://schemas.microsoft.com/office/drawing/2014/main" id="{A18C7C31-D401-784D-BA1E-7688DE3B699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035;p80">
              <a:extLst>
                <a:ext uri="{FF2B5EF4-FFF2-40B4-BE49-F238E27FC236}">
                  <a16:creationId xmlns:a16="http://schemas.microsoft.com/office/drawing/2014/main" id="{C9BF6B8C-3FA8-F241-BE5F-C3BE8BFFC3E4}"/>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036;p80">
              <a:extLst>
                <a:ext uri="{FF2B5EF4-FFF2-40B4-BE49-F238E27FC236}">
                  <a16:creationId xmlns:a16="http://schemas.microsoft.com/office/drawing/2014/main" id="{EC572879-AE7A-E247-9DE3-E7B17D7DADD6}"/>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037;p80">
              <a:extLst>
                <a:ext uri="{FF2B5EF4-FFF2-40B4-BE49-F238E27FC236}">
                  <a16:creationId xmlns:a16="http://schemas.microsoft.com/office/drawing/2014/main" id="{D115707F-70DA-EE47-ADF1-512546838031}"/>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038;p80">
              <a:extLst>
                <a:ext uri="{FF2B5EF4-FFF2-40B4-BE49-F238E27FC236}">
                  <a16:creationId xmlns:a16="http://schemas.microsoft.com/office/drawing/2014/main" id="{ECB2A415-AB6C-1D4E-920C-E3DE051F3DE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039;p80">
              <a:extLst>
                <a:ext uri="{FF2B5EF4-FFF2-40B4-BE49-F238E27FC236}">
                  <a16:creationId xmlns:a16="http://schemas.microsoft.com/office/drawing/2014/main" id="{306D3773-2ACB-0847-A96B-9F5BB7466517}"/>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040;p80">
              <a:extLst>
                <a:ext uri="{FF2B5EF4-FFF2-40B4-BE49-F238E27FC236}">
                  <a16:creationId xmlns:a16="http://schemas.microsoft.com/office/drawing/2014/main" id="{A278A5B3-EEA6-0C4F-8735-B0EEBAC7F08C}"/>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041;p80">
              <a:extLst>
                <a:ext uri="{FF2B5EF4-FFF2-40B4-BE49-F238E27FC236}">
                  <a16:creationId xmlns:a16="http://schemas.microsoft.com/office/drawing/2014/main" id="{5B6F290D-344D-4C41-B139-73C280B0CE55}"/>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042;p80">
              <a:extLst>
                <a:ext uri="{FF2B5EF4-FFF2-40B4-BE49-F238E27FC236}">
                  <a16:creationId xmlns:a16="http://schemas.microsoft.com/office/drawing/2014/main" id="{8750D788-22E7-8C40-B1E5-22137D0B404C}"/>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1" name="Rounded Rectangle 70">
            <a:extLst>
              <a:ext uri="{FF2B5EF4-FFF2-40B4-BE49-F238E27FC236}">
                <a16:creationId xmlns:a16="http://schemas.microsoft.com/office/drawing/2014/main" id="{54958D92-B5FA-F445-BB93-CF84E1EB5A84}"/>
              </a:ext>
            </a:extLst>
          </p:cNvPr>
          <p:cNvSpPr/>
          <p:nvPr/>
        </p:nvSpPr>
        <p:spPr>
          <a:xfrm>
            <a:off x="1116446" y="2746469"/>
            <a:ext cx="6198753" cy="190721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Em hãy nhắc lại dấu hiệu nhận biết và tác dụng của các biện pháp tu từ so sánh, nhân hóa, ... Lấy ví dụ để làm rõ đặc điểm, tác dụng của từng loại?</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17643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pSp>
        <p:nvGrpSpPr>
          <p:cNvPr id="1170" name="Google Shape;1170;p66"/>
          <p:cNvGrpSpPr/>
          <p:nvPr/>
        </p:nvGrpSpPr>
        <p:grpSpPr>
          <a:xfrm>
            <a:off x="873885" y="454508"/>
            <a:ext cx="5866381" cy="4497275"/>
            <a:chOff x="873885" y="454508"/>
            <a:chExt cx="5866381" cy="4497275"/>
          </a:xfrm>
        </p:grpSpPr>
        <p:sp>
          <p:nvSpPr>
            <p:cNvPr id="1171" name="Google Shape;1171;p66"/>
            <p:cNvSpPr/>
            <p:nvPr/>
          </p:nvSpPr>
          <p:spPr>
            <a:xfrm>
              <a:off x="5196349" y="2084069"/>
              <a:ext cx="18546" cy="2462943"/>
            </a:xfrm>
            <a:custGeom>
              <a:avLst/>
              <a:gdLst/>
              <a:ahLst/>
              <a:cxnLst/>
              <a:rect l="l" t="t" r="r" b="b"/>
              <a:pathLst>
                <a:path w="143" h="18991" extrusionOk="0">
                  <a:moveTo>
                    <a:pt x="0" y="1"/>
                  </a:moveTo>
                  <a:lnTo>
                    <a:pt x="0" y="18991"/>
                  </a:lnTo>
                  <a:lnTo>
                    <a:pt x="142" y="18991"/>
                  </a:lnTo>
                  <a:lnTo>
                    <a:pt x="1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6"/>
            <p:cNvSpPr/>
            <p:nvPr/>
          </p:nvSpPr>
          <p:spPr>
            <a:xfrm>
              <a:off x="4806109" y="4148871"/>
              <a:ext cx="742360" cy="524726"/>
            </a:xfrm>
            <a:custGeom>
              <a:avLst/>
              <a:gdLst/>
              <a:ahLst/>
              <a:cxnLst/>
              <a:rect l="l" t="t" r="r" b="b"/>
              <a:pathLst>
                <a:path w="5724" h="4046" extrusionOk="0">
                  <a:moveTo>
                    <a:pt x="1947" y="1"/>
                  </a:moveTo>
                  <a:cubicBezTo>
                    <a:pt x="1766" y="1"/>
                    <a:pt x="1558" y="48"/>
                    <a:pt x="1322" y="162"/>
                  </a:cubicBezTo>
                  <a:cubicBezTo>
                    <a:pt x="0" y="802"/>
                    <a:pt x="2532" y="4045"/>
                    <a:pt x="2532" y="4045"/>
                  </a:cubicBezTo>
                  <a:cubicBezTo>
                    <a:pt x="2532" y="4045"/>
                    <a:pt x="5724" y="2256"/>
                    <a:pt x="5215" y="1107"/>
                  </a:cubicBezTo>
                  <a:cubicBezTo>
                    <a:pt x="5044" y="723"/>
                    <a:pt x="4745" y="596"/>
                    <a:pt x="4425" y="596"/>
                  </a:cubicBezTo>
                  <a:cubicBezTo>
                    <a:pt x="3795" y="596"/>
                    <a:pt x="3081" y="1087"/>
                    <a:pt x="3081" y="1087"/>
                  </a:cubicBezTo>
                  <a:cubicBezTo>
                    <a:pt x="3081" y="1087"/>
                    <a:pt x="2816" y="1"/>
                    <a:pt x="1947"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6"/>
            <p:cNvSpPr/>
            <p:nvPr/>
          </p:nvSpPr>
          <p:spPr>
            <a:xfrm>
              <a:off x="4893002" y="4144980"/>
              <a:ext cx="646258" cy="533934"/>
            </a:xfrm>
            <a:custGeom>
              <a:avLst/>
              <a:gdLst/>
              <a:ahLst/>
              <a:cxnLst/>
              <a:rect l="l" t="t" r="r" b="b"/>
              <a:pathLst>
                <a:path w="4983" h="4117" extrusionOk="0">
                  <a:moveTo>
                    <a:pt x="1272" y="70"/>
                  </a:moveTo>
                  <a:cubicBezTo>
                    <a:pt x="1414" y="70"/>
                    <a:pt x="1546" y="100"/>
                    <a:pt x="1668" y="151"/>
                  </a:cubicBezTo>
                  <a:cubicBezTo>
                    <a:pt x="2197" y="405"/>
                    <a:pt x="2380" y="1117"/>
                    <a:pt x="2380" y="1117"/>
                  </a:cubicBezTo>
                  <a:cubicBezTo>
                    <a:pt x="2380" y="1137"/>
                    <a:pt x="2390" y="1137"/>
                    <a:pt x="2400" y="1148"/>
                  </a:cubicBezTo>
                  <a:cubicBezTo>
                    <a:pt x="2411" y="1148"/>
                    <a:pt x="2420" y="1148"/>
                    <a:pt x="2431" y="1137"/>
                  </a:cubicBezTo>
                  <a:cubicBezTo>
                    <a:pt x="2440" y="1137"/>
                    <a:pt x="3146" y="657"/>
                    <a:pt x="3759" y="657"/>
                  </a:cubicBezTo>
                  <a:cubicBezTo>
                    <a:pt x="3848" y="657"/>
                    <a:pt x="3934" y="667"/>
                    <a:pt x="4017" y="690"/>
                  </a:cubicBezTo>
                  <a:cubicBezTo>
                    <a:pt x="4241" y="761"/>
                    <a:pt x="4413" y="913"/>
                    <a:pt x="4515" y="1157"/>
                  </a:cubicBezTo>
                  <a:cubicBezTo>
                    <a:pt x="4982" y="2205"/>
                    <a:pt x="2176" y="3862"/>
                    <a:pt x="1871" y="4035"/>
                  </a:cubicBezTo>
                  <a:cubicBezTo>
                    <a:pt x="1679" y="3780"/>
                    <a:pt x="93" y="1656"/>
                    <a:pt x="326" y="649"/>
                  </a:cubicBezTo>
                  <a:cubicBezTo>
                    <a:pt x="367" y="456"/>
                    <a:pt x="489" y="314"/>
                    <a:pt x="662" y="233"/>
                  </a:cubicBezTo>
                  <a:cubicBezTo>
                    <a:pt x="886" y="121"/>
                    <a:pt x="1089" y="70"/>
                    <a:pt x="1272" y="70"/>
                  </a:cubicBezTo>
                  <a:close/>
                  <a:moveTo>
                    <a:pt x="1282" y="1"/>
                  </a:moveTo>
                  <a:cubicBezTo>
                    <a:pt x="1079" y="1"/>
                    <a:pt x="860" y="56"/>
                    <a:pt x="631" y="161"/>
                  </a:cubicBezTo>
                  <a:cubicBezTo>
                    <a:pt x="439" y="263"/>
                    <a:pt x="306" y="416"/>
                    <a:pt x="256" y="629"/>
                  </a:cubicBezTo>
                  <a:cubicBezTo>
                    <a:pt x="1" y="1727"/>
                    <a:pt x="1760" y="4004"/>
                    <a:pt x="1841" y="4096"/>
                  </a:cubicBezTo>
                  <a:cubicBezTo>
                    <a:pt x="1841" y="4106"/>
                    <a:pt x="1851" y="4116"/>
                    <a:pt x="1862" y="4116"/>
                  </a:cubicBezTo>
                  <a:cubicBezTo>
                    <a:pt x="1871" y="4116"/>
                    <a:pt x="1871" y="4106"/>
                    <a:pt x="1882" y="4106"/>
                  </a:cubicBezTo>
                  <a:cubicBezTo>
                    <a:pt x="1892" y="4106"/>
                    <a:pt x="2685" y="3648"/>
                    <a:pt x="3417" y="3069"/>
                  </a:cubicBezTo>
                  <a:cubicBezTo>
                    <a:pt x="4403" y="2276"/>
                    <a:pt x="4799" y="1615"/>
                    <a:pt x="4576" y="1127"/>
                  </a:cubicBezTo>
                  <a:cubicBezTo>
                    <a:pt x="4464" y="863"/>
                    <a:pt x="4281" y="700"/>
                    <a:pt x="4037" y="629"/>
                  </a:cubicBezTo>
                  <a:cubicBezTo>
                    <a:pt x="3946" y="603"/>
                    <a:pt x="3850" y="592"/>
                    <a:pt x="3752" y="592"/>
                  </a:cubicBezTo>
                  <a:cubicBezTo>
                    <a:pt x="3200" y="592"/>
                    <a:pt x="2595" y="952"/>
                    <a:pt x="2431" y="1056"/>
                  </a:cubicBezTo>
                  <a:cubicBezTo>
                    <a:pt x="2380" y="893"/>
                    <a:pt x="2176" y="324"/>
                    <a:pt x="1699" y="90"/>
                  </a:cubicBezTo>
                  <a:cubicBezTo>
                    <a:pt x="1570" y="30"/>
                    <a:pt x="1430" y="1"/>
                    <a:pt x="128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6"/>
            <p:cNvSpPr/>
            <p:nvPr/>
          </p:nvSpPr>
          <p:spPr>
            <a:xfrm>
              <a:off x="4973540" y="4230446"/>
              <a:ext cx="75222" cy="145123"/>
            </a:xfrm>
            <a:custGeom>
              <a:avLst/>
              <a:gdLst/>
              <a:ahLst/>
              <a:cxnLst/>
              <a:rect l="l" t="t" r="r" b="b"/>
              <a:pathLst>
                <a:path w="580" h="1119" extrusionOk="0">
                  <a:moveTo>
                    <a:pt x="285" y="1"/>
                  </a:moveTo>
                  <a:cubicBezTo>
                    <a:pt x="123" y="1"/>
                    <a:pt x="1" y="254"/>
                    <a:pt x="1" y="559"/>
                  </a:cubicBezTo>
                  <a:cubicBezTo>
                    <a:pt x="1" y="875"/>
                    <a:pt x="123" y="1119"/>
                    <a:pt x="285" y="1119"/>
                  </a:cubicBezTo>
                  <a:cubicBezTo>
                    <a:pt x="448" y="1119"/>
                    <a:pt x="580" y="875"/>
                    <a:pt x="580" y="559"/>
                  </a:cubicBezTo>
                  <a:cubicBezTo>
                    <a:pt x="580" y="254"/>
                    <a:pt x="448"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6"/>
            <p:cNvSpPr/>
            <p:nvPr/>
          </p:nvSpPr>
          <p:spPr>
            <a:xfrm>
              <a:off x="4070373" y="2438772"/>
              <a:ext cx="18546" cy="2399524"/>
            </a:xfrm>
            <a:custGeom>
              <a:avLst/>
              <a:gdLst/>
              <a:ahLst/>
              <a:cxnLst/>
              <a:rect l="l" t="t" r="r" b="b"/>
              <a:pathLst>
                <a:path w="143" h="18502" extrusionOk="0">
                  <a:moveTo>
                    <a:pt x="1" y="0"/>
                  </a:moveTo>
                  <a:lnTo>
                    <a:pt x="1" y="18502"/>
                  </a:lnTo>
                  <a:lnTo>
                    <a:pt x="143" y="18502"/>
                  </a:lnTo>
                  <a:lnTo>
                    <a:pt x="14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6"/>
            <p:cNvSpPr/>
            <p:nvPr/>
          </p:nvSpPr>
          <p:spPr>
            <a:xfrm>
              <a:off x="3738106" y="4490605"/>
              <a:ext cx="639643" cy="455860"/>
            </a:xfrm>
            <a:custGeom>
              <a:avLst/>
              <a:gdLst/>
              <a:ahLst/>
              <a:cxnLst/>
              <a:rect l="l" t="t" r="r" b="b"/>
              <a:pathLst>
                <a:path w="4932" h="3515" extrusionOk="0">
                  <a:moveTo>
                    <a:pt x="3558" y="0"/>
                  </a:moveTo>
                  <a:cubicBezTo>
                    <a:pt x="2814" y="0"/>
                    <a:pt x="2410" y="1166"/>
                    <a:pt x="2410" y="1166"/>
                  </a:cubicBezTo>
                  <a:cubicBezTo>
                    <a:pt x="2410" y="1166"/>
                    <a:pt x="1999" y="349"/>
                    <a:pt x="1410" y="349"/>
                  </a:cubicBezTo>
                  <a:cubicBezTo>
                    <a:pt x="1235" y="349"/>
                    <a:pt x="1045" y="421"/>
                    <a:pt x="845" y="607"/>
                  </a:cubicBezTo>
                  <a:cubicBezTo>
                    <a:pt x="1" y="1390"/>
                    <a:pt x="2695" y="3514"/>
                    <a:pt x="2695" y="3514"/>
                  </a:cubicBezTo>
                  <a:cubicBezTo>
                    <a:pt x="2695" y="3514"/>
                    <a:pt x="4932" y="831"/>
                    <a:pt x="4148" y="231"/>
                  </a:cubicBezTo>
                  <a:cubicBezTo>
                    <a:pt x="3933" y="67"/>
                    <a:pt x="3736" y="0"/>
                    <a:pt x="3558"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6"/>
            <p:cNvSpPr/>
            <p:nvPr/>
          </p:nvSpPr>
          <p:spPr>
            <a:xfrm>
              <a:off x="3821238" y="4485936"/>
              <a:ext cx="494518" cy="465846"/>
            </a:xfrm>
            <a:custGeom>
              <a:avLst/>
              <a:gdLst/>
              <a:ahLst/>
              <a:cxnLst/>
              <a:rect l="l" t="t" r="r" b="b"/>
              <a:pathLst>
                <a:path w="3813" h="3592" extrusionOk="0">
                  <a:moveTo>
                    <a:pt x="2911" y="67"/>
                  </a:moveTo>
                  <a:cubicBezTo>
                    <a:pt x="3098" y="67"/>
                    <a:pt x="3289" y="145"/>
                    <a:pt x="3487" y="297"/>
                  </a:cubicBezTo>
                  <a:cubicBezTo>
                    <a:pt x="3579" y="358"/>
                    <a:pt x="3620" y="450"/>
                    <a:pt x="3640" y="582"/>
                  </a:cubicBezTo>
                  <a:cubicBezTo>
                    <a:pt x="3731" y="1406"/>
                    <a:pt x="2247" y="3266"/>
                    <a:pt x="2054" y="3500"/>
                  </a:cubicBezTo>
                  <a:cubicBezTo>
                    <a:pt x="1820" y="3317"/>
                    <a:pt x="112" y="1903"/>
                    <a:pt x="71" y="1050"/>
                  </a:cubicBezTo>
                  <a:cubicBezTo>
                    <a:pt x="71" y="897"/>
                    <a:pt x="112" y="765"/>
                    <a:pt x="224" y="674"/>
                  </a:cubicBezTo>
                  <a:cubicBezTo>
                    <a:pt x="397" y="501"/>
                    <a:pt x="580" y="419"/>
                    <a:pt x="773" y="419"/>
                  </a:cubicBezTo>
                  <a:cubicBezTo>
                    <a:pt x="803" y="419"/>
                    <a:pt x="844" y="419"/>
                    <a:pt x="875" y="430"/>
                  </a:cubicBezTo>
                  <a:cubicBezTo>
                    <a:pt x="1383" y="521"/>
                    <a:pt x="1739" y="1212"/>
                    <a:pt x="1739" y="1223"/>
                  </a:cubicBezTo>
                  <a:cubicBezTo>
                    <a:pt x="1746" y="1230"/>
                    <a:pt x="1753" y="1237"/>
                    <a:pt x="1764" y="1237"/>
                  </a:cubicBezTo>
                  <a:cubicBezTo>
                    <a:pt x="1768" y="1237"/>
                    <a:pt x="1773" y="1236"/>
                    <a:pt x="1779" y="1233"/>
                  </a:cubicBezTo>
                  <a:cubicBezTo>
                    <a:pt x="1790" y="1233"/>
                    <a:pt x="1800" y="1223"/>
                    <a:pt x="1810" y="1212"/>
                  </a:cubicBezTo>
                  <a:cubicBezTo>
                    <a:pt x="1810" y="1202"/>
                    <a:pt x="2135" y="277"/>
                    <a:pt x="2725" y="94"/>
                  </a:cubicBezTo>
                  <a:cubicBezTo>
                    <a:pt x="2787" y="76"/>
                    <a:pt x="2849" y="67"/>
                    <a:pt x="2911" y="67"/>
                  </a:cubicBezTo>
                  <a:close/>
                  <a:moveTo>
                    <a:pt x="2920" y="0"/>
                  </a:moveTo>
                  <a:cubicBezTo>
                    <a:pt x="2847" y="0"/>
                    <a:pt x="2776" y="11"/>
                    <a:pt x="2705" y="33"/>
                  </a:cubicBezTo>
                  <a:cubicBezTo>
                    <a:pt x="2176" y="196"/>
                    <a:pt x="1861" y="887"/>
                    <a:pt x="1769" y="1121"/>
                  </a:cubicBezTo>
                  <a:cubicBezTo>
                    <a:pt x="1657" y="938"/>
                    <a:pt x="1332" y="440"/>
                    <a:pt x="885" y="358"/>
                  </a:cubicBezTo>
                  <a:cubicBezTo>
                    <a:pt x="845" y="352"/>
                    <a:pt x="805" y="348"/>
                    <a:pt x="765" y="348"/>
                  </a:cubicBezTo>
                  <a:cubicBezTo>
                    <a:pt x="564" y="348"/>
                    <a:pt x="369" y="436"/>
                    <a:pt x="173" y="623"/>
                  </a:cubicBezTo>
                  <a:cubicBezTo>
                    <a:pt x="51" y="735"/>
                    <a:pt x="1" y="877"/>
                    <a:pt x="1" y="1050"/>
                  </a:cubicBezTo>
                  <a:cubicBezTo>
                    <a:pt x="41" y="1995"/>
                    <a:pt x="1952" y="3520"/>
                    <a:pt x="2034" y="3581"/>
                  </a:cubicBezTo>
                  <a:cubicBezTo>
                    <a:pt x="2044" y="3581"/>
                    <a:pt x="2054" y="3591"/>
                    <a:pt x="2054" y="3591"/>
                  </a:cubicBezTo>
                  <a:cubicBezTo>
                    <a:pt x="2064" y="3591"/>
                    <a:pt x="2074" y="3581"/>
                    <a:pt x="2084" y="3571"/>
                  </a:cubicBezTo>
                  <a:cubicBezTo>
                    <a:pt x="2156" y="3489"/>
                    <a:pt x="3812" y="1487"/>
                    <a:pt x="3711" y="572"/>
                  </a:cubicBezTo>
                  <a:cubicBezTo>
                    <a:pt x="3690" y="430"/>
                    <a:pt x="3629" y="318"/>
                    <a:pt x="3528" y="236"/>
                  </a:cubicBezTo>
                  <a:cubicBezTo>
                    <a:pt x="3320" y="80"/>
                    <a:pt x="3117" y="0"/>
                    <a:pt x="292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6"/>
            <p:cNvSpPr/>
            <p:nvPr/>
          </p:nvSpPr>
          <p:spPr>
            <a:xfrm>
              <a:off x="3870001" y="4643640"/>
              <a:ext cx="76519" cy="109847"/>
            </a:xfrm>
            <a:custGeom>
              <a:avLst/>
              <a:gdLst/>
              <a:ahLst/>
              <a:cxnLst/>
              <a:rect l="l" t="t" r="r" b="b"/>
              <a:pathLst>
                <a:path w="590" h="847" extrusionOk="0">
                  <a:moveTo>
                    <a:pt x="204" y="0"/>
                  </a:moveTo>
                  <a:cubicBezTo>
                    <a:pt x="190" y="0"/>
                    <a:pt x="176" y="2"/>
                    <a:pt x="163" y="7"/>
                  </a:cubicBezTo>
                  <a:cubicBezTo>
                    <a:pt x="41" y="37"/>
                    <a:pt x="0" y="261"/>
                    <a:pt x="82" y="484"/>
                  </a:cubicBezTo>
                  <a:cubicBezTo>
                    <a:pt x="146" y="694"/>
                    <a:pt x="275" y="847"/>
                    <a:pt x="389" y="847"/>
                  </a:cubicBezTo>
                  <a:cubicBezTo>
                    <a:pt x="402" y="847"/>
                    <a:pt x="415" y="845"/>
                    <a:pt x="427" y="840"/>
                  </a:cubicBezTo>
                  <a:cubicBezTo>
                    <a:pt x="549" y="800"/>
                    <a:pt x="590" y="586"/>
                    <a:pt x="509" y="352"/>
                  </a:cubicBezTo>
                  <a:cubicBezTo>
                    <a:pt x="446" y="144"/>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6"/>
            <p:cNvSpPr/>
            <p:nvPr/>
          </p:nvSpPr>
          <p:spPr>
            <a:xfrm>
              <a:off x="2703303" y="1249511"/>
              <a:ext cx="17119" cy="2791188"/>
            </a:xfrm>
            <a:custGeom>
              <a:avLst/>
              <a:gdLst/>
              <a:ahLst/>
              <a:cxnLst/>
              <a:rect l="l" t="t" r="r" b="b"/>
              <a:pathLst>
                <a:path w="132" h="21522" extrusionOk="0">
                  <a:moveTo>
                    <a:pt x="0" y="1"/>
                  </a:moveTo>
                  <a:lnTo>
                    <a:pt x="0" y="21522"/>
                  </a:lnTo>
                  <a:lnTo>
                    <a:pt x="132" y="21522"/>
                  </a:lnTo>
                  <a:lnTo>
                    <a:pt x="13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6"/>
            <p:cNvSpPr/>
            <p:nvPr/>
          </p:nvSpPr>
          <p:spPr>
            <a:xfrm>
              <a:off x="2371036" y="3692360"/>
              <a:ext cx="639514" cy="456509"/>
            </a:xfrm>
            <a:custGeom>
              <a:avLst/>
              <a:gdLst/>
              <a:ahLst/>
              <a:cxnLst/>
              <a:rect l="l" t="t" r="r" b="b"/>
              <a:pathLst>
                <a:path w="4931" h="3520" extrusionOk="0">
                  <a:moveTo>
                    <a:pt x="3551" y="1"/>
                  </a:moveTo>
                  <a:cubicBezTo>
                    <a:pt x="2806" y="1"/>
                    <a:pt x="2409" y="1171"/>
                    <a:pt x="2409" y="1171"/>
                  </a:cubicBezTo>
                  <a:cubicBezTo>
                    <a:pt x="2409" y="1171"/>
                    <a:pt x="1993" y="350"/>
                    <a:pt x="1402" y="350"/>
                  </a:cubicBezTo>
                  <a:cubicBezTo>
                    <a:pt x="1226" y="350"/>
                    <a:pt x="1035" y="423"/>
                    <a:pt x="834" y="612"/>
                  </a:cubicBezTo>
                  <a:cubicBezTo>
                    <a:pt x="0" y="1394"/>
                    <a:pt x="2694" y="3519"/>
                    <a:pt x="2694" y="3519"/>
                  </a:cubicBezTo>
                  <a:cubicBezTo>
                    <a:pt x="2694" y="3519"/>
                    <a:pt x="4930" y="825"/>
                    <a:pt x="4148" y="236"/>
                  </a:cubicBezTo>
                  <a:cubicBezTo>
                    <a:pt x="3929" y="68"/>
                    <a:pt x="3730" y="1"/>
                    <a:pt x="3551"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6"/>
            <p:cNvSpPr/>
            <p:nvPr/>
          </p:nvSpPr>
          <p:spPr>
            <a:xfrm>
              <a:off x="2452741" y="3688340"/>
              <a:ext cx="494518" cy="464420"/>
            </a:xfrm>
            <a:custGeom>
              <a:avLst/>
              <a:gdLst/>
              <a:ahLst/>
              <a:cxnLst/>
              <a:rect l="l" t="t" r="r" b="b"/>
              <a:pathLst>
                <a:path w="3813" h="3581" extrusionOk="0">
                  <a:moveTo>
                    <a:pt x="2925" y="65"/>
                  </a:moveTo>
                  <a:cubicBezTo>
                    <a:pt x="3110" y="65"/>
                    <a:pt x="3304" y="138"/>
                    <a:pt x="3498" y="287"/>
                  </a:cubicBezTo>
                  <a:cubicBezTo>
                    <a:pt x="3579" y="358"/>
                    <a:pt x="3629" y="449"/>
                    <a:pt x="3640" y="571"/>
                  </a:cubicBezTo>
                  <a:cubicBezTo>
                    <a:pt x="3742" y="1405"/>
                    <a:pt x="2257" y="3255"/>
                    <a:pt x="2064" y="3499"/>
                  </a:cubicBezTo>
                  <a:cubicBezTo>
                    <a:pt x="1820" y="3316"/>
                    <a:pt x="112" y="1904"/>
                    <a:pt x="82" y="1050"/>
                  </a:cubicBezTo>
                  <a:cubicBezTo>
                    <a:pt x="71" y="887"/>
                    <a:pt x="123" y="765"/>
                    <a:pt x="234" y="663"/>
                  </a:cubicBezTo>
                  <a:cubicBezTo>
                    <a:pt x="407" y="501"/>
                    <a:pt x="590" y="419"/>
                    <a:pt x="773" y="419"/>
                  </a:cubicBezTo>
                  <a:cubicBezTo>
                    <a:pt x="814" y="419"/>
                    <a:pt x="844" y="419"/>
                    <a:pt x="885" y="429"/>
                  </a:cubicBezTo>
                  <a:cubicBezTo>
                    <a:pt x="1383" y="510"/>
                    <a:pt x="1749" y="1212"/>
                    <a:pt x="1749" y="1212"/>
                  </a:cubicBezTo>
                  <a:cubicBezTo>
                    <a:pt x="1759" y="1233"/>
                    <a:pt x="1769" y="1233"/>
                    <a:pt x="1779" y="1233"/>
                  </a:cubicBezTo>
                  <a:cubicBezTo>
                    <a:pt x="1800" y="1233"/>
                    <a:pt x="1810" y="1222"/>
                    <a:pt x="1810" y="1212"/>
                  </a:cubicBezTo>
                  <a:cubicBezTo>
                    <a:pt x="1820" y="1202"/>
                    <a:pt x="2135" y="277"/>
                    <a:pt x="2725" y="94"/>
                  </a:cubicBezTo>
                  <a:cubicBezTo>
                    <a:pt x="2790" y="75"/>
                    <a:pt x="2857" y="65"/>
                    <a:pt x="2925" y="65"/>
                  </a:cubicBezTo>
                  <a:close/>
                  <a:moveTo>
                    <a:pt x="2922" y="0"/>
                  </a:moveTo>
                  <a:cubicBezTo>
                    <a:pt x="2849" y="0"/>
                    <a:pt x="2776" y="11"/>
                    <a:pt x="2705" y="33"/>
                  </a:cubicBezTo>
                  <a:cubicBezTo>
                    <a:pt x="2176" y="196"/>
                    <a:pt x="1861" y="887"/>
                    <a:pt x="1769" y="1120"/>
                  </a:cubicBezTo>
                  <a:cubicBezTo>
                    <a:pt x="1668" y="937"/>
                    <a:pt x="1342" y="440"/>
                    <a:pt x="895" y="358"/>
                  </a:cubicBezTo>
                  <a:cubicBezTo>
                    <a:pt x="855" y="352"/>
                    <a:pt x="814" y="348"/>
                    <a:pt x="774" y="348"/>
                  </a:cubicBezTo>
                  <a:cubicBezTo>
                    <a:pt x="571" y="348"/>
                    <a:pt x="370" y="434"/>
                    <a:pt x="184" y="612"/>
                  </a:cubicBezTo>
                  <a:cubicBezTo>
                    <a:pt x="62" y="724"/>
                    <a:pt x="1" y="876"/>
                    <a:pt x="10" y="1050"/>
                  </a:cubicBezTo>
                  <a:cubicBezTo>
                    <a:pt x="51" y="1995"/>
                    <a:pt x="1962" y="3510"/>
                    <a:pt x="2044" y="3581"/>
                  </a:cubicBezTo>
                  <a:lnTo>
                    <a:pt x="2064" y="3581"/>
                  </a:lnTo>
                  <a:cubicBezTo>
                    <a:pt x="2074" y="3581"/>
                    <a:pt x="2084" y="3581"/>
                    <a:pt x="2095" y="3571"/>
                  </a:cubicBezTo>
                  <a:cubicBezTo>
                    <a:pt x="2165" y="3489"/>
                    <a:pt x="3812" y="1486"/>
                    <a:pt x="3711" y="571"/>
                  </a:cubicBezTo>
                  <a:cubicBezTo>
                    <a:pt x="3701" y="419"/>
                    <a:pt x="3640" y="307"/>
                    <a:pt x="3538" y="236"/>
                  </a:cubicBezTo>
                  <a:cubicBezTo>
                    <a:pt x="3330" y="80"/>
                    <a:pt x="3122" y="0"/>
                    <a:pt x="292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6"/>
            <p:cNvSpPr/>
            <p:nvPr/>
          </p:nvSpPr>
          <p:spPr>
            <a:xfrm>
              <a:off x="2502801" y="3845006"/>
              <a:ext cx="75222" cy="110496"/>
            </a:xfrm>
            <a:custGeom>
              <a:avLst/>
              <a:gdLst/>
              <a:ahLst/>
              <a:cxnLst/>
              <a:rect l="l" t="t" r="r" b="b"/>
              <a:pathLst>
                <a:path w="580" h="852" extrusionOk="0">
                  <a:moveTo>
                    <a:pt x="196" y="0"/>
                  </a:moveTo>
                  <a:cubicBezTo>
                    <a:pt x="185" y="0"/>
                    <a:pt x="174" y="2"/>
                    <a:pt x="164" y="4"/>
                  </a:cubicBezTo>
                  <a:cubicBezTo>
                    <a:pt x="42" y="45"/>
                    <a:pt x="1" y="258"/>
                    <a:pt x="72" y="492"/>
                  </a:cubicBezTo>
                  <a:cubicBezTo>
                    <a:pt x="137" y="706"/>
                    <a:pt x="279" y="852"/>
                    <a:pt x="396" y="852"/>
                  </a:cubicBezTo>
                  <a:cubicBezTo>
                    <a:pt x="407" y="852"/>
                    <a:pt x="417" y="850"/>
                    <a:pt x="428" y="848"/>
                  </a:cubicBezTo>
                  <a:cubicBezTo>
                    <a:pt x="539" y="807"/>
                    <a:pt x="580" y="594"/>
                    <a:pt x="509" y="360"/>
                  </a:cubicBezTo>
                  <a:cubicBezTo>
                    <a:pt x="444" y="146"/>
                    <a:pt x="311" y="0"/>
                    <a:pt x="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6"/>
            <p:cNvSpPr/>
            <p:nvPr/>
          </p:nvSpPr>
          <p:spPr>
            <a:xfrm>
              <a:off x="4650480" y="2432158"/>
              <a:ext cx="18546" cy="1716707"/>
            </a:xfrm>
            <a:custGeom>
              <a:avLst/>
              <a:gdLst/>
              <a:ahLst/>
              <a:cxnLst/>
              <a:rect l="l" t="t" r="r" b="b"/>
              <a:pathLst>
                <a:path w="143" h="13237" extrusionOk="0">
                  <a:moveTo>
                    <a:pt x="0" y="1"/>
                  </a:moveTo>
                  <a:lnTo>
                    <a:pt x="0" y="13236"/>
                  </a:lnTo>
                  <a:lnTo>
                    <a:pt x="143" y="13236"/>
                  </a:lnTo>
                  <a:lnTo>
                    <a:pt x="14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6"/>
            <p:cNvSpPr/>
            <p:nvPr/>
          </p:nvSpPr>
          <p:spPr>
            <a:xfrm>
              <a:off x="4406662" y="3869907"/>
              <a:ext cx="493221" cy="322409"/>
            </a:xfrm>
            <a:custGeom>
              <a:avLst/>
              <a:gdLst/>
              <a:ahLst/>
              <a:cxnLst/>
              <a:rect l="l" t="t" r="r" b="b"/>
              <a:pathLst>
                <a:path w="3803" h="2486" extrusionOk="0">
                  <a:moveTo>
                    <a:pt x="1292" y="1"/>
                  </a:moveTo>
                  <a:cubicBezTo>
                    <a:pt x="1171" y="1"/>
                    <a:pt x="1033" y="38"/>
                    <a:pt x="874" y="127"/>
                  </a:cubicBezTo>
                  <a:cubicBezTo>
                    <a:pt x="0" y="626"/>
                    <a:pt x="1810" y="2486"/>
                    <a:pt x="1810" y="2486"/>
                  </a:cubicBezTo>
                  <a:cubicBezTo>
                    <a:pt x="1810" y="2486"/>
                    <a:pt x="3802" y="1764"/>
                    <a:pt x="3466" y="870"/>
                  </a:cubicBezTo>
                  <a:cubicBezTo>
                    <a:pt x="3353" y="563"/>
                    <a:pt x="3153" y="462"/>
                    <a:pt x="2939" y="462"/>
                  </a:cubicBezTo>
                  <a:cubicBezTo>
                    <a:pt x="2519" y="462"/>
                    <a:pt x="2043" y="849"/>
                    <a:pt x="2043" y="849"/>
                  </a:cubicBezTo>
                  <a:cubicBezTo>
                    <a:pt x="2043" y="849"/>
                    <a:pt x="1870" y="1"/>
                    <a:pt x="1292"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6"/>
            <p:cNvSpPr/>
            <p:nvPr/>
          </p:nvSpPr>
          <p:spPr>
            <a:xfrm>
              <a:off x="4471118" y="3865108"/>
              <a:ext cx="397118" cy="332525"/>
            </a:xfrm>
            <a:custGeom>
              <a:avLst/>
              <a:gdLst/>
              <a:ahLst/>
              <a:cxnLst/>
              <a:rect l="l" t="t" r="r" b="b"/>
              <a:pathLst>
                <a:path w="3062" h="2564" extrusionOk="0">
                  <a:moveTo>
                    <a:pt x="794" y="73"/>
                  </a:moveTo>
                  <a:cubicBezTo>
                    <a:pt x="865" y="73"/>
                    <a:pt x="936" y="83"/>
                    <a:pt x="1008" y="114"/>
                  </a:cubicBezTo>
                  <a:cubicBezTo>
                    <a:pt x="1383" y="286"/>
                    <a:pt x="1516" y="886"/>
                    <a:pt x="1516" y="886"/>
                  </a:cubicBezTo>
                  <a:cubicBezTo>
                    <a:pt x="1516" y="907"/>
                    <a:pt x="1526" y="916"/>
                    <a:pt x="1536" y="916"/>
                  </a:cubicBezTo>
                  <a:cubicBezTo>
                    <a:pt x="1546" y="916"/>
                    <a:pt x="1566" y="916"/>
                    <a:pt x="1577" y="907"/>
                  </a:cubicBezTo>
                  <a:cubicBezTo>
                    <a:pt x="1577" y="907"/>
                    <a:pt x="2048" y="533"/>
                    <a:pt x="2445" y="533"/>
                  </a:cubicBezTo>
                  <a:cubicBezTo>
                    <a:pt x="2492" y="533"/>
                    <a:pt x="2539" y="539"/>
                    <a:pt x="2583" y="550"/>
                  </a:cubicBezTo>
                  <a:cubicBezTo>
                    <a:pt x="2746" y="591"/>
                    <a:pt x="2868" y="713"/>
                    <a:pt x="2939" y="916"/>
                  </a:cubicBezTo>
                  <a:cubicBezTo>
                    <a:pt x="2990" y="1059"/>
                    <a:pt x="2990" y="1212"/>
                    <a:pt x="2919" y="1364"/>
                  </a:cubicBezTo>
                  <a:cubicBezTo>
                    <a:pt x="2634" y="1964"/>
                    <a:pt x="1496" y="2421"/>
                    <a:pt x="1323" y="2482"/>
                  </a:cubicBezTo>
                  <a:cubicBezTo>
                    <a:pt x="1180" y="2330"/>
                    <a:pt x="82" y="1151"/>
                    <a:pt x="174" y="500"/>
                  </a:cubicBezTo>
                  <a:cubicBezTo>
                    <a:pt x="195" y="367"/>
                    <a:pt x="265" y="266"/>
                    <a:pt x="398" y="195"/>
                  </a:cubicBezTo>
                  <a:cubicBezTo>
                    <a:pt x="540" y="114"/>
                    <a:pt x="672" y="73"/>
                    <a:pt x="794" y="73"/>
                  </a:cubicBezTo>
                  <a:close/>
                  <a:moveTo>
                    <a:pt x="796" y="0"/>
                  </a:moveTo>
                  <a:cubicBezTo>
                    <a:pt x="660" y="0"/>
                    <a:pt x="514" y="46"/>
                    <a:pt x="357" y="134"/>
                  </a:cubicBezTo>
                  <a:cubicBezTo>
                    <a:pt x="215" y="215"/>
                    <a:pt x="134" y="337"/>
                    <a:pt x="113" y="500"/>
                  </a:cubicBezTo>
                  <a:cubicBezTo>
                    <a:pt x="1" y="1221"/>
                    <a:pt x="1241" y="2492"/>
                    <a:pt x="1292" y="2553"/>
                  </a:cubicBezTo>
                  <a:cubicBezTo>
                    <a:pt x="1302" y="2553"/>
                    <a:pt x="1302" y="2563"/>
                    <a:pt x="1313" y="2563"/>
                  </a:cubicBezTo>
                  <a:cubicBezTo>
                    <a:pt x="1323" y="2563"/>
                    <a:pt x="1323" y="2563"/>
                    <a:pt x="1323" y="2553"/>
                  </a:cubicBezTo>
                  <a:cubicBezTo>
                    <a:pt x="1383" y="2533"/>
                    <a:pt x="2664" y="2065"/>
                    <a:pt x="2980" y="1395"/>
                  </a:cubicBezTo>
                  <a:cubicBezTo>
                    <a:pt x="3061" y="1232"/>
                    <a:pt x="3061" y="1059"/>
                    <a:pt x="3000" y="896"/>
                  </a:cubicBezTo>
                  <a:cubicBezTo>
                    <a:pt x="2919" y="672"/>
                    <a:pt x="2786" y="530"/>
                    <a:pt x="2603" y="489"/>
                  </a:cubicBezTo>
                  <a:cubicBezTo>
                    <a:pt x="2550" y="474"/>
                    <a:pt x="2494" y="467"/>
                    <a:pt x="2437" y="467"/>
                  </a:cubicBezTo>
                  <a:cubicBezTo>
                    <a:pt x="2085" y="467"/>
                    <a:pt x="1700" y="729"/>
                    <a:pt x="1577" y="825"/>
                  </a:cubicBezTo>
                  <a:cubicBezTo>
                    <a:pt x="1526" y="663"/>
                    <a:pt x="1383" y="205"/>
                    <a:pt x="1038" y="53"/>
                  </a:cubicBezTo>
                  <a:cubicBezTo>
                    <a:pt x="960" y="18"/>
                    <a:pt x="880" y="0"/>
                    <a:pt x="79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6"/>
            <p:cNvSpPr/>
            <p:nvPr/>
          </p:nvSpPr>
          <p:spPr>
            <a:xfrm>
              <a:off x="4517418" y="3902199"/>
              <a:ext cx="50191" cy="114776"/>
            </a:xfrm>
            <a:custGeom>
              <a:avLst/>
              <a:gdLst/>
              <a:ahLst/>
              <a:cxnLst/>
              <a:rect l="l" t="t" r="r" b="b"/>
              <a:pathLst>
                <a:path w="387" h="885" extrusionOk="0">
                  <a:moveTo>
                    <a:pt x="193" y="0"/>
                  </a:moveTo>
                  <a:cubicBezTo>
                    <a:pt x="81" y="0"/>
                    <a:pt x="0" y="203"/>
                    <a:pt x="0" y="447"/>
                  </a:cubicBezTo>
                  <a:cubicBezTo>
                    <a:pt x="0" y="682"/>
                    <a:pt x="81" y="885"/>
                    <a:pt x="193" y="885"/>
                  </a:cubicBezTo>
                  <a:cubicBezTo>
                    <a:pt x="305" y="885"/>
                    <a:pt x="386" y="682"/>
                    <a:pt x="386" y="447"/>
                  </a:cubicBezTo>
                  <a:cubicBezTo>
                    <a:pt x="386" y="203"/>
                    <a:pt x="305" y="0"/>
                    <a:pt x="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6"/>
            <p:cNvSpPr/>
            <p:nvPr/>
          </p:nvSpPr>
          <p:spPr>
            <a:xfrm>
              <a:off x="3332044" y="2581043"/>
              <a:ext cx="17379" cy="2062201"/>
            </a:xfrm>
            <a:custGeom>
              <a:avLst/>
              <a:gdLst/>
              <a:ahLst/>
              <a:cxnLst/>
              <a:rect l="l" t="t" r="r" b="b"/>
              <a:pathLst>
                <a:path w="134" h="15901" extrusionOk="0">
                  <a:moveTo>
                    <a:pt x="1" y="1"/>
                  </a:moveTo>
                  <a:lnTo>
                    <a:pt x="1" y="15900"/>
                  </a:lnTo>
                  <a:lnTo>
                    <a:pt x="133" y="15900"/>
                  </a:lnTo>
                  <a:lnTo>
                    <a:pt x="13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6"/>
            <p:cNvSpPr/>
            <p:nvPr/>
          </p:nvSpPr>
          <p:spPr>
            <a:xfrm>
              <a:off x="3057878" y="4331994"/>
              <a:ext cx="551193" cy="360019"/>
            </a:xfrm>
            <a:custGeom>
              <a:avLst/>
              <a:gdLst/>
              <a:ahLst/>
              <a:cxnLst/>
              <a:rect l="l" t="t" r="r" b="b"/>
              <a:pathLst>
                <a:path w="4250" h="2776" extrusionOk="0">
                  <a:moveTo>
                    <a:pt x="1442" y="1"/>
                  </a:moveTo>
                  <a:cubicBezTo>
                    <a:pt x="1307" y="1"/>
                    <a:pt x="1152" y="42"/>
                    <a:pt x="976" y="142"/>
                  </a:cubicBezTo>
                  <a:cubicBezTo>
                    <a:pt x="0" y="702"/>
                    <a:pt x="2024" y="2776"/>
                    <a:pt x="2024" y="2776"/>
                  </a:cubicBezTo>
                  <a:cubicBezTo>
                    <a:pt x="2024" y="2776"/>
                    <a:pt x="4250" y="1972"/>
                    <a:pt x="3874" y="976"/>
                  </a:cubicBezTo>
                  <a:cubicBezTo>
                    <a:pt x="3746" y="634"/>
                    <a:pt x="3521" y="521"/>
                    <a:pt x="3281" y="521"/>
                  </a:cubicBezTo>
                  <a:cubicBezTo>
                    <a:pt x="2815" y="521"/>
                    <a:pt x="2288" y="946"/>
                    <a:pt x="2288" y="946"/>
                  </a:cubicBezTo>
                  <a:cubicBezTo>
                    <a:pt x="2288" y="946"/>
                    <a:pt x="2086" y="1"/>
                    <a:pt x="1442"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6"/>
            <p:cNvSpPr/>
            <p:nvPr/>
          </p:nvSpPr>
          <p:spPr>
            <a:xfrm>
              <a:off x="3131672" y="4328233"/>
              <a:ext cx="441862" cy="369098"/>
            </a:xfrm>
            <a:custGeom>
              <a:avLst/>
              <a:gdLst/>
              <a:ahLst/>
              <a:cxnLst/>
              <a:rect l="l" t="t" r="r" b="b"/>
              <a:pathLst>
                <a:path w="3407" h="2846" extrusionOk="0">
                  <a:moveTo>
                    <a:pt x="875" y="70"/>
                  </a:moveTo>
                  <a:cubicBezTo>
                    <a:pt x="956" y="70"/>
                    <a:pt x="1037" y="80"/>
                    <a:pt x="1119" y="121"/>
                  </a:cubicBezTo>
                  <a:cubicBezTo>
                    <a:pt x="1536" y="314"/>
                    <a:pt x="1688" y="975"/>
                    <a:pt x="1688" y="985"/>
                  </a:cubicBezTo>
                  <a:cubicBezTo>
                    <a:pt x="1688" y="995"/>
                    <a:pt x="1699" y="1005"/>
                    <a:pt x="1708" y="1005"/>
                  </a:cubicBezTo>
                  <a:cubicBezTo>
                    <a:pt x="1714" y="1010"/>
                    <a:pt x="1719" y="1013"/>
                    <a:pt x="1724" y="1013"/>
                  </a:cubicBezTo>
                  <a:cubicBezTo>
                    <a:pt x="1729" y="1013"/>
                    <a:pt x="1734" y="1010"/>
                    <a:pt x="1739" y="1005"/>
                  </a:cubicBezTo>
                  <a:cubicBezTo>
                    <a:pt x="1748" y="996"/>
                    <a:pt x="2261" y="587"/>
                    <a:pt x="2710" y="587"/>
                  </a:cubicBezTo>
                  <a:cubicBezTo>
                    <a:pt x="2767" y="587"/>
                    <a:pt x="2824" y="594"/>
                    <a:pt x="2878" y="609"/>
                  </a:cubicBezTo>
                  <a:cubicBezTo>
                    <a:pt x="3050" y="650"/>
                    <a:pt x="3183" y="792"/>
                    <a:pt x="3274" y="1016"/>
                  </a:cubicBezTo>
                  <a:cubicBezTo>
                    <a:pt x="3335" y="1178"/>
                    <a:pt x="3325" y="1351"/>
                    <a:pt x="3244" y="1524"/>
                  </a:cubicBezTo>
                  <a:cubicBezTo>
                    <a:pt x="2928" y="2195"/>
                    <a:pt x="1647" y="2703"/>
                    <a:pt x="1464" y="2764"/>
                  </a:cubicBezTo>
                  <a:cubicBezTo>
                    <a:pt x="1312" y="2601"/>
                    <a:pt x="82" y="1280"/>
                    <a:pt x="184" y="558"/>
                  </a:cubicBezTo>
                  <a:cubicBezTo>
                    <a:pt x="204" y="395"/>
                    <a:pt x="285" y="284"/>
                    <a:pt x="428" y="202"/>
                  </a:cubicBezTo>
                  <a:cubicBezTo>
                    <a:pt x="590" y="110"/>
                    <a:pt x="732" y="70"/>
                    <a:pt x="875" y="70"/>
                  </a:cubicBezTo>
                  <a:close/>
                  <a:moveTo>
                    <a:pt x="871" y="1"/>
                  </a:moveTo>
                  <a:cubicBezTo>
                    <a:pt x="722" y="1"/>
                    <a:pt x="560" y="48"/>
                    <a:pt x="387" y="141"/>
                  </a:cubicBezTo>
                  <a:cubicBezTo>
                    <a:pt x="235" y="232"/>
                    <a:pt x="143" y="365"/>
                    <a:pt x="113" y="548"/>
                  </a:cubicBezTo>
                  <a:cubicBezTo>
                    <a:pt x="1" y="1351"/>
                    <a:pt x="1373" y="2774"/>
                    <a:pt x="1434" y="2835"/>
                  </a:cubicBezTo>
                  <a:cubicBezTo>
                    <a:pt x="1434" y="2835"/>
                    <a:pt x="1444" y="2845"/>
                    <a:pt x="1455" y="2845"/>
                  </a:cubicBezTo>
                  <a:cubicBezTo>
                    <a:pt x="1464" y="2845"/>
                    <a:pt x="1464" y="2845"/>
                    <a:pt x="1464" y="2835"/>
                  </a:cubicBezTo>
                  <a:cubicBezTo>
                    <a:pt x="1525" y="2815"/>
                    <a:pt x="2959" y="2296"/>
                    <a:pt x="3305" y="1544"/>
                  </a:cubicBezTo>
                  <a:cubicBezTo>
                    <a:pt x="3396" y="1361"/>
                    <a:pt x="3406" y="1168"/>
                    <a:pt x="3335" y="985"/>
                  </a:cubicBezTo>
                  <a:cubicBezTo>
                    <a:pt x="3244" y="741"/>
                    <a:pt x="3091" y="589"/>
                    <a:pt x="2888" y="537"/>
                  </a:cubicBezTo>
                  <a:cubicBezTo>
                    <a:pt x="2829" y="521"/>
                    <a:pt x="2769" y="514"/>
                    <a:pt x="2708" y="514"/>
                  </a:cubicBezTo>
                  <a:cubicBezTo>
                    <a:pt x="2311" y="514"/>
                    <a:pt x="1880" y="817"/>
                    <a:pt x="1739" y="914"/>
                  </a:cubicBezTo>
                  <a:cubicBezTo>
                    <a:pt x="1699" y="751"/>
                    <a:pt x="1536" y="232"/>
                    <a:pt x="1139" y="60"/>
                  </a:cubicBezTo>
                  <a:cubicBezTo>
                    <a:pt x="1056" y="20"/>
                    <a:pt x="966" y="1"/>
                    <a:pt x="87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6"/>
            <p:cNvSpPr/>
            <p:nvPr/>
          </p:nvSpPr>
          <p:spPr>
            <a:xfrm>
              <a:off x="3181732" y="4368826"/>
              <a:ext cx="55508" cy="128134"/>
            </a:xfrm>
            <a:custGeom>
              <a:avLst/>
              <a:gdLst/>
              <a:ahLst/>
              <a:cxnLst/>
              <a:rect l="l" t="t" r="r" b="b"/>
              <a:pathLst>
                <a:path w="428" h="988" extrusionOk="0">
                  <a:moveTo>
                    <a:pt x="215" y="1"/>
                  </a:moveTo>
                  <a:cubicBezTo>
                    <a:pt x="103" y="1"/>
                    <a:pt x="1" y="224"/>
                    <a:pt x="1" y="489"/>
                  </a:cubicBezTo>
                  <a:cubicBezTo>
                    <a:pt x="1" y="764"/>
                    <a:pt x="103" y="987"/>
                    <a:pt x="215" y="987"/>
                  </a:cubicBezTo>
                  <a:cubicBezTo>
                    <a:pt x="337" y="987"/>
                    <a:pt x="428" y="764"/>
                    <a:pt x="428" y="489"/>
                  </a:cubicBezTo>
                  <a:cubicBezTo>
                    <a:pt x="428" y="224"/>
                    <a:pt x="337"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6"/>
            <p:cNvSpPr/>
            <p:nvPr/>
          </p:nvSpPr>
          <p:spPr>
            <a:xfrm>
              <a:off x="2117879" y="3118999"/>
              <a:ext cx="33072" cy="1587535"/>
            </a:xfrm>
            <a:custGeom>
              <a:avLst/>
              <a:gdLst/>
              <a:ahLst/>
              <a:cxnLst/>
              <a:rect l="l" t="t" r="r" b="b"/>
              <a:pathLst>
                <a:path w="255" h="12241" extrusionOk="0">
                  <a:moveTo>
                    <a:pt x="112" y="1"/>
                  </a:moveTo>
                  <a:lnTo>
                    <a:pt x="0" y="12240"/>
                  </a:lnTo>
                  <a:lnTo>
                    <a:pt x="132" y="12240"/>
                  </a:lnTo>
                  <a:lnTo>
                    <a:pt x="254"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6"/>
            <p:cNvSpPr/>
            <p:nvPr/>
          </p:nvSpPr>
          <p:spPr>
            <a:xfrm>
              <a:off x="1767195" y="4345092"/>
              <a:ext cx="671159" cy="476222"/>
            </a:xfrm>
            <a:custGeom>
              <a:avLst/>
              <a:gdLst/>
              <a:ahLst/>
              <a:cxnLst/>
              <a:rect l="l" t="t" r="r" b="b"/>
              <a:pathLst>
                <a:path w="5175" h="3672" extrusionOk="0">
                  <a:moveTo>
                    <a:pt x="1763" y="1"/>
                  </a:moveTo>
                  <a:cubicBezTo>
                    <a:pt x="1600" y="1"/>
                    <a:pt x="1413" y="43"/>
                    <a:pt x="1200" y="143"/>
                  </a:cubicBezTo>
                  <a:cubicBezTo>
                    <a:pt x="0" y="703"/>
                    <a:pt x="2267" y="3671"/>
                    <a:pt x="2267" y="3671"/>
                  </a:cubicBezTo>
                  <a:cubicBezTo>
                    <a:pt x="2267" y="3671"/>
                    <a:pt x="5174" y="2075"/>
                    <a:pt x="4727" y="1038"/>
                  </a:cubicBezTo>
                  <a:cubicBezTo>
                    <a:pt x="4573" y="677"/>
                    <a:pt x="4295" y="559"/>
                    <a:pt x="3996" y="559"/>
                  </a:cubicBezTo>
                  <a:cubicBezTo>
                    <a:pt x="3428" y="559"/>
                    <a:pt x="2786" y="987"/>
                    <a:pt x="2786" y="987"/>
                  </a:cubicBezTo>
                  <a:cubicBezTo>
                    <a:pt x="2786" y="987"/>
                    <a:pt x="2555" y="1"/>
                    <a:pt x="1763"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6"/>
            <p:cNvSpPr/>
            <p:nvPr/>
          </p:nvSpPr>
          <p:spPr>
            <a:xfrm>
              <a:off x="1843713" y="4340553"/>
              <a:ext cx="585432" cy="484652"/>
            </a:xfrm>
            <a:custGeom>
              <a:avLst/>
              <a:gdLst/>
              <a:ahLst/>
              <a:cxnLst/>
              <a:rect l="l" t="t" r="r" b="b"/>
              <a:pathLst>
                <a:path w="4514" h="3737" extrusionOk="0">
                  <a:moveTo>
                    <a:pt x="1169" y="67"/>
                  </a:moveTo>
                  <a:cubicBezTo>
                    <a:pt x="1301" y="67"/>
                    <a:pt x="1423" y="97"/>
                    <a:pt x="1535" y="148"/>
                  </a:cubicBezTo>
                  <a:cubicBezTo>
                    <a:pt x="2002" y="381"/>
                    <a:pt x="2165" y="1022"/>
                    <a:pt x="2165" y="1032"/>
                  </a:cubicBezTo>
                  <a:cubicBezTo>
                    <a:pt x="2165" y="1043"/>
                    <a:pt x="2175" y="1052"/>
                    <a:pt x="2185" y="1052"/>
                  </a:cubicBezTo>
                  <a:cubicBezTo>
                    <a:pt x="2191" y="1058"/>
                    <a:pt x="2196" y="1060"/>
                    <a:pt x="2201" y="1060"/>
                  </a:cubicBezTo>
                  <a:cubicBezTo>
                    <a:pt x="2206" y="1060"/>
                    <a:pt x="2211" y="1058"/>
                    <a:pt x="2216" y="1052"/>
                  </a:cubicBezTo>
                  <a:cubicBezTo>
                    <a:pt x="2225" y="1044"/>
                    <a:pt x="2859" y="623"/>
                    <a:pt x="3412" y="623"/>
                  </a:cubicBezTo>
                  <a:cubicBezTo>
                    <a:pt x="3497" y="623"/>
                    <a:pt x="3581" y="633"/>
                    <a:pt x="3660" y="656"/>
                  </a:cubicBezTo>
                  <a:cubicBezTo>
                    <a:pt x="3852" y="717"/>
                    <a:pt x="4005" y="860"/>
                    <a:pt x="4107" y="1083"/>
                  </a:cubicBezTo>
                  <a:cubicBezTo>
                    <a:pt x="4514" y="2039"/>
                    <a:pt x="1972" y="3503"/>
                    <a:pt x="1688" y="3665"/>
                  </a:cubicBezTo>
                  <a:cubicBezTo>
                    <a:pt x="1505" y="3421"/>
                    <a:pt x="91" y="1490"/>
                    <a:pt x="315" y="585"/>
                  </a:cubicBezTo>
                  <a:cubicBezTo>
                    <a:pt x="355" y="412"/>
                    <a:pt x="457" y="290"/>
                    <a:pt x="620" y="209"/>
                  </a:cubicBezTo>
                  <a:cubicBezTo>
                    <a:pt x="813" y="117"/>
                    <a:pt x="996" y="67"/>
                    <a:pt x="1169" y="67"/>
                  </a:cubicBezTo>
                  <a:close/>
                  <a:moveTo>
                    <a:pt x="1171" y="1"/>
                  </a:moveTo>
                  <a:cubicBezTo>
                    <a:pt x="991" y="1"/>
                    <a:pt x="797" y="50"/>
                    <a:pt x="590" y="148"/>
                  </a:cubicBezTo>
                  <a:cubicBezTo>
                    <a:pt x="407" y="229"/>
                    <a:pt x="294" y="372"/>
                    <a:pt x="244" y="564"/>
                  </a:cubicBezTo>
                  <a:cubicBezTo>
                    <a:pt x="0" y="1561"/>
                    <a:pt x="1586" y="3634"/>
                    <a:pt x="1647" y="3726"/>
                  </a:cubicBezTo>
                  <a:cubicBezTo>
                    <a:pt x="1657" y="3736"/>
                    <a:pt x="1667" y="3736"/>
                    <a:pt x="1677" y="3736"/>
                  </a:cubicBezTo>
                  <a:lnTo>
                    <a:pt x="1688" y="3736"/>
                  </a:lnTo>
                  <a:cubicBezTo>
                    <a:pt x="1697" y="3736"/>
                    <a:pt x="2429" y="3329"/>
                    <a:pt x="3090" y="2801"/>
                  </a:cubicBezTo>
                  <a:cubicBezTo>
                    <a:pt x="3995" y="2089"/>
                    <a:pt x="4361" y="1500"/>
                    <a:pt x="4168" y="1052"/>
                  </a:cubicBezTo>
                  <a:cubicBezTo>
                    <a:pt x="4066" y="819"/>
                    <a:pt x="3893" y="656"/>
                    <a:pt x="3680" y="595"/>
                  </a:cubicBezTo>
                  <a:cubicBezTo>
                    <a:pt x="3594" y="570"/>
                    <a:pt x="3503" y="559"/>
                    <a:pt x="3411" y="559"/>
                  </a:cubicBezTo>
                  <a:cubicBezTo>
                    <a:pt x="2915" y="559"/>
                    <a:pt x="2370" y="877"/>
                    <a:pt x="2216" y="971"/>
                  </a:cubicBezTo>
                  <a:cubicBezTo>
                    <a:pt x="2175" y="808"/>
                    <a:pt x="1993" y="300"/>
                    <a:pt x="1555" y="87"/>
                  </a:cubicBezTo>
                  <a:cubicBezTo>
                    <a:pt x="1436" y="30"/>
                    <a:pt x="1308" y="1"/>
                    <a:pt x="117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6"/>
            <p:cNvSpPr/>
            <p:nvPr/>
          </p:nvSpPr>
          <p:spPr>
            <a:xfrm>
              <a:off x="1917507" y="4419016"/>
              <a:ext cx="68607" cy="130728"/>
            </a:xfrm>
            <a:custGeom>
              <a:avLst/>
              <a:gdLst/>
              <a:ahLst/>
              <a:cxnLst/>
              <a:rect l="l" t="t" r="r" b="b"/>
              <a:pathLst>
                <a:path w="529" h="1008" extrusionOk="0">
                  <a:moveTo>
                    <a:pt x="274" y="0"/>
                  </a:moveTo>
                  <a:cubicBezTo>
                    <a:pt x="122" y="0"/>
                    <a:pt x="0" y="224"/>
                    <a:pt x="0" y="499"/>
                  </a:cubicBezTo>
                  <a:cubicBezTo>
                    <a:pt x="0" y="783"/>
                    <a:pt x="112" y="1007"/>
                    <a:pt x="265" y="1007"/>
                  </a:cubicBezTo>
                  <a:cubicBezTo>
                    <a:pt x="267" y="1007"/>
                    <a:pt x="270" y="1007"/>
                    <a:pt x="273" y="1007"/>
                  </a:cubicBezTo>
                  <a:cubicBezTo>
                    <a:pt x="412" y="1007"/>
                    <a:pt x="529" y="778"/>
                    <a:pt x="529" y="508"/>
                  </a:cubicBezTo>
                  <a:cubicBezTo>
                    <a:pt x="529" y="224"/>
                    <a:pt x="417"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6"/>
            <p:cNvSpPr/>
            <p:nvPr/>
          </p:nvSpPr>
          <p:spPr>
            <a:xfrm>
              <a:off x="873885" y="548144"/>
              <a:ext cx="5866381" cy="3422260"/>
            </a:xfrm>
            <a:custGeom>
              <a:avLst/>
              <a:gdLst/>
              <a:ahLst/>
              <a:cxnLst/>
              <a:rect l="l" t="t" r="r" b="b"/>
              <a:pathLst>
                <a:path w="45233" h="26388" extrusionOk="0">
                  <a:moveTo>
                    <a:pt x="26126" y="1"/>
                  </a:moveTo>
                  <a:cubicBezTo>
                    <a:pt x="20739" y="1"/>
                    <a:pt x="17908" y="3660"/>
                    <a:pt x="17908" y="3660"/>
                  </a:cubicBezTo>
                  <a:cubicBezTo>
                    <a:pt x="17908" y="3660"/>
                    <a:pt x="16400" y="2270"/>
                    <a:pt x="14038" y="2270"/>
                  </a:cubicBezTo>
                  <a:cubicBezTo>
                    <a:pt x="13298" y="2270"/>
                    <a:pt x="12473" y="2406"/>
                    <a:pt x="11585" y="2765"/>
                  </a:cubicBezTo>
                  <a:cubicBezTo>
                    <a:pt x="8138" y="4159"/>
                    <a:pt x="9663" y="9567"/>
                    <a:pt x="9663" y="9567"/>
                  </a:cubicBezTo>
                  <a:cubicBezTo>
                    <a:pt x="9663" y="9567"/>
                    <a:pt x="8468" y="8767"/>
                    <a:pt x="6788" y="8767"/>
                  </a:cubicBezTo>
                  <a:cubicBezTo>
                    <a:pt x="5683" y="8767"/>
                    <a:pt x="4368" y="9113"/>
                    <a:pt x="3046" y="10258"/>
                  </a:cubicBezTo>
                  <a:cubicBezTo>
                    <a:pt x="0" y="12903"/>
                    <a:pt x="1554" y="23252"/>
                    <a:pt x="10893" y="23252"/>
                  </a:cubicBezTo>
                  <a:cubicBezTo>
                    <a:pt x="12714" y="23252"/>
                    <a:pt x="14831" y="22859"/>
                    <a:pt x="17267" y="21938"/>
                  </a:cubicBezTo>
                  <a:cubicBezTo>
                    <a:pt x="17267" y="21938"/>
                    <a:pt x="17471" y="25659"/>
                    <a:pt x="20093" y="26300"/>
                  </a:cubicBezTo>
                  <a:cubicBezTo>
                    <a:pt x="20340" y="26360"/>
                    <a:pt x="20582" y="26387"/>
                    <a:pt x="20818" y="26387"/>
                  </a:cubicBezTo>
                  <a:cubicBezTo>
                    <a:pt x="23088" y="26387"/>
                    <a:pt x="24790" y="23860"/>
                    <a:pt x="24790" y="23860"/>
                  </a:cubicBezTo>
                  <a:cubicBezTo>
                    <a:pt x="24790" y="23860"/>
                    <a:pt x="25690" y="24656"/>
                    <a:pt x="27026" y="24656"/>
                  </a:cubicBezTo>
                  <a:cubicBezTo>
                    <a:pt x="28028" y="24656"/>
                    <a:pt x="29276" y="24208"/>
                    <a:pt x="30575" y="22640"/>
                  </a:cubicBezTo>
                  <a:cubicBezTo>
                    <a:pt x="30575" y="22640"/>
                    <a:pt x="32956" y="23745"/>
                    <a:pt x="35781" y="23745"/>
                  </a:cubicBezTo>
                  <a:cubicBezTo>
                    <a:pt x="37522" y="23745"/>
                    <a:pt x="39431" y="23326"/>
                    <a:pt x="41055" y="21969"/>
                  </a:cubicBezTo>
                  <a:cubicBezTo>
                    <a:pt x="45233" y="18480"/>
                    <a:pt x="42556" y="10757"/>
                    <a:pt x="36814" y="10757"/>
                  </a:cubicBezTo>
                  <a:cubicBezTo>
                    <a:pt x="36701" y="10757"/>
                    <a:pt x="36586" y="10760"/>
                    <a:pt x="36471" y="10766"/>
                  </a:cubicBezTo>
                  <a:cubicBezTo>
                    <a:pt x="36471" y="10766"/>
                    <a:pt x="34987" y="1109"/>
                    <a:pt x="27850" y="122"/>
                  </a:cubicBezTo>
                  <a:cubicBezTo>
                    <a:pt x="27249" y="39"/>
                    <a:pt x="26674" y="1"/>
                    <a:pt x="26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6"/>
            <p:cNvSpPr/>
            <p:nvPr/>
          </p:nvSpPr>
          <p:spPr>
            <a:xfrm>
              <a:off x="1076333" y="543216"/>
              <a:ext cx="5461092" cy="3431597"/>
            </a:xfrm>
            <a:custGeom>
              <a:avLst/>
              <a:gdLst/>
              <a:ahLst/>
              <a:cxnLst/>
              <a:rect l="l" t="t" r="r" b="b"/>
              <a:pathLst>
                <a:path w="42108" h="26460" extrusionOk="0">
                  <a:moveTo>
                    <a:pt x="24577" y="71"/>
                  </a:moveTo>
                  <a:cubicBezTo>
                    <a:pt x="25117" y="71"/>
                    <a:pt x="25685" y="108"/>
                    <a:pt x="26279" y="191"/>
                  </a:cubicBezTo>
                  <a:cubicBezTo>
                    <a:pt x="29949" y="700"/>
                    <a:pt x="32093" y="3556"/>
                    <a:pt x="33243" y="5864"/>
                  </a:cubicBezTo>
                  <a:cubicBezTo>
                    <a:pt x="34493" y="8374"/>
                    <a:pt x="34869" y="10794"/>
                    <a:pt x="34879" y="10814"/>
                  </a:cubicBezTo>
                  <a:cubicBezTo>
                    <a:pt x="34879" y="10834"/>
                    <a:pt x="34889" y="10845"/>
                    <a:pt x="34910" y="10845"/>
                  </a:cubicBezTo>
                  <a:cubicBezTo>
                    <a:pt x="35031" y="10838"/>
                    <a:pt x="35151" y="10835"/>
                    <a:pt x="35269" y="10835"/>
                  </a:cubicBezTo>
                  <a:cubicBezTo>
                    <a:pt x="38294" y="10835"/>
                    <a:pt x="40207" y="12926"/>
                    <a:pt x="40999" y="14932"/>
                  </a:cubicBezTo>
                  <a:cubicBezTo>
                    <a:pt x="42036" y="17575"/>
                    <a:pt x="41436" y="20340"/>
                    <a:pt x="39474" y="21976"/>
                  </a:cubicBezTo>
                  <a:cubicBezTo>
                    <a:pt x="37826" y="23356"/>
                    <a:pt x="35871" y="23747"/>
                    <a:pt x="34195" y="23747"/>
                  </a:cubicBezTo>
                  <a:cubicBezTo>
                    <a:pt x="33648" y="23747"/>
                    <a:pt x="33130" y="23706"/>
                    <a:pt x="32663" y="23643"/>
                  </a:cubicBezTo>
                  <a:cubicBezTo>
                    <a:pt x="30609" y="23369"/>
                    <a:pt x="29044" y="22658"/>
                    <a:pt x="29023" y="22647"/>
                  </a:cubicBezTo>
                  <a:cubicBezTo>
                    <a:pt x="29021" y="22644"/>
                    <a:pt x="29017" y="22643"/>
                    <a:pt x="29013" y="22643"/>
                  </a:cubicBezTo>
                  <a:cubicBezTo>
                    <a:pt x="29003" y="22643"/>
                    <a:pt x="28990" y="22650"/>
                    <a:pt x="28983" y="22658"/>
                  </a:cubicBezTo>
                  <a:cubicBezTo>
                    <a:pt x="27966" y="23887"/>
                    <a:pt x="26868" y="24558"/>
                    <a:pt x="25720" y="24650"/>
                  </a:cubicBezTo>
                  <a:cubicBezTo>
                    <a:pt x="25634" y="24657"/>
                    <a:pt x="25550" y="24660"/>
                    <a:pt x="25468" y="24660"/>
                  </a:cubicBezTo>
                  <a:cubicBezTo>
                    <a:pt x="24159" y="24660"/>
                    <a:pt x="23259" y="23877"/>
                    <a:pt x="23249" y="23867"/>
                  </a:cubicBezTo>
                  <a:lnTo>
                    <a:pt x="23219" y="23867"/>
                  </a:lnTo>
                  <a:cubicBezTo>
                    <a:pt x="23209" y="23867"/>
                    <a:pt x="23209" y="23867"/>
                    <a:pt x="23199" y="23877"/>
                  </a:cubicBezTo>
                  <a:cubicBezTo>
                    <a:pt x="23180" y="23905"/>
                    <a:pt x="21473" y="26391"/>
                    <a:pt x="19245" y="26391"/>
                  </a:cubicBezTo>
                  <a:cubicBezTo>
                    <a:pt x="19016" y="26391"/>
                    <a:pt x="18781" y="26364"/>
                    <a:pt x="18543" y="26307"/>
                  </a:cubicBezTo>
                  <a:cubicBezTo>
                    <a:pt x="15971" y="25676"/>
                    <a:pt x="15747" y="22007"/>
                    <a:pt x="15747" y="21966"/>
                  </a:cubicBezTo>
                  <a:cubicBezTo>
                    <a:pt x="15747" y="21956"/>
                    <a:pt x="15737" y="21946"/>
                    <a:pt x="15727" y="21946"/>
                  </a:cubicBezTo>
                  <a:cubicBezTo>
                    <a:pt x="15727" y="21935"/>
                    <a:pt x="15717" y="21935"/>
                    <a:pt x="15706" y="21935"/>
                  </a:cubicBezTo>
                  <a:lnTo>
                    <a:pt x="15696" y="21935"/>
                  </a:lnTo>
                  <a:cubicBezTo>
                    <a:pt x="13378" y="22814"/>
                    <a:pt x="11252" y="23255"/>
                    <a:pt x="9336" y="23255"/>
                  </a:cubicBezTo>
                  <a:cubicBezTo>
                    <a:pt x="8304" y="23255"/>
                    <a:pt x="7333" y="23127"/>
                    <a:pt x="6425" y="22871"/>
                  </a:cubicBezTo>
                  <a:cubicBezTo>
                    <a:pt x="4290" y="22271"/>
                    <a:pt x="2562" y="20950"/>
                    <a:pt x="1424" y="19059"/>
                  </a:cubicBezTo>
                  <a:cubicBezTo>
                    <a:pt x="529" y="17554"/>
                    <a:pt x="62" y="15786"/>
                    <a:pt x="112" y="14067"/>
                  </a:cubicBezTo>
                  <a:cubicBezTo>
                    <a:pt x="153" y="12420"/>
                    <a:pt x="661" y="11058"/>
                    <a:pt x="1515" y="10326"/>
                  </a:cubicBezTo>
                  <a:cubicBezTo>
                    <a:pt x="2855" y="9161"/>
                    <a:pt x="4190" y="8842"/>
                    <a:pt x="5243" y="8842"/>
                  </a:cubicBezTo>
                  <a:cubicBezTo>
                    <a:pt x="5531" y="8842"/>
                    <a:pt x="5799" y="8866"/>
                    <a:pt x="6039" y="8903"/>
                  </a:cubicBezTo>
                  <a:cubicBezTo>
                    <a:pt x="7259" y="9086"/>
                    <a:pt x="8082" y="9635"/>
                    <a:pt x="8092" y="9635"/>
                  </a:cubicBezTo>
                  <a:cubicBezTo>
                    <a:pt x="8097" y="9640"/>
                    <a:pt x="8102" y="9643"/>
                    <a:pt x="8108" y="9643"/>
                  </a:cubicBezTo>
                  <a:cubicBezTo>
                    <a:pt x="8113" y="9643"/>
                    <a:pt x="8118" y="9640"/>
                    <a:pt x="8123" y="9635"/>
                  </a:cubicBezTo>
                  <a:cubicBezTo>
                    <a:pt x="8143" y="9625"/>
                    <a:pt x="8143" y="9614"/>
                    <a:pt x="8143" y="9594"/>
                  </a:cubicBezTo>
                  <a:cubicBezTo>
                    <a:pt x="8123" y="9544"/>
                    <a:pt x="6659" y="4206"/>
                    <a:pt x="10034" y="2834"/>
                  </a:cubicBezTo>
                  <a:cubicBezTo>
                    <a:pt x="10912" y="2478"/>
                    <a:pt x="11729" y="2343"/>
                    <a:pt x="12464" y="2343"/>
                  </a:cubicBezTo>
                  <a:cubicBezTo>
                    <a:pt x="14794" y="2343"/>
                    <a:pt x="16301" y="3703"/>
                    <a:pt x="16316" y="3718"/>
                  </a:cubicBezTo>
                  <a:cubicBezTo>
                    <a:pt x="16327" y="3729"/>
                    <a:pt x="16337" y="3729"/>
                    <a:pt x="16347" y="3729"/>
                  </a:cubicBezTo>
                  <a:cubicBezTo>
                    <a:pt x="16357" y="3729"/>
                    <a:pt x="16367" y="3729"/>
                    <a:pt x="16367" y="3718"/>
                  </a:cubicBezTo>
                  <a:cubicBezTo>
                    <a:pt x="16377" y="3709"/>
                    <a:pt x="17242" y="2600"/>
                    <a:pt x="18898" y="1614"/>
                  </a:cubicBezTo>
                  <a:cubicBezTo>
                    <a:pt x="20144" y="870"/>
                    <a:pt x="22071" y="71"/>
                    <a:pt x="24577" y="71"/>
                  </a:cubicBezTo>
                  <a:close/>
                  <a:moveTo>
                    <a:pt x="24589" y="0"/>
                  </a:moveTo>
                  <a:cubicBezTo>
                    <a:pt x="22063" y="0"/>
                    <a:pt x="20122" y="808"/>
                    <a:pt x="18858" y="1553"/>
                  </a:cubicBezTo>
                  <a:cubicBezTo>
                    <a:pt x="17343" y="2458"/>
                    <a:pt x="16489" y="3465"/>
                    <a:pt x="16337" y="3648"/>
                  </a:cubicBezTo>
                  <a:cubicBezTo>
                    <a:pt x="16117" y="3458"/>
                    <a:pt x="14648" y="2274"/>
                    <a:pt x="12469" y="2274"/>
                  </a:cubicBezTo>
                  <a:cubicBezTo>
                    <a:pt x="11726" y="2274"/>
                    <a:pt x="10900" y="2411"/>
                    <a:pt x="10013" y="2773"/>
                  </a:cubicBezTo>
                  <a:cubicBezTo>
                    <a:pt x="8590" y="3352"/>
                    <a:pt x="7808" y="4715"/>
                    <a:pt x="7736" y="6727"/>
                  </a:cubicBezTo>
                  <a:cubicBezTo>
                    <a:pt x="7696" y="8029"/>
                    <a:pt x="7971" y="9208"/>
                    <a:pt x="8052" y="9533"/>
                  </a:cubicBezTo>
                  <a:cubicBezTo>
                    <a:pt x="7818" y="9391"/>
                    <a:pt x="7076" y="8995"/>
                    <a:pt x="6049" y="8832"/>
                  </a:cubicBezTo>
                  <a:cubicBezTo>
                    <a:pt x="5807" y="8795"/>
                    <a:pt x="5538" y="8771"/>
                    <a:pt x="5248" y="8771"/>
                  </a:cubicBezTo>
                  <a:cubicBezTo>
                    <a:pt x="4183" y="8771"/>
                    <a:pt x="2830" y="9094"/>
                    <a:pt x="1464" y="10276"/>
                  </a:cubicBezTo>
                  <a:cubicBezTo>
                    <a:pt x="600" y="11028"/>
                    <a:pt x="82" y="12400"/>
                    <a:pt x="41" y="14057"/>
                  </a:cubicBezTo>
                  <a:cubicBezTo>
                    <a:pt x="1" y="15795"/>
                    <a:pt x="468" y="17575"/>
                    <a:pt x="1373" y="19089"/>
                  </a:cubicBezTo>
                  <a:cubicBezTo>
                    <a:pt x="2511" y="21000"/>
                    <a:pt x="4250" y="22332"/>
                    <a:pt x="6405" y="22942"/>
                  </a:cubicBezTo>
                  <a:cubicBezTo>
                    <a:pt x="7314" y="23199"/>
                    <a:pt x="8288" y="23327"/>
                    <a:pt x="9323" y="23327"/>
                  </a:cubicBezTo>
                  <a:cubicBezTo>
                    <a:pt x="11239" y="23327"/>
                    <a:pt x="13366" y="22888"/>
                    <a:pt x="15676" y="22017"/>
                  </a:cubicBezTo>
                  <a:cubicBezTo>
                    <a:pt x="15717" y="22454"/>
                    <a:pt x="16072" y="25768"/>
                    <a:pt x="18523" y="26368"/>
                  </a:cubicBezTo>
                  <a:cubicBezTo>
                    <a:pt x="18767" y="26429"/>
                    <a:pt x="19011" y="26460"/>
                    <a:pt x="19254" y="26460"/>
                  </a:cubicBezTo>
                  <a:cubicBezTo>
                    <a:pt x="21379" y="26460"/>
                    <a:pt x="23026" y="24243"/>
                    <a:pt x="23229" y="23948"/>
                  </a:cubicBezTo>
                  <a:cubicBezTo>
                    <a:pt x="23400" y="24081"/>
                    <a:pt x="24265" y="24730"/>
                    <a:pt x="25475" y="24730"/>
                  </a:cubicBezTo>
                  <a:cubicBezTo>
                    <a:pt x="25558" y="24730"/>
                    <a:pt x="25643" y="24727"/>
                    <a:pt x="25730" y="24721"/>
                  </a:cubicBezTo>
                  <a:cubicBezTo>
                    <a:pt x="26889" y="24630"/>
                    <a:pt x="27997" y="23959"/>
                    <a:pt x="29023" y="22719"/>
                  </a:cubicBezTo>
                  <a:cubicBezTo>
                    <a:pt x="29227" y="22810"/>
                    <a:pt x="30721" y="23460"/>
                    <a:pt x="32653" y="23715"/>
                  </a:cubicBezTo>
                  <a:cubicBezTo>
                    <a:pt x="33202" y="23787"/>
                    <a:pt x="33718" y="23820"/>
                    <a:pt x="34204" y="23820"/>
                  </a:cubicBezTo>
                  <a:cubicBezTo>
                    <a:pt x="36784" y="23820"/>
                    <a:pt x="38488" y="22891"/>
                    <a:pt x="39514" y="22027"/>
                  </a:cubicBezTo>
                  <a:cubicBezTo>
                    <a:pt x="41507" y="20370"/>
                    <a:pt x="42107" y="17575"/>
                    <a:pt x="41060" y="14911"/>
                  </a:cubicBezTo>
                  <a:cubicBezTo>
                    <a:pt x="40266" y="12880"/>
                    <a:pt x="38326" y="10765"/>
                    <a:pt x="35277" y="10765"/>
                  </a:cubicBezTo>
                  <a:cubicBezTo>
                    <a:pt x="35166" y="10765"/>
                    <a:pt x="35054" y="10768"/>
                    <a:pt x="34940" y="10773"/>
                  </a:cubicBezTo>
                  <a:cubicBezTo>
                    <a:pt x="34889" y="10479"/>
                    <a:pt x="34483" y="8202"/>
                    <a:pt x="33304" y="5843"/>
                  </a:cubicBezTo>
                  <a:cubicBezTo>
                    <a:pt x="32145" y="3515"/>
                    <a:pt x="29990" y="639"/>
                    <a:pt x="26289" y="120"/>
                  </a:cubicBezTo>
                  <a:cubicBezTo>
                    <a:pt x="25696" y="37"/>
                    <a:pt x="25129" y="0"/>
                    <a:pt x="2458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6"/>
            <p:cNvSpPr/>
            <p:nvPr/>
          </p:nvSpPr>
          <p:spPr>
            <a:xfrm>
              <a:off x="5615509" y="1417978"/>
              <a:ext cx="81966" cy="231237"/>
            </a:xfrm>
            <a:custGeom>
              <a:avLst/>
              <a:gdLst/>
              <a:ahLst/>
              <a:cxnLst/>
              <a:rect l="l" t="t" r="r" b="b"/>
              <a:pathLst>
                <a:path w="632" h="1783" extrusionOk="0">
                  <a:moveTo>
                    <a:pt x="62" y="0"/>
                  </a:moveTo>
                  <a:cubicBezTo>
                    <a:pt x="55" y="0"/>
                    <a:pt x="48" y="1"/>
                    <a:pt x="41" y="3"/>
                  </a:cubicBezTo>
                  <a:cubicBezTo>
                    <a:pt x="11" y="23"/>
                    <a:pt x="1" y="54"/>
                    <a:pt x="11" y="84"/>
                  </a:cubicBezTo>
                  <a:cubicBezTo>
                    <a:pt x="194" y="613"/>
                    <a:pt x="357" y="1162"/>
                    <a:pt x="509" y="1731"/>
                  </a:cubicBezTo>
                  <a:cubicBezTo>
                    <a:pt x="509" y="1762"/>
                    <a:pt x="540" y="1782"/>
                    <a:pt x="570" y="1782"/>
                  </a:cubicBezTo>
                  <a:lnTo>
                    <a:pt x="581" y="1782"/>
                  </a:lnTo>
                  <a:cubicBezTo>
                    <a:pt x="611" y="1772"/>
                    <a:pt x="631" y="1741"/>
                    <a:pt x="621" y="1701"/>
                  </a:cubicBezTo>
                  <a:cubicBezTo>
                    <a:pt x="479" y="1132"/>
                    <a:pt x="306" y="572"/>
                    <a:pt x="123" y="43"/>
                  </a:cubicBezTo>
                  <a:cubicBezTo>
                    <a:pt x="115" y="18"/>
                    <a:pt x="92" y="0"/>
                    <a:pt x="6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6"/>
            <p:cNvSpPr/>
            <p:nvPr/>
          </p:nvSpPr>
          <p:spPr>
            <a:xfrm>
              <a:off x="4828546" y="494971"/>
              <a:ext cx="759479" cy="821975"/>
            </a:xfrm>
            <a:custGeom>
              <a:avLst/>
              <a:gdLst/>
              <a:ahLst/>
              <a:cxnLst/>
              <a:rect l="l" t="t" r="r" b="b"/>
              <a:pathLst>
                <a:path w="5856" h="6338" extrusionOk="0">
                  <a:moveTo>
                    <a:pt x="69" y="0"/>
                  </a:moveTo>
                  <a:cubicBezTo>
                    <a:pt x="47" y="0"/>
                    <a:pt x="28" y="11"/>
                    <a:pt x="21" y="35"/>
                  </a:cubicBezTo>
                  <a:cubicBezTo>
                    <a:pt x="0" y="65"/>
                    <a:pt x="21" y="105"/>
                    <a:pt x="51" y="116"/>
                  </a:cubicBezTo>
                  <a:cubicBezTo>
                    <a:pt x="1433" y="624"/>
                    <a:pt x="4015" y="2108"/>
                    <a:pt x="5734" y="6297"/>
                  </a:cubicBezTo>
                  <a:cubicBezTo>
                    <a:pt x="5744" y="6317"/>
                    <a:pt x="5764" y="6337"/>
                    <a:pt x="5795" y="6337"/>
                  </a:cubicBezTo>
                  <a:cubicBezTo>
                    <a:pt x="5795" y="6337"/>
                    <a:pt x="5805" y="6327"/>
                    <a:pt x="5815" y="6327"/>
                  </a:cubicBezTo>
                  <a:cubicBezTo>
                    <a:pt x="5845" y="6317"/>
                    <a:pt x="5856" y="6276"/>
                    <a:pt x="5845" y="6245"/>
                  </a:cubicBezTo>
                  <a:cubicBezTo>
                    <a:pt x="4107" y="2027"/>
                    <a:pt x="1494" y="523"/>
                    <a:pt x="91" y="4"/>
                  </a:cubicBezTo>
                  <a:cubicBezTo>
                    <a:pt x="84" y="1"/>
                    <a:pt x="76" y="0"/>
                    <a:pt x="6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6"/>
            <p:cNvSpPr/>
            <p:nvPr/>
          </p:nvSpPr>
          <p:spPr>
            <a:xfrm>
              <a:off x="4674214" y="454508"/>
              <a:ext cx="68737" cy="25160"/>
            </a:xfrm>
            <a:custGeom>
              <a:avLst/>
              <a:gdLst/>
              <a:ahLst/>
              <a:cxnLst/>
              <a:rect l="l" t="t" r="r" b="b"/>
              <a:pathLst>
                <a:path w="530" h="194" extrusionOk="0">
                  <a:moveTo>
                    <a:pt x="72" y="1"/>
                  </a:moveTo>
                  <a:cubicBezTo>
                    <a:pt x="41" y="1"/>
                    <a:pt x="11" y="31"/>
                    <a:pt x="11" y="62"/>
                  </a:cubicBezTo>
                  <a:cubicBezTo>
                    <a:pt x="0" y="92"/>
                    <a:pt x="31" y="123"/>
                    <a:pt x="61" y="123"/>
                  </a:cubicBezTo>
                  <a:cubicBezTo>
                    <a:pt x="61" y="123"/>
                    <a:pt x="204" y="133"/>
                    <a:pt x="448" y="194"/>
                  </a:cubicBezTo>
                  <a:lnTo>
                    <a:pt x="458" y="194"/>
                  </a:lnTo>
                  <a:cubicBezTo>
                    <a:pt x="488" y="194"/>
                    <a:pt x="509" y="173"/>
                    <a:pt x="519" y="143"/>
                  </a:cubicBezTo>
                  <a:cubicBezTo>
                    <a:pt x="529" y="112"/>
                    <a:pt x="509" y="82"/>
                    <a:pt x="468" y="72"/>
                  </a:cubicBezTo>
                  <a:cubicBezTo>
                    <a:pt x="224" y="21"/>
                    <a:pt x="82" y="1"/>
                    <a:pt x="7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6"/>
            <p:cNvSpPr/>
            <p:nvPr/>
          </p:nvSpPr>
          <p:spPr>
            <a:xfrm>
              <a:off x="1268794" y="3305883"/>
              <a:ext cx="170157" cy="145512"/>
            </a:xfrm>
            <a:custGeom>
              <a:avLst/>
              <a:gdLst/>
              <a:ahLst/>
              <a:cxnLst/>
              <a:rect l="l" t="t" r="r" b="b"/>
              <a:pathLst>
                <a:path w="1312" h="1122" extrusionOk="0">
                  <a:moveTo>
                    <a:pt x="67" y="1"/>
                  </a:moveTo>
                  <a:cubicBezTo>
                    <a:pt x="51" y="1"/>
                    <a:pt x="36" y="8"/>
                    <a:pt x="21" y="23"/>
                  </a:cubicBezTo>
                  <a:cubicBezTo>
                    <a:pt x="1" y="44"/>
                    <a:pt x="1" y="84"/>
                    <a:pt x="21" y="105"/>
                  </a:cubicBezTo>
                  <a:cubicBezTo>
                    <a:pt x="376" y="481"/>
                    <a:pt x="783" y="816"/>
                    <a:pt x="1210" y="1112"/>
                  </a:cubicBezTo>
                  <a:cubicBezTo>
                    <a:pt x="1221" y="1121"/>
                    <a:pt x="1230" y="1121"/>
                    <a:pt x="1241" y="1121"/>
                  </a:cubicBezTo>
                  <a:cubicBezTo>
                    <a:pt x="1261" y="1121"/>
                    <a:pt x="1282" y="1112"/>
                    <a:pt x="1291" y="1091"/>
                  </a:cubicBezTo>
                  <a:cubicBezTo>
                    <a:pt x="1312" y="1071"/>
                    <a:pt x="1312" y="1030"/>
                    <a:pt x="1282" y="1010"/>
                  </a:cubicBezTo>
                  <a:cubicBezTo>
                    <a:pt x="855" y="725"/>
                    <a:pt x="458" y="389"/>
                    <a:pt x="112" y="23"/>
                  </a:cubicBezTo>
                  <a:cubicBezTo>
                    <a:pt x="97" y="8"/>
                    <a:pt x="82" y="1"/>
                    <a:pt x="6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6"/>
            <p:cNvSpPr/>
            <p:nvPr/>
          </p:nvSpPr>
          <p:spPr>
            <a:xfrm>
              <a:off x="969468" y="2604646"/>
              <a:ext cx="221644" cy="580363"/>
            </a:xfrm>
            <a:custGeom>
              <a:avLst/>
              <a:gdLst/>
              <a:ahLst/>
              <a:cxnLst/>
              <a:rect l="l" t="t" r="r" b="b"/>
              <a:pathLst>
                <a:path w="1709" h="4475" extrusionOk="0">
                  <a:moveTo>
                    <a:pt x="76" y="0"/>
                  </a:moveTo>
                  <a:cubicBezTo>
                    <a:pt x="72" y="0"/>
                    <a:pt x="67" y="1"/>
                    <a:pt x="62" y="2"/>
                  </a:cubicBezTo>
                  <a:cubicBezTo>
                    <a:pt x="21" y="2"/>
                    <a:pt x="1" y="33"/>
                    <a:pt x="1" y="63"/>
                  </a:cubicBezTo>
                  <a:cubicBezTo>
                    <a:pt x="1" y="83"/>
                    <a:pt x="102" y="2371"/>
                    <a:pt x="1597" y="4455"/>
                  </a:cubicBezTo>
                  <a:cubicBezTo>
                    <a:pt x="1607" y="4465"/>
                    <a:pt x="1627" y="4475"/>
                    <a:pt x="1638" y="4475"/>
                  </a:cubicBezTo>
                  <a:cubicBezTo>
                    <a:pt x="1658" y="4475"/>
                    <a:pt x="1668" y="4475"/>
                    <a:pt x="1678" y="4465"/>
                  </a:cubicBezTo>
                  <a:cubicBezTo>
                    <a:pt x="1709" y="4445"/>
                    <a:pt x="1709" y="4404"/>
                    <a:pt x="1688" y="4384"/>
                  </a:cubicBezTo>
                  <a:cubicBezTo>
                    <a:pt x="224" y="2330"/>
                    <a:pt x="123" y="83"/>
                    <a:pt x="123" y="63"/>
                  </a:cubicBezTo>
                  <a:cubicBezTo>
                    <a:pt x="123" y="27"/>
                    <a:pt x="107" y="0"/>
                    <a:pt x="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Icon&#10;&#10;Description automatically generated">
            <a:extLst>
              <a:ext uri="{FF2B5EF4-FFF2-40B4-BE49-F238E27FC236}">
                <a16:creationId xmlns:a16="http://schemas.microsoft.com/office/drawing/2014/main" id="{59A1B104-D584-644E-82ED-3C11E746F01A}"/>
              </a:ext>
            </a:extLst>
          </p:cNvPr>
          <p:cNvPicPr>
            <a:picLocks noChangeAspect="1"/>
          </p:cNvPicPr>
          <p:nvPr/>
        </p:nvPicPr>
        <p:blipFill>
          <a:blip r:embed="rId3"/>
          <a:stretch>
            <a:fillRect/>
          </a:stretch>
        </p:blipFill>
        <p:spPr>
          <a:xfrm>
            <a:off x="1383573" y="266433"/>
            <a:ext cx="4699000" cy="381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7"/>
          <p:cNvSpPr txBox="1">
            <a:spLocks noGrp="1"/>
          </p:cNvSpPr>
          <p:nvPr>
            <p:ph type="title"/>
          </p:nvPr>
        </p:nvSpPr>
        <p:spPr>
          <a:xfrm>
            <a:off x="347774" y="1994811"/>
            <a:ext cx="4329147" cy="884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1 (tr.</a:t>
            </a:r>
            <a:r>
              <a:rPr lang="vi-VN" dirty="0"/>
              <a:t>95</a:t>
            </a:r>
            <a:r>
              <a:rPr lang="en" dirty="0"/>
              <a:t>)</a:t>
            </a:r>
            <a:endParaRPr dirty="0"/>
          </a:p>
        </p:txBody>
      </p:sp>
      <p:grpSp>
        <p:nvGrpSpPr>
          <p:cNvPr id="759" name="Google Shape;759;p57"/>
          <p:cNvGrpSpPr/>
          <p:nvPr/>
        </p:nvGrpSpPr>
        <p:grpSpPr>
          <a:xfrm>
            <a:off x="3653706" y="348786"/>
            <a:ext cx="3388129" cy="4623936"/>
            <a:chOff x="3653706" y="348786"/>
            <a:chExt cx="3388129" cy="4623936"/>
          </a:xfrm>
        </p:grpSpPr>
        <p:sp>
          <p:nvSpPr>
            <p:cNvPr id="760" name="Google Shape;760;p57"/>
            <p:cNvSpPr/>
            <p:nvPr/>
          </p:nvSpPr>
          <p:spPr>
            <a:xfrm>
              <a:off x="5160901" y="348786"/>
              <a:ext cx="1651853" cy="1172730"/>
            </a:xfrm>
            <a:custGeom>
              <a:avLst/>
              <a:gdLst/>
              <a:ahLst/>
              <a:cxnLst/>
              <a:rect l="l" t="t" r="r" b="b"/>
              <a:pathLst>
                <a:path w="12022" h="8535" extrusionOk="0">
                  <a:moveTo>
                    <a:pt x="7415" y="4109"/>
                  </a:moveTo>
                  <a:cubicBezTo>
                    <a:pt x="7395" y="4148"/>
                    <a:pt x="7385" y="4177"/>
                    <a:pt x="7366" y="4215"/>
                  </a:cubicBezTo>
                  <a:cubicBezTo>
                    <a:pt x="7366" y="4205"/>
                    <a:pt x="7357" y="4196"/>
                    <a:pt x="7347" y="4196"/>
                  </a:cubicBezTo>
                  <a:cubicBezTo>
                    <a:pt x="7366" y="4167"/>
                    <a:pt x="7395" y="4138"/>
                    <a:pt x="7415" y="4109"/>
                  </a:cubicBezTo>
                  <a:close/>
                  <a:moveTo>
                    <a:pt x="5345" y="0"/>
                  </a:moveTo>
                  <a:cubicBezTo>
                    <a:pt x="4014" y="0"/>
                    <a:pt x="2922" y="1006"/>
                    <a:pt x="2787" y="2299"/>
                  </a:cubicBezTo>
                  <a:cubicBezTo>
                    <a:pt x="2721" y="2289"/>
                    <a:pt x="2653" y="2289"/>
                    <a:pt x="2587" y="2289"/>
                  </a:cubicBezTo>
                  <a:cubicBezTo>
                    <a:pt x="1159" y="2289"/>
                    <a:pt x="0" y="3449"/>
                    <a:pt x="0" y="4876"/>
                  </a:cubicBezTo>
                  <a:cubicBezTo>
                    <a:pt x="0" y="6313"/>
                    <a:pt x="1159" y="7472"/>
                    <a:pt x="2587" y="7472"/>
                  </a:cubicBezTo>
                  <a:cubicBezTo>
                    <a:pt x="2979" y="7472"/>
                    <a:pt x="3353" y="7385"/>
                    <a:pt x="3679" y="7232"/>
                  </a:cubicBezTo>
                  <a:cubicBezTo>
                    <a:pt x="4090" y="8008"/>
                    <a:pt x="4895" y="8535"/>
                    <a:pt x="5834" y="8535"/>
                  </a:cubicBezTo>
                  <a:cubicBezTo>
                    <a:pt x="6849" y="8535"/>
                    <a:pt x="7721" y="7913"/>
                    <a:pt x="8085" y="7031"/>
                  </a:cubicBezTo>
                  <a:cubicBezTo>
                    <a:pt x="8497" y="7366"/>
                    <a:pt x="9024" y="7568"/>
                    <a:pt x="9599" y="7568"/>
                  </a:cubicBezTo>
                  <a:cubicBezTo>
                    <a:pt x="10940" y="7568"/>
                    <a:pt x="12022" y="6485"/>
                    <a:pt x="12022" y="5144"/>
                  </a:cubicBezTo>
                  <a:cubicBezTo>
                    <a:pt x="12022" y="4196"/>
                    <a:pt x="11466" y="3372"/>
                    <a:pt x="10671" y="2979"/>
                  </a:cubicBezTo>
                  <a:cubicBezTo>
                    <a:pt x="10691" y="2845"/>
                    <a:pt x="10710" y="2711"/>
                    <a:pt x="10710" y="2577"/>
                  </a:cubicBezTo>
                  <a:cubicBezTo>
                    <a:pt x="10710" y="1466"/>
                    <a:pt x="9809" y="565"/>
                    <a:pt x="8698" y="565"/>
                  </a:cubicBezTo>
                  <a:cubicBezTo>
                    <a:pt x="8209" y="565"/>
                    <a:pt x="7759" y="747"/>
                    <a:pt x="7415" y="1035"/>
                  </a:cubicBezTo>
                  <a:cubicBezTo>
                    <a:pt x="6945" y="412"/>
                    <a:pt x="6188" y="0"/>
                    <a:pt x="5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7"/>
            <p:cNvSpPr/>
            <p:nvPr/>
          </p:nvSpPr>
          <p:spPr>
            <a:xfrm>
              <a:off x="3653706" y="915993"/>
              <a:ext cx="1204608" cy="771378"/>
            </a:xfrm>
            <a:custGeom>
              <a:avLst/>
              <a:gdLst/>
              <a:ahLst/>
              <a:cxnLst/>
              <a:rect l="l" t="t" r="r" b="b"/>
              <a:pathLst>
                <a:path w="8767" h="5614" extrusionOk="0">
                  <a:moveTo>
                    <a:pt x="3124" y="1"/>
                  </a:moveTo>
                  <a:cubicBezTo>
                    <a:pt x="2195" y="1"/>
                    <a:pt x="1438" y="758"/>
                    <a:pt x="1438" y="1686"/>
                  </a:cubicBezTo>
                  <a:lnTo>
                    <a:pt x="1438" y="1754"/>
                  </a:lnTo>
                  <a:lnTo>
                    <a:pt x="1399" y="1754"/>
                  </a:lnTo>
                  <a:cubicBezTo>
                    <a:pt x="624" y="1754"/>
                    <a:pt x="1" y="2376"/>
                    <a:pt x="1" y="3152"/>
                  </a:cubicBezTo>
                  <a:cubicBezTo>
                    <a:pt x="1" y="3928"/>
                    <a:pt x="624" y="4551"/>
                    <a:pt x="1399" y="4551"/>
                  </a:cubicBezTo>
                  <a:cubicBezTo>
                    <a:pt x="1495" y="4551"/>
                    <a:pt x="1591" y="4541"/>
                    <a:pt x="1678" y="4522"/>
                  </a:cubicBezTo>
                  <a:cubicBezTo>
                    <a:pt x="1878" y="5154"/>
                    <a:pt x="2472" y="5614"/>
                    <a:pt x="3172" y="5614"/>
                  </a:cubicBezTo>
                  <a:cubicBezTo>
                    <a:pt x="3708" y="5614"/>
                    <a:pt x="4187" y="5346"/>
                    <a:pt x="4465" y="4934"/>
                  </a:cubicBezTo>
                  <a:cubicBezTo>
                    <a:pt x="4714" y="5107"/>
                    <a:pt x="5020" y="5202"/>
                    <a:pt x="5346" y="5202"/>
                  </a:cubicBezTo>
                  <a:cubicBezTo>
                    <a:pt x="5978" y="5202"/>
                    <a:pt x="6525" y="4828"/>
                    <a:pt x="6764" y="4283"/>
                  </a:cubicBezTo>
                  <a:cubicBezTo>
                    <a:pt x="6955" y="4388"/>
                    <a:pt x="7185" y="4445"/>
                    <a:pt x="7415" y="4445"/>
                  </a:cubicBezTo>
                  <a:cubicBezTo>
                    <a:pt x="8162" y="4445"/>
                    <a:pt x="8766" y="3842"/>
                    <a:pt x="8766" y="3104"/>
                  </a:cubicBezTo>
                  <a:cubicBezTo>
                    <a:pt x="8766" y="2357"/>
                    <a:pt x="8162" y="1754"/>
                    <a:pt x="7415" y="1754"/>
                  </a:cubicBezTo>
                  <a:cubicBezTo>
                    <a:pt x="7262" y="1754"/>
                    <a:pt x="7119" y="1782"/>
                    <a:pt x="6974" y="1831"/>
                  </a:cubicBezTo>
                  <a:lnTo>
                    <a:pt x="6974" y="1754"/>
                  </a:lnTo>
                  <a:cubicBezTo>
                    <a:pt x="6974" y="1007"/>
                    <a:pt x="6371" y="403"/>
                    <a:pt x="5633" y="403"/>
                  </a:cubicBezTo>
                  <a:cubicBezTo>
                    <a:pt x="5222" y="403"/>
                    <a:pt x="4858" y="585"/>
                    <a:pt x="4609" y="873"/>
                  </a:cubicBezTo>
                  <a:cubicBezTo>
                    <a:pt x="4321" y="355"/>
                    <a:pt x="3766" y="1"/>
                    <a:pt x="3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7"/>
            <p:cNvSpPr/>
            <p:nvPr/>
          </p:nvSpPr>
          <p:spPr>
            <a:xfrm>
              <a:off x="6312492" y="3514179"/>
              <a:ext cx="8107" cy="710921"/>
            </a:xfrm>
            <a:custGeom>
              <a:avLst/>
              <a:gdLst/>
              <a:ahLst/>
              <a:cxnLst/>
              <a:rect l="l" t="t" r="r" b="b"/>
              <a:pathLst>
                <a:path w="59" h="5174" extrusionOk="0">
                  <a:moveTo>
                    <a:pt x="30" y="1"/>
                  </a:moveTo>
                  <a:cubicBezTo>
                    <a:pt x="11" y="1"/>
                    <a:pt x="1" y="11"/>
                    <a:pt x="1" y="20"/>
                  </a:cubicBezTo>
                  <a:lnTo>
                    <a:pt x="1" y="5145"/>
                  </a:lnTo>
                  <a:cubicBezTo>
                    <a:pt x="1" y="5164"/>
                    <a:pt x="11" y="5173"/>
                    <a:pt x="30" y="5173"/>
                  </a:cubicBezTo>
                  <a:cubicBezTo>
                    <a:pt x="39" y="5173"/>
                    <a:pt x="58" y="5164"/>
                    <a:pt x="58" y="5145"/>
                  </a:cubicBezTo>
                  <a:lnTo>
                    <a:pt x="58" y="20"/>
                  </a:lnTo>
                  <a:cubicBezTo>
                    <a:pt x="58" y="11"/>
                    <a:pt x="39"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7"/>
            <p:cNvSpPr/>
            <p:nvPr/>
          </p:nvSpPr>
          <p:spPr>
            <a:xfrm>
              <a:off x="6108583" y="4105019"/>
              <a:ext cx="414681" cy="323720"/>
            </a:xfrm>
            <a:custGeom>
              <a:avLst/>
              <a:gdLst/>
              <a:ahLst/>
              <a:cxnLst/>
              <a:rect l="l" t="t" r="r" b="b"/>
              <a:pathLst>
                <a:path w="3018" h="2356" extrusionOk="0">
                  <a:moveTo>
                    <a:pt x="1514" y="1123"/>
                  </a:moveTo>
                  <a:lnTo>
                    <a:pt x="1514" y="1132"/>
                  </a:lnTo>
                  <a:lnTo>
                    <a:pt x="1504" y="1132"/>
                  </a:lnTo>
                  <a:cubicBezTo>
                    <a:pt x="1514" y="1132"/>
                    <a:pt x="1514" y="1132"/>
                    <a:pt x="1514" y="1123"/>
                  </a:cubicBezTo>
                  <a:close/>
                  <a:moveTo>
                    <a:pt x="813" y="1"/>
                  </a:moveTo>
                  <a:cubicBezTo>
                    <a:pt x="770" y="1"/>
                    <a:pt x="725" y="4"/>
                    <a:pt x="680" y="11"/>
                  </a:cubicBezTo>
                  <a:cubicBezTo>
                    <a:pt x="373" y="69"/>
                    <a:pt x="124" y="318"/>
                    <a:pt x="58" y="624"/>
                  </a:cubicBezTo>
                  <a:cubicBezTo>
                    <a:pt x="0" y="922"/>
                    <a:pt x="115" y="1190"/>
                    <a:pt x="316" y="1362"/>
                  </a:cubicBezTo>
                  <a:lnTo>
                    <a:pt x="1399" y="2320"/>
                  </a:lnTo>
                  <a:cubicBezTo>
                    <a:pt x="1432" y="2344"/>
                    <a:pt x="1473" y="2356"/>
                    <a:pt x="1514" y="2356"/>
                  </a:cubicBezTo>
                  <a:cubicBezTo>
                    <a:pt x="1554" y="2356"/>
                    <a:pt x="1595" y="2344"/>
                    <a:pt x="1629" y="2320"/>
                  </a:cubicBezTo>
                  <a:lnTo>
                    <a:pt x="2711" y="1362"/>
                  </a:lnTo>
                  <a:cubicBezTo>
                    <a:pt x="2912" y="1190"/>
                    <a:pt x="3017" y="922"/>
                    <a:pt x="2960" y="624"/>
                  </a:cubicBezTo>
                  <a:cubicBezTo>
                    <a:pt x="2902" y="318"/>
                    <a:pt x="2653" y="69"/>
                    <a:pt x="2347" y="11"/>
                  </a:cubicBezTo>
                  <a:cubicBezTo>
                    <a:pt x="2302" y="4"/>
                    <a:pt x="2257" y="1"/>
                    <a:pt x="2213" y="1"/>
                  </a:cubicBezTo>
                  <a:cubicBezTo>
                    <a:pt x="1905" y="1"/>
                    <a:pt x="1639" y="172"/>
                    <a:pt x="1514" y="424"/>
                  </a:cubicBezTo>
                  <a:cubicBezTo>
                    <a:pt x="1380" y="172"/>
                    <a:pt x="1120" y="1"/>
                    <a:pt x="813"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7"/>
            <p:cNvSpPr/>
            <p:nvPr/>
          </p:nvSpPr>
          <p:spPr>
            <a:xfrm>
              <a:off x="6105973" y="4100897"/>
              <a:ext cx="421276" cy="332102"/>
            </a:xfrm>
            <a:custGeom>
              <a:avLst/>
              <a:gdLst/>
              <a:ahLst/>
              <a:cxnLst/>
              <a:rect l="l" t="t" r="r" b="b"/>
              <a:pathLst>
                <a:path w="3066" h="2417" extrusionOk="0">
                  <a:moveTo>
                    <a:pt x="1533" y="1095"/>
                  </a:moveTo>
                  <a:lnTo>
                    <a:pt x="1465" y="1210"/>
                  </a:lnTo>
                  <a:lnTo>
                    <a:pt x="1533" y="1201"/>
                  </a:lnTo>
                  <a:lnTo>
                    <a:pt x="1599" y="1210"/>
                  </a:lnTo>
                  <a:lnTo>
                    <a:pt x="1561" y="1153"/>
                  </a:lnTo>
                  <a:lnTo>
                    <a:pt x="1533" y="1095"/>
                  </a:lnTo>
                  <a:close/>
                  <a:moveTo>
                    <a:pt x="2221" y="68"/>
                  </a:moveTo>
                  <a:cubicBezTo>
                    <a:pt x="2266" y="68"/>
                    <a:pt x="2311" y="72"/>
                    <a:pt x="2357" y="80"/>
                  </a:cubicBezTo>
                  <a:cubicBezTo>
                    <a:pt x="2644" y="128"/>
                    <a:pt x="2893" y="367"/>
                    <a:pt x="2950" y="654"/>
                  </a:cubicBezTo>
                  <a:cubicBezTo>
                    <a:pt x="2998" y="923"/>
                    <a:pt x="2912" y="1191"/>
                    <a:pt x="2701" y="1363"/>
                  </a:cubicBezTo>
                  <a:lnTo>
                    <a:pt x="2653" y="1412"/>
                  </a:lnTo>
                  <a:lnTo>
                    <a:pt x="1619" y="2321"/>
                  </a:lnTo>
                  <a:cubicBezTo>
                    <a:pt x="1595" y="2345"/>
                    <a:pt x="1564" y="2357"/>
                    <a:pt x="1532" y="2357"/>
                  </a:cubicBezTo>
                  <a:cubicBezTo>
                    <a:pt x="1499" y="2357"/>
                    <a:pt x="1466" y="2345"/>
                    <a:pt x="1437" y="2321"/>
                  </a:cubicBezTo>
                  <a:lnTo>
                    <a:pt x="402" y="1412"/>
                  </a:lnTo>
                  <a:lnTo>
                    <a:pt x="412" y="1412"/>
                  </a:lnTo>
                  <a:lnTo>
                    <a:pt x="354" y="1363"/>
                  </a:lnTo>
                  <a:cubicBezTo>
                    <a:pt x="153" y="1191"/>
                    <a:pt x="58" y="923"/>
                    <a:pt x="115" y="654"/>
                  </a:cubicBezTo>
                  <a:cubicBezTo>
                    <a:pt x="173" y="367"/>
                    <a:pt x="412" y="128"/>
                    <a:pt x="709" y="80"/>
                  </a:cubicBezTo>
                  <a:cubicBezTo>
                    <a:pt x="754" y="72"/>
                    <a:pt x="800" y="68"/>
                    <a:pt x="844" y="68"/>
                  </a:cubicBezTo>
                  <a:cubicBezTo>
                    <a:pt x="1120" y="68"/>
                    <a:pt x="1372" y="217"/>
                    <a:pt x="1504" y="473"/>
                  </a:cubicBezTo>
                  <a:lnTo>
                    <a:pt x="1533" y="530"/>
                  </a:lnTo>
                  <a:lnTo>
                    <a:pt x="1561" y="473"/>
                  </a:lnTo>
                  <a:cubicBezTo>
                    <a:pt x="1693" y="217"/>
                    <a:pt x="1946" y="68"/>
                    <a:pt x="2221" y="68"/>
                  </a:cubicBezTo>
                  <a:close/>
                  <a:moveTo>
                    <a:pt x="842" y="0"/>
                  </a:moveTo>
                  <a:cubicBezTo>
                    <a:pt x="794" y="0"/>
                    <a:pt x="747" y="5"/>
                    <a:pt x="699" y="13"/>
                  </a:cubicBezTo>
                  <a:cubicBezTo>
                    <a:pt x="373" y="70"/>
                    <a:pt x="115" y="320"/>
                    <a:pt x="48" y="645"/>
                  </a:cubicBezTo>
                  <a:cubicBezTo>
                    <a:pt x="0" y="913"/>
                    <a:pt x="77" y="1182"/>
                    <a:pt x="268" y="1373"/>
                  </a:cubicBezTo>
                  <a:lnTo>
                    <a:pt x="258" y="1373"/>
                  </a:lnTo>
                  <a:lnTo>
                    <a:pt x="1399" y="2369"/>
                  </a:lnTo>
                  <a:cubicBezTo>
                    <a:pt x="1437" y="2408"/>
                    <a:pt x="1485" y="2417"/>
                    <a:pt x="1533" y="2417"/>
                  </a:cubicBezTo>
                  <a:cubicBezTo>
                    <a:pt x="1580" y="2417"/>
                    <a:pt x="1629" y="2408"/>
                    <a:pt x="1667" y="2369"/>
                  </a:cubicBezTo>
                  <a:lnTo>
                    <a:pt x="2749" y="1421"/>
                  </a:lnTo>
                  <a:lnTo>
                    <a:pt x="2797" y="1373"/>
                  </a:lnTo>
                  <a:cubicBezTo>
                    <a:pt x="2989" y="1182"/>
                    <a:pt x="3065" y="913"/>
                    <a:pt x="3017" y="645"/>
                  </a:cubicBezTo>
                  <a:cubicBezTo>
                    <a:pt x="2950" y="320"/>
                    <a:pt x="2691" y="70"/>
                    <a:pt x="2366" y="13"/>
                  </a:cubicBezTo>
                  <a:cubicBezTo>
                    <a:pt x="2317" y="5"/>
                    <a:pt x="2268" y="0"/>
                    <a:pt x="2220" y="0"/>
                  </a:cubicBezTo>
                  <a:cubicBezTo>
                    <a:pt x="1939" y="0"/>
                    <a:pt x="1680" y="141"/>
                    <a:pt x="1533" y="386"/>
                  </a:cubicBezTo>
                  <a:cubicBezTo>
                    <a:pt x="1386" y="141"/>
                    <a:pt x="1119" y="0"/>
                    <a:pt x="84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7"/>
            <p:cNvSpPr/>
            <p:nvPr/>
          </p:nvSpPr>
          <p:spPr>
            <a:xfrm>
              <a:off x="6136202" y="4131539"/>
              <a:ext cx="90960" cy="86976"/>
            </a:xfrm>
            <a:custGeom>
              <a:avLst/>
              <a:gdLst/>
              <a:ahLst/>
              <a:cxnLst/>
              <a:rect l="l" t="t" r="r" b="b"/>
              <a:pathLst>
                <a:path w="662" h="633" extrusionOk="0">
                  <a:moveTo>
                    <a:pt x="460" y="1"/>
                  </a:moveTo>
                  <a:cubicBezTo>
                    <a:pt x="364" y="1"/>
                    <a:pt x="249" y="58"/>
                    <a:pt x="163" y="173"/>
                  </a:cubicBezTo>
                  <a:cubicBezTo>
                    <a:pt x="29" y="326"/>
                    <a:pt x="0" y="518"/>
                    <a:pt x="96" y="595"/>
                  </a:cubicBezTo>
                  <a:cubicBezTo>
                    <a:pt x="125" y="623"/>
                    <a:pt x="163" y="633"/>
                    <a:pt x="202" y="633"/>
                  </a:cubicBezTo>
                  <a:cubicBezTo>
                    <a:pt x="297" y="633"/>
                    <a:pt x="412" y="565"/>
                    <a:pt x="508" y="461"/>
                  </a:cubicBezTo>
                  <a:cubicBezTo>
                    <a:pt x="632" y="307"/>
                    <a:pt x="661" y="116"/>
                    <a:pt x="575" y="39"/>
                  </a:cubicBezTo>
                  <a:cubicBezTo>
                    <a:pt x="546" y="10"/>
                    <a:pt x="508" y="1"/>
                    <a:pt x="460" y="1"/>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7"/>
            <p:cNvSpPr/>
            <p:nvPr/>
          </p:nvSpPr>
          <p:spPr>
            <a:xfrm>
              <a:off x="6590325" y="3569553"/>
              <a:ext cx="6595" cy="1041236"/>
            </a:xfrm>
            <a:custGeom>
              <a:avLst/>
              <a:gdLst/>
              <a:ahLst/>
              <a:cxnLst/>
              <a:rect l="l" t="t" r="r" b="b"/>
              <a:pathLst>
                <a:path w="48" h="7578" extrusionOk="0">
                  <a:moveTo>
                    <a:pt x="19" y="0"/>
                  </a:moveTo>
                  <a:cubicBezTo>
                    <a:pt x="9" y="0"/>
                    <a:pt x="0" y="10"/>
                    <a:pt x="0" y="29"/>
                  </a:cubicBezTo>
                  <a:lnTo>
                    <a:pt x="0" y="7548"/>
                  </a:lnTo>
                  <a:cubicBezTo>
                    <a:pt x="0" y="7568"/>
                    <a:pt x="9" y="7578"/>
                    <a:pt x="19" y="7578"/>
                  </a:cubicBezTo>
                  <a:cubicBezTo>
                    <a:pt x="39" y="7578"/>
                    <a:pt x="48" y="7568"/>
                    <a:pt x="48" y="7548"/>
                  </a:cubicBezTo>
                  <a:lnTo>
                    <a:pt x="48" y="29"/>
                  </a:lnTo>
                  <a:cubicBezTo>
                    <a:pt x="48" y="10"/>
                    <a:pt x="39"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7"/>
            <p:cNvSpPr/>
            <p:nvPr/>
          </p:nvSpPr>
          <p:spPr>
            <a:xfrm>
              <a:off x="6469134" y="4514760"/>
              <a:ext cx="248973" cy="193738"/>
            </a:xfrm>
            <a:custGeom>
              <a:avLst/>
              <a:gdLst/>
              <a:ahLst/>
              <a:cxnLst/>
              <a:rect l="l" t="t" r="r" b="b"/>
              <a:pathLst>
                <a:path w="1812" h="1410" extrusionOk="0">
                  <a:moveTo>
                    <a:pt x="901" y="669"/>
                  </a:moveTo>
                  <a:lnTo>
                    <a:pt x="911" y="679"/>
                  </a:lnTo>
                  <a:lnTo>
                    <a:pt x="901" y="679"/>
                  </a:lnTo>
                  <a:lnTo>
                    <a:pt x="901" y="669"/>
                  </a:lnTo>
                  <a:close/>
                  <a:moveTo>
                    <a:pt x="493" y="1"/>
                  </a:moveTo>
                  <a:cubicBezTo>
                    <a:pt x="463" y="1"/>
                    <a:pt x="434" y="4"/>
                    <a:pt x="403" y="9"/>
                  </a:cubicBezTo>
                  <a:cubicBezTo>
                    <a:pt x="221" y="37"/>
                    <a:pt x="68" y="181"/>
                    <a:pt x="39" y="373"/>
                  </a:cubicBezTo>
                  <a:cubicBezTo>
                    <a:pt x="1" y="545"/>
                    <a:pt x="68" y="708"/>
                    <a:pt x="193" y="813"/>
                  </a:cubicBezTo>
                  <a:lnTo>
                    <a:pt x="183" y="813"/>
                  </a:lnTo>
                  <a:lnTo>
                    <a:pt x="834" y="1388"/>
                  </a:lnTo>
                  <a:cubicBezTo>
                    <a:pt x="853" y="1402"/>
                    <a:pt x="880" y="1409"/>
                    <a:pt x="906" y="1409"/>
                  </a:cubicBezTo>
                  <a:cubicBezTo>
                    <a:pt x="932" y="1409"/>
                    <a:pt x="959" y="1402"/>
                    <a:pt x="978" y="1388"/>
                  </a:cubicBezTo>
                  <a:lnTo>
                    <a:pt x="1629" y="813"/>
                  </a:lnTo>
                  <a:lnTo>
                    <a:pt x="1619" y="813"/>
                  </a:lnTo>
                  <a:cubicBezTo>
                    <a:pt x="1744" y="708"/>
                    <a:pt x="1811" y="545"/>
                    <a:pt x="1773" y="373"/>
                  </a:cubicBezTo>
                  <a:cubicBezTo>
                    <a:pt x="1744" y="181"/>
                    <a:pt x="1591" y="37"/>
                    <a:pt x="1409" y="9"/>
                  </a:cubicBezTo>
                  <a:cubicBezTo>
                    <a:pt x="1378" y="4"/>
                    <a:pt x="1349" y="1"/>
                    <a:pt x="1319" y="1"/>
                  </a:cubicBezTo>
                  <a:cubicBezTo>
                    <a:pt x="1138" y="1"/>
                    <a:pt x="984" y="101"/>
                    <a:pt x="901" y="258"/>
                  </a:cubicBezTo>
                  <a:cubicBezTo>
                    <a:pt x="827" y="101"/>
                    <a:pt x="674" y="1"/>
                    <a:pt x="493"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7"/>
            <p:cNvSpPr/>
            <p:nvPr/>
          </p:nvSpPr>
          <p:spPr>
            <a:xfrm>
              <a:off x="6465149" y="4509814"/>
              <a:ext cx="256943" cy="203631"/>
            </a:xfrm>
            <a:custGeom>
              <a:avLst/>
              <a:gdLst/>
              <a:ahLst/>
              <a:cxnLst/>
              <a:rect l="l" t="t" r="r" b="b"/>
              <a:pathLst>
                <a:path w="1870" h="1482" extrusionOk="0">
                  <a:moveTo>
                    <a:pt x="930" y="639"/>
                  </a:moveTo>
                  <a:lnTo>
                    <a:pt x="873" y="763"/>
                  </a:lnTo>
                  <a:lnTo>
                    <a:pt x="873" y="763"/>
                  </a:lnTo>
                  <a:lnTo>
                    <a:pt x="940" y="744"/>
                  </a:lnTo>
                  <a:lnTo>
                    <a:pt x="997" y="754"/>
                  </a:lnTo>
                  <a:lnTo>
                    <a:pt x="969" y="696"/>
                  </a:lnTo>
                  <a:lnTo>
                    <a:pt x="930" y="639"/>
                  </a:lnTo>
                  <a:close/>
                  <a:moveTo>
                    <a:pt x="1345" y="65"/>
                  </a:moveTo>
                  <a:cubicBezTo>
                    <a:pt x="1372" y="65"/>
                    <a:pt x="1400" y="68"/>
                    <a:pt x="1429" y="73"/>
                  </a:cubicBezTo>
                  <a:cubicBezTo>
                    <a:pt x="1601" y="102"/>
                    <a:pt x="1744" y="246"/>
                    <a:pt x="1773" y="409"/>
                  </a:cubicBezTo>
                  <a:cubicBezTo>
                    <a:pt x="1802" y="571"/>
                    <a:pt x="1754" y="725"/>
                    <a:pt x="1629" y="830"/>
                  </a:cubicBezTo>
                  <a:lnTo>
                    <a:pt x="1582" y="869"/>
                  </a:lnTo>
                  <a:lnTo>
                    <a:pt x="978" y="1395"/>
                  </a:lnTo>
                  <a:cubicBezTo>
                    <a:pt x="968" y="1410"/>
                    <a:pt x="952" y="1417"/>
                    <a:pt x="935" y="1417"/>
                  </a:cubicBezTo>
                  <a:cubicBezTo>
                    <a:pt x="918" y="1417"/>
                    <a:pt x="902" y="1410"/>
                    <a:pt x="892" y="1395"/>
                  </a:cubicBezTo>
                  <a:lnTo>
                    <a:pt x="288" y="869"/>
                  </a:lnTo>
                  <a:lnTo>
                    <a:pt x="241" y="830"/>
                  </a:lnTo>
                  <a:cubicBezTo>
                    <a:pt x="116" y="725"/>
                    <a:pt x="68" y="571"/>
                    <a:pt x="97" y="409"/>
                  </a:cubicBezTo>
                  <a:cubicBezTo>
                    <a:pt x="126" y="246"/>
                    <a:pt x="269" y="102"/>
                    <a:pt x="441" y="73"/>
                  </a:cubicBezTo>
                  <a:cubicBezTo>
                    <a:pt x="470" y="68"/>
                    <a:pt x="498" y="65"/>
                    <a:pt x="525" y="65"/>
                  </a:cubicBezTo>
                  <a:cubicBezTo>
                    <a:pt x="685" y="65"/>
                    <a:pt x="828" y="156"/>
                    <a:pt x="901" y="303"/>
                  </a:cubicBezTo>
                  <a:lnTo>
                    <a:pt x="930" y="361"/>
                  </a:lnTo>
                  <a:lnTo>
                    <a:pt x="969" y="303"/>
                  </a:lnTo>
                  <a:cubicBezTo>
                    <a:pt x="1042" y="156"/>
                    <a:pt x="1185" y="65"/>
                    <a:pt x="1345" y="65"/>
                  </a:cubicBezTo>
                  <a:close/>
                  <a:moveTo>
                    <a:pt x="1355" y="0"/>
                  </a:moveTo>
                  <a:cubicBezTo>
                    <a:pt x="1185" y="0"/>
                    <a:pt x="1029" y="78"/>
                    <a:pt x="930" y="226"/>
                  </a:cubicBezTo>
                  <a:cubicBezTo>
                    <a:pt x="838" y="85"/>
                    <a:pt x="681" y="1"/>
                    <a:pt x="509" y="1"/>
                  </a:cubicBezTo>
                  <a:cubicBezTo>
                    <a:pt x="484" y="1"/>
                    <a:pt x="458" y="3"/>
                    <a:pt x="432" y="7"/>
                  </a:cubicBezTo>
                  <a:cubicBezTo>
                    <a:pt x="231" y="45"/>
                    <a:pt x="68" y="198"/>
                    <a:pt x="30" y="399"/>
                  </a:cubicBezTo>
                  <a:cubicBezTo>
                    <a:pt x="1" y="552"/>
                    <a:pt x="49" y="715"/>
                    <a:pt x="145" y="830"/>
                  </a:cubicBezTo>
                  <a:lnTo>
                    <a:pt x="844" y="1443"/>
                  </a:lnTo>
                  <a:cubicBezTo>
                    <a:pt x="873" y="1472"/>
                    <a:pt x="901" y="1482"/>
                    <a:pt x="930" y="1482"/>
                  </a:cubicBezTo>
                  <a:cubicBezTo>
                    <a:pt x="969" y="1482"/>
                    <a:pt x="997" y="1472"/>
                    <a:pt x="1026" y="1443"/>
                  </a:cubicBezTo>
                  <a:lnTo>
                    <a:pt x="1678" y="878"/>
                  </a:lnTo>
                  <a:lnTo>
                    <a:pt x="1725" y="830"/>
                  </a:lnTo>
                  <a:lnTo>
                    <a:pt x="1716" y="830"/>
                  </a:lnTo>
                  <a:cubicBezTo>
                    <a:pt x="1821" y="715"/>
                    <a:pt x="1869" y="552"/>
                    <a:pt x="1840" y="399"/>
                  </a:cubicBezTo>
                  <a:cubicBezTo>
                    <a:pt x="1802" y="198"/>
                    <a:pt x="1639" y="45"/>
                    <a:pt x="1438" y="7"/>
                  </a:cubicBezTo>
                  <a:cubicBezTo>
                    <a:pt x="1410" y="2"/>
                    <a:pt x="1382" y="0"/>
                    <a:pt x="135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7"/>
            <p:cNvSpPr/>
            <p:nvPr/>
          </p:nvSpPr>
          <p:spPr>
            <a:xfrm>
              <a:off x="6484936" y="4530287"/>
              <a:ext cx="55511" cy="51526"/>
            </a:xfrm>
            <a:custGeom>
              <a:avLst/>
              <a:gdLst/>
              <a:ahLst/>
              <a:cxnLst/>
              <a:rect l="l" t="t" r="r" b="b"/>
              <a:pathLst>
                <a:path w="404" h="375" extrusionOk="0">
                  <a:moveTo>
                    <a:pt x="278" y="1"/>
                  </a:moveTo>
                  <a:cubicBezTo>
                    <a:pt x="221" y="1"/>
                    <a:pt x="154" y="39"/>
                    <a:pt x="97" y="97"/>
                  </a:cubicBezTo>
                  <a:cubicBezTo>
                    <a:pt x="20" y="192"/>
                    <a:pt x="1" y="307"/>
                    <a:pt x="58" y="356"/>
                  </a:cubicBezTo>
                  <a:cubicBezTo>
                    <a:pt x="78" y="375"/>
                    <a:pt x="97" y="375"/>
                    <a:pt x="125" y="375"/>
                  </a:cubicBezTo>
                  <a:cubicBezTo>
                    <a:pt x="183" y="375"/>
                    <a:pt x="250" y="346"/>
                    <a:pt x="307" y="279"/>
                  </a:cubicBezTo>
                  <a:cubicBezTo>
                    <a:pt x="384" y="183"/>
                    <a:pt x="403" y="68"/>
                    <a:pt x="346" y="20"/>
                  </a:cubicBezTo>
                  <a:cubicBezTo>
                    <a:pt x="327" y="11"/>
                    <a:pt x="307" y="1"/>
                    <a:pt x="278" y="1"/>
                  </a:cubicBezTo>
                  <a:close/>
                </a:path>
              </a:pathLst>
            </a:custGeom>
            <a:solidFill>
              <a:srgbClr val="CAE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7"/>
            <p:cNvSpPr/>
            <p:nvPr/>
          </p:nvSpPr>
          <p:spPr>
            <a:xfrm>
              <a:off x="5821682" y="3541935"/>
              <a:ext cx="6595" cy="1018840"/>
            </a:xfrm>
            <a:custGeom>
              <a:avLst/>
              <a:gdLst/>
              <a:ahLst/>
              <a:cxnLst/>
              <a:rect l="l" t="t" r="r" b="b"/>
              <a:pathLst>
                <a:path w="48" h="7415" extrusionOk="0">
                  <a:moveTo>
                    <a:pt x="19" y="0"/>
                  </a:moveTo>
                  <a:cubicBezTo>
                    <a:pt x="9" y="0"/>
                    <a:pt x="0" y="9"/>
                    <a:pt x="0" y="19"/>
                  </a:cubicBezTo>
                  <a:lnTo>
                    <a:pt x="0" y="7395"/>
                  </a:lnTo>
                  <a:cubicBezTo>
                    <a:pt x="0" y="7405"/>
                    <a:pt x="9" y="7415"/>
                    <a:pt x="19" y="7415"/>
                  </a:cubicBezTo>
                  <a:cubicBezTo>
                    <a:pt x="38" y="7415"/>
                    <a:pt x="48" y="7405"/>
                    <a:pt x="48" y="7395"/>
                  </a:cubicBezTo>
                  <a:lnTo>
                    <a:pt x="48" y="19"/>
                  </a:lnTo>
                  <a:cubicBezTo>
                    <a:pt x="48" y="9"/>
                    <a:pt x="38"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7"/>
            <p:cNvSpPr/>
            <p:nvPr/>
          </p:nvSpPr>
          <p:spPr>
            <a:xfrm>
              <a:off x="5661055" y="4435615"/>
              <a:ext cx="327842" cy="255431"/>
            </a:xfrm>
            <a:custGeom>
              <a:avLst/>
              <a:gdLst/>
              <a:ahLst/>
              <a:cxnLst/>
              <a:rect l="l" t="t" r="r" b="b"/>
              <a:pathLst>
                <a:path w="2386" h="1859" extrusionOk="0">
                  <a:moveTo>
                    <a:pt x="647" y="1"/>
                  </a:moveTo>
                  <a:cubicBezTo>
                    <a:pt x="611" y="1"/>
                    <a:pt x="574" y="4"/>
                    <a:pt x="537" y="10"/>
                  </a:cubicBezTo>
                  <a:cubicBezTo>
                    <a:pt x="297" y="58"/>
                    <a:pt x="96" y="249"/>
                    <a:pt x="48" y="489"/>
                  </a:cubicBezTo>
                  <a:cubicBezTo>
                    <a:pt x="0" y="728"/>
                    <a:pt x="96" y="939"/>
                    <a:pt x="249" y="1073"/>
                  </a:cubicBezTo>
                  <a:lnTo>
                    <a:pt x="1102" y="1830"/>
                  </a:lnTo>
                  <a:cubicBezTo>
                    <a:pt x="1126" y="1849"/>
                    <a:pt x="1157" y="1859"/>
                    <a:pt x="1189" y="1859"/>
                  </a:cubicBezTo>
                  <a:cubicBezTo>
                    <a:pt x="1222" y="1859"/>
                    <a:pt x="1255" y="1849"/>
                    <a:pt x="1284" y="1830"/>
                  </a:cubicBezTo>
                  <a:lnTo>
                    <a:pt x="2136" y="1073"/>
                  </a:lnTo>
                  <a:cubicBezTo>
                    <a:pt x="2289" y="939"/>
                    <a:pt x="2385" y="728"/>
                    <a:pt x="2338" y="489"/>
                  </a:cubicBezTo>
                  <a:cubicBezTo>
                    <a:pt x="2289" y="249"/>
                    <a:pt x="2089" y="58"/>
                    <a:pt x="1849" y="10"/>
                  </a:cubicBezTo>
                  <a:cubicBezTo>
                    <a:pt x="1811" y="4"/>
                    <a:pt x="1775" y="1"/>
                    <a:pt x="1739" y="1"/>
                  </a:cubicBezTo>
                  <a:cubicBezTo>
                    <a:pt x="1499" y="1"/>
                    <a:pt x="1296" y="136"/>
                    <a:pt x="1188" y="336"/>
                  </a:cubicBezTo>
                  <a:cubicBezTo>
                    <a:pt x="1088" y="136"/>
                    <a:pt x="887" y="1"/>
                    <a:pt x="647"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7"/>
            <p:cNvSpPr/>
            <p:nvPr/>
          </p:nvSpPr>
          <p:spPr>
            <a:xfrm>
              <a:off x="5657071" y="4431493"/>
              <a:ext cx="335812" cy="263538"/>
            </a:xfrm>
            <a:custGeom>
              <a:avLst/>
              <a:gdLst/>
              <a:ahLst/>
              <a:cxnLst/>
              <a:rect l="l" t="t" r="r" b="b"/>
              <a:pathLst>
                <a:path w="2444" h="1918" extrusionOk="0">
                  <a:moveTo>
                    <a:pt x="1217" y="854"/>
                  </a:moveTo>
                  <a:lnTo>
                    <a:pt x="1160" y="969"/>
                  </a:lnTo>
                  <a:lnTo>
                    <a:pt x="1226" y="960"/>
                  </a:lnTo>
                  <a:lnTo>
                    <a:pt x="1284" y="960"/>
                  </a:lnTo>
                  <a:lnTo>
                    <a:pt x="1246" y="902"/>
                  </a:lnTo>
                  <a:lnTo>
                    <a:pt x="1217" y="854"/>
                  </a:lnTo>
                  <a:close/>
                  <a:moveTo>
                    <a:pt x="1779" y="62"/>
                  </a:moveTo>
                  <a:cubicBezTo>
                    <a:pt x="1809" y="62"/>
                    <a:pt x="1839" y="64"/>
                    <a:pt x="1869" y="68"/>
                  </a:cubicBezTo>
                  <a:cubicBezTo>
                    <a:pt x="2098" y="117"/>
                    <a:pt x="2290" y="298"/>
                    <a:pt x="2328" y="528"/>
                  </a:cubicBezTo>
                  <a:cubicBezTo>
                    <a:pt x="2376" y="730"/>
                    <a:pt x="2299" y="941"/>
                    <a:pt x="2146" y="1084"/>
                  </a:cubicBezTo>
                  <a:lnTo>
                    <a:pt x="2089" y="1122"/>
                  </a:lnTo>
                  <a:lnTo>
                    <a:pt x="2098" y="1122"/>
                  </a:lnTo>
                  <a:lnTo>
                    <a:pt x="1284" y="1831"/>
                  </a:lnTo>
                  <a:cubicBezTo>
                    <a:pt x="1265" y="1846"/>
                    <a:pt x="1241" y="1853"/>
                    <a:pt x="1217" y="1853"/>
                  </a:cubicBezTo>
                  <a:cubicBezTo>
                    <a:pt x="1193" y="1853"/>
                    <a:pt x="1169" y="1846"/>
                    <a:pt x="1150" y="1831"/>
                  </a:cubicBezTo>
                  <a:lnTo>
                    <a:pt x="345" y="1122"/>
                  </a:lnTo>
                  <a:lnTo>
                    <a:pt x="355" y="1122"/>
                  </a:lnTo>
                  <a:lnTo>
                    <a:pt x="298" y="1084"/>
                  </a:lnTo>
                  <a:cubicBezTo>
                    <a:pt x="144" y="941"/>
                    <a:pt x="68" y="730"/>
                    <a:pt x="106" y="528"/>
                  </a:cubicBezTo>
                  <a:cubicBezTo>
                    <a:pt x="154" y="298"/>
                    <a:pt x="345" y="117"/>
                    <a:pt x="575" y="68"/>
                  </a:cubicBezTo>
                  <a:cubicBezTo>
                    <a:pt x="605" y="64"/>
                    <a:pt x="635" y="62"/>
                    <a:pt x="664" y="62"/>
                  </a:cubicBezTo>
                  <a:cubicBezTo>
                    <a:pt x="882" y="62"/>
                    <a:pt x="1087" y="183"/>
                    <a:pt x="1188" y="385"/>
                  </a:cubicBezTo>
                  <a:lnTo>
                    <a:pt x="1217" y="442"/>
                  </a:lnTo>
                  <a:lnTo>
                    <a:pt x="1256" y="385"/>
                  </a:lnTo>
                  <a:cubicBezTo>
                    <a:pt x="1357" y="183"/>
                    <a:pt x="1562" y="62"/>
                    <a:pt x="1779" y="62"/>
                  </a:cubicBezTo>
                  <a:close/>
                  <a:moveTo>
                    <a:pt x="682" y="0"/>
                  </a:moveTo>
                  <a:cubicBezTo>
                    <a:pt x="643" y="0"/>
                    <a:pt x="605" y="4"/>
                    <a:pt x="566" y="11"/>
                  </a:cubicBezTo>
                  <a:cubicBezTo>
                    <a:pt x="307" y="49"/>
                    <a:pt x="96" y="260"/>
                    <a:pt x="49" y="509"/>
                  </a:cubicBezTo>
                  <a:cubicBezTo>
                    <a:pt x="0" y="720"/>
                    <a:pt x="68" y="931"/>
                    <a:pt x="211" y="1084"/>
                  </a:cubicBezTo>
                  <a:lnTo>
                    <a:pt x="202" y="1084"/>
                  </a:lnTo>
                  <a:lnTo>
                    <a:pt x="1111" y="1879"/>
                  </a:lnTo>
                  <a:cubicBezTo>
                    <a:pt x="1141" y="1908"/>
                    <a:pt x="1179" y="1918"/>
                    <a:pt x="1217" y="1918"/>
                  </a:cubicBezTo>
                  <a:cubicBezTo>
                    <a:pt x="1265" y="1918"/>
                    <a:pt x="1303" y="1908"/>
                    <a:pt x="1332" y="1879"/>
                  </a:cubicBezTo>
                  <a:lnTo>
                    <a:pt x="2184" y="1132"/>
                  </a:lnTo>
                  <a:lnTo>
                    <a:pt x="2233" y="1084"/>
                  </a:lnTo>
                  <a:cubicBezTo>
                    <a:pt x="2376" y="931"/>
                    <a:pt x="2443" y="720"/>
                    <a:pt x="2395" y="509"/>
                  </a:cubicBezTo>
                  <a:cubicBezTo>
                    <a:pt x="2348" y="260"/>
                    <a:pt x="2137" y="49"/>
                    <a:pt x="1878" y="11"/>
                  </a:cubicBezTo>
                  <a:cubicBezTo>
                    <a:pt x="1839" y="4"/>
                    <a:pt x="1800" y="0"/>
                    <a:pt x="1762" y="0"/>
                  </a:cubicBezTo>
                  <a:cubicBezTo>
                    <a:pt x="1544" y="0"/>
                    <a:pt x="1339" y="111"/>
                    <a:pt x="1217" y="298"/>
                  </a:cubicBezTo>
                  <a:cubicBezTo>
                    <a:pt x="1103" y="111"/>
                    <a:pt x="899" y="0"/>
                    <a:pt x="68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7"/>
            <p:cNvSpPr/>
            <p:nvPr/>
          </p:nvSpPr>
          <p:spPr>
            <a:xfrm>
              <a:off x="5683315" y="4456638"/>
              <a:ext cx="71312" cy="68564"/>
            </a:xfrm>
            <a:custGeom>
              <a:avLst/>
              <a:gdLst/>
              <a:ahLst/>
              <a:cxnLst/>
              <a:rect l="l" t="t" r="r" b="b"/>
              <a:pathLst>
                <a:path w="519" h="499" extrusionOk="0">
                  <a:moveTo>
                    <a:pt x="365" y="0"/>
                  </a:moveTo>
                  <a:cubicBezTo>
                    <a:pt x="288" y="0"/>
                    <a:pt x="192" y="49"/>
                    <a:pt x="126" y="134"/>
                  </a:cubicBezTo>
                  <a:cubicBezTo>
                    <a:pt x="20" y="249"/>
                    <a:pt x="1" y="403"/>
                    <a:pt x="68" y="470"/>
                  </a:cubicBezTo>
                  <a:cubicBezTo>
                    <a:pt x="97" y="489"/>
                    <a:pt x="126" y="498"/>
                    <a:pt x="154" y="498"/>
                  </a:cubicBezTo>
                  <a:cubicBezTo>
                    <a:pt x="231" y="498"/>
                    <a:pt x="327" y="451"/>
                    <a:pt x="394" y="364"/>
                  </a:cubicBezTo>
                  <a:cubicBezTo>
                    <a:pt x="499" y="240"/>
                    <a:pt x="518" y="96"/>
                    <a:pt x="441" y="29"/>
                  </a:cubicBezTo>
                  <a:cubicBezTo>
                    <a:pt x="422" y="10"/>
                    <a:pt x="394" y="0"/>
                    <a:pt x="365" y="0"/>
                  </a:cubicBezTo>
                  <a:close/>
                </a:path>
              </a:pathLst>
            </a:custGeom>
            <a:solidFill>
              <a:srgbClr val="C5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7"/>
            <p:cNvSpPr/>
            <p:nvPr/>
          </p:nvSpPr>
          <p:spPr>
            <a:xfrm>
              <a:off x="4989832" y="3514179"/>
              <a:ext cx="7969" cy="571457"/>
            </a:xfrm>
            <a:custGeom>
              <a:avLst/>
              <a:gdLst/>
              <a:ahLst/>
              <a:cxnLst/>
              <a:rect l="l" t="t" r="r" b="b"/>
              <a:pathLst>
                <a:path w="58" h="4159" extrusionOk="0">
                  <a:moveTo>
                    <a:pt x="28" y="1"/>
                  </a:moveTo>
                  <a:cubicBezTo>
                    <a:pt x="19" y="1"/>
                    <a:pt x="0" y="11"/>
                    <a:pt x="0" y="20"/>
                  </a:cubicBezTo>
                  <a:lnTo>
                    <a:pt x="0" y="4130"/>
                  </a:lnTo>
                  <a:cubicBezTo>
                    <a:pt x="0" y="4139"/>
                    <a:pt x="19" y="4158"/>
                    <a:pt x="28" y="4158"/>
                  </a:cubicBezTo>
                  <a:cubicBezTo>
                    <a:pt x="48" y="4158"/>
                    <a:pt x="58" y="4139"/>
                    <a:pt x="58" y="4130"/>
                  </a:cubicBezTo>
                  <a:lnTo>
                    <a:pt x="58" y="20"/>
                  </a:lnTo>
                  <a:cubicBezTo>
                    <a:pt x="58" y="11"/>
                    <a:pt x="48"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7"/>
            <p:cNvSpPr/>
            <p:nvPr/>
          </p:nvSpPr>
          <p:spPr>
            <a:xfrm>
              <a:off x="4845007" y="3988500"/>
              <a:ext cx="297614" cy="232622"/>
            </a:xfrm>
            <a:custGeom>
              <a:avLst/>
              <a:gdLst/>
              <a:ahLst/>
              <a:cxnLst/>
              <a:rect l="l" t="t" r="r" b="b"/>
              <a:pathLst>
                <a:path w="2166" h="1693" extrusionOk="0">
                  <a:moveTo>
                    <a:pt x="577" y="1"/>
                  </a:moveTo>
                  <a:cubicBezTo>
                    <a:pt x="548" y="1"/>
                    <a:pt x="518" y="3"/>
                    <a:pt x="488" y="7"/>
                  </a:cubicBezTo>
                  <a:cubicBezTo>
                    <a:pt x="269" y="45"/>
                    <a:pt x="86" y="227"/>
                    <a:pt x="39" y="448"/>
                  </a:cubicBezTo>
                  <a:cubicBezTo>
                    <a:pt x="0" y="659"/>
                    <a:pt x="77" y="859"/>
                    <a:pt x="220" y="984"/>
                  </a:cubicBezTo>
                  <a:lnTo>
                    <a:pt x="1006" y="1664"/>
                  </a:lnTo>
                  <a:cubicBezTo>
                    <a:pt x="1025" y="1683"/>
                    <a:pt x="1054" y="1693"/>
                    <a:pt x="1082" y="1693"/>
                  </a:cubicBezTo>
                  <a:cubicBezTo>
                    <a:pt x="1111" y="1693"/>
                    <a:pt x="1140" y="1683"/>
                    <a:pt x="1159" y="1664"/>
                  </a:cubicBezTo>
                  <a:lnTo>
                    <a:pt x="1945" y="984"/>
                  </a:lnTo>
                  <a:cubicBezTo>
                    <a:pt x="2089" y="859"/>
                    <a:pt x="2165" y="659"/>
                    <a:pt x="2127" y="448"/>
                  </a:cubicBezTo>
                  <a:cubicBezTo>
                    <a:pt x="2079" y="227"/>
                    <a:pt x="1897" y="45"/>
                    <a:pt x="1676" y="7"/>
                  </a:cubicBezTo>
                  <a:cubicBezTo>
                    <a:pt x="1647" y="3"/>
                    <a:pt x="1617" y="1"/>
                    <a:pt x="1588" y="1"/>
                  </a:cubicBezTo>
                  <a:cubicBezTo>
                    <a:pt x="1367" y="1"/>
                    <a:pt x="1176" y="126"/>
                    <a:pt x="1082" y="304"/>
                  </a:cubicBezTo>
                  <a:cubicBezTo>
                    <a:pt x="990" y="126"/>
                    <a:pt x="799" y="1"/>
                    <a:pt x="577"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7"/>
            <p:cNvSpPr/>
            <p:nvPr/>
          </p:nvSpPr>
          <p:spPr>
            <a:xfrm>
              <a:off x="4841022" y="3984378"/>
              <a:ext cx="305446" cy="242103"/>
            </a:xfrm>
            <a:custGeom>
              <a:avLst/>
              <a:gdLst/>
              <a:ahLst/>
              <a:cxnLst/>
              <a:rect l="l" t="t" r="r" b="b"/>
              <a:pathLst>
                <a:path w="2223" h="1762" extrusionOk="0">
                  <a:moveTo>
                    <a:pt x="1111" y="774"/>
                  </a:moveTo>
                  <a:lnTo>
                    <a:pt x="1045" y="889"/>
                  </a:lnTo>
                  <a:lnTo>
                    <a:pt x="1111" y="880"/>
                  </a:lnTo>
                  <a:lnTo>
                    <a:pt x="1169" y="889"/>
                  </a:lnTo>
                  <a:lnTo>
                    <a:pt x="1141" y="823"/>
                  </a:lnTo>
                  <a:lnTo>
                    <a:pt x="1111" y="774"/>
                  </a:lnTo>
                  <a:close/>
                  <a:moveTo>
                    <a:pt x="1600" y="65"/>
                  </a:moveTo>
                  <a:cubicBezTo>
                    <a:pt x="1635" y="65"/>
                    <a:pt x="1670" y="68"/>
                    <a:pt x="1705" y="75"/>
                  </a:cubicBezTo>
                  <a:cubicBezTo>
                    <a:pt x="1907" y="114"/>
                    <a:pt x="2079" y="276"/>
                    <a:pt x="2127" y="487"/>
                  </a:cubicBezTo>
                  <a:cubicBezTo>
                    <a:pt x="2156" y="669"/>
                    <a:pt x="2098" y="861"/>
                    <a:pt x="1945" y="985"/>
                  </a:cubicBezTo>
                  <a:lnTo>
                    <a:pt x="1897" y="1033"/>
                  </a:lnTo>
                  <a:lnTo>
                    <a:pt x="1169" y="1675"/>
                  </a:lnTo>
                  <a:cubicBezTo>
                    <a:pt x="1155" y="1689"/>
                    <a:pt x="1133" y="1697"/>
                    <a:pt x="1112" y="1697"/>
                  </a:cubicBezTo>
                  <a:cubicBezTo>
                    <a:pt x="1090" y="1697"/>
                    <a:pt x="1068" y="1689"/>
                    <a:pt x="1054" y="1675"/>
                  </a:cubicBezTo>
                  <a:lnTo>
                    <a:pt x="326" y="1033"/>
                  </a:lnTo>
                  <a:lnTo>
                    <a:pt x="278" y="985"/>
                  </a:lnTo>
                  <a:cubicBezTo>
                    <a:pt x="125" y="861"/>
                    <a:pt x="68" y="669"/>
                    <a:pt x="96" y="487"/>
                  </a:cubicBezTo>
                  <a:cubicBezTo>
                    <a:pt x="144" y="276"/>
                    <a:pt x="317" y="114"/>
                    <a:pt x="517" y="75"/>
                  </a:cubicBezTo>
                  <a:cubicBezTo>
                    <a:pt x="553" y="68"/>
                    <a:pt x="588" y="65"/>
                    <a:pt x="622" y="65"/>
                  </a:cubicBezTo>
                  <a:cubicBezTo>
                    <a:pt x="815" y="65"/>
                    <a:pt x="993" y="174"/>
                    <a:pt x="1083" y="353"/>
                  </a:cubicBezTo>
                  <a:lnTo>
                    <a:pt x="1111" y="410"/>
                  </a:lnTo>
                  <a:lnTo>
                    <a:pt x="1141" y="353"/>
                  </a:lnTo>
                  <a:cubicBezTo>
                    <a:pt x="1229" y="174"/>
                    <a:pt x="1408" y="65"/>
                    <a:pt x="1600" y="65"/>
                  </a:cubicBezTo>
                  <a:close/>
                  <a:moveTo>
                    <a:pt x="606" y="0"/>
                  </a:moveTo>
                  <a:cubicBezTo>
                    <a:pt x="573" y="0"/>
                    <a:pt x="541" y="3"/>
                    <a:pt x="508" y="8"/>
                  </a:cubicBezTo>
                  <a:cubicBezTo>
                    <a:pt x="268" y="46"/>
                    <a:pt x="87" y="238"/>
                    <a:pt x="39" y="468"/>
                  </a:cubicBezTo>
                  <a:cubicBezTo>
                    <a:pt x="0" y="659"/>
                    <a:pt x="58" y="851"/>
                    <a:pt x="183" y="995"/>
                  </a:cubicBezTo>
                  <a:lnTo>
                    <a:pt x="173" y="995"/>
                  </a:lnTo>
                  <a:lnTo>
                    <a:pt x="1006" y="1723"/>
                  </a:lnTo>
                  <a:cubicBezTo>
                    <a:pt x="1035" y="1742"/>
                    <a:pt x="1073" y="1761"/>
                    <a:pt x="1111" y="1761"/>
                  </a:cubicBezTo>
                  <a:cubicBezTo>
                    <a:pt x="1150" y="1761"/>
                    <a:pt x="1188" y="1742"/>
                    <a:pt x="1217" y="1723"/>
                  </a:cubicBezTo>
                  <a:lnTo>
                    <a:pt x="1993" y="1033"/>
                  </a:lnTo>
                  <a:lnTo>
                    <a:pt x="2041" y="995"/>
                  </a:lnTo>
                  <a:cubicBezTo>
                    <a:pt x="2165" y="851"/>
                    <a:pt x="2223" y="659"/>
                    <a:pt x="2184" y="468"/>
                  </a:cubicBezTo>
                  <a:cubicBezTo>
                    <a:pt x="2137" y="238"/>
                    <a:pt x="1954" y="46"/>
                    <a:pt x="1715" y="8"/>
                  </a:cubicBezTo>
                  <a:cubicBezTo>
                    <a:pt x="1683" y="3"/>
                    <a:pt x="1650" y="0"/>
                    <a:pt x="1618" y="0"/>
                  </a:cubicBezTo>
                  <a:cubicBezTo>
                    <a:pt x="1412" y="0"/>
                    <a:pt x="1219" y="103"/>
                    <a:pt x="1111" y="276"/>
                  </a:cubicBezTo>
                  <a:cubicBezTo>
                    <a:pt x="1004" y="103"/>
                    <a:pt x="811" y="0"/>
                    <a:pt x="60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7"/>
            <p:cNvSpPr/>
            <p:nvPr/>
          </p:nvSpPr>
          <p:spPr>
            <a:xfrm>
              <a:off x="4864656" y="4007874"/>
              <a:ext cx="65953" cy="61969"/>
            </a:xfrm>
            <a:custGeom>
              <a:avLst/>
              <a:gdLst/>
              <a:ahLst/>
              <a:cxnLst/>
              <a:rect l="l" t="t" r="r" b="b"/>
              <a:pathLst>
                <a:path w="480" h="451" extrusionOk="0">
                  <a:moveTo>
                    <a:pt x="326" y="0"/>
                  </a:moveTo>
                  <a:cubicBezTo>
                    <a:pt x="260" y="0"/>
                    <a:pt x="173" y="39"/>
                    <a:pt x="116" y="115"/>
                  </a:cubicBezTo>
                  <a:cubicBezTo>
                    <a:pt x="20" y="230"/>
                    <a:pt x="1" y="364"/>
                    <a:pt x="68" y="422"/>
                  </a:cubicBezTo>
                  <a:cubicBezTo>
                    <a:pt x="87" y="441"/>
                    <a:pt x="116" y="450"/>
                    <a:pt x="145" y="450"/>
                  </a:cubicBezTo>
                  <a:cubicBezTo>
                    <a:pt x="211" y="450"/>
                    <a:pt x="298" y="412"/>
                    <a:pt x="355" y="335"/>
                  </a:cubicBezTo>
                  <a:cubicBezTo>
                    <a:pt x="451" y="220"/>
                    <a:pt x="480" y="86"/>
                    <a:pt x="403" y="29"/>
                  </a:cubicBezTo>
                  <a:cubicBezTo>
                    <a:pt x="384" y="9"/>
                    <a:pt x="355" y="0"/>
                    <a:pt x="326" y="0"/>
                  </a:cubicBezTo>
                  <a:close/>
                </a:path>
              </a:pathLst>
            </a:custGeom>
            <a:solidFill>
              <a:srgbClr val="C5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7"/>
            <p:cNvSpPr/>
            <p:nvPr/>
          </p:nvSpPr>
          <p:spPr>
            <a:xfrm>
              <a:off x="4049982" y="3569553"/>
              <a:ext cx="8107" cy="534496"/>
            </a:xfrm>
            <a:custGeom>
              <a:avLst/>
              <a:gdLst/>
              <a:ahLst/>
              <a:cxnLst/>
              <a:rect l="l" t="t" r="r" b="b"/>
              <a:pathLst>
                <a:path w="59" h="3890" extrusionOk="0">
                  <a:moveTo>
                    <a:pt x="29" y="0"/>
                  </a:moveTo>
                  <a:cubicBezTo>
                    <a:pt x="10" y="0"/>
                    <a:pt x="1" y="10"/>
                    <a:pt x="1" y="29"/>
                  </a:cubicBezTo>
                  <a:lnTo>
                    <a:pt x="1" y="3870"/>
                  </a:lnTo>
                  <a:cubicBezTo>
                    <a:pt x="1" y="3880"/>
                    <a:pt x="10" y="3889"/>
                    <a:pt x="29" y="3889"/>
                  </a:cubicBezTo>
                  <a:cubicBezTo>
                    <a:pt x="48" y="3889"/>
                    <a:pt x="58" y="3880"/>
                    <a:pt x="58" y="3870"/>
                  </a:cubicBezTo>
                  <a:lnTo>
                    <a:pt x="58" y="29"/>
                  </a:lnTo>
                  <a:cubicBezTo>
                    <a:pt x="58" y="10"/>
                    <a:pt x="48"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7"/>
            <p:cNvSpPr/>
            <p:nvPr/>
          </p:nvSpPr>
          <p:spPr>
            <a:xfrm>
              <a:off x="3928928" y="4008149"/>
              <a:ext cx="250210" cy="194562"/>
            </a:xfrm>
            <a:custGeom>
              <a:avLst/>
              <a:gdLst/>
              <a:ahLst/>
              <a:cxnLst/>
              <a:rect l="l" t="t" r="r" b="b"/>
              <a:pathLst>
                <a:path w="1821" h="1416" extrusionOk="0">
                  <a:moveTo>
                    <a:pt x="496" y="0"/>
                  </a:moveTo>
                  <a:cubicBezTo>
                    <a:pt x="469" y="0"/>
                    <a:pt x="441" y="2"/>
                    <a:pt x="412" y="7"/>
                  </a:cubicBezTo>
                  <a:cubicBezTo>
                    <a:pt x="230" y="37"/>
                    <a:pt x="77" y="190"/>
                    <a:pt x="39" y="371"/>
                  </a:cubicBezTo>
                  <a:cubicBezTo>
                    <a:pt x="0" y="554"/>
                    <a:pt x="77" y="716"/>
                    <a:pt x="192" y="812"/>
                  </a:cubicBezTo>
                  <a:lnTo>
                    <a:pt x="843" y="1387"/>
                  </a:lnTo>
                  <a:cubicBezTo>
                    <a:pt x="862" y="1406"/>
                    <a:pt x="886" y="1416"/>
                    <a:pt x="910" y="1416"/>
                  </a:cubicBezTo>
                  <a:cubicBezTo>
                    <a:pt x="934" y="1416"/>
                    <a:pt x="958" y="1406"/>
                    <a:pt x="977" y="1387"/>
                  </a:cubicBezTo>
                  <a:lnTo>
                    <a:pt x="1629" y="812"/>
                  </a:lnTo>
                  <a:cubicBezTo>
                    <a:pt x="1744" y="716"/>
                    <a:pt x="1820" y="554"/>
                    <a:pt x="1782" y="371"/>
                  </a:cubicBezTo>
                  <a:cubicBezTo>
                    <a:pt x="1744" y="190"/>
                    <a:pt x="1590" y="37"/>
                    <a:pt x="1408" y="7"/>
                  </a:cubicBezTo>
                  <a:cubicBezTo>
                    <a:pt x="1379" y="2"/>
                    <a:pt x="1351" y="0"/>
                    <a:pt x="1324" y="0"/>
                  </a:cubicBezTo>
                  <a:cubicBezTo>
                    <a:pt x="1140" y="0"/>
                    <a:pt x="985" y="107"/>
                    <a:pt x="910" y="257"/>
                  </a:cubicBezTo>
                  <a:cubicBezTo>
                    <a:pt x="835" y="107"/>
                    <a:pt x="681" y="0"/>
                    <a:pt x="496" y="0"/>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7"/>
            <p:cNvSpPr/>
            <p:nvPr/>
          </p:nvSpPr>
          <p:spPr>
            <a:xfrm>
              <a:off x="3924944" y="4003065"/>
              <a:ext cx="258042" cy="203631"/>
            </a:xfrm>
            <a:custGeom>
              <a:avLst/>
              <a:gdLst/>
              <a:ahLst/>
              <a:cxnLst/>
              <a:rect l="l" t="t" r="r" b="b"/>
              <a:pathLst>
                <a:path w="1878" h="1482" extrusionOk="0">
                  <a:moveTo>
                    <a:pt x="939" y="648"/>
                  </a:moveTo>
                  <a:lnTo>
                    <a:pt x="872" y="763"/>
                  </a:lnTo>
                  <a:lnTo>
                    <a:pt x="939" y="744"/>
                  </a:lnTo>
                  <a:lnTo>
                    <a:pt x="996" y="753"/>
                  </a:lnTo>
                  <a:lnTo>
                    <a:pt x="968" y="696"/>
                  </a:lnTo>
                  <a:lnTo>
                    <a:pt x="939" y="648"/>
                  </a:lnTo>
                  <a:close/>
                  <a:moveTo>
                    <a:pt x="1358" y="68"/>
                  </a:moveTo>
                  <a:cubicBezTo>
                    <a:pt x="1381" y="68"/>
                    <a:pt x="1404" y="70"/>
                    <a:pt x="1428" y="74"/>
                  </a:cubicBezTo>
                  <a:cubicBezTo>
                    <a:pt x="1600" y="102"/>
                    <a:pt x="1744" y="246"/>
                    <a:pt x="1782" y="418"/>
                  </a:cubicBezTo>
                  <a:cubicBezTo>
                    <a:pt x="1811" y="572"/>
                    <a:pt x="1754" y="725"/>
                    <a:pt x="1639" y="830"/>
                  </a:cubicBezTo>
                  <a:lnTo>
                    <a:pt x="1590" y="868"/>
                  </a:lnTo>
                  <a:lnTo>
                    <a:pt x="987" y="1405"/>
                  </a:lnTo>
                  <a:cubicBezTo>
                    <a:pt x="973" y="1414"/>
                    <a:pt x="956" y="1419"/>
                    <a:pt x="939" y="1419"/>
                  </a:cubicBezTo>
                  <a:cubicBezTo>
                    <a:pt x="922" y="1419"/>
                    <a:pt x="906" y="1414"/>
                    <a:pt x="891" y="1405"/>
                  </a:cubicBezTo>
                  <a:lnTo>
                    <a:pt x="288" y="868"/>
                  </a:lnTo>
                  <a:lnTo>
                    <a:pt x="297" y="868"/>
                  </a:lnTo>
                  <a:lnTo>
                    <a:pt x="240" y="830"/>
                  </a:lnTo>
                  <a:cubicBezTo>
                    <a:pt x="125" y="725"/>
                    <a:pt x="68" y="572"/>
                    <a:pt x="96" y="418"/>
                  </a:cubicBezTo>
                  <a:cubicBezTo>
                    <a:pt x="134" y="246"/>
                    <a:pt x="278" y="102"/>
                    <a:pt x="451" y="74"/>
                  </a:cubicBezTo>
                  <a:cubicBezTo>
                    <a:pt x="474" y="70"/>
                    <a:pt x="497" y="68"/>
                    <a:pt x="521" y="68"/>
                  </a:cubicBezTo>
                  <a:cubicBezTo>
                    <a:pt x="680" y="68"/>
                    <a:pt x="835" y="153"/>
                    <a:pt x="911" y="303"/>
                  </a:cubicBezTo>
                  <a:lnTo>
                    <a:pt x="939" y="361"/>
                  </a:lnTo>
                  <a:lnTo>
                    <a:pt x="968" y="303"/>
                  </a:lnTo>
                  <a:cubicBezTo>
                    <a:pt x="1043" y="153"/>
                    <a:pt x="1198" y="68"/>
                    <a:pt x="1358" y="68"/>
                  </a:cubicBezTo>
                  <a:close/>
                  <a:moveTo>
                    <a:pt x="508" y="1"/>
                  </a:moveTo>
                  <a:cubicBezTo>
                    <a:pt x="483" y="1"/>
                    <a:pt x="457" y="3"/>
                    <a:pt x="432" y="6"/>
                  </a:cubicBezTo>
                  <a:cubicBezTo>
                    <a:pt x="240" y="44"/>
                    <a:pt x="77" y="208"/>
                    <a:pt x="38" y="399"/>
                  </a:cubicBezTo>
                  <a:cubicBezTo>
                    <a:pt x="0" y="562"/>
                    <a:pt x="48" y="715"/>
                    <a:pt x="153" y="830"/>
                  </a:cubicBezTo>
                  <a:lnTo>
                    <a:pt x="144" y="830"/>
                  </a:lnTo>
                  <a:lnTo>
                    <a:pt x="853" y="1453"/>
                  </a:lnTo>
                  <a:cubicBezTo>
                    <a:pt x="872" y="1472"/>
                    <a:pt x="911" y="1481"/>
                    <a:pt x="939" y="1481"/>
                  </a:cubicBezTo>
                  <a:cubicBezTo>
                    <a:pt x="968" y="1481"/>
                    <a:pt x="1006" y="1472"/>
                    <a:pt x="1026" y="1453"/>
                  </a:cubicBezTo>
                  <a:lnTo>
                    <a:pt x="1677" y="878"/>
                  </a:lnTo>
                  <a:lnTo>
                    <a:pt x="1724" y="830"/>
                  </a:lnTo>
                  <a:cubicBezTo>
                    <a:pt x="1830" y="715"/>
                    <a:pt x="1878" y="562"/>
                    <a:pt x="1839" y="399"/>
                  </a:cubicBezTo>
                  <a:cubicBezTo>
                    <a:pt x="1801" y="208"/>
                    <a:pt x="1639" y="44"/>
                    <a:pt x="1447" y="6"/>
                  </a:cubicBezTo>
                  <a:cubicBezTo>
                    <a:pt x="1421" y="3"/>
                    <a:pt x="1396" y="1"/>
                    <a:pt x="1371" y="1"/>
                  </a:cubicBezTo>
                  <a:cubicBezTo>
                    <a:pt x="1196" y="1"/>
                    <a:pt x="1031" y="84"/>
                    <a:pt x="939" y="227"/>
                  </a:cubicBezTo>
                  <a:cubicBezTo>
                    <a:pt x="847" y="84"/>
                    <a:pt x="682" y="1"/>
                    <a:pt x="50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7"/>
            <p:cNvSpPr/>
            <p:nvPr/>
          </p:nvSpPr>
          <p:spPr>
            <a:xfrm>
              <a:off x="3945967" y="4023676"/>
              <a:ext cx="55373" cy="52763"/>
            </a:xfrm>
            <a:custGeom>
              <a:avLst/>
              <a:gdLst/>
              <a:ahLst/>
              <a:cxnLst/>
              <a:rect l="l" t="t" r="r" b="b"/>
              <a:pathLst>
                <a:path w="403" h="384" extrusionOk="0">
                  <a:moveTo>
                    <a:pt x="279" y="0"/>
                  </a:moveTo>
                  <a:cubicBezTo>
                    <a:pt x="221" y="0"/>
                    <a:pt x="154" y="39"/>
                    <a:pt x="96" y="105"/>
                  </a:cubicBezTo>
                  <a:cubicBezTo>
                    <a:pt x="20" y="192"/>
                    <a:pt x="0" y="307"/>
                    <a:pt x="58" y="354"/>
                  </a:cubicBezTo>
                  <a:cubicBezTo>
                    <a:pt x="77" y="373"/>
                    <a:pt x="96" y="383"/>
                    <a:pt x="125" y="383"/>
                  </a:cubicBezTo>
                  <a:cubicBezTo>
                    <a:pt x="173" y="383"/>
                    <a:pt x="249" y="345"/>
                    <a:pt x="307" y="278"/>
                  </a:cubicBezTo>
                  <a:cubicBezTo>
                    <a:pt x="384" y="182"/>
                    <a:pt x="403" y="67"/>
                    <a:pt x="345" y="19"/>
                  </a:cubicBezTo>
                  <a:cubicBezTo>
                    <a:pt x="326" y="9"/>
                    <a:pt x="298" y="0"/>
                    <a:pt x="279" y="0"/>
                  </a:cubicBezTo>
                  <a:close/>
                </a:path>
              </a:pathLst>
            </a:custGeom>
            <a:solidFill>
              <a:srgbClr val="CAE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7"/>
            <p:cNvSpPr/>
            <p:nvPr/>
          </p:nvSpPr>
          <p:spPr>
            <a:xfrm>
              <a:off x="4502731" y="3652408"/>
              <a:ext cx="8107" cy="858353"/>
            </a:xfrm>
            <a:custGeom>
              <a:avLst/>
              <a:gdLst/>
              <a:ahLst/>
              <a:cxnLst/>
              <a:rect l="l" t="t" r="r" b="b"/>
              <a:pathLst>
                <a:path w="59" h="6247" extrusionOk="0">
                  <a:moveTo>
                    <a:pt x="29" y="1"/>
                  </a:moveTo>
                  <a:cubicBezTo>
                    <a:pt x="20" y="1"/>
                    <a:pt x="1" y="10"/>
                    <a:pt x="1" y="29"/>
                  </a:cubicBezTo>
                  <a:lnTo>
                    <a:pt x="1" y="6217"/>
                  </a:lnTo>
                  <a:cubicBezTo>
                    <a:pt x="1" y="6227"/>
                    <a:pt x="20" y="6247"/>
                    <a:pt x="29" y="6247"/>
                  </a:cubicBezTo>
                  <a:cubicBezTo>
                    <a:pt x="48" y="6247"/>
                    <a:pt x="58" y="6227"/>
                    <a:pt x="58" y="6217"/>
                  </a:cubicBezTo>
                  <a:lnTo>
                    <a:pt x="58" y="29"/>
                  </a:lnTo>
                  <a:cubicBezTo>
                    <a:pt x="58" y="10"/>
                    <a:pt x="48"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7"/>
            <p:cNvSpPr/>
            <p:nvPr/>
          </p:nvSpPr>
          <p:spPr>
            <a:xfrm>
              <a:off x="4300059" y="4407447"/>
              <a:ext cx="414681" cy="323720"/>
            </a:xfrm>
            <a:custGeom>
              <a:avLst/>
              <a:gdLst/>
              <a:ahLst/>
              <a:cxnLst/>
              <a:rect l="l" t="t" r="r" b="b"/>
              <a:pathLst>
                <a:path w="3018" h="2356" extrusionOk="0">
                  <a:moveTo>
                    <a:pt x="1514" y="1125"/>
                  </a:moveTo>
                  <a:lnTo>
                    <a:pt x="1514" y="1135"/>
                  </a:lnTo>
                  <a:lnTo>
                    <a:pt x="1504" y="1135"/>
                  </a:lnTo>
                  <a:lnTo>
                    <a:pt x="1514" y="1125"/>
                  </a:lnTo>
                  <a:close/>
                  <a:moveTo>
                    <a:pt x="825" y="0"/>
                  </a:moveTo>
                  <a:cubicBezTo>
                    <a:pt x="778" y="0"/>
                    <a:pt x="729" y="5"/>
                    <a:pt x="680" y="14"/>
                  </a:cubicBezTo>
                  <a:cubicBezTo>
                    <a:pt x="374" y="71"/>
                    <a:pt x="116" y="320"/>
                    <a:pt x="58" y="627"/>
                  </a:cubicBezTo>
                  <a:cubicBezTo>
                    <a:pt x="1" y="924"/>
                    <a:pt x="116" y="1192"/>
                    <a:pt x="316" y="1365"/>
                  </a:cubicBezTo>
                  <a:lnTo>
                    <a:pt x="307" y="1365"/>
                  </a:lnTo>
                  <a:lnTo>
                    <a:pt x="1399" y="2313"/>
                  </a:lnTo>
                  <a:cubicBezTo>
                    <a:pt x="1432" y="2341"/>
                    <a:pt x="1473" y="2356"/>
                    <a:pt x="1513" y="2356"/>
                  </a:cubicBezTo>
                  <a:cubicBezTo>
                    <a:pt x="1552" y="2356"/>
                    <a:pt x="1590" y="2341"/>
                    <a:pt x="1619" y="2313"/>
                  </a:cubicBezTo>
                  <a:lnTo>
                    <a:pt x="2711" y="1365"/>
                  </a:lnTo>
                  <a:lnTo>
                    <a:pt x="2702" y="1365"/>
                  </a:lnTo>
                  <a:cubicBezTo>
                    <a:pt x="2903" y="1192"/>
                    <a:pt x="3018" y="924"/>
                    <a:pt x="2960" y="627"/>
                  </a:cubicBezTo>
                  <a:cubicBezTo>
                    <a:pt x="2903" y="320"/>
                    <a:pt x="2644" y="71"/>
                    <a:pt x="2338" y="14"/>
                  </a:cubicBezTo>
                  <a:cubicBezTo>
                    <a:pt x="2289" y="5"/>
                    <a:pt x="2241" y="0"/>
                    <a:pt x="2194" y="0"/>
                  </a:cubicBezTo>
                  <a:cubicBezTo>
                    <a:pt x="1892" y="0"/>
                    <a:pt x="1638" y="177"/>
                    <a:pt x="1514" y="426"/>
                  </a:cubicBezTo>
                  <a:cubicBezTo>
                    <a:pt x="1381" y="177"/>
                    <a:pt x="1127" y="0"/>
                    <a:pt x="825"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7"/>
            <p:cNvSpPr/>
            <p:nvPr/>
          </p:nvSpPr>
          <p:spPr>
            <a:xfrm>
              <a:off x="4296074" y="4403600"/>
              <a:ext cx="422650" cy="332239"/>
            </a:xfrm>
            <a:custGeom>
              <a:avLst/>
              <a:gdLst/>
              <a:ahLst/>
              <a:cxnLst/>
              <a:rect l="l" t="t" r="r" b="b"/>
              <a:pathLst>
                <a:path w="3076" h="2418" extrusionOk="0">
                  <a:moveTo>
                    <a:pt x="1533" y="1095"/>
                  </a:moveTo>
                  <a:lnTo>
                    <a:pt x="1476" y="1210"/>
                  </a:lnTo>
                  <a:lnTo>
                    <a:pt x="1543" y="1201"/>
                  </a:lnTo>
                  <a:lnTo>
                    <a:pt x="1601" y="1201"/>
                  </a:lnTo>
                  <a:lnTo>
                    <a:pt x="1571" y="1144"/>
                  </a:lnTo>
                  <a:lnTo>
                    <a:pt x="1533" y="1095"/>
                  </a:lnTo>
                  <a:close/>
                  <a:moveTo>
                    <a:pt x="2233" y="59"/>
                  </a:moveTo>
                  <a:cubicBezTo>
                    <a:pt x="2277" y="59"/>
                    <a:pt x="2322" y="63"/>
                    <a:pt x="2367" y="71"/>
                  </a:cubicBezTo>
                  <a:cubicBezTo>
                    <a:pt x="2654" y="128"/>
                    <a:pt x="2903" y="367"/>
                    <a:pt x="2961" y="655"/>
                  </a:cubicBezTo>
                  <a:cubicBezTo>
                    <a:pt x="3008" y="923"/>
                    <a:pt x="2922" y="1191"/>
                    <a:pt x="2712" y="1363"/>
                  </a:cubicBezTo>
                  <a:lnTo>
                    <a:pt x="2663" y="1412"/>
                  </a:lnTo>
                  <a:lnTo>
                    <a:pt x="1629" y="2321"/>
                  </a:lnTo>
                  <a:cubicBezTo>
                    <a:pt x="1605" y="2345"/>
                    <a:pt x="1572" y="2358"/>
                    <a:pt x="1538" y="2358"/>
                  </a:cubicBezTo>
                  <a:cubicBezTo>
                    <a:pt x="1505" y="2358"/>
                    <a:pt x="1471" y="2345"/>
                    <a:pt x="1447" y="2321"/>
                  </a:cubicBezTo>
                  <a:lnTo>
                    <a:pt x="413" y="1412"/>
                  </a:lnTo>
                  <a:lnTo>
                    <a:pt x="364" y="1363"/>
                  </a:lnTo>
                  <a:cubicBezTo>
                    <a:pt x="164" y="1191"/>
                    <a:pt x="68" y="923"/>
                    <a:pt x="115" y="655"/>
                  </a:cubicBezTo>
                  <a:cubicBezTo>
                    <a:pt x="173" y="367"/>
                    <a:pt x="422" y="128"/>
                    <a:pt x="709" y="71"/>
                  </a:cubicBezTo>
                  <a:cubicBezTo>
                    <a:pt x="753" y="63"/>
                    <a:pt x="797" y="59"/>
                    <a:pt x="840" y="59"/>
                  </a:cubicBezTo>
                  <a:cubicBezTo>
                    <a:pt x="1119" y="59"/>
                    <a:pt x="1380" y="216"/>
                    <a:pt x="1505" y="473"/>
                  </a:cubicBezTo>
                  <a:lnTo>
                    <a:pt x="1543" y="530"/>
                  </a:lnTo>
                  <a:lnTo>
                    <a:pt x="1571" y="473"/>
                  </a:lnTo>
                  <a:cubicBezTo>
                    <a:pt x="1696" y="216"/>
                    <a:pt x="1950" y="59"/>
                    <a:pt x="2233" y="59"/>
                  </a:cubicBezTo>
                  <a:close/>
                  <a:moveTo>
                    <a:pt x="846" y="1"/>
                  </a:moveTo>
                  <a:cubicBezTo>
                    <a:pt x="798" y="1"/>
                    <a:pt x="749" y="5"/>
                    <a:pt x="700" y="13"/>
                  </a:cubicBezTo>
                  <a:cubicBezTo>
                    <a:pt x="374" y="71"/>
                    <a:pt x="115" y="320"/>
                    <a:pt x="58" y="645"/>
                  </a:cubicBezTo>
                  <a:cubicBezTo>
                    <a:pt x="0" y="914"/>
                    <a:pt x="87" y="1182"/>
                    <a:pt x="279" y="1373"/>
                  </a:cubicBezTo>
                  <a:lnTo>
                    <a:pt x="269" y="1373"/>
                  </a:lnTo>
                  <a:lnTo>
                    <a:pt x="1409" y="2370"/>
                  </a:lnTo>
                  <a:cubicBezTo>
                    <a:pt x="1447" y="2408"/>
                    <a:pt x="1495" y="2417"/>
                    <a:pt x="1543" y="2417"/>
                  </a:cubicBezTo>
                  <a:cubicBezTo>
                    <a:pt x="1591" y="2417"/>
                    <a:pt x="1639" y="2408"/>
                    <a:pt x="1677" y="2370"/>
                  </a:cubicBezTo>
                  <a:lnTo>
                    <a:pt x="2759" y="1421"/>
                  </a:lnTo>
                  <a:lnTo>
                    <a:pt x="2808" y="1373"/>
                  </a:lnTo>
                  <a:cubicBezTo>
                    <a:pt x="2989" y="1182"/>
                    <a:pt x="3076" y="914"/>
                    <a:pt x="3018" y="645"/>
                  </a:cubicBezTo>
                  <a:cubicBezTo>
                    <a:pt x="2961" y="320"/>
                    <a:pt x="2702" y="71"/>
                    <a:pt x="2376" y="13"/>
                  </a:cubicBezTo>
                  <a:cubicBezTo>
                    <a:pt x="2327" y="5"/>
                    <a:pt x="2278" y="1"/>
                    <a:pt x="2230" y="1"/>
                  </a:cubicBezTo>
                  <a:cubicBezTo>
                    <a:pt x="1949" y="1"/>
                    <a:pt x="1690" y="141"/>
                    <a:pt x="1543" y="386"/>
                  </a:cubicBezTo>
                  <a:cubicBezTo>
                    <a:pt x="1387" y="141"/>
                    <a:pt x="1127" y="1"/>
                    <a:pt x="846"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7"/>
            <p:cNvSpPr/>
            <p:nvPr/>
          </p:nvSpPr>
          <p:spPr>
            <a:xfrm>
              <a:off x="4327678" y="4434241"/>
              <a:ext cx="90960" cy="87113"/>
            </a:xfrm>
            <a:custGeom>
              <a:avLst/>
              <a:gdLst/>
              <a:ahLst/>
              <a:cxnLst/>
              <a:rect l="l" t="t" r="r" b="b"/>
              <a:pathLst>
                <a:path w="662" h="634" extrusionOk="0">
                  <a:moveTo>
                    <a:pt x="460" y="1"/>
                  </a:moveTo>
                  <a:cubicBezTo>
                    <a:pt x="364" y="1"/>
                    <a:pt x="249" y="58"/>
                    <a:pt x="154" y="163"/>
                  </a:cubicBezTo>
                  <a:cubicBezTo>
                    <a:pt x="29" y="327"/>
                    <a:pt x="0" y="508"/>
                    <a:pt x="96" y="595"/>
                  </a:cubicBezTo>
                  <a:cubicBezTo>
                    <a:pt x="125" y="623"/>
                    <a:pt x="154" y="633"/>
                    <a:pt x="202" y="633"/>
                  </a:cubicBezTo>
                  <a:cubicBezTo>
                    <a:pt x="298" y="633"/>
                    <a:pt x="413" y="566"/>
                    <a:pt x="498" y="461"/>
                  </a:cubicBezTo>
                  <a:cubicBezTo>
                    <a:pt x="633" y="307"/>
                    <a:pt x="662" y="116"/>
                    <a:pt x="566" y="39"/>
                  </a:cubicBezTo>
                  <a:cubicBezTo>
                    <a:pt x="537" y="10"/>
                    <a:pt x="498" y="1"/>
                    <a:pt x="460" y="1"/>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7"/>
            <p:cNvSpPr/>
            <p:nvPr/>
          </p:nvSpPr>
          <p:spPr>
            <a:xfrm>
              <a:off x="5354367" y="3491920"/>
              <a:ext cx="47404" cy="1213676"/>
            </a:xfrm>
            <a:custGeom>
              <a:avLst/>
              <a:gdLst/>
              <a:ahLst/>
              <a:cxnLst/>
              <a:rect l="l" t="t" r="r" b="b"/>
              <a:pathLst>
                <a:path w="345" h="8833" extrusionOk="0">
                  <a:moveTo>
                    <a:pt x="172" y="0"/>
                  </a:moveTo>
                  <a:cubicBezTo>
                    <a:pt x="77" y="0"/>
                    <a:pt x="0" y="86"/>
                    <a:pt x="0" y="182"/>
                  </a:cubicBezTo>
                  <a:lnTo>
                    <a:pt x="0" y="8660"/>
                  </a:lnTo>
                  <a:cubicBezTo>
                    <a:pt x="0" y="8756"/>
                    <a:pt x="77" y="8832"/>
                    <a:pt x="172" y="8832"/>
                  </a:cubicBezTo>
                  <a:cubicBezTo>
                    <a:pt x="268" y="8832"/>
                    <a:pt x="345" y="8756"/>
                    <a:pt x="345" y="8660"/>
                  </a:cubicBezTo>
                  <a:lnTo>
                    <a:pt x="345" y="182"/>
                  </a:lnTo>
                  <a:cubicBezTo>
                    <a:pt x="345" y="86"/>
                    <a:pt x="268" y="0"/>
                    <a:pt x="17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7"/>
            <p:cNvSpPr/>
            <p:nvPr/>
          </p:nvSpPr>
          <p:spPr>
            <a:xfrm>
              <a:off x="5350383" y="3487935"/>
              <a:ext cx="56747" cy="1221508"/>
            </a:xfrm>
            <a:custGeom>
              <a:avLst/>
              <a:gdLst/>
              <a:ahLst/>
              <a:cxnLst/>
              <a:rect l="l" t="t" r="r" b="b"/>
              <a:pathLst>
                <a:path w="413" h="8890" extrusionOk="0">
                  <a:moveTo>
                    <a:pt x="201" y="68"/>
                  </a:moveTo>
                  <a:cubicBezTo>
                    <a:pt x="278" y="68"/>
                    <a:pt x="346" y="134"/>
                    <a:pt x="346" y="211"/>
                  </a:cubicBezTo>
                  <a:lnTo>
                    <a:pt x="346" y="8689"/>
                  </a:lnTo>
                  <a:cubicBezTo>
                    <a:pt x="346" y="8765"/>
                    <a:pt x="278" y="8823"/>
                    <a:pt x="201" y="8823"/>
                  </a:cubicBezTo>
                  <a:cubicBezTo>
                    <a:pt x="125" y="8823"/>
                    <a:pt x="67" y="8765"/>
                    <a:pt x="67" y="8689"/>
                  </a:cubicBezTo>
                  <a:lnTo>
                    <a:pt x="67" y="211"/>
                  </a:lnTo>
                  <a:cubicBezTo>
                    <a:pt x="67" y="134"/>
                    <a:pt x="125" y="68"/>
                    <a:pt x="201" y="68"/>
                  </a:cubicBezTo>
                  <a:close/>
                  <a:moveTo>
                    <a:pt x="201" y="0"/>
                  </a:moveTo>
                  <a:cubicBezTo>
                    <a:pt x="87" y="0"/>
                    <a:pt x="1" y="96"/>
                    <a:pt x="1" y="211"/>
                  </a:cubicBezTo>
                  <a:lnTo>
                    <a:pt x="1" y="8689"/>
                  </a:lnTo>
                  <a:cubicBezTo>
                    <a:pt x="1" y="8804"/>
                    <a:pt x="87" y="8890"/>
                    <a:pt x="201" y="8890"/>
                  </a:cubicBezTo>
                  <a:cubicBezTo>
                    <a:pt x="316" y="8890"/>
                    <a:pt x="412" y="8804"/>
                    <a:pt x="412" y="8689"/>
                  </a:cubicBezTo>
                  <a:lnTo>
                    <a:pt x="412" y="211"/>
                  </a:lnTo>
                  <a:cubicBezTo>
                    <a:pt x="412" y="96"/>
                    <a:pt x="316" y="0"/>
                    <a:pt x="2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7"/>
            <p:cNvSpPr/>
            <p:nvPr/>
          </p:nvSpPr>
          <p:spPr>
            <a:xfrm>
              <a:off x="5037099" y="4494837"/>
              <a:ext cx="381842" cy="474039"/>
            </a:xfrm>
            <a:custGeom>
              <a:avLst/>
              <a:gdLst/>
              <a:ahLst/>
              <a:cxnLst/>
              <a:rect l="l" t="t" r="r" b="b"/>
              <a:pathLst>
                <a:path w="2779" h="3450" extrusionOk="0">
                  <a:moveTo>
                    <a:pt x="2491" y="1"/>
                  </a:moveTo>
                  <a:cubicBezTo>
                    <a:pt x="2328" y="1"/>
                    <a:pt x="2194" y="135"/>
                    <a:pt x="2194" y="288"/>
                  </a:cubicBezTo>
                  <a:lnTo>
                    <a:pt x="2194" y="2060"/>
                  </a:lnTo>
                  <a:cubicBezTo>
                    <a:pt x="2194" y="2500"/>
                    <a:pt x="1830" y="2864"/>
                    <a:pt x="1389" y="2864"/>
                  </a:cubicBezTo>
                  <a:cubicBezTo>
                    <a:pt x="940" y="2864"/>
                    <a:pt x="576" y="2500"/>
                    <a:pt x="576" y="2060"/>
                  </a:cubicBezTo>
                  <a:lnTo>
                    <a:pt x="576" y="1342"/>
                  </a:lnTo>
                  <a:cubicBezTo>
                    <a:pt x="576" y="1178"/>
                    <a:pt x="451" y="1044"/>
                    <a:pt x="288" y="1044"/>
                  </a:cubicBezTo>
                  <a:cubicBezTo>
                    <a:pt x="125" y="1044"/>
                    <a:pt x="1" y="1178"/>
                    <a:pt x="1" y="1342"/>
                  </a:cubicBezTo>
                  <a:lnTo>
                    <a:pt x="1" y="2060"/>
                  </a:lnTo>
                  <a:cubicBezTo>
                    <a:pt x="1" y="2817"/>
                    <a:pt x="623" y="3449"/>
                    <a:pt x="1389" y="3449"/>
                  </a:cubicBezTo>
                  <a:cubicBezTo>
                    <a:pt x="2156" y="3449"/>
                    <a:pt x="2779" y="2817"/>
                    <a:pt x="2779" y="2060"/>
                  </a:cubicBezTo>
                  <a:lnTo>
                    <a:pt x="2779" y="288"/>
                  </a:lnTo>
                  <a:cubicBezTo>
                    <a:pt x="2779" y="135"/>
                    <a:pt x="2645" y="1"/>
                    <a:pt x="2491"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7"/>
            <p:cNvSpPr/>
            <p:nvPr/>
          </p:nvSpPr>
          <p:spPr>
            <a:xfrm>
              <a:off x="5031878" y="4490852"/>
              <a:ext cx="391048" cy="481871"/>
            </a:xfrm>
            <a:custGeom>
              <a:avLst/>
              <a:gdLst/>
              <a:ahLst/>
              <a:cxnLst/>
              <a:rect l="l" t="t" r="r" b="b"/>
              <a:pathLst>
                <a:path w="2846" h="3507" extrusionOk="0">
                  <a:moveTo>
                    <a:pt x="2529" y="68"/>
                  </a:moveTo>
                  <a:cubicBezTo>
                    <a:pt x="2664" y="68"/>
                    <a:pt x="2779" y="183"/>
                    <a:pt x="2779" y="317"/>
                  </a:cubicBezTo>
                  <a:lnTo>
                    <a:pt x="2779" y="2089"/>
                  </a:lnTo>
                  <a:cubicBezTo>
                    <a:pt x="2779" y="2836"/>
                    <a:pt x="2175" y="3440"/>
                    <a:pt x="1427" y="3440"/>
                  </a:cubicBezTo>
                  <a:cubicBezTo>
                    <a:pt x="680" y="3440"/>
                    <a:pt x="67" y="2836"/>
                    <a:pt x="67" y="2089"/>
                  </a:cubicBezTo>
                  <a:lnTo>
                    <a:pt x="67" y="1371"/>
                  </a:lnTo>
                  <a:cubicBezTo>
                    <a:pt x="67" y="1227"/>
                    <a:pt x="182" y="1112"/>
                    <a:pt x="326" y="1112"/>
                  </a:cubicBezTo>
                  <a:cubicBezTo>
                    <a:pt x="470" y="1112"/>
                    <a:pt x="585" y="1227"/>
                    <a:pt x="585" y="1371"/>
                  </a:cubicBezTo>
                  <a:lnTo>
                    <a:pt x="585" y="2089"/>
                  </a:lnTo>
                  <a:cubicBezTo>
                    <a:pt x="585" y="2548"/>
                    <a:pt x="958" y="2922"/>
                    <a:pt x="1427" y="2922"/>
                  </a:cubicBezTo>
                  <a:cubicBezTo>
                    <a:pt x="1887" y="2922"/>
                    <a:pt x="2270" y="2548"/>
                    <a:pt x="2270" y="2089"/>
                  </a:cubicBezTo>
                  <a:lnTo>
                    <a:pt x="2270" y="317"/>
                  </a:lnTo>
                  <a:cubicBezTo>
                    <a:pt x="2270" y="183"/>
                    <a:pt x="2385" y="68"/>
                    <a:pt x="2529" y="68"/>
                  </a:cubicBezTo>
                  <a:close/>
                  <a:moveTo>
                    <a:pt x="2529" y="0"/>
                  </a:moveTo>
                  <a:cubicBezTo>
                    <a:pt x="2347" y="0"/>
                    <a:pt x="2204" y="145"/>
                    <a:pt x="2204" y="317"/>
                  </a:cubicBezTo>
                  <a:lnTo>
                    <a:pt x="2204" y="2089"/>
                  </a:lnTo>
                  <a:cubicBezTo>
                    <a:pt x="2204" y="2510"/>
                    <a:pt x="1859" y="2865"/>
                    <a:pt x="1427" y="2865"/>
                  </a:cubicBezTo>
                  <a:cubicBezTo>
                    <a:pt x="997" y="2865"/>
                    <a:pt x="652" y="2510"/>
                    <a:pt x="652" y="2089"/>
                  </a:cubicBezTo>
                  <a:lnTo>
                    <a:pt x="652" y="1371"/>
                  </a:lnTo>
                  <a:cubicBezTo>
                    <a:pt x="652" y="1188"/>
                    <a:pt x="508" y="1045"/>
                    <a:pt x="326" y="1045"/>
                  </a:cubicBezTo>
                  <a:cubicBezTo>
                    <a:pt x="154" y="1045"/>
                    <a:pt x="1" y="1188"/>
                    <a:pt x="1" y="1371"/>
                  </a:cubicBezTo>
                  <a:lnTo>
                    <a:pt x="1" y="2089"/>
                  </a:lnTo>
                  <a:cubicBezTo>
                    <a:pt x="1" y="2865"/>
                    <a:pt x="642" y="3506"/>
                    <a:pt x="1427" y="3506"/>
                  </a:cubicBezTo>
                  <a:cubicBezTo>
                    <a:pt x="2213" y="3506"/>
                    <a:pt x="2845" y="2865"/>
                    <a:pt x="2845" y="2089"/>
                  </a:cubicBezTo>
                  <a:lnTo>
                    <a:pt x="2845" y="317"/>
                  </a:lnTo>
                  <a:cubicBezTo>
                    <a:pt x="2845" y="145"/>
                    <a:pt x="2702" y="0"/>
                    <a:pt x="252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7"/>
            <p:cNvSpPr/>
            <p:nvPr/>
          </p:nvSpPr>
          <p:spPr>
            <a:xfrm>
              <a:off x="3827523" y="2222987"/>
              <a:ext cx="3101037" cy="1550725"/>
            </a:xfrm>
            <a:custGeom>
              <a:avLst/>
              <a:gdLst/>
              <a:ahLst/>
              <a:cxnLst/>
              <a:rect l="l" t="t" r="r" b="b"/>
              <a:pathLst>
                <a:path w="22569" h="11286" extrusionOk="0">
                  <a:moveTo>
                    <a:pt x="11284" y="1"/>
                  </a:moveTo>
                  <a:cubicBezTo>
                    <a:pt x="4972" y="1447"/>
                    <a:pt x="1322" y="5374"/>
                    <a:pt x="0" y="11285"/>
                  </a:cubicBezTo>
                  <a:cubicBezTo>
                    <a:pt x="1003" y="10339"/>
                    <a:pt x="1952" y="9911"/>
                    <a:pt x="2863" y="9911"/>
                  </a:cubicBezTo>
                  <a:cubicBezTo>
                    <a:pt x="3353" y="9911"/>
                    <a:pt x="3832" y="10035"/>
                    <a:pt x="4302" y="10270"/>
                  </a:cubicBezTo>
                  <a:cubicBezTo>
                    <a:pt x="4781" y="10500"/>
                    <a:pt x="5240" y="10845"/>
                    <a:pt x="5690" y="11285"/>
                  </a:cubicBezTo>
                  <a:cubicBezTo>
                    <a:pt x="5824" y="11151"/>
                    <a:pt x="5959" y="11036"/>
                    <a:pt x="6083" y="10921"/>
                  </a:cubicBezTo>
                  <a:cubicBezTo>
                    <a:pt x="6979" y="10171"/>
                    <a:pt x="7810" y="9910"/>
                    <a:pt x="8533" y="9910"/>
                  </a:cubicBezTo>
                  <a:cubicBezTo>
                    <a:pt x="10193" y="9910"/>
                    <a:pt x="11284" y="11285"/>
                    <a:pt x="11284" y="11285"/>
                  </a:cubicBezTo>
                  <a:cubicBezTo>
                    <a:pt x="11284" y="11285"/>
                    <a:pt x="12377" y="9913"/>
                    <a:pt x="14036" y="9913"/>
                  </a:cubicBezTo>
                  <a:cubicBezTo>
                    <a:pt x="14502" y="9913"/>
                    <a:pt x="15013" y="10021"/>
                    <a:pt x="15557" y="10298"/>
                  </a:cubicBezTo>
                  <a:cubicBezTo>
                    <a:pt x="15978" y="10509"/>
                    <a:pt x="16429" y="10835"/>
                    <a:pt x="16889" y="11285"/>
                  </a:cubicBezTo>
                  <a:cubicBezTo>
                    <a:pt x="17224" y="10959"/>
                    <a:pt x="17559" y="10691"/>
                    <a:pt x="17904" y="10471"/>
                  </a:cubicBezTo>
                  <a:cubicBezTo>
                    <a:pt x="18487" y="10108"/>
                    <a:pt x="19086" y="9913"/>
                    <a:pt x="19704" y="9913"/>
                  </a:cubicBezTo>
                  <a:cubicBezTo>
                    <a:pt x="20619" y="9913"/>
                    <a:pt x="21573" y="10341"/>
                    <a:pt x="22569" y="11285"/>
                  </a:cubicBezTo>
                  <a:cubicBezTo>
                    <a:pt x="21257" y="5374"/>
                    <a:pt x="17598" y="1447"/>
                    <a:pt x="11284"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7"/>
            <p:cNvSpPr/>
            <p:nvPr/>
          </p:nvSpPr>
          <p:spPr>
            <a:xfrm>
              <a:off x="3819554" y="2217765"/>
              <a:ext cx="3116976" cy="1568999"/>
            </a:xfrm>
            <a:custGeom>
              <a:avLst/>
              <a:gdLst/>
              <a:ahLst/>
              <a:cxnLst/>
              <a:rect l="l" t="t" r="r" b="b"/>
              <a:pathLst>
                <a:path w="22685" h="11419" extrusionOk="0">
                  <a:moveTo>
                    <a:pt x="11342" y="67"/>
                  </a:moveTo>
                  <a:cubicBezTo>
                    <a:pt x="17426" y="1466"/>
                    <a:pt x="21200" y="5221"/>
                    <a:pt x="22579" y="11227"/>
                  </a:cubicBezTo>
                  <a:cubicBezTo>
                    <a:pt x="21626" y="10350"/>
                    <a:pt x="20698" y="9914"/>
                    <a:pt x="19775" y="9914"/>
                  </a:cubicBezTo>
                  <a:cubicBezTo>
                    <a:pt x="19167" y="9914"/>
                    <a:pt x="18561" y="10103"/>
                    <a:pt x="17952" y="10480"/>
                  </a:cubicBezTo>
                  <a:cubicBezTo>
                    <a:pt x="17617" y="10691"/>
                    <a:pt x="17282" y="10959"/>
                    <a:pt x="16947" y="11275"/>
                  </a:cubicBezTo>
                  <a:cubicBezTo>
                    <a:pt x="16515" y="10853"/>
                    <a:pt x="16065" y="10528"/>
                    <a:pt x="15625" y="10298"/>
                  </a:cubicBezTo>
                  <a:cubicBezTo>
                    <a:pt x="15078" y="10030"/>
                    <a:pt x="14571" y="9915"/>
                    <a:pt x="14101" y="9915"/>
                  </a:cubicBezTo>
                  <a:cubicBezTo>
                    <a:pt x="12579" y="9915"/>
                    <a:pt x="11525" y="11064"/>
                    <a:pt x="11342" y="11275"/>
                  </a:cubicBezTo>
                  <a:cubicBezTo>
                    <a:pt x="11180" y="11083"/>
                    <a:pt x="10250" y="10068"/>
                    <a:pt x="8900" y="9934"/>
                  </a:cubicBezTo>
                  <a:cubicBezTo>
                    <a:pt x="8797" y="9923"/>
                    <a:pt x="8694" y="9918"/>
                    <a:pt x="8590" y="9918"/>
                  </a:cubicBezTo>
                  <a:cubicBezTo>
                    <a:pt x="7763" y="9918"/>
                    <a:pt x="6931" y="10259"/>
                    <a:pt x="6122" y="10940"/>
                  </a:cubicBezTo>
                  <a:cubicBezTo>
                    <a:pt x="5997" y="11036"/>
                    <a:pt x="5873" y="11151"/>
                    <a:pt x="5748" y="11275"/>
                  </a:cubicBezTo>
                  <a:cubicBezTo>
                    <a:pt x="5289" y="10844"/>
                    <a:pt x="4829" y="10499"/>
                    <a:pt x="4379" y="10279"/>
                  </a:cubicBezTo>
                  <a:cubicBezTo>
                    <a:pt x="3889" y="10037"/>
                    <a:pt x="3402" y="9916"/>
                    <a:pt x="2914" y="9916"/>
                  </a:cubicBezTo>
                  <a:cubicBezTo>
                    <a:pt x="1992" y="9916"/>
                    <a:pt x="1068" y="10350"/>
                    <a:pt x="116" y="11227"/>
                  </a:cubicBezTo>
                  <a:cubicBezTo>
                    <a:pt x="1486" y="5221"/>
                    <a:pt x="5269" y="1466"/>
                    <a:pt x="11342" y="67"/>
                  </a:cubicBezTo>
                  <a:close/>
                  <a:moveTo>
                    <a:pt x="11342" y="1"/>
                  </a:moveTo>
                  <a:lnTo>
                    <a:pt x="11333" y="10"/>
                  </a:lnTo>
                  <a:cubicBezTo>
                    <a:pt x="5193" y="1418"/>
                    <a:pt x="1390" y="5221"/>
                    <a:pt x="30" y="11313"/>
                  </a:cubicBezTo>
                  <a:lnTo>
                    <a:pt x="1" y="11419"/>
                  </a:lnTo>
                  <a:lnTo>
                    <a:pt x="77" y="11352"/>
                  </a:lnTo>
                  <a:cubicBezTo>
                    <a:pt x="1047" y="10434"/>
                    <a:pt x="1986" y="9980"/>
                    <a:pt x="2919" y="9980"/>
                  </a:cubicBezTo>
                  <a:cubicBezTo>
                    <a:pt x="3397" y="9980"/>
                    <a:pt x="3873" y="10099"/>
                    <a:pt x="4350" y="10336"/>
                  </a:cubicBezTo>
                  <a:cubicBezTo>
                    <a:pt x="4800" y="10566"/>
                    <a:pt x="5269" y="10902"/>
                    <a:pt x="5720" y="11352"/>
                  </a:cubicBezTo>
                  <a:lnTo>
                    <a:pt x="5748" y="11371"/>
                  </a:lnTo>
                  <a:lnTo>
                    <a:pt x="5767" y="11352"/>
                  </a:lnTo>
                  <a:cubicBezTo>
                    <a:pt x="5912" y="11208"/>
                    <a:pt x="6036" y="11093"/>
                    <a:pt x="6170" y="10988"/>
                  </a:cubicBezTo>
                  <a:cubicBezTo>
                    <a:pt x="6968" y="10310"/>
                    <a:pt x="7790" y="9978"/>
                    <a:pt x="8613" y="9978"/>
                  </a:cubicBezTo>
                  <a:cubicBezTo>
                    <a:pt x="8709" y="9978"/>
                    <a:pt x="8805" y="9982"/>
                    <a:pt x="8900" y="9991"/>
                  </a:cubicBezTo>
                  <a:cubicBezTo>
                    <a:pt x="10356" y="10145"/>
                    <a:pt x="11314" y="11332"/>
                    <a:pt x="11323" y="11342"/>
                  </a:cubicBezTo>
                  <a:lnTo>
                    <a:pt x="11342" y="11381"/>
                  </a:lnTo>
                  <a:lnTo>
                    <a:pt x="11372" y="11342"/>
                  </a:lnTo>
                  <a:cubicBezTo>
                    <a:pt x="11387" y="11327"/>
                    <a:pt x="12473" y="9984"/>
                    <a:pt x="14101" y="9984"/>
                  </a:cubicBezTo>
                  <a:cubicBezTo>
                    <a:pt x="14560" y="9984"/>
                    <a:pt x="15062" y="10091"/>
                    <a:pt x="15596" y="10365"/>
                  </a:cubicBezTo>
                  <a:cubicBezTo>
                    <a:pt x="16036" y="10585"/>
                    <a:pt x="16487" y="10921"/>
                    <a:pt x="16918" y="11352"/>
                  </a:cubicBezTo>
                  <a:lnTo>
                    <a:pt x="16947" y="11371"/>
                  </a:lnTo>
                  <a:lnTo>
                    <a:pt x="16966" y="11352"/>
                  </a:lnTo>
                  <a:cubicBezTo>
                    <a:pt x="17311" y="11017"/>
                    <a:pt x="17646" y="10748"/>
                    <a:pt x="17981" y="10538"/>
                  </a:cubicBezTo>
                  <a:cubicBezTo>
                    <a:pt x="18580" y="10167"/>
                    <a:pt x="19175" y="9981"/>
                    <a:pt x="19773" y="9981"/>
                  </a:cubicBezTo>
                  <a:cubicBezTo>
                    <a:pt x="20706" y="9981"/>
                    <a:pt x="21644" y="10435"/>
                    <a:pt x="22608" y="11352"/>
                  </a:cubicBezTo>
                  <a:lnTo>
                    <a:pt x="22684" y="11419"/>
                  </a:lnTo>
                  <a:lnTo>
                    <a:pt x="22665" y="11313"/>
                  </a:lnTo>
                  <a:cubicBezTo>
                    <a:pt x="21305" y="5221"/>
                    <a:pt x="17502" y="1418"/>
                    <a:pt x="1134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7"/>
            <p:cNvSpPr/>
            <p:nvPr/>
          </p:nvSpPr>
          <p:spPr>
            <a:xfrm>
              <a:off x="4606747" y="2222987"/>
              <a:ext cx="771378" cy="1550725"/>
            </a:xfrm>
            <a:custGeom>
              <a:avLst/>
              <a:gdLst/>
              <a:ahLst/>
              <a:cxnLst/>
              <a:rect l="l" t="t" r="r" b="b"/>
              <a:pathLst>
                <a:path w="5614" h="11286" extrusionOk="0">
                  <a:moveTo>
                    <a:pt x="5613" y="1"/>
                  </a:moveTo>
                  <a:cubicBezTo>
                    <a:pt x="0" y="3047"/>
                    <a:pt x="19" y="11285"/>
                    <a:pt x="19" y="11285"/>
                  </a:cubicBezTo>
                  <a:cubicBezTo>
                    <a:pt x="1063" y="10253"/>
                    <a:pt x="2033" y="9908"/>
                    <a:pt x="2861" y="9908"/>
                  </a:cubicBezTo>
                  <a:cubicBezTo>
                    <a:pt x="3363" y="9908"/>
                    <a:pt x="3813" y="10035"/>
                    <a:pt x="4196" y="10212"/>
                  </a:cubicBezTo>
                  <a:cubicBezTo>
                    <a:pt x="5087" y="10615"/>
                    <a:pt x="5613" y="11285"/>
                    <a:pt x="5613" y="11285"/>
                  </a:cubicBezTo>
                  <a:lnTo>
                    <a:pt x="5613" y="1"/>
                  </a:ln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7"/>
            <p:cNvSpPr/>
            <p:nvPr/>
          </p:nvSpPr>
          <p:spPr>
            <a:xfrm>
              <a:off x="4603999" y="2215155"/>
              <a:ext cx="779347" cy="1571610"/>
            </a:xfrm>
            <a:custGeom>
              <a:avLst/>
              <a:gdLst/>
              <a:ahLst/>
              <a:cxnLst/>
              <a:rect l="l" t="t" r="r" b="b"/>
              <a:pathLst>
                <a:path w="5672" h="11438" extrusionOk="0">
                  <a:moveTo>
                    <a:pt x="5605" y="115"/>
                  </a:moveTo>
                  <a:lnTo>
                    <a:pt x="5605" y="11256"/>
                  </a:lnTo>
                  <a:cubicBezTo>
                    <a:pt x="5442" y="11074"/>
                    <a:pt x="4944" y="10566"/>
                    <a:pt x="4235" y="10240"/>
                  </a:cubicBezTo>
                  <a:cubicBezTo>
                    <a:pt x="3768" y="10025"/>
                    <a:pt x="3319" y="9934"/>
                    <a:pt x="2894" y="9934"/>
                  </a:cubicBezTo>
                  <a:cubicBezTo>
                    <a:pt x="1746" y="9934"/>
                    <a:pt x="767" y="10595"/>
                    <a:pt x="68" y="11266"/>
                  </a:cubicBezTo>
                  <a:cubicBezTo>
                    <a:pt x="78" y="10863"/>
                    <a:pt x="145" y="8995"/>
                    <a:pt x="758" y="6849"/>
                  </a:cubicBezTo>
                  <a:cubicBezTo>
                    <a:pt x="1390" y="4646"/>
                    <a:pt x="2741" y="1686"/>
                    <a:pt x="5605" y="115"/>
                  </a:cubicBezTo>
                  <a:close/>
                  <a:moveTo>
                    <a:pt x="5672" y="0"/>
                  </a:moveTo>
                  <a:lnTo>
                    <a:pt x="5624" y="29"/>
                  </a:lnTo>
                  <a:cubicBezTo>
                    <a:pt x="2712" y="1610"/>
                    <a:pt x="1333" y="4598"/>
                    <a:pt x="701" y="6830"/>
                  </a:cubicBezTo>
                  <a:cubicBezTo>
                    <a:pt x="11" y="9254"/>
                    <a:pt x="1" y="11323"/>
                    <a:pt x="1" y="11342"/>
                  </a:cubicBezTo>
                  <a:lnTo>
                    <a:pt x="1" y="11419"/>
                  </a:lnTo>
                  <a:lnTo>
                    <a:pt x="58" y="11371"/>
                  </a:lnTo>
                  <a:cubicBezTo>
                    <a:pt x="749" y="10687"/>
                    <a:pt x="1735" y="9999"/>
                    <a:pt x="2895" y="9999"/>
                  </a:cubicBezTo>
                  <a:cubicBezTo>
                    <a:pt x="3312" y="9999"/>
                    <a:pt x="3751" y="10088"/>
                    <a:pt x="4207" y="10298"/>
                  </a:cubicBezTo>
                  <a:cubicBezTo>
                    <a:pt x="5069" y="10691"/>
                    <a:pt x="5605" y="11361"/>
                    <a:pt x="5614" y="11361"/>
                  </a:cubicBezTo>
                  <a:lnTo>
                    <a:pt x="5672" y="11438"/>
                  </a:lnTo>
                  <a:lnTo>
                    <a:pt x="567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7"/>
            <p:cNvSpPr/>
            <p:nvPr/>
          </p:nvSpPr>
          <p:spPr>
            <a:xfrm>
              <a:off x="5378001" y="2222987"/>
              <a:ext cx="1550587" cy="1550725"/>
            </a:xfrm>
            <a:custGeom>
              <a:avLst/>
              <a:gdLst/>
              <a:ahLst/>
              <a:cxnLst/>
              <a:rect l="l" t="t" r="r" b="b"/>
              <a:pathLst>
                <a:path w="11285" h="11286" extrusionOk="0">
                  <a:moveTo>
                    <a:pt x="0" y="1"/>
                  </a:moveTo>
                  <a:lnTo>
                    <a:pt x="0" y="1"/>
                  </a:lnTo>
                  <a:cubicBezTo>
                    <a:pt x="5624" y="3047"/>
                    <a:pt x="5605" y="11285"/>
                    <a:pt x="5605" y="11285"/>
                  </a:cubicBezTo>
                  <a:cubicBezTo>
                    <a:pt x="6501" y="10408"/>
                    <a:pt x="7436" y="9913"/>
                    <a:pt x="8416" y="9913"/>
                  </a:cubicBezTo>
                  <a:cubicBezTo>
                    <a:pt x="8849" y="9913"/>
                    <a:pt x="9291" y="10010"/>
                    <a:pt x="9743" y="10212"/>
                  </a:cubicBezTo>
                  <a:cubicBezTo>
                    <a:pt x="10250" y="10432"/>
                    <a:pt x="10758" y="10787"/>
                    <a:pt x="11285" y="11285"/>
                  </a:cubicBezTo>
                  <a:cubicBezTo>
                    <a:pt x="9982" y="5413"/>
                    <a:pt x="6361" y="1505"/>
                    <a:pt x="135" y="29"/>
                  </a:cubicBezTo>
                  <a:cubicBezTo>
                    <a:pt x="106" y="29"/>
                    <a:pt x="87" y="20"/>
                    <a:pt x="68" y="10"/>
                  </a:cubicBezTo>
                  <a:lnTo>
                    <a:pt x="39" y="10"/>
                  </a:lnTo>
                  <a:cubicBezTo>
                    <a:pt x="10" y="1"/>
                    <a:pt x="1" y="1"/>
                    <a:pt x="0"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7"/>
            <p:cNvSpPr/>
            <p:nvPr/>
          </p:nvSpPr>
          <p:spPr>
            <a:xfrm>
              <a:off x="5350383" y="2212544"/>
              <a:ext cx="1586174" cy="1574220"/>
            </a:xfrm>
            <a:custGeom>
              <a:avLst/>
              <a:gdLst/>
              <a:ahLst/>
              <a:cxnLst/>
              <a:rect l="l" t="t" r="r" b="b"/>
              <a:pathLst>
                <a:path w="11544" h="11457" extrusionOk="0">
                  <a:moveTo>
                    <a:pt x="422" y="163"/>
                  </a:moveTo>
                  <a:cubicBezTo>
                    <a:pt x="6370" y="1600"/>
                    <a:pt x="10078" y="5326"/>
                    <a:pt x="11438" y="11265"/>
                  </a:cubicBezTo>
                  <a:cubicBezTo>
                    <a:pt x="10940" y="10815"/>
                    <a:pt x="10442" y="10470"/>
                    <a:pt x="9953" y="10259"/>
                  </a:cubicBezTo>
                  <a:cubicBezTo>
                    <a:pt x="9503" y="10058"/>
                    <a:pt x="9057" y="9957"/>
                    <a:pt x="8613" y="9957"/>
                  </a:cubicBezTo>
                  <a:cubicBezTo>
                    <a:pt x="7686" y="9957"/>
                    <a:pt x="6767" y="10397"/>
                    <a:pt x="5834" y="11285"/>
                  </a:cubicBezTo>
                  <a:cubicBezTo>
                    <a:pt x="5825" y="10891"/>
                    <a:pt x="5757" y="9005"/>
                    <a:pt x="5144" y="6849"/>
                  </a:cubicBezTo>
                  <a:cubicBezTo>
                    <a:pt x="4522" y="4675"/>
                    <a:pt x="3200" y="1772"/>
                    <a:pt x="422" y="163"/>
                  </a:cubicBezTo>
                  <a:close/>
                  <a:moveTo>
                    <a:pt x="1" y="0"/>
                  </a:moveTo>
                  <a:lnTo>
                    <a:pt x="192" y="105"/>
                  </a:lnTo>
                  <a:cubicBezTo>
                    <a:pt x="3075" y="1676"/>
                    <a:pt x="4445" y="4646"/>
                    <a:pt x="5078" y="6868"/>
                  </a:cubicBezTo>
                  <a:cubicBezTo>
                    <a:pt x="5767" y="9282"/>
                    <a:pt x="5767" y="11342"/>
                    <a:pt x="5767" y="11361"/>
                  </a:cubicBezTo>
                  <a:lnTo>
                    <a:pt x="5767" y="11438"/>
                  </a:lnTo>
                  <a:lnTo>
                    <a:pt x="5825" y="11390"/>
                  </a:lnTo>
                  <a:cubicBezTo>
                    <a:pt x="6765" y="10475"/>
                    <a:pt x="7688" y="10020"/>
                    <a:pt x="8620" y="10020"/>
                  </a:cubicBezTo>
                  <a:cubicBezTo>
                    <a:pt x="9055" y="10020"/>
                    <a:pt x="9492" y="10119"/>
                    <a:pt x="9934" y="10317"/>
                  </a:cubicBezTo>
                  <a:cubicBezTo>
                    <a:pt x="10432" y="10537"/>
                    <a:pt x="10949" y="10901"/>
                    <a:pt x="11467" y="11390"/>
                  </a:cubicBezTo>
                  <a:lnTo>
                    <a:pt x="11543" y="11457"/>
                  </a:lnTo>
                  <a:lnTo>
                    <a:pt x="11524" y="11351"/>
                  </a:lnTo>
                  <a:cubicBezTo>
                    <a:pt x="10174" y="5297"/>
                    <a:pt x="6409" y="1504"/>
                    <a:pt x="346" y="77"/>
                  </a:cubicBezTo>
                  <a:cubicBezTo>
                    <a:pt x="326" y="67"/>
                    <a:pt x="307" y="67"/>
                    <a:pt x="288" y="58"/>
                  </a:cubicBezTo>
                  <a:lnTo>
                    <a:pt x="250" y="48"/>
                  </a:lnTo>
                  <a:cubicBezTo>
                    <a:pt x="221" y="48"/>
                    <a:pt x="211" y="39"/>
                    <a:pt x="211" y="39"/>
                  </a:cubicBez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7"/>
            <p:cNvSpPr/>
            <p:nvPr/>
          </p:nvSpPr>
          <p:spPr>
            <a:xfrm>
              <a:off x="5345161" y="2165139"/>
              <a:ext cx="65953" cy="90960"/>
            </a:xfrm>
            <a:custGeom>
              <a:avLst/>
              <a:gdLst/>
              <a:ahLst/>
              <a:cxnLst/>
              <a:rect l="l" t="t" r="r" b="b"/>
              <a:pathLst>
                <a:path w="480" h="662" extrusionOk="0">
                  <a:moveTo>
                    <a:pt x="239" y="0"/>
                  </a:moveTo>
                  <a:cubicBezTo>
                    <a:pt x="105" y="0"/>
                    <a:pt x="0" y="154"/>
                    <a:pt x="0" y="335"/>
                  </a:cubicBezTo>
                  <a:cubicBezTo>
                    <a:pt x="0" y="508"/>
                    <a:pt x="105" y="661"/>
                    <a:pt x="239" y="661"/>
                  </a:cubicBezTo>
                  <a:cubicBezTo>
                    <a:pt x="374" y="661"/>
                    <a:pt x="479" y="508"/>
                    <a:pt x="479" y="335"/>
                  </a:cubicBezTo>
                  <a:cubicBezTo>
                    <a:pt x="479" y="154"/>
                    <a:pt x="374" y="0"/>
                    <a:pt x="23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7"/>
            <p:cNvSpPr/>
            <p:nvPr/>
          </p:nvSpPr>
          <p:spPr>
            <a:xfrm>
              <a:off x="5341177" y="2161155"/>
              <a:ext cx="75159" cy="98930"/>
            </a:xfrm>
            <a:custGeom>
              <a:avLst/>
              <a:gdLst/>
              <a:ahLst/>
              <a:cxnLst/>
              <a:rect l="l" t="t" r="r" b="b"/>
              <a:pathLst>
                <a:path w="547" h="720" extrusionOk="0">
                  <a:moveTo>
                    <a:pt x="268" y="68"/>
                  </a:moveTo>
                  <a:cubicBezTo>
                    <a:pt x="383" y="68"/>
                    <a:pt x="479" y="202"/>
                    <a:pt x="479" y="364"/>
                  </a:cubicBezTo>
                  <a:cubicBezTo>
                    <a:pt x="479" y="528"/>
                    <a:pt x="383" y="652"/>
                    <a:pt x="268" y="652"/>
                  </a:cubicBezTo>
                  <a:cubicBezTo>
                    <a:pt x="154" y="652"/>
                    <a:pt x="68" y="528"/>
                    <a:pt x="68" y="364"/>
                  </a:cubicBezTo>
                  <a:cubicBezTo>
                    <a:pt x="68" y="202"/>
                    <a:pt x="154" y="68"/>
                    <a:pt x="268" y="68"/>
                  </a:cubicBezTo>
                  <a:close/>
                  <a:moveTo>
                    <a:pt x="268" y="0"/>
                  </a:moveTo>
                  <a:cubicBezTo>
                    <a:pt x="125" y="0"/>
                    <a:pt x="0" y="164"/>
                    <a:pt x="0" y="364"/>
                  </a:cubicBezTo>
                  <a:cubicBezTo>
                    <a:pt x="0" y="556"/>
                    <a:pt x="125" y="719"/>
                    <a:pt x="268" y="719"/>
                  </a:cubicBezTo>
                  <a:cubicBezTo>
                    <a:pt x="422" y="719"/>
                    <a:pt x="547" y="556"/>
                    <a:pt x="547" y="364"/>
                  </a:cubicBezTo>
                  <a:cubicBezTo>
                    <a:pt x="547" y="164"/>
                    <a:pt x="422" y="0"/>
                    <a:pt x="26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7"/>
            <p:cNvSpPr/>
            <p:nvPr/>
          </p:nvSpPr>
          <p:spPr>
            <a:xfrm>
              <a:off x="3794684" y="3740622"/>
              <a:ext cx="65953" cy="65953"/>
            </a:xfrm>
            <a:custGeom>
              <a:avLst/>
              <a:gdLst/>
              <a:ahLst/>
              <a:cxnLst/>
              <a:rect l="l" t="t" r="r" b="b"/>
              <a:pathLst>
                <a:path w="480" h="480" extrusionOk="0">
                  <a:moveTo>
                    <a:pt x="239" y="0"/>
                  </a:moveTo>
                  <a:cubicBezTo>
                    <a:pt x="105" y="0"/>
                    <a:pt x="0" y="106"/>
                    <a:pt x="0" y="240"/>
                  </a:cubicBezTo>
                  <a:cubicBezTo>
                    <a:pt x="0" y="374"/>
                    <a:pt x="105" y="479"/>
                    <a:pt x="239" y="479"/>
                  </a:cubicBezTo>
                  <a:cubicBezTo>
                    <a:pt x="373" y="479"/>
                    <a:pt x="479" y="374"/>
                    <a:pt x="479" y="240"/>
                  </a:cubicBezTo>
                  <a:cubicBezTo>
                    <a:pt x="479" y="106"/>
                    <a:pt x="373" y="0"/>
                    <a:pt x="23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7"/>
            <p:cNvSpPr/>
            <p:nvPr/>
          </p:nvSpPr>
          <p:spPr>
            <a:xfrm>
              <a:off x="3790699" y="3736637"/>
              <a:ext cx="73785" cy="73923"/>
            </a:xfrm>
            <a:custGeom>
              <a:avLst/>
              <a:gdLst/>
              <a:ahLst/>
              <a:cxnLst/>
              <a:rect l="l" t="t" r="r" b="b"/>
              <a:pathLst>
                <a:path w="537" h="538" extrusionOk="0">
                  <a:moveTo>
                    <a:pt x="268" y="68"/>
                  </a:moveTo>
                  <a:cubicBezTo>
                    <a:pt x="383" y="68"/>
                    <a:pt x="479" y="154"/>
                    <a:pt x="479" y="269"/>
                  </a:cubicBezTo>
                  <a:cubicBezTo>
                    <a:pt x="479" y="384"/>
                    <a:pt x="383" y="480"/>
                    <a:pt x="268" y="480"/>
                  </a:cubicBezTo>
                  <a:cubicBezTo>
                    <a:pt x="153" y="480"/>
                    <a:pt x="68" y="384"/>
                    <a:pt x="68" y="269"/>
                  </a:cubicBezTo>
                  <a:cubicBezTo>
                    <a:pt x="68" y="154"/>
                    <a:pt x="153" y="68"/>
                    <a:pt x="268" y="68"/>
                  </a:cubicBezTo>
                  <a:close/>
                  <a:moveTo>
                    <a:pt x="268" y="1"/>
                  </a:moveTo>
                  <a:cubicBezTo>
                    <a:pt x="115" y="1"/>
                    <a:pt x="0" y="125"/>
                    <a:pt x="0" y="269"/>
                  </a:cubicBezTo>
                  <a:cubicBezTo>
                    <a:pt x="0" y="422"/>
                    <a:pt x="115" y="537"/>
                    <a:pt x="268" y="537"/>
                  </a:cubicBezTo>
                  <a:cubicBezTo>
                    <a:pt x="422" y="537"/>
                    <a:pt x="537" y="422"/>
                    <a:pt x="537" y="269"/>
                  </a:cubicBezTo>
                  <a:cubicBezTo>
                    <a:pt x="537" y="125"/>
                    <a:pt x="422" y="1"/>
                    <a:pt x="26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7"/>
            <p:cNvSpPr/>
            <p:nvPr/>
          </p:nvSpPr>
          <p:spPr>
            <a:xfrm>
              <a:off x="4576518" y="3740622"/>
              <a:ext cx="65953" cy="65953"/>
            </a:xfrm>
            <a:custGeom>
              <a:avLst/>
              <a:gdLst/>
              <a:ahLst/>
              <a:cxnLst/>
              <a:rect l="l" t="t" r="r" b="b"/>
              <a:pathLst>
                <a:path w="480" h="480" extrusionOk="0">
                  <a:moveTo>
                    <a:pt x="239" y="0"/>
                  </a:moveTo>
                  <a:cubicBezTo>
                    <a:pt x="105" y="0"/>
                    <a:pt x="0" y="106"/>
                    <a:pt x="0" y="240"/>
                  </a:cubicBezTo>
                  <a:cubicBezTo>
                    <a:pt x="0" y="374"/>
                    <a:pt x="105" y="479"/>
                    <a:pt x="239" y="479"/>
                  </a:cubicBezTo>
                  <a:cubicBezTo>
                    <a:pt x="373" y="479"/>
                    <a:pt x="479" y="374"/>
                    <a:pt x="479" y="240"/>
                  </a:cubicBezTo>
                  <a:cubicBezTo>
                    <a:pt x="479" y="106"/>
                    <a:pt x="373" y="0"/>
                    <a:pt x="23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7"/>
            <p:cNvSpPr/>
            <p:nvPr/>
          </p:nvSpPr>
          <p:spPr>
            <a:xfrm>
              <a:off x="4571159" y="3736637"/>
              <a:ext cx="75159" cy="73923"/>
            </a:xfrm>
            <a:custGeom>
              <a:avLst/>
              <a:gdLst/>
              <a:ahLst/>
              <a:cxnLst/>
              <a:rect l="l" t="t" r="r" b="b"/>
              <a:pathLst>
                <a:path w="547" h="538" extrusionOk="0">
                  <a:moveTo>
                    <a:pt x="278" y="68"/>
                  </a:moveTo>
                  <a:cubicBezTo>
                    <a:pt x="393" y="68"/>
                    <a:pt x="480" y="154"/>
                    <a:pt x="480" y="269"/>
                  </a:cubicBezTo>
                  <a:cubicBezTo>
                    <a:pt x="480" y="384"/>
                    <a:pt x="393" y="480"/>
                    <a:pt x="278" y="480"/>
                  </a:cubicBezTo>
                  <a:cubicBezTo>
                    <a:pt x="163" y="480"/>
                    <a:pt x="68" y="384"/>
                    <a:pt x="68" y="269"/>
                  </a:cubicBezTo>
                  <a:cubicBezTo>
                    <a:pt x="68" y="154"/>
                    <a:pt x="163" y="68"/>
                    <a:pt x="278" y="68"/>
                  </a:cubicBezTo>
                  <a:close/>
                  <a:moveTo>
                    <a:pt x="278" y="1"/>
                  </a:moveTo>
                  <a:cubicBezTo>
                    <a:pt x="125" y="1"/>
                    <a:pt x="1" y="125"/>
                    <a:pt x="1" y="269"/>
                  </a:cubicBezTo>
                  <a:cubicBezTo>
                    <a:pt x="1" y="422"/>
                    <a:pt x="125" y="537"/>
                    <a:pt x="278" y="537"/>
                  </a:cubicBezTo>
                  <a:cubicBezTo>
                    <a:pt x="422" y="537"/>
                    <a:pt x="547" y="422"/>
                    <a:pt x="547" y="269"/>
                  </a:cubicBezTo>
                  <a:cubicBezTo>
                    <a:pt x="547" y="125"/>
                    <a:pt x="422" y="1"/>
                    <a:pt x="27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7"/>
            <p:cNvSpPr/>
            <p:nvPr/>
          </p:nvSpPr>
          <p:spPr>
            <a:xfrm>
              <a:off x="5345161" y="3740622"/>
              <a:ext cx="65953" cy="65953"/>
            </a:xfrm>
            <a:custGeom>
              <a:avLst/>
              <a:gdLst/>
              <a:ahLst/>
              <a:cxnLst/>
              <a:rect l="l" t="t" r="r" b="b"/>
              <a:pathLst>
                <a:path w="480" h="480" extrusionOk="0">
                  <a:moveTo>
                    <a:pt x="239" y="0"/>
                  </a:moveTo>
                  <a:cubicBezTo>
                    <a:pt x="105" y="0"/>
                    <a:pt x="0" y="106"/>
                    <a:pt x="0" y="240"/>
                  </a:cubicBezTo>
                  <a:cubicBezTo>
                    <a:pt x="0" y="374"/>
                    <a:pt x="105" y="479"/>
                    <a:pt x="239" y="479"/>
                  </a:cubicBezTo>
                  <a:cubicBezTo>
                    <a:pt x="374" y="479"/>
                    <a:pt x="479" y="374"/>
                    <a:pt x="479" y="240"/>
                  </a:cubicBezTo>
                  <a:cubicBezTo>
                    <a:pt x="479" y="106"/>
                    <a:pt x="374" y="0"/>
                    <a:pt x="23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7"/>
            <p:cNvSpPr/>
            <p:nvPr/>
          </p:nvSpPr>
          <p:spPr>
            <a:xfrm>
              <a:off x="5341177" y="3736637"/>
              <a:ext cx="75159" cy="73923"/>
            </a:xfrm>
            <a:custGeom>
              <a:avLst/>
              <a:gdLst/>
              <a:ahLst/>
              <a:cxnLst/>
              <a:rect l="l" t="t" r="r" b="b"/>
              <a:pathLst>
                <a:path w="547" h="538" extrusionOk="0">
                  <a:moveTo>
                    <a:pt x="268" y="68"/>
                  </a:moveTo>
                  <a:cubicBezTo>
                    <a:pt x="383" y="68"/>
                    <a:pt x="479" y="154"/>
                    <a:pt x="479" y="269"/>
                  </a:cubicBezTo>
                  <a:cubicBezTo>
                    <a:pt x="479" y="384"/>
                    <a:pt x="383" y="480"/>
                    <a:pt x="268" y="480"/>
                  </a:cubicBezTo>
                  <a:cubicBezTo>
                    <a:pt x="154" y="480"/>
                    <a:pt x="68" y="384"/>
                    <a:pt x="68" y="269"/>
                  </a:cubicBezTo>
                  <a:cubicBezTo>
                    <a:pt x="68" y="154"/>
                    <a:pt x="154" y="68"/>
                    <a:pt x="268" y="68"/>
                  </a:cubicBezTo>
                  <a:close/>
                  <a:moveTo>
                    <a:pt x="268" y="1"/>
                  </a:moveTo>
                  <a:cubicBezTo>
                    <a:pt x="125" y="1"/>
                    <a:pt x="0" y="125"/>
                    <a:pt x="0" y="269"/>
                  </a:cubicBezTo>
                  <a:cubicBezTo>
                    <a:pt x="0" y="422"/>
                    <a:pt x="125" y="537"/>
                    <a:pt x="268" y="537"/>
                  </a:cubicBezTo>
                  <a:cubicBezTo>
                    <a:pt x="422" y="537"/>
                    <a:pt x="547" y="422"/>
                    <a:pt x="547" y="269"/>
                  </a:cubicBezTo>
                  <a:cubicBezTo>
                    <a:pt x="547" y="125"/>
                    <a:pt x="422" y="1"/>
                    <a:pt x="26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7"/>
            <p:cNvSpPr/>
            <p:nvPr/>
          </p:nvSpPr>
          <p:spPr>
            <a:xfrm>
              <a:off x="6115041" y="3740622"/>
              <a:ext cx="65953" cy="65953"/>
            </a:xfrm>
            <a:custGeom>
              <a:avLst/>
              <a:gdLst/>
              <a:ahLst/>
              <a:cxnLst/>
              <a:rect l="l" t="t" r="r" b="b"/>
              <a:pathLst>
                <a:path w="480" h="480" extrusionOk="0">
                  <a:moveTo>
                    <a:pt x="241" y="0"/>
                  </a:moveTo>
                  <a:cubicBezTo>
                    <a:pt x="107" y="0"/>
                    <a:pt x="1" y="106"/>
                    <a:pt x="1" y="240"/>
                  </a:cubicBezTo>
                  <a:cubicBezTo>
                    <a:pt x="1" y="374"/>
                    <a:pt x="107" y="479"/>
                    <a:pt x="241" y="479"/>
                  </a:cubicBezTo>
                  <a:cubicBezTo>
                    <a:pt x="365" y="479"/>
                    <a:pt x="480" y="374"/>
                    <a:pt x="480" y="240"/>
                  </a:cubicBezTo>
                  <a:cubicBezTo>
                    <a:pt x="480" y="106"/>
                    <a:pt x="365" y="0"/>
                    <a:pt x="24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7"/>
            <p:cNvSpPr/>
            <p:nvPr/>
          </p:nvSpPr>
          <p:spPr>
            <a:xfrm>
              <a:off x="6109820" y="3736637"/>
              <a:ext cx="75159" cy="73923"/>
            </a:xfrm>
            <a:custGeom>
              <a:avLst/>
              <a:gdLst/>
              <a:ahLst/>
              <a:cxnLst/>
              <a:rect l="l" t="t" r="r" b="b"/>
              <a:pathLst>
                <a:path w="547" h="538" extrusionOk="0">
                  <a:moveTo>
                    <a:pt x="279" y="68"/>
                  </a:moveTo>
                  <a:cubicBezTo>
                    <a:pt x="394" y="68"/>
                    <a:pt x="479" y="154"/>
                    <a:pt x="479" y="269"/>
                  </a:cubicBezTo>
                  <a:cubicBezTo>
                    <a:pt x="479" y="384"/>
                    <a:pt x="394" y="480"/>
                    <a:pt x="279" y="480"/>
                  </a:cubicBezTo>
                  <a:cubicBezTo>
                    <a:pt x="164" y="480"/>
                    <a:pt x="68" y="384"/>
                    <a:pt x="68" y="269"/>
                  </a:cubicBezTo>
                  <a:cubicBezTo>
                    <a:pt x="68" y="154"/>
                    <a:pt x="164" y="68"/>
                    <a:pt x="279" y="68"/>
                  </a:cubicBezTo>
                  <a:close/>
                  <a:moveTo>
                    <a:pt x="279" y="1"/>
                  </a:moveTo>
                  <a:cubicBezTo>
                    <a:pt x="125" y="1"/>
                    <a:pt x="0" y="125"/>
                    <a:pt x="0" y="269"/>
                  </a:cubicBezTo>
                  <a:cubicBezTo>
                    <a:pt x="0" y="422"/>
                    <a:pt x="125" y="537"/>
                    <a:pt x="279" y="537"/>
                  </a:cubicBezTo>
                  <a:cubicBezTo>
                    <a:pt x="422" y="537"/>
                    <a:pt x="547" y="422"/>
                    <a:pt x="547" y="269"/>
                  </a:cubicBezTo>
                  <a:cubicBezTo>
                    <a:pt x="547" y="125"/>
                    <a:pt x="422" y="1"/>
                    <a:pt x="27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7"/>
            <p:cNvSpPr/>
            <p:nvPr/>
          </p:nvSpPr>
          <p:spPr>
            <a:xfrm>
              <a:off x="6883822" y="3740622"/>
              <a:ext cx="65816" cy="65953"/>
            </a:xfrm>
            <a:custGeom>
              <a:avLst/>
              <a:gdLst/>
              <a:ahLst/>
              <a:cxnLst/>
              <a:rect l="l" t="t" r="r" b="b"/>
              <a:pathLst>
                <a:path w="479" h="480" extrusionOk="0">
                  <a:moveTo>
                    <a:pt x="240" y="0"/>
                  </a:moveTo>
                  <a:cubicBezTo>
                    <a:pt x="106" y="0"/>
                    <a:pt x="0" y="106"/>
                    <a:pt x="0" y="240"/>
                  </a:cubicBezTo>
                  <a:cubicBezTo>
                    <a:pt x="0" y="374"/>
                    <a:pt x="106" y="479"/>
                    <a:pt x="240" y="479"/>
                  </a:cubicBezTo>
                  <a:cubicBezTo>
                    <a:pt x="374" y="479"/>
                    <a:pt x="479" y="374"/>
                    <a:pt x="479" y="240"/>
                  </a:cubicBezTo>
                  <a:cubicBezTo>
                    <a:pt x="479" y="106"/>
                    <a:pt x="374" y="0"/>
                    <a:pt x="240"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7"/>
            <p:cNvSpPr/>
            <p:nvPr/>
          </p:nvSpPr>
          <p:spPr>
            <a:xfrm>
              <a:off x="6879837" y="3736637"/>
              <a:ext cx="75159" cy="73923"/>
            </a:xfrm>
            <a:custGeom>
              <a:avLst/>
              <a:gdLst/>
              <a:ahLst/>
              <a:cxnLst/>
              <a:rect l="l" t="t" r="r" b="b"/>
              <a:pathLst>
                <a:path w="547" h="538" extrusionOk="0">
                  <a:moveTo>
                    <a:pt x="269" y="68"/>
                  </a:moveTo>
                  <a:cubicBezTo>
                    <a:pt x="384" y="68"/>
                    <a:pt x="480" y="154"/>
                    <a:pt x="480" y="269"/>
                  </a:cubicBezTo>
                  <a:cubicBezTo>
                    <a:pt x="480" y="384"/>
                    <a:pt x="384" y="480"/>
                    <a:pt x="269" y="480"/>
                  </a:cubicBezTo>
                  <a:cubicBezTo>
                    <a:pt x="154" y="480"/>
                    <a:pt x="67" y="384"/>
                    <a:pt x="67" y="269"/>
                  </a:cubicBezTo>
                  <a:cubicBezTo>
                    <a:pt x="67" y="154"/>
                    <a:pt x="154" y="68"/>
                    <a:pt x="269" y="68"/>
                  </a:cubicBezTo>
                  <a:close/>
                  <a:moveTo>
                    <a:pt x="269" y="1"/>
                  </a:moveTo>
                  <a:cubicBezTo>
                    <a:pt x="125" y="1"/>
                    <a:pt x="1" y="125"/>
                    <a:pt x="1" y="269"/>
                  </a:cubicBezTo>
                  <a:cubicBezTo>
                    <a:pt x="1" y="422"/>
                    <a:pt x="125" y="537"/>
                    <a:pt x="269" y="537"/>
                  </a:cubicBezTo>
                  <a:cubicBezTo>
                    <a:pt x="422" y="537"/>
                    <a:pt x="546" y="422"/>
                    <a:pt x="546" y="269"/>
                  </a:cubicBezTo>
                  <a:cubicBezTo>
                    <a:pt x="546" y="125"/>
                    <a:pt x="422" y="1"/>
                    <a:pt x="26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7"/>
            <p:cNvSpPr/>
            <p:nvPr/>
          </p:nvSpPr>
          <p:spPr>
            <a:xfrm>
              <a:off x="6594172" y="2454651"/>
              <a:ext cx="179173" cy="281813"/>
            </a:xfrm>
            <a:custGeom>
              <a:avLst/>
              <a:gdLst/>
              <a:ahLst/>
              <a:cxnLst/>
              <a:rect l="l" t="t" r="r" b="b"/>
              <a:pathLst>
                <a:path w="1304" h="2051" extrusionOk="0">
                  <a:moveTo>
                    <a:pt x="652" y="1"/>
                  </a:moveTo>
                  <a:lnTo>
                    <a:pt x="49" y="1140"/>
                  </a:lnTo>
                  <a:cubicBezTo>
                    <a:pt x="20" y="1217"/>
                    <a:pt x="1" y="1304"/>
                    <a:pt x="1" y="1399"/>
                  </a:cubicBezTo>
                  <a:cubicBezTo>
                    <a:pt x="1" y="1763"/>
                    <a:pt x="288" y="2051"/>
                    <a:pt x="652" y="2051"/>
                  </a:cubicBezTo>
                  <a:cubicBezTo>
                    <a:pt x="1007" y="2051"/>
                    <a:pt x="1303" y="1763"/>
                    <a:pt x="1303" y="1399"/>
                  </a:cubicBezTo>
                  <a:cubicBezTo>
                    <a:pt x="1303" y="1294"/>
                    <a:pt x="1275" y="1189"/>
                    <a:pt x="1227" y="1102"/>
                  </a:cubicBezTo>
                  <a:lnTo>
                    <a:pt x="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7"/>
            <p:cNvSpPr/>
            <p:nvPr/>
          </p:nvSpPr>
          <p:spPr>
            <a:xfrm>
              <a:off x="6588951" y="2444208"/>
              <a:ext cx="188379" cy="297614"/>
            </a:xfrm>
            <a:custGeom>
              <a:avLst/>
              <a:gdLst/>
              <a:ahLst/>
              <a:cxnLst/>
              <a:rect l="l" t="t" r="r" b="b"/>
              <a:pathLst>
                <a:path w="1371" h="2166" extrusionOk="0">
                  <a:moveTo>
                    <a:pt x="690" y="144"/>
                  </a:moveTo>
                  <a:lnTo>
                    <a:pt x="1217" y="1159"/>
                  </a:lnTo>
                  <a:lnTo>
                    <a:pt x="1217" y="1169"/>
                  </a:lnTo>
                  <a:lnTo>
                    <a:pt x="1236" y="1197"/>
                  </a:lnTo>
                  <a:cubicBezTo>
                    <a:pt x="1284" y="1284"/>
                    <a:pt x="1303" y="1380"/>
                    <a:pt x="1303" y="1475"/>
                  </a:cubicBezTo>
                  <a:cubicBezTo>
                    <a:pt x="1303" y="1820"/>
                    <a:pt x="1026" y="2098"/>
                    <a:pt x="690" y="2098"/>
                  </a:cubicBezTo>
                  <a:cubicBezTo>
                    <a:pt x="345" y="2098"/>
                    <a:pt x="68" y="1820"/>
                    <a:pt x="68" y="1475"/>
                  </a:cubicBezTo>
                  <a:cubicBezTo>
                    <a:pt x="68" y="1389"/>
                    <a:pt x="87" y="1303"/>
                    <a:pt x="125" y="1226"/>
                  </a:cubicBezTo>
                  <a:lnTo>
                    <a:pt x="690" y="144"/>
                  </a:lnTo>
                  <a:close/>
                  <a:moveTo>
                    <a:pt x="690" y="0"/>
                  </a:moveTo>
                  <a:lnTo>
                    <a:pt x="58" y="1197"/>
                  </a:lnTo>
                  <a:lnTo>
                    <a:pt x="49" y="1236"/>
                  </a:lnTo>
                  <a:cubicBezTo>
                    <a:pt x="19" y="1312"/>
                    <a:pt x="0" y="1389"/>
                    <a:pt x="0" y="1475"/>
                  </a:cubicBezTo>
                  <a:cubicBezTo>
                    <a:pt x="0" y="1859"/>
                    <a:pt x="307" y="2165"/>
                    <a:pt x="690" y="2165"/>
                  </a:cubicBezTo>
                  <a:cubicBezTo>
                    <a:pt x="1064" y="2165"/>
                    <a:pt x="1370" y="1859"/>
                    <a:pt x="1370" y="1475"/>
                  </a:cubicBezTo>
                  <a:cubicBezTo>
                    <a:pt x="1370" y="1380"/>
                    <a:pt x="1351" y="1284"/>
                    <a:pt x="1303" y="1197"/>
                  </a:cubicBezTo>
                  <a:lnTo>
                    <a:pt x="1313" y="1188"/>
                  </a:lnTo>
                  <a:lnTo>
                    <a:pt x="69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7"/>
            <p:cNvSpPr/>
            <p:nvPr/>
          </p:nvSpPr>
          <p:spPr>
            <a:xfrm>
              <a:off x="4236853" y="2103170"/>
              <a:ext cx="123937" cy="197585"/>
            </a:xfrm>
            <a:custGeom>
              <a:avLst/>
              <a:gdLst/>
              <a:ahLst/>
              <a:cxnLst/>
              <a:rect l="l" t="t" r="r" b="b"/>
              <a:pathLst>
                <a:path w="902" h="1438" extrusionOk="0">
                  <a:moveTo>
                    <a:pt x="451" y="1"/>
                  </a:moveTo>
                  <a:lnTo>
                    <a:pt x="39" y="796"/>
                  </a:lnTo>
                  <a:cubicBezTo>
                    <a:pt x="10" y="854"/>
                    <a:pt x="1" y="911"/>
                    <a:pt x="1" y="978"/>
                  </a:cubicBezTo>
                  <a:cubicBezTo>
                    <a:pt x="1" y="1227"/>
                    <a:pt x="202" y="1438"/>
                    <a:pt x="451" y="1438"/>
                  </a:cubicBezTo>
                  <a:cubicBezTo>
                    <a:pt x="700" y="1438"/>
                    <a:pt x="901" y="1227"/>
                    <a:pt x="901" y="978"/>
                  </a:cubicBezTo>
                  <a:cubicBezTo>
                    <a:pt x="901" y="901"/>
                    <a:pt x="882" y="835"/>
                    <a:pt x="853" y="777"/>
                  </a:cubicBezTo>
                  <a:lnTo>
                    <a:pt x="853" y="767"/>
                  </a:lnTo>
                  <a:lnTo>
                    <a:pt x="451" y="1"/>
                  </a:ln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7"/>
            <p:cNvSpPr/>
            <p:nvPr/>
          </p:nvSpPr>
          <p:spPr>
            <a:xfrm>
              <a:off x="4231631" y="2094101"/>
              <a:ext cx="134380" cy="210638"/>
            </a:xfrm>
            <a:custGeom>
              <a:avLst/>
              <a:gdLst/>
              <a:ahLst/>
              <a:cxnLst/>
              <a:rect l="l" t="t" r="r" b="b"/>
              <a:pathLst>
                <a:path w="978" h="1533" extrusionOk="0">
                  <a:moveTo>
                    <a:pt x="489" y="134"/>
                  </a:moveTo>
                  <a:lnTo>
                    <a:pt x="843" y="824"/>
                  </a:lnTo>
                  <a:lnTo>
                    <a:pt x="863" y="852"/>
                  </a:lnTo>
                  <a:cubicBezTo>
                    <a:pt x="891" y="920"/>
                    <a:pt x="910" y="977"/>
                    <a:pt x="910" y="1044"/>
                  </a:cubicBezTo>
                  <a:cubicBezTo>
                    <a:pt x="910" y="1274"/>
                    <a:pt x="719" y="1465"/>
                    <a:pt x="489" y="1465"/>
                  </a:cubicBezTo>
                  <a:cubicBezTo>
                    <a:pt x="259" y="1465"/>
                    <a:pt x="67" y="1274"/>
                    <a:pt x="67" y="1044"/>
                  </a:cubicBezTo>
                  <a:cubicBezTo>
                    <a:pt x="67" y="986"/>
                    <a:pt x="77" y="929"/>
                    <a:pt x="105" y="881"/>
                  </a:cubicBezTo>
                  <a:lnTo>
                    <a:pt x="105" y="872"/>
                  </a:lnTo>
                  <a:lnTo>
                    <a:pt x="489" y="134"/>
                  </a:lnTo>
                  <a:close/>
                  <a:moveTo>
                    <a:pt x="489" y="0"/>
                  </a:moveTo>
                  <a:lnTo>
                    <a:pt x="39" y="852"/>
                  </a:lnTo>
                  <a:lnTo>
                    <a:pt x="29" y="881"/>
                  </a:lnTo>
                  <a:cubicBezTo>
                    <a:pt x="10" y="939"/>
                    <a:pt x="0" y="986"/>
                    <a:pt x="0" y="1044"/>
                  </a:cubicBezTo>
                  <a:cubicBezTo>
                    <a:pt x="0" y="1312"/>
                    <a:pt x="220" y="1533"/>
                    <a:pt x="489" y="1533"/>
                  </a:cubicBezTo>
                  <a:cubicBezTo>
                    <a:pt x="757" y="1533"/>
                    <a:pt x="978" y="1312"/>
                    <a:pt x="978" y="1044"/>
                  </a:cubicBezTo>
                  <a:cubicBezTo>
                    <a:pt x="978" y="977"/>
                    <a:pt x="958" y="920"/>
                    <a:pt x="929" y="852"/>
                  </a:cubicBezTo>
                  <a:lnTo>
                    <a:pt x="939" y="852"/>
                  </a:lnTo>
                  <a:lnTo>
                    <a:pt x="489"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7"/>
            <p:cNvSpPr/>
            <p:nvPr/>
          </p:nvSpPr>
          <p:spPr>
            <a:xfrm>
              <a:off x="6872005" y="1634620"/>
              <a:ext cx="164608" cy="259553"/>
            </a:xfrm>
            <a:custGeom>
              <a:avLst/>
              <a:gdLst/>
              <a:ahLst/>
              <a:cxnLst/>
              <a:rect l="l" t="t" r="r" b="b"/>
              <a:pathLst>
                <a:path w="1198" h="1889" extrusionOk="0">
                  <a:moveTo>
                    <a:pt x="603" y="1"/>
                  </a:moveTo>
                  <a:lnTo>
                    <a:pt x="48" y="1045"/>
                  </a:lnTo>
                  <a:cubicBezTo>
                    <a:pt x="19" y="1122"/>
                    <a:pt x="0" y="1208"/>
                    <a:pt x="0" y="1284"/>
                  </a:cubicBezTo>
                  <a:cubicBezTo>
                    <a:pt x="0" y="1620"/>
                    <a:pt x="268" y="1888"/>
                    <a:pt x="603" y="1888"/>
                  </a:cubicBezTo>
                  <a:cubicBezTo>
                    <a:pt x="929" y="1888"/>
                    <a:pt x="1197" y="1620"/>
                    <a:pt x="1197" y="1284"/>
                  </a:cubicBezTo>
                  <a:cubicBezTo>
                    <a:pt x="1197" y="1189"/>
                    <a:pt x="1169" y="1103"/>
                    <a:pt x="1131" y="1016"/>
                  </a:cubicBezTo>
                  <a:lnTo>
                    <a:pt x="603" y="1"/>
                  </a:ln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7"/>
            <p:cNvSpPr/>
            <p:nvPr/>
          </p:nvSpPr>
          <p:spPr>
            <a:xfrm>
              <a:off x="6868021" y="1625551"/>
              <a:ext cx="173814" cy="272469"/>
            </a:xfrm>
            <a:custGeom>
              <a:avLst/>
              <a:gdLst/>
              <a:ahLst/>
              <a:cxnLst/>
              <a:rect l="l" t="t" r="r" b="b"/>
              <a:pathLst>
                <a:path w="1265" h="1983" extrusionOk="0">
                  <a:moveTo>
                    <a:pt x="632" y="134"/>
                  </a:moveTo>
                  <a:lnTo>
                    <a:pt x="1111" y="1063"/>
                  </a:lnTo>
                  <a:lnTo>
                    <a:pt x="1130" y="1092"/>
                  </a:lnTo>
                  <a:cubicBezTo>
                    <a:pt x="1169" y="1178"/>
                    <a:pt x="1198" y="1264"/>
                    <a:pt x="1198" y="1350"/>
                  </a:cubicBezTo>
                  <a:cubicBezTo>
                    <a:pt x="1198" y="1667"/>
                    <a:pt x="939" y="1916"/>
                    <a:pt x="632" y="1916"/>
                  </a:cubicBezTo>
                  <a:cubicBezTo>
                    <a:pt x="317" y="1916"/>
                    <a:pt x="67" y="1667"/>
                    <a:pt x="67" y="1350"/>
                  </a:cubicBezTo>
                  <a:cubicBezTo>
                    <a:pt x="67" y="1274"/>
                    <a:pt x="77" y="1197"/>
                    <a:pt x="115" y="1130"/>
                  </a:cubicBezTo>
                  <a:lnTo>
                    <a:pt x="115" y="1120"/>
                  </a:lnTo>
                  <a:lnTo>
                    <a:pt x="632" y="134"/>
                  </a:lnTo>
                  <a:close/>
                  <a:moveTo>
                    <a:pt x="632" y="0"/>
                  </a:moveTo>
                  <a:lnTo>
                    <a:pt x="48" y="1101"/>
                  </a:lnTo>
                  <a:lnTo>
                    <a:pt x="38" y="1130"/>
                  </a:lnTo>
                  <a:cubicBezTo>
                    <a:pt x="10" y="1207"/>
                    <a:pt x="0" y="1284"/>
                    <a:pt x="0" y="1350"/>
                  </a:cubicBezTo>
                  <a:cubicBezTo>
                    <a:pt x="0" y="1705"/>
                    <a:pt x="278" y="1983"/>
                    <a:pt x="632" y="1983"/>
                  </a:cubicBezTo>
                  <a:cubicBezTo>
                    <a:pt x="977" y="1983"/>
                    <a:pt x="1264" y="1705"/>
                    <a:pt x="1264" y="1350"/>
                  </a:cubicBezTo>
                  <a:cubicBezTo>
                    <a:pt x="1264" y="1264"/>
                    <a:pt x="1236" y="1178"/>
                    <a:pt x="1198" y="1092"/>
                  </a:cubicBezTo>
                  <a:lnTo>
                    <a:pt x="1207" y="1092"/>
                  </a:lnTo>
                  <a:lnTo>
                    <a:pt x="63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7"/>
            <p:cNvSpPr/>
            <p:nvPr/>
          </p:nvSpPr>
          <p:spPr>
            <a:xfrm>
              <a:off x="6174400" y="1632009"/>
              <a:ext cx="81754" cy="130532"/>
            </a:xfrm>
            <a:custGeom>
              <a:avLst/>
              <a:gdLst/>
              <a:ahLst/>
              <a:cxnLst/>
              <a:rect l="l" t="t" r="r" b="b"/>
              <a:pathLst>
                <a:path w="595" h="950" extrusionOk="0">
                  <a:moveTo>
                    <a:pt x="297" y="1"/>
                  </a:moveTo>
                  <a:lnTo>
                    <a:pt x="19" y="528"/>
                  </a:lnTo>
                  <a:cubicBezTo>
                    <a:pt x="9" y="566"/>
                    <a:pt x="0" y="604"/>
                    <a:pt x="0" y="652"/>
                  </a:cubicBezTo>
                  <a:cubicBezTo>
                    <a:pt x="0" y="815"/>
                    <a:pt x="134" y="949"/>
                    <a:pt x="297" y="949"/>
                  </a:cubicBezTo>
                  <a:cubicBezTo>
                    <a:pt x="460" y="949"/>
                    <a:pt x="594" y="815"/>
                    <a:pt x="594" y="652"/>
                  </a:cubicBezTo>
                  <a:cubicBezTo>
                    <a:pt x="594" y="594"/>
                    <a:pt x="584" y="556"/>
                    <a:pt x="565" y="509"/>
                  </a:cubicBezTo>
                  <a:lnTo>
                    <a:pt x="297" y="1"/>
                  </a:ln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7"/>
            <p:cNvSpPr/>
            <p:nvPr/>
          </p:nvSpPr>
          <p:spPr>
            <a:xfrm>
              <a:off x="6169041" y="1622803"/>
              <a:ext cx="92334" cy="143586"/>
            </a:xfrm>
            <a:custGeom>
              <a:avLst/>
              <a:gdLst/>
              <a:ahLst/>
              <a:cxnLst/>
              <a:rect l="l" t="t" r="r" b="b"/>
              <a:pathLst>
                <a:path w="672" h="1045" extrusionOk="0">
                  <a:moveTo>
                    <a:pt x="336" y="144"/>
                  </a:moveTo>
                  <a:lnTo>
                    <a:pt x="557" y="566"/>
                  </a:lnTo>
                  <a:lnTo>
                    <a:pt x="576" y="595"/>
                  </a:lnTo>
                  <a:cubicBezTo>
                    <a:pt x="595" y="633"/>
                    <a:pt x="604" y="671"/>
                    <a:pt x="604" y="719"/>
                  </a:cubicBezTo>
                  <a:cubicBezTo>
                    <a:pt x="604" y="863"/>
                    <a:pt x="480" y="978"/>
                    <a:pt x="336" y="978"/>
                  </a:cubicBezTo>
                  <a:cubicBezTo>
                    <a:pt x="193" y="978"/>
                    <a:pt x="68" y="863"/>
                    <a:pt x="68" y="719"/>
                  </a:cubicBezTo>
                  <a:cubicBezTo>
                    <a:pt x="68" y="681"/>
                    <a:pt x="78" y="642"/>
                    <a:pt x="97" y="604"/>
                  </a:cubicBezTo>
                  <a:lnTo>
                    <a:pt x="336" y="144"/>
                  </a:lnTo>
                  <a:close/>
                  <a:moveTo>
                    <a:pt x="336" y="1"/>
                  </a:moveTo>
                  <a:lnTo>
                    <a:pt x="20" y="614"/>
                  </a:lnTo>
                  <a:cubicBezTo>
                    <a:pt x="10" y="642"/>
                    <a:pt x="1" y="681"/>
                    <a:pt x="1" y="719"/>
                  </a:cubicBezTo>
                  <a:cubicBezTo>
                    <a:pt x="1" y="901"/>
                    <a:pt x="154" y="1045"/>
                    <a:pt x="336" y="1045"/>
                  </a:cubicBezTo>
                  <a:cubicBezTo>
                    <a:pt x="518" y="1045"/>
                    <a:pt x="671" y="901"/>
                    <a:pt x="671" y="719"/>
                  </a:cubicBezTo>
                  <a:cubicBezTo>
                    <a:pt x="671" y="671"/>
                    <a:pt x="662" y="633"/>
                    <a:pt x="642" y="595"/>
                  </a:cubicBezTo>
                  <a:lnTo>
                    <a:pt x="336"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7"/>
            <p:cNvSpPr/>
            <p:nvPr/>
          </p:nvSpPr>
          <p:spPr>
            <a:xfrm>
              <a:off x="6831059" y="2857522"/>
              <a:ext cx="81754" cy="130395"/>
            </a:xfrm>
            <a:custGeom>
              <a:avLst/>
              <a:gdLst/>
              <a:ahLst/>
              <a:cxnLst/>
              <a:rect l="l" t="t" r="r" b="b"/>
              <a:pathLst>
                <a:path w="595" h="949" extrusionOk="0">
                  <a:moveTo>
                    <a:pt x="298" y="0"/>
                  </a:moveTo>
                  <a:lnTo>
                    <a:pt x="30" y="527"/>
                  </a:lnTo>
                  <a:cubicBezTo>
                    <a:pt x="11" y="565"/>
                    <a:pt x="1" y="603"/>
                    <a:pt x="1" y="642"/>
                  </a:cubicBezTo>
                  <a:cubicBezTo>
                    <a:pt x="1" y="814"/>
                    <a:pt x="135" y="948"/>
                    <a:pt x="298" y="948"/>
                  </a:cubicBezTo>
                  <a:cubicBezTo>
                    <a:pt x="461" y="948"/>
                    <a:pt x="595" y="814"/>
                    <a:pt x="595" y="642"/>
                  </a:cubicBezTo>
                  <a:cubicBezTo>
                    <a:pt x="595" y="594"/>
                    <a:pt x="586" y="546"/>
                    <a:pt x="566" y="507"/>
                  </a:cubicBezTo>
                  <a:lnTo>
                    <a:pt x="298" y="0"/>
                  </a:ln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7"/>
            <p:cNvSpPr/>
            <p:nvPr/>
          </p:nvSpPr>
          <p:spPr>
            <a:xfrm>
              <a:off x="6825837" y="2848178"/>
              <a:ext cx="92334" cy="143723"/>
            </a:xfrm>
            <a:custGeom>
              <a:avLst/>
              <a:gdLst/>
              <a:ahLst/>
              <a:cxnLst/>
              <a:rect l="l" t="t" r="r" b="b"/>
              <a:pathLst>
                <a:path w="672" h="1046" extrusionOk="0">
                  <a:moveTo>
                    <a:pt x="336" y="135"/>
                  </a:moveTo>
                  <a:lnTo>
                    <a:pt x="556" y="566"/>
                  </a:lnTo>
                  <a:lnTo>
                    <a:pt x="575" y="595"/>
                  </a:lnTo>
                  <a:cubicBezTo>
                    <a:pt x="594" y="633"/>
                    <a:pt x="604" y="671"/>
                    <a:pt x="604" y="710"/>
                  </a:cubicBezTo>
                  <a:cubicBezTo>
                    <a:pt x="604" y="863"/>
                    <a:pt x="479" y="978"/>
                    <a:pt x="336" y="978"/>
                  </a:cubicBezTo>
                  <a:cubicBezTo>
                    <a:pt x="192" y="978"/>
                    <a:pt x="68" y="863"/>
                    <a:pt x="68" y="710"/>
                  </a:cubicBezTo>
                  <a:cubicBezTo>
                    <a:pt x="68" y="671"/>
                    <a:pt x="77" y="643"/>
                    <a:pt x="96" y="605"/>
                  </a:cubicBezTo>
                  <a:lnTo>
                    <a:pt x="336" y="135"/>
                  </a:lnTo>
                  <a:close/>
                  <a:moveTo>
                    <a:pt x="336" y="1"/>
                  </a:moveTo>
                  <a:lnTo>
                    <a:pt x="39" y="575"/>
                  </a:lnTo>
                  <a:lnTo>
                    <a:pt x="20" y="614"/>
                  </a:lnTo>
                  <a:cubicBezTo>
                    <a:pt x="10" y="643"/>
                    <a:pt x="1" y="681"/>
                    <a:pt x="1" y="710"/>
                  </a:cubicBezTo>
                  <a:cubicBezTo>
                    <a:pt x="1" y="892"/>
                    <a:pt x="154" y="1045"/>
                    <a:pt x="336" y="1045"/>
                  </a:cubicBezTo>
                  <a:cubicBezTo>
                    <a:pt x="518" y="1045"/>
                    <a:pt x="671" y="892"/>
                    <a:pt x="671" y="710"/>
                  </a:cubicBezTo>
                  <a:cubicBezTo>
                    <a:pt x="671" y="671"/>
                    <a:pt x="662" y="633"/>
                    <a:pt x="643" y="585"/>
                  </a:cubicBezTo>
                  <a:lnTo>
                    <a:pt x="336"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7"/>
            <p:cNvSpPr/>
            <p:nvPr/>
          </p:nvSpPr>
          <p:spPr>
            <a:xfrm>
              <a:off x="4051219" y="1900498"/>
              <a:ext cx="114731" cy="179173"/>
            </a:xfrm>
            <a:custGeom>
              <a:avLst/>
              <a:gdLst/>
              <a:ahLst/>
              <a:cxnLst/>
              <a:rect l="l" t="t" r="r" b="b"/>
              <a:pathLst>
                <a:path w="835" h="1304" extrusionOk="0">
                  <a:moveTo>
                    <a:pt x="413" y="1"/>
                  </a:moveTo>
                  <a:lnTo>
                    <a:pt x="39" y="729"/>
                  </a:lnTo>
                  <a:cubicBezTo>
                    <a:pt x="20" y="777"/>
                    <a:pt x="1" y="834"/>
                    <a:pt x="1" y="892"/>
                  </a:cubicBezTo>
                  <a:cubicBezTo>
                    <a:pt x="1" y="1122"/>
                    <a:pt x="192" y="1303"/>
                    <a:pt x="413" y="1303"/>
                  </a:cubicBezTo>
                  <a:cubicBezTo>
                    <a:pt x="643" y="1303"/>
                    <a:pt x="835" y="1122"/>
                    <a:pt x="835" y="892"/>
                  </a:cubicBezTo>
                  <a:cubicBezTo>
                    <a:pt x="835" y="825"/>
                    <a:pt x="815" y="767"/>
                    <a:pt x="786" y="710"/>
                  </a:cubicBezTo>
                  <a:lnTo>
                    <a:pt x="4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7"/>
            <p:cNvSpPr/>
            <p:nvPr/>
          </p:nvSpPr>
          <p:spPr>
            <a:xfrm>
              <a:off x="4047371" y="1891429"/>
              <a:ext cx="122426" cy="193463"/>
            </a:xfrm>
            <a:custGeom>
              <a:avLst/>
              <a:gdLst/>
              <a:ahLst/>
              <a:cxnLst/>
              <a:rect l="l" t="t" r="r" b="b"/>
              <a:pathLst>
                <a:path w="891" h="1408" extrusionOk="0">
                  <a:moveTo>
                    <a:pt x="441" y="143"/>
                  </a:moveTo>
                  <a:lnTo>
                    <a:pt x="767" y="756"/>
                  </a:lnTo>
                  <a:lnTo>
                    <a:pt x="776" y="786"/>
                  </a:lnTo>
                  <a:cubicBezTo>
                    <a:pt x="814" y="843"/>
                    <a:pt x="824" y="900"/>
                    <a:pt x="824" y="958"/>
                  </a:cubicBezTo>
                  <a:cubicBezTo>
                    <a:pt x="824" y="1169"/>
                    <a:pt x="652" y="1341"/>
                    <a:pt x="441" y="1341"/>
                  </a:cubicBezTo>
                  <a:cubicBezTo>
                    <a:pt x="239" y="1341"/>
                    <a:pt x="67" y="1169"/>
                    <a:pt x="67" y="958"/>
                  </a:cubicBezTo>
                  <a:cubicBezTo>
                    <a:pt x="67" y="910"/>
                    <a:pt x="77" y="852"/>
                    <a:pt x="96" y="805"/>
                  </a:cubicBezTo>
                  <a:lnTo>
                    <a:pt x="441" y="143"/>
                  </a:lnTo>
                  <a:close/>
                  <a:moveTo>
                    <a:pt x="441" y="0"/>
                  </a:moveTo>
                  <a:lnTo>
                    <a:pt x="39" y="776"/>
                  </a:lnTo>
                  <a:lnTo>
                    <a:pt x="20" y="814"/>
                  </a:lnTo>
                  <a:cubicBezTo>
                    <a:pt x="10" y="862"/>
                    <a:pt x="0" y="910"/>
                    <a:pt x="0" y="958"/>
                  </a:cubicBezTo>
                  <a:cubicBezTo>
                    <a:pt x="0" y="1207"/>
                    <a:pt x="201" y="1408"/>
                    <a:pt x="441" y="1408"/>
                  </a:cubicBezTo>
                  <a:cubicBezTo>
                    <a:pt x="690" y="1408"/>
                    <a:pt x="891" y="1207"/>
                    <a:pt x="891" y="958"/>
                  </a:cubicBezTo>
                  <a:cubicBezTo>
                    <a:pt x="891" y="900"/>
                    <a:pt x="882" y="843"/>
                    <a:pt x="853" y="786"/>
                  </a:cubicBezTo>
                  <a:lnTo>
                    <a:pt x="44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7"/>
            <p:cNvSpPr/>
            <p:nvPr/>
          </p:nvSpPr>
          <p:spPr>
            <a:xfrm>
              <a:off x="5914980" y="1762406"/>
              <a:ext cx="105525" cy="165982"/>
            </a:xfrm>
            <a:custGeom>
              <a:avLst/>
              <a:gdLst/>
              <a:ahLst/>
              <a:cxnLst/>
              <a:rect l="l" t="t" r="r" b="b"/>
              <a:pathLst>
                <a:path w="768" h="1208" extrusionOk="0">
                  <a:moveTo>
                    <a:pt x="384" y="0"/>
                  </a:moveTo>
                  <a:lnTo>
                    <a:pt x="39" y="671"/>
                  </a:lnTo>
                  <a:cubicBezTo>
                    <a:pt x="20" y="718"/>
                    <a:pt x="1" y="767"/>
                    <a:pt x="1" y="824"/>
                  </a:cubicBezTo>
                  <a:cubicBezTo>
                    <a:pt x="1" y="1035"/>
                    <a:pt x="173" y="1207"/>
                    <a:pt x="384" y="1207"/>
                  </a:cubicBezTo>
                  <a:cubicBezTo>
                    <a:pt x="595" y="1207"/>
                    <a:pt x="767" y="1035"/>
                    <a:pt x="767" y="824"/>
                  </a:cubicBezTo>
                  <a:cubicBezTo>
                    <a:pt x="767" y="757"/>
                    <a:pt x="748" y="699"/>
                    <a:pt x="729" y="652"/>
                  </a:cubicBezTo>
                  <a:lnTo>
                    <a:pt x="729" y="642"/>
                  </a:lnTo>
                  <a:lnTo>
                    <a:pt x="3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7"/>
            <p:cNvSpPr/>
            <p:nvPr/>
          </p:nvSpPr>
          <p:spPr>
            <a:xfrm>
              <a:off x="5911132" y="1751826"/>
              <a:ext cx="114594" cy="180409"/>
            </a:xfrm>
            <a:custGeom>
              <a:avLst/>
              <a:gdLst/>
              <a:ahLst/>
              <a:cxnLst/>
              <a:rect l="l" t="t" r="r" b="b"/>
              <a:pathLst>
                <a:path w="834" h="1313" extrusionOk="0">
                  <a:moveTo>
                    <a:pt x="412" y="144"/>
                  </a:moveTo>
                  <a:lnTo>
                    <a:pt x="709" y="709"/>
                  </a:lnTo>
                  <a:lnTo>
                    <a:pt x="728" y="738"/>
                  </a:lnTo>
                  <a:cubicBezTo>
                    <a:pt x="748" y="795"/>
                    <a:pt x="767" y="844"/>
                    <a:pt x="767" y="901"/>
                  </a:cubicBezTo>
                  <a:cubicBezTo>
                    <a:pt x="767" y="1093"/>
                    <a:pt x="604" y="1246"/>
                    <a:pt x="412" y="1246"/>
                  </a:cubicBezTo>
                  <a:cubicBezTo>
                    <a:pt x="220" y="1246"/>
                    <a:pt x="67" y="1093"/>
                    <a:pt x="67" y="901"/>
                  </a:cubicBezTo>
                  <a:cubicBezTo>
                    <a:pt x="67" y="853"/>
                    <a:pt x="77" y="805"/>
                    <a:pt x="96" y="757"/>
                  </a:cubicBezTo>
                  <a:lnTo>
                    <a:pt x="412" y="144"/>
                  </a:lnTo>
                  <a:close/>
                  <a:moveTo>
                    <a:pt x="412" y="1"/>
                  </a:moveTo>
                  <a:lnTo>
                    <a:pt x="39" y="729"/>
                  </a:lnTo>
                  <a:lnTo>
                    <a:pt x="20" y="767"/>
                  </a:lnTo>
                  <a:cubicBezTo>
                    <a:pt x="10" y="805"/>
                    <a:pt x="0" y="853"/>
                    <a:pt x="0" y="901"/>
                  </a:cubicBezTo>
                  <a:cubicBezTo>
                    <a:pt x="0" y="1131"/>
                    <a:pt x="182" y="1313"/>
                    <a:pt x="412" y="1313"/>
                  </a:cubicBezTo>
                  <a:cubicBezTo>
                    <a:pt x="642" y="1313"/>
                    <a:pt x="833" y="1131"/>
                    <a:pt x="833" y="901"/>
                  </a:cubicBezTo>
                  <a:cubicBezTo>
                    <a:pt x="833" y="844"/>
                    <a:pt x="814" y="795"/>
                    <a:pt x="795" y="738"/>
                  </a:cubicBezTo>
                  <a:lnTo>
                    <a:pt x="41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67"/>
            <p:cNvSpPr/>
            <p:nvPr/>
          </p:nvSpPr>
          <p:spPr>
            <a:xfrm>
              <a:off x="4966248" y="429969"/>
              <a:ext cx="2145824" cy="1322169"/>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67"/>
            <p:cNvSpPr/>
            <p:nvPr/>
          </p:nvSpPr>
          <p:spPr>
            <a:xfrm>
              <a:off x="4962176" y="426029"/>
              <a:ext cx="2153968" cy="1330050"/>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67"/>
            <p:cNvSpPr/>
            <p:nvPr/>
          </p:nvSpPr>
          <p:spPr>
            <a:xfrm>
              <a:off x="6525862" y="4493202"/>
              <a:ext cx="251136" cy="217778"/>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67"/>
            <p:cNvSpPr/>
            <p:nvPr/>
          </p:nvSpPr>
          <p:spPr>
            <a:xfrm>
              <a:off x="6719467" y="1591737"/>
              <a:ext cx="414007" cy="359242"/>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222552"/>
            <a:ext cx="4425126" cy="1475993"/>
          </a:xfrm>
          <a:prstGeom prst="rect">
            <a:avLst/>
          </a:prstGeom>
          <a:solidFill>
            <a:schemeClr val="bg1"/>
          </a:solidFill>
          <a:ln>
            <a:solidFill>
              <a:srgbClr val="00B050"/>
            </a:solidFill>
          </a:ln>
        </p:spPr>
        <p:txBody>
          <a:bodyPr spcFirstLastPara="1" wrap="square" lIns="91425" tIns="91425" rIns="91425" bIns="91425" anchor="t" anchorCtr="0">
            <a:noAutofit/>
          </a:bodyPr>
          <a:lstStyle/>
          <a:p>
            <a:pPr lvl="0" algn="just"/>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Thở</a:t>
            </a:r>
            <a:r>
              <a:rPr lang="vi-VN" sz="2800" dirty="0">
                <a:latin typeface="Times New Roman" panose="02020603050405020304" pitchFamily="18" charset="0"/>
                <a:ea typeface="Calibri" panose="020F0502020204030204" pitchFamily="34" charset="0"/>
                <a:cs typeface="Times New Roman" panose="02020603050405020304" pitchFamily="18" charset="0"/>
              </a:rPr>
              <a:t> (Mái lá khoan thai </a:t>
            </a:r>
            <a:r>
              <a:rPr lang="vi-VN" sz="2800" i="1" dirty="0">
                <a:latin typeface="Times New Roman" panose="02020603050405020304" pitchFamily="18" charset="0"/>
                <a:ea typeface="Calibri" panose="020F0502020204030204" pitchFamily="34" charset="0"/>
                <a:cs typeface="Times New Roman" panose="02020603050405020304" pitchFamily="18" charset="0"/>
              </a:rPr>
              <a:t>thở</a:t>
            </a:r>
            <a:r>
              <a:rPr lang="vi-VN" sz="2800" dirty="0">
                <a:latin typeface="Times New Roman" panose="02020603050405020304" pitchFamily="18" charset="0"/>
                <a:ea typeface="Calibri" panose="020F0502020204030204" pitchFamily="34" charset="0"/>
                <a:cs typeface="Times New Roman" panose="02020603050405020304" pitchFamily="18" charset="0"/>
              </a:rPr>
              <a:t> làn khói nhẹ): phả ra, tỏa ra.</a:t>
            </a:r>
            <a:endParaRPr sz="2800" b="0" dirty="0">
              <a:solidFill>
                <a:schemeClr val="tx1"/>
              </a:solidFill>
              <a:latin typeface="Times New Roman" panose="02020603050405020304" pitchFamily="18" charset="0"/>
              <a:cs typeface="Times New Roman" panose="02020603050405020304" pitchFamily="18" charset="0"/>
            </a:endParaRP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2209531"/>
            <a:ext cx="4425126" cy="2796700"/>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buClr>
                <a:srgbClr val="70312E"/>
              </a:buClr>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Thở</a:t>
            </a:r>
            <a:r>
              <a:rPr lang="vi-VN" sz="2800" dirty="0">
                <a:latin typeface="Times New Roman" panose="02020603050405020304" pitchFamily="18" charset="0"/>
                <a:ea typeface="Calibri" panose="020F0502020204030204" pitchFamily="34" charset="0"/>
                <a:cs typeface="Times New Roman" panose="02020603050405020304" pitchFamily="18" charset="0"/>
              </a:rPr>
              <a:t> (Em bé </a:t>
            </a:r>
            <a:r>
              <a:rPr lang="vi-VN" sz="2800" i="1" dirty="0">
                <a:latin typeface="Times New Roman" panose="02020603050405020304" pitchFamily="18" charset="0"/>
                <a:ea typeface="Calibri" panose="020F0502020204030204" pitchFamily="34" charset="0"/>
                <a:cs typeface="Times New Roman" panose="02020603050405020304" pitchFamily="18" charset="0"/>
              </a:rPr>
              <a:t>thở</a:t>
            </a:r>
            <a:r>
              <a:rPr lang="vi-VN" sz="2800" dirty="0">
                <a:latin typeface="Times New Roman" panose="02020603050405020304" pitchFamily="18" charset="0"/>
                <a:ea typeface="Calibri" panose="020F0502020204030204" pitchFamily="34" charset="0"/>
                <a:cs typeface="Times New Roman" panose="02020603050405020304" pitchFamily="18" charset="0"/>
              </a:rPr>
              <a:t> đều đều khi ngủ say): hoạt động của con người – hít không khí vào lồng ngực, vào cơ thể rồi đưa trở ra qua mũi, miệng.</a:t>
            </a:r>
            <a:endParaRPr lang="vi-VN" sz="2800" b="0" dirty="0">
              <a:solidFill>
                <a:srgbClr val="70312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9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80" name="Google Shape;880;p60"/>
          <p:cNvGrpSpPr/>
          <p:nvPr/>
        </p:nvGrpSpPr>
        <p:grpSpPr>
          <a:xfrm>
            <a:off x="-258685" y="498179"/>
            <a:ext cx="4038937" cy="4293384"/>
            <a:chOff x="-258685" y="498179"/>
            <a:chExt cx="4038937" cy="4293384"/>
          </a:xfrm>
        </p:grpSpPr>
        <p:sp>
          <p:nvSpPr>
            <p:cNvPr id="881" name="Google Shape;881;p60"/>
            <p:cNvSpPr/>
            <p:nvPr/>
          </p:nvSpPr>
          <p:spPr>
            <a:xfrm>
              <a:off x="2132097" y="1612169"/>
              <a:ext cx="1178176" cy="806972"/>
            </a:xfrm>
            <a:custGeom>
              <a:avLst/>
              <a:gdLst/>
              <a:ahLst/>
              <a:cxnLst/>
              <a:rect l="l" t="t" r="r" b="b"/>
              <a:pathLst>
                <a:path w="8668" h="5937" extrusionOk="0">
                  <a:moveTo>
                    <a:pt x="4275" y="1"/>
                  </a:moveTo>
                  <a:cubicBezTo>
                    <a:pt x="2191" y="1"/>
                    <a:pt x="401" y="1566"/>
                    <a:pt x="161" y="3687"/>
                  </a:cubicBezTo>
                  <a:cubicBezTo>
                    <a:pt x="0" y="5052"/>
                    <a:pt x="2898" y="5937"/>
                    <a:pt x="5303" y="5937"/>
                  </a:cubicBezTo>
                  <a:cubicBezTo>
                    <a:pt x="6914" y="5937"/>
                    <a:pt x="8304" y="5540"/>
                    <a:pt x="8408" y="4625"/>
                  </a:cubicBezTo>
                  <a:cubicBezTo>
                    <a:pt x="8667" y="2346"/>
                    <a:pt x="7029" y="296"/>
                    <a:pt x="4749" y="27"/>
                  </a:cubicBezTo>
                  <a:cubicBezTo>
                    <a:pt x="4590" y="9"/>
                    <a:pt x="4431" y="1"/>
                    <a:pt x="427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82" name="Google Shape;882;p60"/>
            <p:cNvGrpSpPr/>
            <p:nvPr/>
          </p:nvGrpSpPr>
          <p:grpSpPr>
            <a:xfrm>
              <a:off x="-258685" y="498179"/>
              <a:ext cx="4038937" cy="4293384"/>
              <a:chOff x="3088350" y="972500"/>
              <a:chExt cx="742875" cy="789675"/>
            </a:xfrm>
          </p:grpSpPr>
          <p:sp>
            <p:nvSpPr>
              <p:cNvPr id="883" name="Google Shape;883;p60"/>
              <p:cNvSpPr/>
              <p:nvPr/>
            </p:nvSpPr>
            <p:spPr>
              <a:xfrm>
                <a:off x="3619025" y="1709900"/>
                <a:ext cx="37375" cy="33475"/>
              </a:xfrm>
              <a:custGeom>
                <a:avLst/>
                <a:gdLst/>
                <a:ahLst/>
                <a:cxnLst/>
                <a:rect l="l" t="t" r="r" b="b"/>
                <a:pathLst>
                  <a:path w="1495" h="1339" extrusionOk="0">
                    <a:moveTo>
                      <a:pt x="1150" y="1"/>
                    </a:moveTo>
                    <a:cubicBezTo>
                      <a:pt x="1138" y="1"/>
                      <a:pt x="1125" y="1"/>
                      <a:pt x="1112" y="2"/>
                    </a:cubicBezTo>
                    <a:cubicBezTo>
                      <a:pt x="920" y="12"/>
                      <a:pt x="777" y="166"/>
                      <a:pt x="709" y="328"/>
                    </a:cubicBezTo>
                    <a:cubicBezTo>
                      <a:pt x="643" y="300"/>
                      <a:pt x="575" y="271"/>
                      <a:pt x="499" y="251"/>
                    </a:cubicBezTo>
                    <a:cubicBezTo>
                      <a:pt x="472" y="247"/>
                      <a:pt x="446" y="244"/>
                      <a:pt x="419" y="244"/>
                    </a:cubicBezTo>
                    <a:cubicBezTo>
                      <a:pt x="337" y="244"/>
                      <a:pt x="255" y="266"/>
                      <a:pt x="183" y="309"/>
                    </a:cubicBezTo>
                    <a:cubicBezTo>
                      <a:pt x="96" y="366"/>
                      <a:pt x="39" y="462"/>
                      <a:pt x="20" y="558"/>
                    </a:cubicBezTo>
                    <a:cubicBezTo>
                      <a:pt x="1" y="683"/>
                      <a:pt x="68" y="798"/>
                      <a:pt x="154" y="884"/>
                    </a:cubicBezTo>
                    <a:cubicBezTo>
                      <a:pt x="231" y="970"/>
                      <a:pt x="336" y="1047"/>
                      <a:pt x="441" y="1104"/>
                    </a:cubicBezTo>
                    <a:cubicBezTo>
                      <a:pt x="537" y="1162"/>
                      <a:pt x="633" y="1209"/>
                      <a:pt x="739" y="1248"/>
                    </a:cubicBezTo>
                    <a:cubicBezTo>
                      <a:pt x="796" y="1267"/>
                      <a:pt x="854" y="1286"/>
                      <a:pt x="901" y="1305"/>
                    </a:cubicBezTo>
                    <a:cubicBezTo>
                      <a:pt x="939" y="1315"/>
                      <a:pt x="968" y="1324"/>
                      <a:pt x="997" y="1334"/>
                    </a:cubicBezTo>
                    <a:cubicBezTo>
                      <a:pt x="1005" y="1337"/>
                      <a:pt x="1012" y="1338"/>
                      <a:pt x="1019" y="1338"/>
                    </a:cubicBezTo>
                    <a:cubicBezTo>
                      <a:pt x="1064" y="1338"/>
                      <a:pt x="1095" y="1291"/>
                      <a:pt x="1112" y="1258"/>
                    </a:cubicBezTo>
                    <a:cubicBezTo>
                      <a:pt x="1150" y="1209"/>
                      <a:pt x="1179" y="1152"/>
                      <a:pt x="1208" y="1104"/>
                    </a:cubicBezTo>
                    <a:cubicBezTo>
                      <a:pt x="1275" y="999"/>
                      <a:pt x="1342" y="894"/>
                      <a:pt x="1380" y="788"/>
                    </a:cubicBezTo>
                    <a:cubicBezTo>
                      <a:pt x="1428" y="673"/>
                      <a:pt x="1467" y="558"/>
                      <a:pt x="1476" y="434"/>
                    </a:cubicBezTo>
                    <a:cubicBezTo>
                      <a:pt x="1495" y="309"/>
                      <a:pt x="1486" y="185"/>
                      <a:pt x="1390" y="89"/>
                    </a:cubicBezTo>
                    <a:cubicBezTo>
                      <a:pt x="1331" y="30"/>
                      <a:pt x="1243" y="1"/>
                      <a:pt x="115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60"/>
              <p:cNvSpPr/>
              <p:nvPr/>
            </p:nvSpPr>
            <p:spPr>
              <a:xfrm>
                <a:off x="3618075" y="1708950"/>
                <a:ext cx="39075" cy="35275"/>
              </a:xfrm>
              <a:custGeom>
                <a:avLst/>
                <a:gdLst/>
                <a:ahLst/>
                <a:cxnLst/>
                <a:rect l="l" t="t" r="r" b="b"/>
                <a:pathLst>
                  <a:path w="1563" h="1411" extrusionOk="0">
                    <a:moveTo>
                      <a:pt x="1180" y="68"/>
                    </a:moveTo>
                    <a:cubicBezTo>
                      <a:pt x="1266" y="68"/>
                      <a:pt x="1348" y="104"/>
                      <a:pt x="1399" y="155"/>
                    </a:cubicBezTo>
                    <a:cubicBezTo>
                      <a:pt x="1475" y="223"/>
                      <a:pt x="1505" y="319"/>
                      <a:pt x="1485" y="472"/>
                    </a:cubicBezTo>
                    <a:cubicBezTo>
                      <a:pt x="1475" y="577"/>
                      <a:pt x="1447" y="683"/>
                      <a:pt x="1390" y="807"/>
                    </a:cubicBezTo>
                    <a:cubicBezTo>
                      <a:pt x="1351" y="912"/>
                      <a:pt x="1294" y="1008"/>
                      <a:pt x="1217" y="1123"/>
                    </a:cubicBezTo>
                    <a:lnTo>
                      <a:pt x="1131" y="1276"/>
                    </a:lnTo>
                    <a:cubicBezTo>
                      <a:pt x="1106" y="1318"/>
                      <a:pt x="1081" y="1345"/>
                      <a:pt x="1056" y="1345"/>
                    </a:cubicBezTo>
                    <a:cubicBezTo>
                      <a:pt x="1052" y="1345"/>
                      <a:pt x="1049" y="1344"/>
                      <a:pt x="1045" y="1343"/>
                    </a:cubicBezTo>
                    <a:cubicBezTo>
                      <a:pt x="1026" y="1334"/>
                      <a:pt x="1016" y="1334"/>
                      <a:pt x="997" y="1324"/>
                    </a:cubicBezTo>
                    <a:cubicBezTo>
                      <a:pt x="987" y="1324"/>
                      <a:pt x="968" y="1315"/>
                      <a:pt x="949" y="1305"/>
                    </a:cubicBezTo>
                    <a:cubicBezTo>
                      <a:pt x="911" y="1296"/>
                      <a:pt x="843" y="1276"/>
                      <a:pt x="786" y="1257"/>
                    </a:cubicBezTo>
                    <a:cubicBezTo>
                      <a:pt x="690" y="1219"/>
                      <a:pt x="585" y="1171"/>
                      <a:pt x="489" y="1113"/>
                    </a:cubicBezTo>
                    <a:cubicBezTo>
                      <a:pt x="374" y="1047"/>
                      <a:pt x="288" y="979"/>
                      <a:pt x="211" y="902"/>
                    </a:cubicBezTo>
                    <a:cubicBezTo>
                      <a:pt x="115" y="788"/>
                      <a:pt x="77" y="702"/>
                      <a:pt x="87" y="596"/>
                    </a:cubicBezTo>
                    <a:cubicBezTo>
                      <a:pt x="106" y="510"/>
                      <a:pt x="164" y="433"/>
                      <a:pt x="240" y="376"/>
                    </a:cubicBezTo>
                    <a:cubicBezTo>
                      <a:pt x="307" y="328"/>
                      <a:pt x="383" y="319"/>
                      <a:pt x="451" y="319"/>
                    </a:cubicBezTo>
                    <a:cubicBezTo>
                      <a:pt x="479" y="319"/>
                      <a:pt x="508" y="319"/>
                      <a:pt x="528" y="328"/>
                    </a:cubicBezTo>
                    <a:cubicBezTo>
                      <a:pt x="594" y="338"/>
                      <a:pt x="671" y="366"/>
                      <a:pt x="728" y="395"/>
                    </a:cubicBezTo>
                    <a:cubicBezTo>
                      <a:pt x="738" y="404"/>
                      <a:pt x="747" y="404"/>
                      <a:pt x="757" y="404"/>
                    </a:cubicBezTo>
                    <a:lnTo>
                      <a:pt x="777" y="385"/>
                    </a:lnTo>
                    <a:cubicBezTo>
                      <a:pt x="834" y="242"/>
                      <a:pt x="968" y="79"/>
                      <a:pt x="1150" y="69"/>
                    </a:cubicBezTo>
                    <a:cubicBezTo>
                      <a:pt x="1160" y="68"/>
                      <a:pt x="1170" y="68"/>
                      <a:pt x="1180" y="68"/>
                    </a:cubicBezTo>
                    <a:close/>
                    <a:moveTo>
                      <a:pt x="1181" y="1"/>
                    </a:moveTo>
                    <a:cubicBezTo>
                      <a:pt x="1171" y="1"/>
                      <a:pt x="1160" y="1"/>
                      <a:pt x="1150" y="2"/>
                    </a:cubicBezTo>
                    <a:cubicBezTo>
                      <a:pt x="949" y="21"/>
                      <a:pt x="805" y="174"/>
                      <a:pt x="728" y="328"/>
                    </a:cubicBezTo>
                    <a:cubicBezTo>
                      <a:pt x="671" y="289"/>
                      <a:pt x="604" y="270"/>
                      <a:pt x="537" y="261"/>
                    </a:cubicBezTo>
                    <a:cubicBezTo>
                      <a:pt x="507" y="256"/>
                      <a:pt x="477" y="254"/>
                      <a:pt x="448" y="254"/>
                    </a:cubicBezTo>
                    <a:cubicBezTo>
                      <a:pt x="358" y="254"/>
                      <a:pt x="274" y="277"/>
                      <a:pt x="202" y="328"/>
                    </a:cubicBezTo>
                    <a:cubicBezTo>
                      <a:pt x="106" y="385"/>
                      <a:pt x="39" y="481"/>
                      <a:pt x="29" y="587"/>
                    </a:cubicBezTo>
                    <a:cubicBezTo>
                      <a:pt x="0" y="749"/>
                      <a:pt x="96" y="864"/>
                      <a:pt x="164" y="941"/>
                    </a:cubicBezTo>
                    <a:cubicBezTo>
                      <a:pt x="240" y="1027"/>
                      <a:pt x="336" y="1094"/>
                      <a:pt x="460" y="1171"/>
                    </a:cubicBezTo>
                    <a:cubicBezTo>
                      <a:pt x="556" y="1228"/>
                      <a:pt x="662" y="1276"/>
                      <a:pt x="767" y="1315"/>
                    </a:cubicBezTo>
                    <a:cubicBezTo>
                      <a:pt x="824" y="1343"/>
                      <a:pt x="892" y="1362"/>
                      <a:pt x="930" y="1372"/>
                    </a:cubicBezTo>
                    <a:cubicBezTo>
                      <a:pt x="949" y="1372"/>
                      <a:pt x="958" y="1381"/>
                      <a:pt x="977" y="1391"/>
                    </a:cubicBezTo>
                    <a:cubicBezTo>
                      <a:pt x="987" y="1391"/>
                      <a:pt x="1006" y="1401"/>
                      <a:pt x="1026" y="1401"/>
                    </a:cubicBezTo>
                    <a:cubicBezTo>
                      <a:pt x="1035" y="1411"/>
                      <a:pt x="1045" y="1411"/>
                      <a:pt x="1054" y="1411"/>
                    </a:cubicBezTo>
                    <a:cubicBezTo>
                      <a:pt x="1121" y="1411"/>
                      <a:pt x="1160" y="1343"/>
                      <a:pt x="1179" y="1315"/>
                    </a:cubicBezTo>
                    <a:lnTo>
                      <a:pt x="1275" y="1161"/>
                    </a:lnTo>
                    <a:cubicBezTo>
                      <a:pt x="1341" y="1056"/>
                      <a:pt x="1409" y="951"/>
                      <a:pt x="1456" y="836"/>
                    </a:cubicBezTo>
                    <a:cubicBezTo>
                      <a:pt x="1505" y="702"/>
                      <a:pt x="1543" y="587"/>
                      <a:pt x="1552" y="481"/>
                    </a:cubicBezTo>
                    <a:cubicBezTo>
                      <a:pt x="1562" y="366"/>
                      <a:pt x="1562" y="213"/>
                      <a:pt x="1447" y="108"/>
                    </a:cubicBezTo>
                    <a:cubicBezTo>
                      <a:pt x="1378" y="39"/>
                      <a:pt x="1278" y="1"/>
                      <a:pt x="118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60"/>
              <p:cNvSpPr/>
              <p:nvPr/>
            </p:nvSpPr>
            <p:spPr>
              <a:xfrm>
                <a:off x="3646575" y="1713075"/>
                <a:ext cx="7200" cy="14025"/>
              </a:xfrm>
              <a:custGeom>
                <a:avLst/>
                <a:gdLst/>
                <a:ahLst/>
                <a:cxnLst/>
                <a:rect l="l" t="t" r="r" b="b"/>
                <a:pathLst>
                  <a:path w="288" h="561" extrusionOk="0">
                    <a:moveTo>
                      <a:pt x="94" y="0"/>
                    </a:moveTo>
                    <a:cubicBezTo>
                      <a:pt x="58" y="0"/>
                      <a:pt x="28" y="22"/>
                      <a:pt x="20" y="58"/>
                    </a:cubicBezTo>
                    <a:cubicBezTo>
                      <a:pt x="1" y="115"/>
                      <a:pt x="86" y="173"/>
                      <a:pt x="116" y="288"/>
                    </a:cubicBezTo>
                    <a:cubicBezTo>
                      <a:pt x="135" y="335"/>
                      <a:pt x="135" y="393"/>
                      <a:pt x="135" y="498"/>
                    </a:cubicBezTo>
                    <a:cubicBezTo>
                      <a:pt x="129" y="538"/>
                      <a:pt x="147" y="561"/>
                      <a:pt x="168" y="561"/>
                    </a:cubicBezTo>
                    <a:cubicBezTo>
                      <a:pt x="183" y="561"/>
                      <a:pt x="200" y="550"/>
                      <a:pt x="211" y="527"/>
                    </a:cubicBezTo>
                    <a:cubicBezTo>
                      <a:pt x="250" y="441"/>
                      <a:pt x="288" y="307"/>
                      <a:pt x="250" y="173"/>
                    </a:cubicBezTo>
                    <a:cubicBezTo>
                      <a:pt x="216" y="48"/>
                      <a:pt x="148" y="0"/>
                      <a:pt x="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60"/>
              <p:cNvSpPr/>
              <p:nvPr/>
            </p:nvSpPr>
            <p:spPr>
              <a:xfrm>
                <a:off x="3646325" y="1729550"/>
                <a:ext cx="3325" cy="2775"/>
              </a:xfrm>
              <a:custGeom>
                <a:avLst/>
                <a:gdLst/>
                <a:ahLst/>
                <a:cxnLst/>
                <a:rect l="l" t="t" r="r" b="b"/>
                <a:pathLst>
                  <a:path w="133" h="111" extrusionOk="0">
                    <a:moveTo>
                      <a:pt x="82" y="0"/>
                    </a:moveTo>
                    <a:cubicBezTo>
                      <a:pt x="74" y="0"/>
                      <a:pt x="66" y="4"/>
                      <a:pt x="58" y="12"/>
                    </a:cubicBezTo>
                    <a:cubicBezTo>
                      <a:pt x="58" y="12"/>
                      <a:pt x="1" y="50"/>
                      <a:pt x="39" y="88"/>
                    </a:cubicBezTo>
                    <a:cubicBezTo>
                      <a:pt x="52" y="105"/>
                      <a:pt x="66" y="111"/>
                      <a:pt x="79" y="111"/>
                    </a:cubicBezTo>
                    <a:cubicBezTo>
                      <a:pt x="105" y="111"/>
                      <a:pt x="126" y="88"/>
                      <a:pt x="126" y="69"/>
                    </a:cubicBezTo>
                    <a:cubicBezTo>
                      <a:pt x="133" y="46"/>
                      <a:pt x="111" y="0"/>
                      <a:pt x="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60"/>
              <p:cNvSpPr/>
              <p:nvPr/>
            </p:nvSpPr>
            <p:spPr>
              <a:xfrm>
                <a:off x="3234900" y="1736525"/>
                <a:ext cx="29025" cy="24725"/>
              </a:xfrm>
              <a:custGeom>
                <a:avLst/>
                <a:gdLst/>
                <a:ahLst/>
                <a:cxnLst/>
                <a:rect l="l" t="t" r="r" b="b"/>
                <a:pathLst>
                  <a:path w="1161" h="989" extrusionOk="0">
                    <a:moveTo>
                      <a:pt x="881" y="0"/>
                    </a:moveTo>
                    <a:cubicBezTo>
                      <a:pt x="737" y="0"/>
                      <a:pt x="621" y="102"/>
                      <a:pt x="566" y="212"/>
                    </a:cubicBezTo>
                    <a:cubicBezTo>
                      <a:pt x="518" y="173"/>
                      <a:pt x="470" y="144"/>
                      <a:pt x="413" y="135"/>
                    </a:cubicBezTo>
                    <a:cubicBezTo>
                      <a:pt x="377" y="122"/>
                      <a:pt x="339" y="114"/>
                      <a:pt x="301" y="114"/>
                    </a:cubicBezTo>
                    <a:cubicBezTo>
                      <a:pt x="258" y="114"/>
                      <a:pt x="214" y="124"/>
                      <a:pt x="173" y="144"/>
                    </a:cubicBezTo>
                    <a:cubicBezTo>
                      <a:pt x="106" y="183"/>
                      <a:pt x="49" y="240"/>
                      <a:pt x="30" y="308"/>
                    </a:cubicBezTo>
                    <a:cubicBezTo>
                      <a:pt x="1" y="403"/>
                      <a:pt x="39" y="489"/>
                      <a:pt x="97" y="566"/>
                    </a:cubicBezTo>
                    <a:cubicBezTo>
                      <a:pt x="154" y="642"/>
                      <a:pt x="221" y="700"/>
                      <a:pt x="288" y="757"/>
                    </a:cubicBezTo>
                    <a:cubicBezTo>
                      <a:pt x="356" y="815"/>
                      <a:pt x="422" y="853"/>
                      <a:pt x="499" y="891"/>
                    </a:cubicBezTo>
                    <a:cubicBezTo>
                      <a:pt x="537" y="921"/>
                      <a:pt x="575" y="930"/>
                      <a:pt x="624" y="949"/>
                    </a:cubicBezTo>
                    <a:cubicBezTo>
                      <a:pt x="643" y="959"/>
                      <a:pt x="662" y="978"/>
                      <a:pt x="681" y="987"/>
                    </a:cubicBezTo>
                    <a:cubicBezTo>
                      <a:pt x="687" y="988"/>
                      <a:pt x="692" y="989"/>
                      <a:pt x="697" y="989"/>
                    </a:cubicBezTo>
                    <a:cubicBezTo>
                      <a:pt x="735" y="989"/>
                      <a:pt x="760" y="957"/>
                      <a:pt x="777" y="940"/>
                    </a:cubicBezTo>
                    <a:cubicBezTo>
                      <a:pt x="805" y="901"/>
                      <a:pt x="834" y="872"/>
                      <a:pt x="863" y="834"/>
                    </a:cubicBezTo>
                    <a:cubicBezTo>
                      <a:pt x="920" y="767"/>
                      <a:pt x="978" y="691"/>
                      <a:pt x="1026" y="614"/>
                    </a:cubicBezTo>
                    <a:cubicBezTo>
                      <a:pt x="1074" y="527"/>
                      <a:pt x="1112" y="451"/>
                      <a:pt x="1131" y="355"/>
                    </a:cubicBezTo>
                    <a:cubicBezTo>
                      <a:pt x="1150" y="269"/>
                      <a:pt x="1160" y="173"/>
                      <a:pt x="1093" y="97"/>
                    </a:cubicBezTo>
                    <a:cubicBezTo>
                      <a:pt x="1045" y="39"/>
                      <a:pt x="978" y="1"/>
                      <a:pt x="901" y="1"/>
                    </a:cubicBezTo>
                    <a:cubicBezTo>
                      <a:pt x="894" y="1"/>
                      <a:pt x="888" y="0"/>
                      <a:pt x="881"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60"/>
              <p:cNvSpPr/>
              <p:nvPr/>
            </p:nvSpPr>
            <p:spPr>
              <a:xfrm>
                <a:off x="3233950" y="1735575"/>
                <a:ext cx="30925" cy="26600"/>
              </a:xfrm>
              <a:custGeom>
                <a:avLst/>
                <a:gdLst/>
                <a:ahLst/>
                <a:cxnLst/>
                <a:rect l="l" t="t" r="r" b="b"/>
                <a:pathLst>
                  <a:path w="1237" h="1064" extrusionOk="0">
                    <a:moveTo>
                      <a:pt x="930" y="67"/>
                    </a:moveTo>
                    <a:cubicBezTo>
                      <a:pt x="1007" y="77"/>
                      <a:pt x="1064" y="106"/>
                      <a:pt x="1102" y="154"/>
                    </a:cubicBezTo>
                    <a:cubicBezTo>
                      <a:pt x="1150" y="211"/>
                      <a:pt x="1160" y="288"/>
                      <a:pt x="1131" y="393"/>
                    </a:cubicBezTo>
                    <a:cubicBezTo>
                      <a:pt x="1122" y="460"/>
                      <a:pt x="1083" y="546"/>
                      <a:pt x="1035" y="633"/>
                    </a:cubicBezTo>
                    <a:cubicBezTo>
                      <a:pt x="997" y="710"/>
                      <a:pt x="939" y="776"/>
                      <a:pt x="872" y="853"/>
                    </a:cubicBezTo>
                    <a:lnTo>
                      <a:pt x="796" y="949"/>
                    </a:lnTo>
                    <a:cubicBezTo>
                      <a:pt x="767" y="987"/>
                      <a:pt x="748" y="997"/>
                      <a:pt x="738" y="997"/>
                    </a:cubicBezTo>
                    <a:cubicBezTo>
                      <a:pt x="728" y="987"/>
                      <a:pt x="709" y="978"/>
                      <a:pt x="700" y="978"/>
                    </a:cubicBezTo>
                    <a:cubicBezTo>
                      <a:pt x="690" y="968"/>
                      <a:pt x="681" y="968"/>
                      <a:pt x="671" y="959"/>
                    </a:cubicBezTo>
                    <a:lnTo>
                      <a:pt x="556" y="901"/>
                    </a:lnTo>
                    <a:cubicBezTo>
                      <a:pt x="479" y="863"/>
                      <a:pt x="413" y="824"/>
                      <a:pt x="345" y="776"/>
                    </a:cubicBezTo>
                    <a:cubicBezTo>
                      <a:pt x="269" y="710"/>
                      <a:pt x="211" y="652"/>
                      <a:pt x="164" y="585"/>
                    </a:cubicBezTo>
                    <a:cubicBezTo>
                      <a:pt x="96" y="499"/>
                      <a:pt x="77" y="431"/>
                      <a:pt x="96" y="355"/>
                    </a:cubicBezTo>
                    <a:cubicBezTo>
                      <a:pt x="115" y="297"/>
                      <a:pt x="164" y="240"/>
                      <a:pt x="230" y="211"/>
                    </a:cubicBezTo>
                    <a:cubicBezTo>
                      <a:pt x="269" y="192"/>
                      <a:pt x="307" y="182"/>
                      <a:pt x="345" y="182"/>
                    </a:cubicBezTo>
                    <a:cubicBezTo>
                      <a:pt x="384" y="182"/>
                      <a:pt x="413" y="192"/>
                      <a:pt x="441" y="201"/>
                    </a:cubicBezTo>
                    <a:cubicBezTo>
                      <a:pt x="489" y="221"/>
                      <a:pt x="537" y="240"/>
                      <a:pt x="585" y="269"/>
                    </a:cubicBezTo>
                    <a:cubicBezTo>
                      <a:pt x="585" y="278"/>
                      <a:pt x="594" y="278"/>
                      <a:pt x="604" y="278"/>
                    </a:cubicBezTo>
                    <a:cubicBezTo>
                      <a:pt x="613" y="278"/>
                      <a:pt x="623" y="269"/>
                      <a:pt x="633" y="259"/>
                    </a:cubicBezTo>
                    <a:cubicBezTo>
                      <a:pt x="690" y="163"/>
                      <a:pt x="796" y="67"/>
                      <a:pt x="930" y="67"/>
                    </a:cubicBezTo>
                    <a:close/>
                    <a:moveTo>
                      <a:pt x="919" y="0"/>
                    </a:moveTo>
                    <a:cubicBezTo>
                      <a:pt x="775" y="0"/>
                      <a:pt x="659" y="101"/>
                      <a:pt x="594" y="201"/>
                    </a:cubicBezTo>
                    <a:cubicBezTo>
                      <a:pt x="547" y="173"/>
                      <a:pt x="508" y="154"/>
                      <a:pt x="460" y="135"/>
                    </a:cubicBezTo>
                    <a:cubicBezTo>
                      <a:pt x="422" y="123"/>
                      <a:pt x="386" y="118"/>
                      <a:pt x="351" y="118"/>
                    </a:cubicBezTo>
                    <a:cubicBezTo>
                      <a:pt x="297" y="118"/>
                      <a:pt x="244" y="131"/>
                      <a:pt x="192" y="154"/>
                    </a:cubicBezTo>
                    <a:cubicBezTo>
                      <a:pt x="115" y="192"/>
                      <a:pt x="58" y="259"/>
                      <a:pt x="39" y="336"/>
                    </a:cubicBezTo>
                    <a:cubicBezTo>
                      <a:pt x="0" y="460"/>
                      <a:pt x="58" y="556"/>
                      <a:pt x="106" y="623"/>
                    </a:cubicBezTo>
                    <a:cubicBezTo>
                      <a:pt x="154" y="690"/>
                      <a:pt x="221" y="757"/>
                      <a:pt x="307" y="824"/>
                    </a:cubicBezTo>
                    <a:cubicBezTo>
                      <a:pt x="374" y="872"/>
                      <a:pt x="451" y="920"/>
                      <a:pt x="528" y="959"/>
                    </a:cubicBezTo>
                    <a:cubicBezTo>
                      <a:pt x="566" y="987"/>
                      <a:pt x="604" y="1006"/>
                      <a:pt x="643" y="1016"/>
                    </a:cubicBezTo>
                    <a:cubicBezTo>
                      <a:pt x="652" y="1025"/>
                      <a:pt x="662" y="1025"/>
                      <a:pt x="671" y="1035"/>
                    </a:cubicBezTo>
                    <a:cubicBezTo>
                      <a:pt x="681" y="1044"/>
                      <a:pt x="700" y="1044"/>
                      <a:pt x="709" y="1054"/>
                    </a:cubicBezTo>
                    <a:cubicBezTo>
                      <a:pt x="719" y="1054"/>
                      <a:pt x="728" y="1064"/>
                      <a:pt x="748" y="1064"/>
                    </a:cubicBezTo>
                    <a:cubicBezTo>
                      <a:pt x="796" y="1064"/>
                      <a:pt x="824" y="1016"/>
                      <a:pt x="843" y="997"/>
                    </a:cubicBezTo>
                    <a:lnTo>
                      <a:pt x="930" y="891"/>
                    </a:lnTo>
                    <a:cubicBezTo>
                      <a:pt x="997" y="815"/>
                      <a:pt x="1045" y="738"/>
                      <a:pt x="1092" y="661"/>
                    </a:cubicBezTo>
                    <a:cubicBezTo>
                      <a:pt x="1150" y="575"/>
                      <a:pt x="1179" y="489"/>
                      <a:pt x="1198" y="403"/>
                    </a:cubicBezTo>
                    <a:cubicBezTo>
                      <a:pt x="1217" y="326"/>
                      <a:pt x="1236" y="211"/>
                      <a:pt x="1160" y="116"/>
                    </a:cubicBezTo>
                    <a:cubicBezTo>
                      <a:pt x="1102" y="48"/>
                      <a:pt x="1026" y="10"/>
                      <a:pt x="939" y="1"/>
                    </a:cubicBezTo>
                    <a:cubicBezTo>
                      <a:pt x="932" y="0"/>
                      <a:pt x="926" y="0"/>
                      <a:pt x="91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60"/>
              <p:cNvSpPr/>
              <p:nvPr/>
            </p:nvSpPr>
            <p:spPr>
              <a:xfrm>
                <a:off x="3256450" y="1739100"/>
                <a:ext cx="5075" cy="10650"/>
              </a:xfrm>
              <a:custGeom>
                <a:avLst/>
                <a:gdLst/>
                <a:ahLst/>
                <a:cxnLst/>
                <a:rect l="l" t="t" r="r" b="b"/>
                <a:pathLst>
                  <a:path w="203" h="426" extrusionOk="0">
                    <a:moveTo>
                      <a:pt x="74" y="0"/>
                    </a:moveTo>
                    <a:cubicBezTo>
                      <a:pt x="51" y="0"/>
                      <a:pt x="30" y="12"/>
                      <a:pt x="20" y="32"/>
                    </a:cubicBezTo>
                    <a:cubicBezTo>
                      <a:pt x="1" y="70"/>
                      <a:pt x="68" y="128"/>
                      <a:pt x="77" y="214"/>
                    </a:cubicBezTo>
                    <a:cubicBezTo>
                      <a:pt x="77" y="252"/>
                      <a:pt x="77" y="300"/>
                      <a:pt x="68" y="377"/>
                    </a:cubicBezTo>
                    <a:cubicBezTo>
                      <a:pt x="62" y="407"/>
                      <a:pt x="75" y="426"/>
                      <a:pt x="93" y="426"/>
                    </a:cubicBezTo>
                    <a:cubicBezTo>
                      <a:pt x="103" y="426"/>
                      <a:pt x="115" y="419"/>
                      <a:pt x="126" y="405"/>
                    </a:cubicBezTo>
                    <a:cubicBezTo>
                      <a:pt x="164" y="339"/>
                      <a:pt x="202" y="243"/>
                      <a:pt x="183" y="147"/>
                    </a:cubicBezTo>
                    <a:cubicBezTo>
                      <a:pt x="171" y="41"/>
                      <a:pt x="118" y="0"/>
                      <a:pt x="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60"/>
              <p:cNvSpPr/>
              <p:nvPr/>
            </p:nvSpPr>
            <p:spPr>
              <a:xfrm>
                <a:off x="3255025" y="1751275"/>
                <a:ext cx="2425" cy="2125"/>
              </a:xfrm>
              <a:custGeom>
                <a:avLst/>
                <a:gdLst/>
                <a:ahLst/>
                <a:cxnLst/>
                <a:rect l="l" t="t" r="r" b="b"/>
                <a:pathLst>
                  <a:path w="97" h="85" extrusionOk="0">
                    <a:moveTo>
                      <a:pt x="62" y="0"/>
                    </a:moveTo>
                    <a:cubicBezTo>
                      <a:pt x="57" y="0"/>
                      <a:pt x="53" y="2"/>
                      <a:pt x="49" y="5"/>
                    </a:cubicBezTo>
                    <a:cubicBezTo>
                      <a:pt x="49" y="5"/>
                      <a:pt x="0" y="33"/>
                      <a:pt x="20" y="62"/>
                    </a:cubicBezTo>
                    <a:cubicBezTo>
                      <a:pt x="32" y="79"/>
                      <a:pt x="46" y="85"/>
                      <a:pt x="58" y="85"/>
                    </a:cubicBezTo>
                    <a:cubicBezTo>
                      <a:pt x="76" y="85"/>
                      <a:pt x="91" y="73"/>
                      <a:pt x="96" y="62"/>
                    </a:cubicBezTo>
                    <a:cubicBezTo>
                      <a:pt x="96" y="38"/>
                      <a:pt x="83" y="0"/>
                      <a:pt x="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60"/>
              <p:cNvSpPr/>
              <p:nvPr/>
            </p:nvSpPr>
            <p:spPr>
              <a:xfrm>
                <a:off x="3572100" y="1086825"/>
                <a:ext cx="119525" cy="119525"/>
              </a:xfrm>
              <a:custGeom>
                <a:avLst/>
                <a:gdLst/>
                <a:ahLst/>
                <a:cxnLst/>
                <a:rect l="l" t="t" r="r" b="b"/>
                <a:pathLst>
                  <a:path w="4781" h="4781" extrusionOk="0">
                    <a:moveTo>
                      <a:pt x="2395" y="0"/>
                    </a:moveTo>
                    <a:cubicBezTo>
                      <a:pt x="1073" y="0"/>
                      <a:pt x="0" y="1073"/>
                      <a:pt x="0" y="2395"/>
                    </a:cubicBezTo>
                    <a:cubicBezTo>
                      <a:pt x="0" y="3708"/>
                      <a:pt x="1073" y="4781"/>
                      <a:pt x="2395" y="4781"/>
                    </a:cubicBezTo>
                    <a:cubicBezTo>
                      <a:pt x="3708" y="4781"/>
                      <a:pt x="4780" y="3708"/>
                      <a:pt x="4780" y="2395"/>
                    </a:cubicBezTo>
                    <a:cubicBezTo>
                      <a:pt x="4780" y="1073"/>
                      <a:pt x="3708" y="0"/>
                      <a:pt x="2395"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60"/>
              <p:cNvSpPr/>
              <p:nvPr/>
            </p:nvSpPr>
            <p:spPr>
              <a:xfrm>
                <a:off x="3571375" y="1086125"/>
                <a:ext cx="120950" cy="120950"/>
              </a:xfrm>
              <a:custGeom>
                <a:avLst/>
                <a:gdLst/>
                <a:ahLst/>
                <a:cxnLst/>
                <a:rect l="l" t="t" r="r" b="b"/>
                <a:pathLst>
                  <a:path w="4838" h="4838" extrusionOk="0">
                    <a:moveTo>
                      <a:pt x="2424" y="67"/>
                    </a:moveTo>
                    <a:cubicBezTo>
                      <a:pt x="3717" y="67"/>
                      <a:pt x="4780" y="1120"/>
                      <a:pt x="4780" y="2423"/>
                    </a:cubicBezTo>
                    <a:cubicBezTo>
                      <a:pt x="4780" y="3717"/>
                      <a:pt x="3717" y="4770"/>
                      <a:pt x="2424" y="4770"/>
                    </a:cubicBezTo>
                    <a:cubicBezTo>
                      <a:pt x="1121" y="4770"/>
                      <a:pt x="67" y="3717"/>
                      <a:pt x="67" y="2423"/>
                    </a:cubicBezTo>
                    <a:cubicBezTo>
                      <a:pt x="67" y="1120"/>
                      <a:pt x="1121" y="67"/>
                      <a:pt x="2424" y="67"/>
                    </a:cubicBezTo>
                    <a:close/>
                    <a:moveTo>
                      <a:pt x="2424" y="0"/>
                    </a:moveTo>
                    <a:cubicBezTo>
                      <a:pt x="1083" y="0"/>
                      <a:pt x="1" y="1082"/>
                      <a:pt x="1" y="2423"/>
                    </a:cubicBezTo>
                    <a:cubicBezTo>
                      <a:pt x="1" y="3755"/>
                      <a:pt x="1083" y="4837"/>
                      <a:pt x="2424" y="4837"/>
                    </a:cubicBezTo>
                    <a:cubicBezTo>
                      <a:pt x="3756" y="4837"/>
                      <a:pt x="4838" y="3755"/>
                      <a:pt x="4838" y="2423"/>
                    </a:cubicBezTo>
                    <a:cubicBezTo>
                      <a:pt x="4838" y="1082"/>
                      <a:pt x="3756" y="0"/>
                      <a:pt x="242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60"/>
              <p:cNvSpPr/>
              <p:nvPr/>
            </p:nvSpPr>
            <p:spPr>
              <a:xfrm>
                <a:off x="3604175" y="1125150"/>
                <a:ext cx="12950" cy="9375"/>
              </a:xfrm>
              <a:custGeom>
                <a:avLst/>
                <a:gdLst/>
                <a:ahLst/>
                <a:cxnLst/>
                <a:rect l="l" t="t" r="r" b="b"/>
                <a:pathLst>
                  <a:path w="518" h="375" extrusionOk="0">
                    <a:moveTo>
                      <a:pt x="260" y="0"/>
                    </a:moveTo>
                    <a:cubicBezTo>
                      <a:pt x="116" y="0"/>
                      <a:pt x="1" y="87"/>
                      <a:pt x="1" y="192"/>
                    </a:cubicBezTo>
                    <a:cubicBezTo>
                      <a:pt x="1" y="287"/>
                      <a:pt x="116" y="374"/>
                      <a:pt x="260" y="374"/>
                    </a:cubicBezTo>
                    <a:cubicBezTo>
                      <a:pt x="403" y="374"/>
                      <a:pt x="518" y="287"/>
                      <a:pt x="518" y="192"/>
                    </a:cubicBezTo>
                    <a:cubicBezTo>
                      <a:pt x="518" y="87"/>
                      <a:pt x="403" y="0"/>
                      <a:pt x="260"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60"/>
              <p:cNvSpPr/>
              <p:nvPr/>
            </p:nvSpPr>
            <p:spPr>
              <a:xfrm>
                <a:off x="3647275" y="1125150"/>
                <a:ext cx="12750" cy="9375"/>
              </a:xfrm>
              <a:custGeom>
                <a:avLst/>
                <a:gdLst/>
                <a:ahLst/>
                <a:cxnLst/>
                <a:rect l="l" t="t" r="r" b="b"/>
                <a:pathLst>
                  <a:path w="510" h="375" extrusionOk="0">
                    <a:moveTo>
                      <a:pt x="260" y="0"/>
                    </a:moveTo>
                    <a:cubicBezTo>
                      <a:pt x="116" y="0"/>
                      <a:pt x="1" y="87"/>
                      <a:pt x="1" y="192"/>
                    </a:cubicBezTo>
                    <a:cubicBezTo>
                      <a:pt x="1" y="287"/>
                      <a:pt x="116" y="374"/>
                      <a:pt x="260" y="374"/>
                    </a:cubicBezTo>
                    <a:cubicBezTo>
                      <a:pt x="394" y="374"/>
                      <a:pt x="509" y="287"/>
                      <a:pt x="509" y="192"/>
                    </a:cubicBezTo>
                    <a:cubicBezTo>
                      <a:pt x="509" y="87"/>
                      <a:pt x="394" y="0"/>
                      <a:pt x="260"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60"/>
              <p:cNvSpPr/>
              <p:nvPr/>
            </p:nvSpPr>
            <p:spPr>
              <a:xfrm>
                <a:off x="3609700" y="1113000"/>
                <a:ext cx="13675" cy="6675"/>
              </a:xfrm>
              <a:custGeom>
                <a:avLst/>
                <a:gdLst/>
                <a:ahLst/>
                <a:cxnLst/>
                <a:rect l="l" t="t" r="r" b="b"/>
                <a:pathLst>
                  <a:path w="547" h="267" extrusionOk="0">
                    <a:moveTo>
                      <a:pt x="260" y="0"/>
                    </a:moveTo>
                    <a:cubicBezTo>
                      <a:pt x="240" y="0"/>
                      <a:pt x="220" y="3"/>
                      <a:pt x="201" y="7"/>
                    </a:cubicBezTo>
                    <a:cubicBezTo>
                      <a:pt x="86" y="26"/>
                      <a:pt x="0" y="132"/>
                      <a:pt x="0" y="266"/>
                    </a:cubicBezTo>
                    <a:lnTo>
                      <a:pt x="67" y="266"/>
                    </a:lnTo>
                    <a:cubicBezTo>
                      <a:pt x="67" y="141"/>
                      <a:pt x="144" y="84"/>
                      <a:pt x="220" y="65"/>
                    </a:cubicBezTo>
                    <a:cubicBezTo>
                      <a:pt x="228" y="64"/>
                      <a:pt x="237" y="63"/>
                      <a:pt x="245" y="63"/>
                    </a:cubicBezTo>
                    <a:cubicBezTo>
                      <a:pt x="328" y="63"/>
                      <a:pt x="428" y="106"/>
                      <a:pt x="489" y="228"/>
                    </a:cubicBezTo>
                    <a:lnTo>
                      <a:pt x="546" y="199"/>
                    </a:lnTo>
                    <a:cubicBezTo>
                      <a:pt x="482" y="63"/>
                      <a:pt x="364" y="0"/>
                      <a:pt x="26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60"/>
              <p:cNvSpPr/>
              <p:nvPr/>
            </p:nvSpPr>
            <p:spPr>
              <a:xfrm>
                <a:off x="3641050" y="1113000"/>
                <a:ext cx="13700" cy="6675"/>
              </a:xfrm>
              <a:custGeom>
                <a:avLst/>
                <a:gdLst/>
                <a:ahLst/>
                <a:cxnLst/>
                <a:rect l="l" t="t" r="r" b="b"/>
                <a:pathLst>
                  <a:path w="548" h="267" extrusionOk="0">
                    <a:moveTo>
                      <a:pt x="279" y="0"/>
                    </a:moveTo>
                    <a:cubicBezTo>
                      <a:pt x="177" y="0"/>
                      <a:pt x="65" y="63"/>
                      <a:pt x="1" y="199"/>
                    </a:cubicBezTo>
                    <a:lnTo>
                      <a:pt x="58" y="228"/>
                    </a:lnTo>
                    <a:cubicBezTo>
                      <a:pt x="111" y="106"/>
                      <a:pt x="218" y="63"/>
                      <a:pt x="302" y="63"/>
                    </a:cubicBezTo>
                    <a:cubicBezTo>
                      <a:pt x="310" y="63"/>
                      <a:pt x="319" y="64"/>
                      <a:pt x="327" y="65"/>
                    </a:cubicBezTo>
                    <a:cubicBezTo>
                      <a:pt x="403" y="84"/>
                      <a:pt x="480" y="141"/>
                      <a:pt x="480" y="266"/>
                    </a:cubicBezTo>
                    <a:lnTo>
                      <a:pt x="547" y="266"/>
                    </a:lnTo>
                    <a:cubicBezTo>
                      <a:pt x="537" y="132"/>
                      <a:pt x="461" y="26"/>
                      <a:pt x="337" y="7"/>
                    </a:cubicBezTo>
                    <a:cubicBezTo>
                      <a:pt x="318" y="3"/>
                      <a:pt x="298" y="0"/>
                      <a:pt x="27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60"/>
              <p:cNvSpPr/>
              <p:nvPr/>
            </p:nvSpPr>
            <p:spPr>
              <a:xfrm>
                <a:off x="3627175" y="1136400"/>
                <a:ext cx="9850" cy="3850"/>
              </a:xfrm>
              <a:custGeom>
                <a:avLst/>
                <a:gdLst/>
                <a:ahLst/>
                <a:cxnLst/>
                <a:rect l="l" t="t" r="r" b="b"/>
                <a:pathLst>
                  <a:path w="394" h="154" extrusionOk="0">
                    <a:moveTo>
                      <a:pt x="68" y="1"/>
                    </a:moveTo>
                    <a:lnTo>
                      <a:pt x="0" y="20"/>
                    </a:lnTo>
                    <a:cubicBezTo>
                      <a:pt x="19" y="67"/>
                      <a:pt x="77" y="154"/>
                      <a:pt x="202" y="154"/>
                    </a:cubicBezTo>
                    <a:cubicBezTo>
                      <a:pt x="326" y="154"/>
                      <a:pt x="383" y="67"/>
                      <a:pt x="393" y="20"/>
                    </a:cubicBezTo>
                    <a:lnTo>
                      <a:pt x="336" y="1"/>
                    </a:lnTo>
                    <a:cubicBezTo>
                      <a:pt x="336" y="1"/>
                      <a:pt x="307" y="96"/>
                      <a:pt x="202" y="96"/>
                    </a:cubicBezTo>
                    <a:cubicBezTo>
                      <a:pt x="96" y="96"/>
                      <a:pt x="68" y="1"/>
                      <a:pt x="68"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60"/>
              <p:cNvSpPr/>
              <p:nvPr/>
            </p:nvSpPr>
            <p:spPr>
              <a:xfrm>
                <a:off x="3345800" y="1135275"/>
                <a:ext cx="484725" cy="270975"/>
              </a:xfrm>
              <a:custGeom>
                <a:avLst/>
                <a:gdLst/>
                <a:ahLst/>
                <a:cxnLst/>
                <a:rect l="l" t="t" r="r" b="b"/>
                <a:pathLst>
                  <a:path w="19389" h="10839" extrusionOk="0">
                    <a:moveTo>
                      <a:pt x="7395" y="1"/>
                    </a:moveTo>
                    <a:cubicBezTo>
                      <a:pt x="7319" y="1"/>
                      <a:pt x="7242" y="3"/>
                      <a:pt x="7165" y="7"/>
                    </a:cubicBezTo>
                    <a:cubicBezTo>
                      <a:pt x="5335" y="103"/>
                      <a:pt x="3879" y="1463"/>
                      <a:pt x="3583" y="3188"/>
                    </a:cubicBezTo>
                    <a:cubicBezTo>
                      <a:pt x="3554" y="3188"/>
                      <a:pt x="3515" y="3188"/>
                      <a:pt x="3487" y="3197"/>
                    </a:cubicBezTo>
                    <a:cubicBezTo>
                      <a:pt x="1514" y="3303"/>
                      <a:pt x="0" y="4989"/>
                      <a:pt x="115" y="6962"/>
                    </a:cubicBezTo>
                    <a:cubicBezTo>
                      <a:pt x="134" y="7364"/>
                      <a:pt x="220" y="7747"/>
                      <a:pt x="364" y="8092"/>
                    </a:cubicBezTo>
                    <a:cubicBezTo>
                      <a:pt x="896" y="9422"/>
                      <a:pt x="2192" y="10339"/>
                      <a:pt x="3681" y="10339"/>
                    </a:cubicBezTo>
                    <a:cubicBezTo>
                      <a:pt x="3747" y="10339"/>
                      <a:pt x="3813" y="10337"/>
                      <a:pt x="3879" y="10334"/>
                    </a:cubicBezTo>
                    <a:cubicBezTo>
                      <a:pt x="4339" y="10305"/>
                      <a:pt x="4780" y="10200"/>
                      <a:pt x="5173" y="10017"/>
                    </a:cubicBezTo>
                    <a:cubicBezTo>
                      <a:pt x="5827" y="10529"/>
                      <a:pt x="6651" y="10838"/>
                      <a:pt x="7541" y="10838"/>
                    </a:cubicBezTo>
                    <a:cubicBezTo>
                      <a:pt x="7617" y="10838"/>
                      <a:pt x="7692" y="10836"/>
                      <a:pt x="7769" y="10832"/>
                    </a:cubicBezTo>
                    <a:cubicBezTo>
                      <a:pt x="8746" y="10784"/>
                      <a:pt x="9618" y="10362"/>
                      <a:pt x="10269" y="9730"/>
                    </a:cubicBezTo>
                    <a:cubicBezTo>
                      <a:pt x="10885" y="10038"/>
                      <a:pt x="11586" y="10216"/>
                      <a:pt x="12323" y="10216"/>
                    </a:cubicBezTo>
                    <a:cubicBezTo>
                      <a:pt x="12410" y="10216"/>
                      <a:pt x="12499" y="10214"/>
                      <a:pt x="12587" y="10209"/>
                    </a:cubicBezTo>
                    <a:cubicBezTo>
                      <a:pt x="13718" y="10142"/>
                      <a:pt x="14733" y="9672"/>
                      <a:pt x="15499" y="8944"/>
                    </a:cubicBezTo>
                    <a:cubicBezTo>
                      <a:pt x="15846" y="9114"/>
                      <a:pt x="16239" y="9208"/>
                      <a:pt x="16649" y="9208"/>
                    </a:cubicBezTo>
                    <a:cubicBezTo>
                      <a:pt x="16703" y="9208"/>
                      <a:pt x="16757" y="9207"/>
                      <a:pt x="16811" y="9203"/>
                    </a:cubicBezTo>
                    <a:cubicBezTo>
                      <a:pt x="17558" y="9165"/>
                      <a:pt x="18220" y="8820"/>
                      <a:pt x="18680" y="8303"/>
                    </a:cubicBezTo>
                    <a:cubicBezTo>
                      <a:pt x="19129" y="7786"/>
                      <a:pt x="19388" y="7105"/>
                      <a:pt x="19350" y="6368"/>
                    </a:cubicBezTo>
                    <a:cubicBezTo>
                      <a:pt x="19266" y="4938"/>
                      <a:pt x="18078" y="3827"/>
                      <a:pt x="16668" y="3827"/>
                    </a:cubicBezTo>
                    <a:cubicBezTo>
                      <a:pt x="16633" y="3827"/>
                      <a:pt x="16598" y="3828"/>
                      <a:pt x="16562" y="3829"/>
                    </a:cubicBezTo>
                    <a:cubicBezTo>
                      <a:pt x="15858" y="2165"/>
                      <a:pt x="14220" y="1024"/>
                      <a:pt x="12339" y="1024"/>
                    </a:cubicBezTo>
                    <a:cubicBezTo>
                      <a:pt x="12250" y="1024"/>
                      <a:pt x="12160" y="1027"/>
                      <a:pt x="12070" y="1032"/>
                    </a:cubicBezTo>
                    <a:cubicBezTo>
                      <a:pt x="11466" y="1061"/>
                      <a:pt x="10901" y="1204"/>
                      <a:pt x="10393" y="1444"/>
                    </a:cubicBezTo>
                    <a:cubicBezTo>
                      <a:pt x="9682" y="561"/>
                      <a:pt x="8597" y="1"/>
                      <a:pt x="739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60"/>
              <p:cNvSpPr/>
              <p:nvPr/>
            </p:nvSpPr>
            <p:spPr>
              <a:xfrm>
                <a:off x="3346500" y="1134350"/>
                <a:ext cx="484725" cy="272700"/>
              </a:xfrm>
              <a:custGeom>
                <a:avLst/>
                <a:gdLst/>
                <a:ahLst/>
                <a:cxnLst/>
                <a:rect l="l" t="t" r="r" b="b"/>
                <a:pathLst>
                  <a:path w="19389" h="10908" extrusionOk="0">
                    <a:moveTo>
                      <a:pt x="7344" y="67"/>
                    </a:moveTo>
                    <a:cubicBezTo>
                      <a:pt x="8505" y="67"/>
                      <a:pt x="9613" y="596"/>
                      <a:pt x="10337" y="1500"/>
                    </a:cubicBezTo>
                    <a:cubicBezTo>
                      <a:pt x="10342" y="1512"/>
                      <a:pt x="10351" y="1516"/>
                      <a:pt x="10359" y="1516"/>
                    </a:cubicBezTo>
                    <a:cubicBezTo>
                      <a:pt x="10365" y="1516"/>
                      <a:pt x="10371" y="1514"/>
                      <a:pt x="10375" y="1510"/>
                    </a:cubicBezTo>
                    <a:cubicBezTo>
                      <a:pt x="10902" y="1271"/>
                      <a:pt x="11467" y="1126"/>
                      <a:pt x="12042" y="1098"/>
                    </a:cubicBezTo>
                    <a:cubicBezTo>
                      <a:pt x="12126" y="1093"/>
                      <a:pt x="12210" y="1091"/>
                      <a:pt x="12293" y="1091"/>
                    </a:cubicBezTo>
                    <a:cubicBezTo>
                      <a:pt x="14114" y="1091"/>
                      <a:pt x="15791" y="2181"/>
                      <a:pt x="16506" y="3876"/>
                    </a:cubicBezTo>
                    <a:cubicBezTo>
                      <a:pt x="16506" y="3885"/>
                      <a:pt x="16525" y="3895"/>
                      <a:pt x="16534" y="3895"/>
                    </a:cubicBezTo>
                    <a:cubicBezTo>
                      <a:pt x="16564" y="3894"/>
                      <a:pt x="16594" y="3894"/>
                      <a:pt x="16624" y="3894"/>
                    </a:cubicBezTo>
                    <a:cubicBezTo>
                      <a:pt x="18022" y="3894"/>
                      <a:pt x="19209" y="4998"/>
                      <a:pt x="19284" y="6405"/>
                    </a:cubicBezTo>
                    <a:cubicBezTo>
                      <a:pt x="19322" y="7114"/>
                      <a:pt x="19092" y="7784"/>
                      <a:pt x="18622" y="8311"/>
                    </a:cubicBezTo>
                    <a:cubicBezTo>
                      <a:pt x="18143" y="8847"/>
                      <a:pt x="17492" y="9173"/>
                      <a:pt x="16774" y="9211"/>
                    </a:cubicBezTo>
                    <a:cubicBezTo>
                      <a:pt x="16734" y="9213"/>
                      <a:pt x="16694" y="9214"/>
                      <a:pt x="16653" y="9214"/>
                    </a:cubicBezTo>
                    <a:cubicBezTo>
                      <a:pt x="16252" y="9214"/>
                      <a:pt x="15846" y="9127"/>
                      <a:pt x="15480" y="8953"/>
                    </a:cubicBezTo>
                    <a:cubicBezTo>
                      <a:pt x="15471" y="8953"/>
                      <a:pt x="15461" y="8953"/>
                      <a:pt x="15442" y="8962"/>
                    </a:cubicBezTo>
                    <a:cubicBezTo>
                      <a:pt x="14667" y="9709"/>
                      <a:pt x="13632" y="10150"/>
                      <a:pt x="12549" y="10217"/>
                    </a:cubicBezTo>
                    <a:cubicBezTo>
                      <a:pt x="12473" y="10221"/>
                      <a:pt x="12398" y="10223"/>
                      <a:pt x="12322" y="10223"/>
                    </a:cubicBezTo>
                    <a:cubicBezTo>
                      <a:pt x="11604" y="10223"/>
                      <a:pt x="10892" y="10059"/>
                      <a:pt x="10250" y="9738"/>
                    </a:cubicBezTo>
                    <a:cubicBezTo>
                      <a:pt x="10246" y="9733"/>
                      <a:pt x="10239" y="9731"/>
                      <a:pt x="10231" y="9731"/>
                    </a:cubicBezTo>
                    <a:cubicBezTo>
                      <a:pt x="10224" y="9731"/>
                      <a:pt x="10217" y="9733"/>
                      <a:pt x="10212" y="9738"/>
                    </a:cubicBezTo>
                    <a:cubicBezTo>
                      <a:pt x="9551" y="10399"/>
                      <a:pt x="8670" y="10782"/>
                      <a:pt x="7741" y="10840"/>
                    </a:cubicBezTo>
                    <a:cubicBezTo>
                      <a:pt x="7673" y="10843"/>
                      <a:pt x="7606" y="10845"/>
                      <a:pt x="7539" y="10845"/>
                    </a:cubicBezTo>
                    <a:cubicBezTo>
                      <a:pt x="6681" y="10845"/>
                      <a:pt x="5848" y="10559"/>
                      <a:pt x="5164" y="10026"/>
                    </a:cubicBezTo>
                    <a:cubicBezTo>
                      <a:pt x="5164" y="10026"/>
                      <a:pt x="5154" y="10016"/>
                      <a:pt x="5145" y="10016"/>
                    </a:cubicBezTo>
                    <a:cubicBezTo>
                      <a:pt x="5145" y="10016"/>
                      <a:pt x="5135" y="10016"/>
                      <a:pt x="5135" y="10026"/>
                    </a:cubicBezTo>
                    <a:cubicBezTo>
                      <a:pt x="4723" y="10207"/>
                      <a:pt x="4292" y="10313"/>
                      <a:pt x="3851" y="10342"/>
                    </a:cubicBezTo>
                    <a:cubicBezTo>
                      <a:pt x="3783" y="10345"/>
                      <a:pt x="3715" y="10347"/>
                      <a:pt x="3648" y="10347"/>
                    </a:cubicBezTo>
                    <a:cubicBezTo>
                      <a:pt x="2205" y="10347"/>
                      <a:pt x="905" y="9473"/>
                      <a:pt x="365" y="8119"/>
                    </a:cubicBezTo>
                    <a:cubicBezTo>
                      <a:pt x="221" y="7765"/>
                      <a:pt x="135" y="7391"/>
                      <a:pt x="116" y="6999"/>
                    </a:cubicBezTo>
                    <a:cubicBezTo>
                      <a:pt x="68" y="6050"/>
                      <a:pt x="384" y="5140"/>
                      <a:pt x="1016" y="4441"/>
                    </a:cubicBezTo>
                    <a:cubicBezTo>
                      <a:pt x="1639" y="3732"/>
                      <a:pt x="2510" y="3320"/>
                      <a:pt x="3459" y="3263"/>
                    </a:cubicBezTo>
                    <a:lnTo>
                      <a:pt x="3555" y="3263"/>
                    </a:lnTo>
                    <a:cubicBezTo>
                      <a:pt x="3574" y="3263"/>
                      <a:pt x="3583" y="3253"/>
                      <a:pt x="3583" y="3234"/>
                    </a:cubicBezTo>
                    <a:cubicBezTo>
                      <a:pt x="3890" y="1471"/>
                      <a:pt x="5356" y="169"/>
                      <a:pt x="7137" y="73"/>
                    </a:cubicBezTo>
                    <a:cubicBezTo>
                      <a:pt x="7206" y="69"/>
                      <a:pt x="7275" y="67"/>
                      <a:pt x="7344" y="67"/>
                    </a:cubicBezTo>
                    <a:close/>
                    <a:moveTo>
                      <a:pt x="7347" y="0"/>
                    </a:moveTo>
                    <a:cubicBezTo>
                      <a:pt x="7277" y="0"/>
                      <a:pt x="7208" y="2"/>
                      <a:pt x="7137" y="6"/>
                    </a:cubicBezTo>
                    <a:cubicBezTo>
                      <a:pt x="5327" y="111"/>
                      <a:pt x="3851" y="1414"/>
                      <a:pt x="3526" y="3196"/>
                    </a:cubicBezTo>
                    <a:lnTo>
                      <a:pt x="3449" y="3196"/>
                    </a:lnTo>
                    <a:cubicBezTo>
                      <a:pt x="2491" y="3253"/>
                      <a:pt x="1610" y="3674"/>
                      <a:pt x="959" y="4393"/>
                    </a:cubicBezTo>
                    <a:cubicBezTo>
                      <a:pt x="317" y="5111"/>
                      <a:pt x="1" y="6041"/>
                      <a:pt x="49" y="6999"/>
                    </a:cubicBezTo>
                    <a:cubicBezTo>
                      <a:pt x="68" y="7401"/>
                      <a:pt x="154" y="7784"/>
                      <a:pt x="307" y="8148"/>
                    </a:cubicBezTo>
                    <a:cubicBezTo>
                      <a:pt x="857" y="9523"/>
                      <a:pt x="2187" y="10415"/>
                      <a:pt x="3651" y="10415"/>
                    </a:cubicBezTo>
                    <a:cubicBezTo>
                      <a:pt x="3717" y="10415"/>
                      <a:pt x="3784" y="10413"/>
                      <a:pt x="3851" y="10409"/>
                    </a:cubicBezTo>
                    <a:cubicBezTo>
                      <a:pt x="4302" y="10380"/>
                      <a:pt x="4733" y="10275"/>
                      <a:pt x="5145" y="10093"/>
                    </a:cubicBezTo>
                    <a:cubicBezTo>
                      <a:pt x="5825" y="10620"/>
                      <a:pt x="6668" y="10907"/>
                      <a:pt x="7530" y="10907"/>
                    </a:cubicBezTo>
                    <a:lnTo>
                      <a:pt x="7741" y="10907"/>
                    </a:lnTo>
                    <a:cubicBezTo>
                      <a:pt x="8679" y="10850"/>
                      <a:pt x="9571" y="10466"/>
                      <a:pt x="10241" y="9805"/>
                    </a:cubicBezTo>
                    <a:cubicBezTo>
                      <a:pt x="10890" y="10126"/>
                      <a:pt x="11603" y="10290"/>
                      <a:pt x="12329" y="10290"/>
                    </a:cubicBezTo>
                    <a:cubicBezTo>
                      <a:pt x="12405" y="10290"/>
                      <a:pt x="12482" y="10288"/>
                      <a:pt x="12559" y="10284"/>
                    </a:cubicBezTo>
                    <a:cubicBezTo>
                      <a:pt x="13641" y="10217"/>
                      <a:pt x="14686" y="9777"/>
                      <a:pt x="15480" y="9020"/>
                    </a:cubicBezTo>
                    <a:cubicBezTo>
                      <a:pt x="15846" y="9194"/>
                      <a:pt x="16252" y="9281"/>
                      <a:pt x="16661" y="9281"/>
                    </a:cubicBezTo>
                    <a:cubicBezTo>
                      <a:pt x="16702" y="9281"/>
                      <a:pt x="16742" y="9280"/>
                      <a:pt x="16783" y="9279"/>
                    </a:cubicBezTo>
                    <a:cubicBezTo>
                      <a:pt x="17511" y="9230"/>
                      <a:pt x="18182" y="8905"/>
                      <a:pt x="18671" y="8359"/>
                    </a:cubicBezTo>
                    <a:cubicBezTo>
                      <a:pt x="19150" y="7823"/>
                      <a:pt x="19389" y="7123"/>
                      <a:pt x="19350" y="6405"/>
                    </a:cubicBezTo>
                    <a:cubicBezTo>
                      <a:pt x="19274" y="4968"/>
                      <a:pt x="18058" y="3828"/>
                      <a:pt x="16630" y="3828"/>
                    </a:cubicBezTo>
                    <a:lnTo>
                      <a:pt x="16553" y="3828"/>
                    </a:lnTo>
                    <a:cubicBezTo>
                      <a:pt x="15820" y="2123"/>
                      <a:pt x="14132" y="1024"/>
                      <a:pt x="12292" y="1024"/>
                    </a:cubicBezTo>
                    <a:cubicBezTo>
                      <a:pt x="12209" y="1024"/>
                      <a:pt x="12126" y="1026"/>
                      <a:pt x="12042" y="1031"/>
                    </a:cubicBezTo>
                    <a:cubicBezTo>
                      <a:pt x="11457" y="1060"/>
                      <a:pt x="10902" y="1203"/>
                      <a:pt x="10375" y="1443"/>
                    </a:cubicBezTo>
                    <a:cubicBezTo>
                      <a:pt x="9634" y="530"/>
                      <a:pt x="8517" y="0"/>
                      <a:pt x="734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60"/>
              <p:cNvSpPr/>
              <p:nvPr/>
            </p:nvSpPr>
            <p:spPr>
              <a:xfrm>
                <a:off x="3088350" y="1212250"/>
                <a:ext cx="225125" cy="141450"/>
              </a:xfrm>
              <a:custGeom>
                <a:avLst/>
                <a:gdLst/>
                <a:ahLst/>
                <a:cxnLst/>
                <a:rect l="l" t="t" r="r" b="b"/>
                <a:pathLst>
                  <a:path w="9005" h="5658" extrusionOk="0">
                    <a:moveTo>
                      <a:pt x="4935" y="1"/>
                    </a:moveTo>
                    <a:cubicBezTo>
                      <a:pt x="4821" y="1"/>
                      <a:pt x="4705" y="8"/>
                      <a:pt x="4589" y="22"/>
                    </a:cubicBezTo>
                    <a:cubicBezTo>
                      <a:pt x="3717" y="128"/>
                      <a:pt x="2999" y="616"/>
                      <a:pt x="2558" y="1296"/>
                    </a:cubicBezTo>
                    <a:cubicBezTo>
                      <a:pt x="2451" y="1285"/>
                      <a:pt x="2344" y="1276"/>
                      <a:pt x="2234" y="1276"/>
                    </a:cubicBezTo>
                    <a:cubicBezTo>
                      <a:pt x="2167" y="1276"/>
                      <a:pt x="2100" y="1279"/>
                      <a:pt x="2031" y="1287"/>
                    </a:cubicBezTo>
                    <a:cubicBezTo>
                      <a:pt x="862" y="1392"/>
                      <a:pt x="0" y="2436"/>
                      <a:pt x="106" y="3605"/>
                    </a:cubicBezTo>
                    <a:cubicBezTo>
                      <a:pt x="134" y="3854"/>
                      <a:pt x="202" y="4103"/>
                      <a:pt x="307" y="4314"/>
                    </a:cubicBezTo>
                    <a:cubicBezTo>
                      <a:pt x="644" y="5050"/>
                      <a:pt x="1392" y="5540"/>
                      <a:pt x="2231" y="5540"/>
                    </a:cubicBezTo>
                    <a:cubicBezTo>
                      <a:pt x="2298" y="5540"/>
                      <a:pt x="2366" y="5537"/>
                      <a:pt x="2433" y="5530"/>
                    </a:cubicBezTo>
                    <a:cubicBezTo>
                      <a:pt x="2778" y="5501"/>
                      <a:pt x="3104" y="5377"/>
                      <a:pt x="3391" y="5195"/>
                    </a:cubicBezTo>
                    <a:cubicBezTo>
                      <a:pt x="3836" y="5489"/>
                      <a:pt x="4366" y="5658"/>
                      <a:pt x="4927" y="5658"/>
                    </a:cubicBezTo>
                    <a:cubicBezTo>
                      <a:pt x="5043" y="5658"/>
                      <a:pt x="5160" y="5650"/>
                      <a:pt x="5279" y="5635"/>
                    </a:cubicBezTo>
                    <a:cubicBezTo>
                      <a:pt x="5997" y="5550"/>
                      <a:pt x="6620" y="5195"/>
                      <a:pt x="7060" y="4687"/>
                    </a:cubicBezTo>
                    <a:cubicBezTo>
                      <a:pt x="7209" y="4737"/>
                      <a:pt x="7362" y="4765"/>
                      <a:pt x="7525" y="4765"/>
                    </a:cubicBezTo>
                    <a:cubicBezTo>
                      <a:pt x="7583" y="4765"/>
                      <a:pt x="7642" y="4762"/>
                      <a:pt x="7702" y="4754"/>
                    </a:cubicBezTo>
                    <a:cubicBezTo>
                      <a:pt x="8229" y="4687"/>
                      <a:pt x="8660" y="4352"/>
                      <a:pt x="8861" y="3892"/>
                    </a:cubicBezTo>
                    <a:cubicBezTo>
                      <a:pt x="8966" y="3653"/>
                      <a:pt x="9005" y="3394"/>
                      <a:pt x="8976" y="3126"/>
                    </a:cubicBezTo>
                    <a:cubicBezTo>
                      <a:pt x="8890" y="2398"/>
                      <a:pt x="8287" y="1861"/>
                      <a:pt x="7578" y="1842"/>
                    </a:cubicBezTo>
                    <a:cubicBezTo>
                      <a:pt x="7167" y="750"/>
                      <a:pt x="6119" y="1"/>
                      <a:pt x="493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60"/>
              <p:cNvSpPr/>
              <p:nvPr/>
            </p:nvSpPr>
            <p:spPr>
              <a:xfrm>
                <a:off x="3088825" y="1211525"/>
                <a:ext cx="225600" cy="143050"/>
              </a:xfrm>
              <a:custGeom>
                <a:avLst/>
                <a:gdLst/>
                <a:ahLst/>
                <a:cxnLst/>
                <a:rect l="l" t="t" r="r" b="b"/>
                <a:pathLst>
                  <a:path w="9024" h="5722" extrusionOk="0">
                    <a:moveTo>
                      <a:pt x="4925" y="67"/>
                    </a:moveTo>
                    <a:cubicBezTo>
                      <a:pt x="6079" y="67"/>
                      <a:pt x="7112" y="776"/>
                      <a:pt x="7530" y="1881"/>
                    </a:cubicBezTo>
                    <a:cubicBezTo>
                      <a:pt x="7530" y="1890"/>
                      <a:pt x="7549" y="1900"/>
                      <a:pt x="7559" y="1900"/>
                    </a:cubicBezTo>
                    <a:cubicBezTo>
                      <a:pt x="8268" y="1929"/>
                      <a:pt x="8842" y="2456"/>
                      <a:pt x="8919" y="3155"/>
                    </a:cubicBezTo>
                    <a:cubicBezTo>
                      <a:pt x="8957" y="3414"/>
                      <a:pt x="8919" y="3672"/>
                      <a:pt x="8813" y="3902"/>
                    </a:cubicBezTo>
                    <a:lnTo>
                      <a:pt x="8813" y="3912"/>
                    </a:lnTo>
                    <a:cubicBezTo>
                      <a:pt x="8612" y="4372"/>
                      <a:pt x="8172" y="4687"/>
                      <a:pt x="7674" y="4755"/>
                    </a:cubicBezTo>
                    <a:cubicBezTo>
                      <a:pt x="7619" y="4762"/>
                      <a:pt x="7564" y="4766"/>
                      <a:pt x="7509" y="4766"/>
                    </a:cubicBezTo>
                    <a:cubicBezTo>
                      <a:pt x="7354" y="4766"/>
                      <a:pt x="7200" y="4737"/>
                      <a:pt x="7051" y="4687"/>
                    </a:cubicBezTo>
                    <a:cubicBezTo>
                      <a:pt x="7041" y="4687"/>
                      <a:pt x="7022" y="4687"/>
                      <a:pt x="7012" y="4697"/>
                    </a:cubicBezTo>
                    <a:cubicBezTo>
                      <a:pt x="6563" y="5215"/>
                      <a:pt x="5940" y="5549"/>
                      <a:pt x="5250" y="5636"/>
                    </a:cubicBezTo>
                    <a:cubicBezTo>
                      <a:pt x="5140" y="5649"/>
                      <a:pt x="5030" y="5655"/>
                      <a:pt x="4920" y="5655"/>
                    </a:cubicBezTo>
                    <a:cubicBezTo>
                      <a:pt x="4379" y="5655"/>
                      <a:pt x="3844" y="5500"/>
                      <a:pt x="3382" y="5205"/>
                    </a:cubicBezTo>
                    <a:cubicBezTo>
                      <a:pt x="3382" y="5195"/>
                      <a:pt x="3372" y="5195"/>
                      <a:pt x="3372" y="5195"/>
                    </a:cubicBezTo>
                    <a:lnTo>
                      <a:pt x="3353" y="5195"/>
                    </a:lnTo>
                    <a:cubicBezTo>
                      <a:pt x="3066" y="5387"/>
                      <a:pt x="2740" y="5492"/>
                      <a:pt x="2405" y="5521"/>
                    </a:cubicBezTo>
                    <a:cubicBezTo>
                      <a:pt x="2338" y="5528"/>
                      <a:pt x="2271" y="5531"/>
                      <a:pt x="2204" y="5531"/>
                    </a:cubicBezTo>
                    <a:cubicBezTo>
                      <a:pt x="1406" y="5531"/>
                      <a:pt x="661" y="5067"/>
                      <a:pt x="317" y="4333"/>
                    </a:cubicBezTo>
                    <a:cubicBezTo>
                      <a:pt x="211" y="4113"/>
                      <a:pt x="145" y="3874"/>
                      <a:pt x="125" y="3634"/>
                    </a:cubicBezTo>
                    <a:cubicBezTo>
                      <a:pt x="20" y="2475"/>
                      <a:pt x="863" y="1450"/>
                      <a:pt x="2022" y="1345"/>
                    </a:cubicBezTo>
                    <a:cubicBezTo>
                      <a:pt x="2086" y="1341"/>
                      <a:pt x="2149" y="1339"/>
                      <a:pt x="2212" y="1339"/>
                    </a:cubicBezTo>
                    <a:cubicBezTo>
                      <a:pt x="2320" y="1339"/>
                      <a:pt x="2427" y="1345"/>
                      <a:pt x="2529" y="1364"/>
                    </a:cubicBezTo>
                    <a:cubicBezTo>
                      <a:pt x="2539" y="1364"/>
                      <a:pt x="2558" y="1354"/>
                      <a:pt x="2568" y="1345"/>
                    </a:cubicBezTo>
                    <a:cubicBezTo>
                      <a:pt x="3018" y="645"/>
                      <a:pt x="3746" y="185"/>
                      <a:pt x="4570" y="89"/>
                    </a:cubicBezTo>
                    <a:cubicBezTo>
                      <a:pt x="4689" y="74"/>
                      <a:pt x="4808" y="67"/>
                      <a:pt x="4925" y="67"/>
                    </a:cubicBezTo>
                    <a:close/>
                    <a:moveTo>
                      <a:pt x="4919" y="0"/>
                    </a:moveTo>
                    <a:cubicBezTo>
                      <a:pt x="4800" y="0"/>
                      <a:pt x="4680" y="8"/>
                      <a:pt x="4560" y="23"/>
                    </a:cubicBezTo>
                    <a:cubicBezTo>
                      <a:pt x="3727" y="128"/>
                      <a:pt x="2980" y="587"/>
                      <a:pt x="2520" y="1296"/>
                    </a:cubicBezTo>
                    <a:cubicBezTo>
                      <a:pt x="2416" y="1278"/>
                      <a:pt x="2308" y="1272"/>
                      <a:pt x="2199" y="1272"/>
                    </a:cubicBezTo>
                    <a:cubicBezTo>
                      <a:pt x="2137" y="1272"/>
                      <a:pt x="2075" y="1274"/>
                      <a:pt x="2012" y="1277"/>
                    </a:cubicBezTo>
                    <a:cubicBezTo>
                      <a:pt x="1437" y="1335"/>
                      <a:pt x="920" y="1613"/>
                      <a:pt x="547" y="2053"/>
                    </a:cubicBezTo>
                    <a:cubicBezTo>
                      <a:pt x="173" y="2494"/>
                      <a:pt x="0" y="3059"/>
                      <a:pt x="58" y="3634"/>
                    </a:cubicBezTo>
                    <a:cubicBezTo>
                      <a:pt x="77" y="3893"/>
                      <a:pt x="145" y="4132"/>
                      <a:pt x="259" y="4362"/>
                    </a:cubicBezTo>
                    <a:cubicBezTo>
                      <a:pt x="614" y="5115"/>
                      <a:pt x="1385" y="5598"/>
                      <a:pt x="2212" y="5598"/>
                    </a:cubicBezTo>
                    <a:cubicBezTo>
                      <a:pt x="2279" y="5598"/>
                      <a:pt x="2347" y="5594"/>
                      <a:pt x="2414" y="5588"/>
                    </a:cubicBezTo>
                    <a:cubicBezTo>
                      <a:pt x="2750" y="5559"/>
                      <a:pt x="3076" y="5444"/>
                      <a:pt x="3363" y="5262"/>
                    </a:cubicBezTo>
                    <a:cubicBezTo>
                      <a:pt x="3832" y="5559"/>
                      <a:pt x="4369" y="5722"/>
                      <a:pt x="4915" y="5722"/>
                    </a:cubicBezTo>
                    <a:cubicBezTo>
                      <a:pt x="5030" y="5722"/>
                      <a:pt x="5145" y="5713"/>
                      <a:pt x="5260" y="5703"/>
                    </a:cubicBezTo>
                    <a:cubicBezTo>
                      <a:pt x="5949" y="5617"/>
                      <a:pt x="6591" y="5281"/>
                      <a:pt x="7051" y="4755"/>
                    </a:cubicBezTo>
                    <a:cubicBezTo>
                      <a:pt x="7210" y="4805"/>
                      <a:pt x="7370" y="4829"/>
                      <a:pt x="7529" y="4829"/>
                    </a:cubicBezTo>
                    <a:cubicBezTo>
                      <a:pt x="7581" y="4829"/>
                      <a:pt x="7632" y="4826"/>
                      <a:pt x="7683" y="4821"/>
                    </a:cubicBezTo>
                    <a:cubicBezTo>
                      <a:pt x="8210" y="4755"/>
                      <a:pt x="8660" y="4419"/>
                      <a:pt x="8871" y="3940"/>
                    </a:cubicBezTo>
                    <a:lnTo>
                      <a:pt x="8871" y="3931"/>
                    </a:lnTo>
                    <a:cubicBezTo>
                      <a:pt x="8986" y="3682"/>
                      <a:pt x="9024" y="3414"/>
                      <a:pt x="8986" y="3146"/>
                    </a:cubicBezTo>
                    <a:cubicBezTo>
                      <a:pt x="8900" y="2427"/>
                      <a:pt x="8306" y="1871"/>
                      <a:pt x="7578" y="1833"/>
                    </a:cubicBezTo>
                    <a:cubicBezTo>
                      <a:pt x="7151" y="719"/>
                      <a:pt x="6093" y="0"/>
                      <a:pt x="491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60"/>
              <p:cNvSpPr/>
              <p:nvPr/>
            </p:nvSpPr>
            <p:spPr>
              <a:xfrm>
                <a:off x="3205700" y="1112650"/>
                <a:ext cx="347025" cy="201475"/>
              </a:xfrm>
              <a:custGeom>
                <a:avLst/>
                <a:gdLst/>
                <a:ahLst/>
                <a:cxnLst/>
                <a:rect l="l" t="t" r="r" b="b"/>
                <a:pathLst>
                  <a:path w="13881" h="8059" extrusionOk="0">
                    <a:moveTo>
                      <a:pt x="7456" y="0"/>
                    </a:moveTo>
                    <a:cubicBezTo>
                      <a:pt x="6969" y="0"/>
                      <a:pt x="6474" y="50"/>
                      <a:pt x="5977" y="155"/>
                    </a:cubicBezTo>
                    <a:cubicBezTo>
                      <a:pt x="2357" y="932"/>
                      <a:pt x="0" y="4332"/>
                      <a:pt x="728" y="7752"/>
                    </a:cubicBezTo>
                    <a:cubicBezTo>
                      <a:pt x="728" y="7761"/>
                      <a:pt x="728" y="7761"/>
                      <a:pt x="738" y="7771"/>
                    </a:cubicBezTo>
                    <a:lnTo>
                      <a:pt x="1102" y="8058"/>
                    </a:lnTo>
                    <a:lnTo>
                      <a:pt x="1140" y="8058"/>
                    </a:lnTo>
                    <a:cubicBezTo>
                      <a:pt x="1150" y="8048"/>
                      <a:pt x="1160" y="8039"/>
                      <a:pt x="1160" y="8029"/>
                    </a:cubicBezTo>
                    <a:lnTo>
                      <a:pt x="1150" y="8001"/>
                    </a:lnTo>
                    <a:cubicBezTo>
                      <a:pt x="498" y="4830"/>
                      <a:pt x="2740" y="1660"/>
                      <a:pt x="6150" y="932"/>
                    </a:cubicBezTo>
                    <a:cubicBezTo>
                      <a:pt x="6625" y="830"/>
                      <a:pt x="7100" y="781"/>
                      <a:pt x="7565" y="781"/>
                    </a:cubicBezTo>
                    <a:cubicBezTo>
                      <a:pt x="10432" y="781"/>
                      <a:pt x="12982" y="2628"/>
                      <a:pt x="13583" y="5347"/>
                    </a:cubicBezTo>
                    <a:lnTo>
                      <a:pt x="13593" y="5376"/>
                    </a:lnTo>
                    <a:cubicBezTo>
                      <a:pt x="13593" y="5385"/>
                      <a:pt x="13612" y="5395"/>
                      <a:pt x="13622" y="5395"/>
                    </a:cubicBezTo>
                    <a:lnTo>
                      <a:pt x="13632" y="5395"/>
                    </a:lnTo>
                    <a:cubicBezTo>
                      <a:pt x="13641" y="5395"/>
                      <a:pt x="13651" y="5395"/>
                      <a:pt x="13651" y="5385"/>
                    </a:cubicBezTo>
                    <a:lnTo>
                      <a:pt x="13871" y="4974"/>
                    </a:lnTo>
                    <a:cubicBezTo>
                      <a:pt x="13881" y="4964"/>
                      <a:pt x="13881" y="4955"/>
                      <a:pt x="13881" y="4955"/>
                    </a:cubicBezTo>
                    <a:cubicBezTo>
                      <a:pt x="13244" y="2003"/>
                      <a:pt x="10523" y="0"/>
                      <a:pt x="7456"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60"/>
              <p:cNvSpPr/>
              <p:nvPr/>
            </p:nvSpPr>
            <p:spPr>
              <a:xfrm>
                <a:off x="3204725" y="1111875"/>
                <a:ext cx="348700" cy="203200"/>
              </a:xfrm>
              <a:custGeom>
                <a:avLst/>
                <a:gdLst/>
                <a:ahLst/>
                <a:cxnLst/>
                <a:rect l="l" t="t" r="r" b="b"/>
                <a:pathLst>
                  <a:path w="13948" h="8128" extrusionOk="0">
                    <a:moveTo>
                      <a:pt x="7502" y="71"/>
                    </a:moveTo>
                    <a:cubicBezTo>
                      <a:pt x="10548" y="71"/>
                      <a:pt x="13258" y="2064"/>
                      <a:pt x="13881" y="4986"/>
                    </a:cubicBezTo>
                    <a:lnTo>
                      <a:pt x="13661" y="5397"/>
                    </a:lnTo>
                    <a:lnTo>
                      <a:pt x="13661" y="5378"/>
                    </a:lnTo>
                    <a:cubicBezTo>
                      <a:pt x="13050" y="2641"/>
                      <a:pt x="10482" y="783"/>
                      <a:pt x="7597" y="783"/>
                    </a:cubicBezTo>
                    <a:cubicBezTo>
                      <a:pt x="7131" y="783"/>
                      <a:pt x="6656" y="832"/>
                      <a:pt x="6180" y="933"/>
                    </a:cubicBezTo>
                    <a:cubicBezTo>
                      <a:pt x="2760" y="1661"/>
                      <a:pt x="509" y="4842"/>
                      <a:pt x="1160" y="8032"/>
                    </a:cubicBezTo>
                    <a:lnTo>
                      <a:pt x="1160" y="8060"/>
                    </a:lnTo>
                    <a:lnTo>
                      <a:pt x="796" y="7773"/>
                    </a:lnTo>
                    <a:cubicBezTo>
                      <a:pt x="77" y="4382"/>
                      <a:pt x="2425" y="991"/>
                      <a:pt x="6026" y="225"/>
                    </a:cubicBezTo>
                    <a:cubicBezTo>
                      <a:pt x="6525" y="120"/>
                      <a:pt x="7013" y="71"/>
                      <a:pt x="7502" y="71"/>
                    </a:cubicBezTo>
                    <a:close/>
                    <a:moveTo>
                      <a:pt x="7504" y="0"/>
                    </a:moveTo>
                    <a:cubicBezTo>
                      <a:pt x="7015" y="0"/>
                      <a:pt x="6516" y="51"/>
                      <a:pt x="6016" y="158"/>
                    </a:cubicBezTo>
                    <a:cubicBezTo>
                      <a:pt x="2376" y="933"/>
                      <a:pt x="1" y="4354"/>
                      <a:pt x="729" y="7792"/>
                    </a:cubicBezTo>
                    <a:cubicBezTo>
                      <a:pt x="739" y="7802"/>
                      <a:pt x="739" y="7821"/>
                      <a:pt x="748" y="7821"/>
                    </a:cubicBezTo>
                    <a:lnTo>
                      <a:pt x="1122" y="8109"/>
                    </a:lnTo>
                    <a:cubicBezTo>
                      <a:pt x="1131" y="8118"/>
                      <a:pt x="1150" y="8128"/>
                      <a:pt x="1160" y="8128"/>
                    </a:cubicBezTo>
                    <a:cubicBezTo>
                      <a:pt x="1169" y="8128"/>
                      <a:pt x="1169" y="8128"/>
                      <a:pt x="1179" y="8118"/>
                    </a:cubicBezTo>
                    <a:lnTo>
                      <a:pt x="1199" y="8118"/>
                    </a:lnTo>
                    <a:cubicBezTo>
                      <a:pt x="1218" y="8099"/>
                      <a:pt x="1237" y="8079"/>
                      <a:pt x="1227" y="8051"/>
                    </a:cubicBezTo>
                    <a:lnTo>
                      <a:pt x="1218" y="8022"/>
                    </a:lnTo>
                    <a:cubicBezTo>
                      <a:pt x="576" y="4871"/>
                      <a:pt x="2808" y="1719"/>
                      <a:pt x="6189" y="991"/>
                    </a:cubicBezTo>
                    <a:cubicBezTo>
                      <a:pt x="6660" y="891"/>
                      <a:pt x="7129" y="843"/>
                      <a:pt x="7590" y="843"/>
                    </a:cubicBezTo>
                    <a:cubicBezTo>
                      <a:pt x="10450" y="843"/>
                      <a:pt x="12991" y="2682"/>
                      <a:pt x="13594" y="5388"/>
                    </a:cubicBezTo>
                    <a:lnTo>
                      <a:pt x="13603" y="5416"/>
                    </a:lnTo>
                    <a:cubicBezTo>
                      <a:pt x="13603" y="5446"/>
                      <a:pt x="13632" y="5465"/>
                      <a:pt x="13661" y="5465"/>
                    </a:cubicBezTo>
                    <a:lnTo>
                      <a:pt x="13680" y="5465"/>
                    </a:lnTo>
                    <a:cubicBezTo>
                      <a:pt x="13699" y="5455"/>
                      <a:pt x="13709" y="5446"/>
                      <a:pt x="13718" y="5426"/>
                    </a:cubicBezTo>
                    <a:lnTo>
                      <a:pt x="13939" y="5014"/>
                    </a:lnTo>
                    <a:cubicBezTo>
                      <a:pt x="13948" y="5005"/>
                      <a:pt x="13948" y="4986"/>
                      <a:pt x="13948" y="4976"/>
                    </a:cubicBezTo>
                    <a:cubicBezTo>
                      <a:pt x="13312" y="2017"/>
                      <a:pt x="10580" y="0"/>
                      <a:pt x="750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60"/>
              <p:cNvSpPr/>
              <p:nvPr/>
            </p:nvSpPr>
            <p:spPr>
              <a:xfrm>
                <a:off x="3194925" y="1094275"/>
                <a:ext cx="363550" cy="212425"/>
              </a:xfrm>
              <a:custGeom>
                <a:avLst/>
                <a:gdLst/>
                <a:ahLst/>
                <a:cxnLst/>
                <a:rect l="l" t="t" r="r" b="b"/>
                <a:pathLst>
                  <a:path w="14542" h="8497" extrusionOk="0">
                    <a:moveTo>
                      <a:pt x="7787" y="1"/>
                    </a:moveTo>
                    <a:cubicBezTo>
                      <a:pt x="7283" y="1"/>
                      <a:pt x="6770" y="53"/>
                      <a:pt x="6255" y="162"/>
                    </a:cubicBezTo>
                    <a:cubicBezTo>
                      <a:pt x="2462" y="977"/>
                      <a:pt x="0" y="4569"/>
                      <a:pt x="767" y="8190"/>
                    </a:cubicBezTo>
                    <a:cubicBezTo>
                      <a:pt x="767" y="8200"/>
                      <a:pt x="776" y="8200"/>
                      <a:pt x="776" y="8200"/>
                    </a:cubicBezTo>
                    <a:lnTo>
                      <a:pt x="1150" y="8487"/>
                    </a:lnTo>
                    <a:cubicBezTo>
                      <a:pt x="1159" y="8496"/>
                      <a:pt x="1169" y="8496"/>
                      <a:pt x="1178" y="8496"/>
                    </a:cubicBezTo>
                    <a:lnTo>
                      <a:pt x="1188" y="8496"/>
                    </a:lnTo>
                    <a:cubicBezTo>
                      <a:pt x="1197" y="8487"/>
                      <a:pt x="1197" y="8477"/>
                      <a:pt x="1197" y="8458"/>
                    </a:cubicBezTo>
                    <a:lnTo>
                      <a:pt x="1197" y="8439"/>
                    </a:lnTo>
                    <a:cubicBezTo>
                      <a:pt x="508" y="5058"/>
                      <a:pt x="2845" y="1695"/>
                      <a:pt x="6418" y="939"/>
                    </a:cubicBezTo>
                    <a:cubicBezTo>
                      <a:pt x="6913" y="833"/>
                      <a:pt x="7406" y="782"/>
                      <a:pt x="7891" y="782"/>
                    </a:cubicBezTo>
                    <a:cubicBezTo>
                      <a:pt x="10911" y="782"/>
                      <a:pt x="13610" y="2754"/>
                      <a:pt x="14254" y="5651"/>
                    </a:cubicBezTo>
                    <a:lnTo>
                      <a:pt x="14254" y="5680"/>
                    </a:lnTo>
                    <a:cubicBezTo>
                      <a:pt x="14263" y="5699"/>
                      <a:pt x="14273" y="5699"/>
                      <a:pt x="14282" y="5709"/>
                    </a:cubicBezTo>
                    <a:lnTo>
                      <a:pt x="14292" y="5699"/>
                    </a:lnTo>
                    <a:cubicBezTo>
                      <a:pt x="14302" y="5699"/>
                      <a:pt x="14312" y="5699"/>
                      <a:pt x="14312" y="5690"/>
                    </a:cubicBezTo>
                    <a:lnTo>
                      <a:pt x="14532" y="5277"/>
                    </a:lnTo>
                    <a:cubicBezTo>
                      <a:pt x="14541" y="5268"/>
                      <a:pt x="14541" y="5258"/>
                      <a:pt x="14541" y="5258"/>
                    </a:cubicBezTo>
                    <a:cubicBezTo>
                      <a:pt x="13870" y="2129"/>
                      <a:pt x="11003" y="1"/>
                      <a:pt x="7787"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60"/>
              <p:cNvSpPr/>
              <p:nvPr/>
            </p:nvSpPr>
            <p:spPr>
              <a:xfrm>
                <a:off x="3193975" y="1093500"/>
                <a:ext cx="365200" cy="213925"/>
              </a:xfrm>
              <a:custGeom>
                <a:avLst/>
                <a:gdLst/>
                <a:ahLst/>
                <a:cxnLst/>
                <a:rect l="l" t="t" r="r" b="b"/>
                <a:pathLst>
                  <a:path w="14608" h="8557" extrusionOk="0">
                    <a:moveTo>
                      <a:pt x="7836" y="69"/>
                    </a:moveTo>
                    <a:cubicBezTo>
                      <a:pt x="11025" y="69"/>
                      <a:pt x="13880" y="2186"/>
                      <a:pt x="14541" y="5289"/>
                    </a:cubicBezTo>
                    <a:lnTo>
                      <a:pt x="14320" y="5702"/>
                    </a:lnTo>
                    <a:lnTo>
                      <a:pt x="14320" y="5682"/>
                    </a:lnTo>
                    <a:cubicBezTo>
                      <a:pt x="13675" y="2762"/>
                      <a:pt x="10959" y="778"/>
                      <a:pt x="7917" y="778"/>
                    </a:cubicBezTo>
                    <a:cubicBezTo>
                      <a:pt x="7436" y="778"/>
                      <a:pt x="6947" y="828"/>
                      <a:pt x="6456" y="931"/>
                    </a:cubicBezTo>
                    <a:cubicBezTo>
                      <a:pt x="2864" y="1698"/>
                      <a:pt x="507" y="5079"/>
                      <a:pt x="1197" y="8470"/>
                    </a:cubicBezTo>
                    <a:lnTo>
                      <a:pt x="1207" y="8499"/>
                    </a:lnTo>
                    <a:lnTo>
                      <a:pt x="1207" y="8499"/>
                    </a:lnTo>
                    <a:lnTo>
                      <a:pt x="843" y="8211"/>
                    </a:lnTo>
                    <a:cubicBezTo>
                      <a:pt x="77" y="4619"/>
                      <a:pt x="2529" y="1036"/>
                      <a:pt x="6303" y="232"/>
                    </a:cubicBezTo>
                    <a:cubicBezTo>
                      <a:pt x="6820" y="117"/>
                      <a:pt x="7328" y="69"/>
                      <a:pt x="7836" y="69"/>
                    </a:cubicBezTo>
                    <a:close/>
                    <a:moveTo>
                      <a:pt x="7835" y="1"/>
                    </a:moveTo>
                    <a:cubicBezTo>
                      <a:pt x="7327" y="1"/>
                      <a:pt x="6811" y="54"/>
                      <a:pt x="6293" y="165"/>
                    </a:cubicBezTo>
                    <a:cubicBezTo>
                      <a:pt x="2481" y="979"/>
                      <a:pt x="0" y="4590"/>
                      <a:pt x="776" y="8231"/>
                    </a:cubicBezTo>
                    <a:cubicBezTo>
                      <a:pt x="776" y="8240"/>
                      <a:pt x="786" y="8250"/>
                      <a:pt x="795" y="8259"/>
                    </a:cubicBezTo>
                    <a:lnTo>
                      <a:pt x="1169" y="8546"/>
                    </a:lnTo>
                    <a:cubicBezTo>
                      <a:pt x="1178" y="8556"/>
                      <a:pt x="1188" y="8556"/>
                      <a:pt x="1207" y="8556"/>
                    </a:cubicBezTo>
                    <a:lnTo>
                      <a:pt x="1235" y="8556"/>
                    </a:lnTo>
                    <a:cubicBezTo>
                      <a:pt x="1265" y="8537"/>
                      <a:pt x="1274" y="8508"/>
                      <a:pt x="1274" y="8489"/>
                    </a:cubicBezTo>
                    <a:lnTo>
                      <a:pt x="1265" y="8460"/>
                    </a:lnTo>
                    <a:cubicBezTo>
                      <a:pt x="575" y="5098"/>
                      <a:pt x="2912" y="1755"/>
                      <a:pt x="6466" y="998"/>
                    </a:cubicBezTo>
                    <a:cubicBezTo>
                      <a:pt x="6954" y="894"/>
                      <a:pt x="7441" y="844"/>
                      <a:pt x="7921" y="844"/>
                    </a:cubicBezTo>
                    <a:cubicBezTo>
                      <a:pt x="10929" y="844"/>
                      <a:pt x="13617" y="2808"/>
                      <a:pt x="14254" y="5692"/>
                    </a:cubicBezTo>
                    <a:lnTo>
                      <a:pt x="14263" y="5721"/>
                    </a:lnTo>
                    <a:cubicBezTo>
                      <a:pt x="14273" y="5749"/>
                      <a:pt x="14292" y="5768"/>
                      <a:pt x="14320" y="5768"/>
                    </a:cubicBezTo>
                    <a:lnTo>
                      <a:pt x="14340" y="5768"/>
                    </a:lnTo>
                    <a:cubicBezTo>
                      <a:pt x="14359" y="5759"/>
                      <a:pt x="14378" y="5749"/>
                      <a:pt x="14378" y="5730"/>
                    </a:cubicBezTo>
                    <a:lnTo>
                      <a:pt x="14608" y="5318"/>
                    </a:lnTo>
                    <a:lnTo>
                      <a:pt x="14608" y="5280"/>
                    </a:lnTo>
                    <a:cubicBezTo>
                      <a:pt x="13938" y="2143"/>
                      <a:pt x="11059" y="1"/>
                      <a:pt x="78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60"/>
              <p:cNvSpPr/>
              <p:nvPr/>
            </p:nvSpPr>
            <p:spPr>
              <a:xfrm>
                <a:off x="3173375" y="1057550"/>
                <a:ext cx="396600" cy="234175"/>
              </a:xfrm>
              <a:custGeom>
                <a:avLst/>
                <a:gdLst/>
                <a:ahLst/>
                <a:cxnLst/>
                <a:rect l="l" t="t" r="r" b="b"/>
                <a:pathLst>
                  <a:path w="15864" h="9367" extrusionOk="0">
                    <a:moveTo>
                      <a:pt x="8454" y="1"/>
                    </a:moveTo>
                    <a:cubicBezTo>
                      <a:pt x="7913" y="1"/>
                      <a:pt x="7362" y="57"/>
                      <a:pt x="6811" y="175"/>
                    </a:cubicBezTo>
                    <a:cubicBezTo>
                      <a:pt x="2672" y="1056"/>
                      <a:pt x="0" y="5041"/>
                      <a:pt x="852" y="9055"/>
                    </a:cubicBezTo>
                    <a:cubicBezTo>
                      <a:pt x="862" y="9065"/>
                      <a:pt x="862" y="9075"/>
                      <a:pt x="862" y="9075"/>
                    </a:cubicBezTo>
                    <a:lnTo>
                      <a:pt x="1236" y="9362"/>
                    </a:lnTo>
                    <a:cubicBezTo>
                      <a:pt x="1242" y="9362"/>
                      <a:pt x="1249" y="9366"/>
                      <a:pt x="1255" y="9366"/>
                    </a:cubicBezTo>
                    <a:cubicBezTo>
                      <a:pt x="1258" y="9366"/>
                      <a:pt x="1261" y="9365"/>
                      <a:pt x="1265" y="9362"/>
                    </a:cubicBezTo>
                    <a:lnTo>
                      <a:pt x="1274" y="9362"/>
                    </a:lnTo>
                    <a:cubicBezTo>
                      <a:pt x="1284" y="9352"/>
                      <a:pt x="1293" y="9343"/>
                      <a:pt x="1284" y="9333"/>
                    </a:cubicBezTo>
                    <a:lnTo>
                      <a:pt x="1284" y="9305"/>
                    </a:lnTo>
                    <a:cubicBezTo>
                      <a:pt x="508" y="5530"/>
                      <a:pt x="3056" y="1775"/>
                      <a:pt x="6974" y="942"/>
                    </a:cubicBezTo>
                    <a:cubicBezTo>
                      <a:pt x="7501" y="829"/>
                      <a:pt x="8027" y="776"/>
                      <a:pt x="8545" y="776"/>
                    </a:cubicBezTo>
                    <a:cubicBezTo>
                      <a:pt x="11873" y="776"/>
                      <a:pt x="14854" y="3000"/>
                      <a:pt x="15576" y="6258"/>
                    </a:cubicBezTo>
                    <a:lnTo>
                      <a:pt x="15585" y="6287"/>
                    </a:lnTo>
                    <a:cubicBezTo>
                      <a:pt x="15585" y="6306"/>
                      <a:pt x="15595" y="6306"/>
                      <a:pt x="15604" y="6316"/>
                    </a:cubicBezTo>
                    <a:cubicBezTo>
                      <a:pt x="15614" y="6316"/>
                      <a:pt x="15614" y="6316"/>
                      <a:pt x="15614" y="6306"/>
                    </a:cubicBezTo>
                    <a:cubicBezTo>
                      <a:pt x="15623" y="6306"/>
                      <a:pt x="15633" y="6306"/>
                      <a:pt x="15643" y="6297"/>
                    </a:cubicBezTo>
                    <a:lnTo>
                      <a:pt x="15863" y="5884"/>
                    </a:lnTo>
                    <a:lnTo>
                      <a:pt x="15863" y="5865"/>
                    </a:lnTo>
                    <a:cubicBezTo>
                      <a:pt x="15116" y="2379"/>
                      <a:pt x="11968" y="1"/>
                      <a:pt x="8454"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60"/>
              <p:cNvSpPr/>
              <p:nvPr/>
            </p:nvSpPr>
            <p:spPr>
              <a:xfrm>
                <a:off x="3172650" y="1056800"/>
                <a:ext cx="398275" cy="235775"/>
              </a:xfrm>
              <a:custGeom>
                <a:avLst/>
                <a:gdLst/>
                <a:ahLst/>
                <a:cxnLst/>
                <a:rect l="l" t="t" r="r" b="b"/>
                <a:pathLst>
                  <a:path w="15931" h="9431" extrusionOk="0">
                    <a:moveTo>
                      <a:pt x="8478" y="62"/>
                    </a:moveTo>
                    <a:cubicBezTo>
                      <a:pt x="11984" y="62"/>
                      <a:pt x="15116" y="2438"/>
                      <a:pt x="15863" y="5895"/>
                    </a:cubicBezTo>
                    <a:lnTo>
                      <a:pt x="15643" y="6308"/>
                    </a:lnTo>
                    <a:lnTo>
                      <a:pt x="15633" y="6288"/>
                    </a:lnTo>
                    <a:cubicBezTo>
                      <a:pt x="14912" y="3012"/>
                      <a:pt x="11915" y="778"/>
                      <a:pt x="8568" y="778"/>
                    </a:cubicBezTo>
                    <a:cubicBezTo>
                      <a:pt x="8049" y="778"/>
                      <a:pt x="7522" y="831"/>
                      <a:pt x="6993" y="943"/>
                    </a:cubicBezTo>
                    <a:cubicBezTo>
                      <a:pt x="3065" y="1776"/>
                      <a:pt x="498" y="5550"/>
                      <a:pt x="1275" y="9344"/>
                    </a:cubicBezTo>
                    <a:lnTo>
                      <a:pt x="1284" y="9363"/>
                    </a:lnTo>
                    <a:lnTo>
                      <a:pt x="920" y="9085"/>
                    </a:lnTo>
                    <a:cubicBezTo>
                      <a:pt x="68" y="5081"/>
                      <a:pt x="2731" y="1116"/>
                      <a:pt x="6850" y="234"/>
                    </a:cubicBezTo>
                    <a:cubicBezTo>
                      <a:pt x="7395" y="119"/>
                      <a:pt x="7942" y="62"/>
                      <a:pt x="8478" y="62"/>
                    </a:cubicBezTo>
                    <a:close/>
                    <a:moveTo>
                      <a:pt x="8490" y="0"/>
                    </a:moveTo>
                    <a:cubicBezTo>
                      <a:pt x="7943" y="0"/>
                      <a:pt x="7388" y="57"/>
                      <a:pt x="6830" y="177"/>
                    </a:cubicBezTo>
                    <a:cubicBezTo>
                      <a:pt x="2682" y="1058"/>
                      <a:pt x="0" y="5062"/>
                      <a:pt x="853" y="9095"/>
                    </a:cubicBezTo>
                    <a:cubicBezTo>
                      <a:pt x="853" y="9114"/>
                      <a:pt x="862" y="9124"/>
                      <a:pt x="872" y="9133"/>
                    </a:cubicBezTo>
                    <a:lnTo>
                      <a:pt x="1245" y="9420"/>
                    </a:lnTo>
                    <a:cubicBezTo>
                      <a:pt x="1255" y="9420"/>
                      <a:pt x="1275" y="9430"/>
                      <a:pt x="1284" y="9430"/>
                    </a:cubicBezTo>
                    <a:lnTo>
                      <a:pt x="1303" y="9430"/>
                    </a:lnTo>
                    <a:lnTo>
                      <a:pt x="1313" y="9420"/>
                    </a:lnTo>
                    <a:cubicBezTo>
                      <a:pt x="1341" y="9411"/>
                      <a:pt x="1351" y="9382"/>
                      <a:pt x="1351" y="9354"/>
                    </a:cubicBezTo>
                    <a:lnTo>
                      <a:pt x="1341" y="9325"/>
                    </a:lnTo>
                    <a:cubicBezTo>
                      <a:pt x="566" y="5570"/>
                      <a:pt x="3114" y="1834"/>
                      <a:pt x="7012" y="1010"/>
                    </a:cubicBezTo>
                    <a:cubicBezTo>
                      <a:pt x="7539" y="897"/>
                      <a:pt x="8064" y="843"/>
                      <a:pt x="8581" y="843"/>
                    </a:cubicBezTo>
                    <a:cubicBezTo>
                      <a:pt x="11893" y="843"/>
                      <a:pt x="14863" y="3058"/>
                      <a:pt x="15576" y="6298"/>
                    </a:cubicBezTo>
                    <a:lnTo>
                      <a:pt x="15576" y="6327"/>
                    </a:lnTo>
                    <a:cubicBezTo>
                      <a:pt x="15586" y="6355"/>
                      <a:pt x="15605" y="6374"/>
                      <a:pt x="15633" y="6374"/>
                    </a:cubicBezTo>
                    <a:lnTo>
                      <a:pt x="15652" y="6374"/>
                    </a:lnTo>
                    <a:cubicBezTo>
                      <a:pt x="15672" y="6365"/>
                      <a:pt x="15691" y="6355"/>
                      <a:pt x="15701" y="6336"/>
                    </a:cubicBezTo>
                    <a:lnTo>
                      <a:pt x="15921" y="5934"/>
                    </a:lnTo>
                    <a:cubicBezTo>
                      <a:pt x="15931" y="5914"/>
                      <a:pt x="15931" y="5895"/>
                      <a:pt x="15921" y="5886"/>
                    </a:cubicBezTo>
                    <a:cubicBezTo>
                      <a:pt x="15174" y="2393"/>
                      <a:pt x="12021" y="0"/>
                      <a:pt x="849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60"/>
              <p:cNvSpPr/>
              <p:nvPr/>
            </p:nvSpPr>
            <p:spPr>
              <a:xfrm>
                <a:off x="3184125" y="1075925"/>
                <a:ext cx="380100" cy="223350"/>
              </a:xfrm>
              <a:custGeom>
                <a:avLst/>
                <a:gdLst/>
                <a:ahLst/>
                <a:cxnLst/>
                <a:rect l="l" t="t" r="r" b="b"/>
                <a:pathLst>
                  <a:path w="15204" h="8934" extrusionOk="0">
                    <a:moveTo>
                      <a:pt x="8123" y="0"/>
                    </a:moveTo>
                    <a:cubicBezTo>
                      <a:pt x="7600" y="0"/>
                      <a:pt x="7068" y="55"/>
                      <a:pt x="6534" y="168"/>
                    </a:cubicBezTo>
                    <a:cubicBezTo>
                      <a:pt x="2568" y="1011"/>
                      <a:pt x="1" y="4805"/>
                      <a:pt x="816" y="8627"/>
                    </a:cubicBezTo>
                    <a:cubicBezTo>
                      <a:pt x="816" y="8627"/>
                      <a:pt x="816" y="8636"/>
                      <a:pt x="825" y="8636"/>
                    </a:cubicBezTo>
                    <a:lnTo>
                      <a:pt x="1189" y="8924"/>
                    </a:lnTo>
                    <a:cubicBezTo>
                      <a:pt x="1199" y="8934"/>
                      <a:pt x="1208" y="8934"/>
                      <a:pt x="1218" y="8934"/>
                    </a:cubicBezTo>
                    <a:cubicBezTo>
                      <a:pt x="1227" y="8934"/>
                      <a:pt x="1227" y="8924"/>
                      <a:pt x="1227" y="8924"/>
                    </a:cubicBezTo>
                    <a:cubicBezTo>
                      <a:pt x="1237" y="8924"/>
                      <a:pt x="1246" y="8904"/>
                      <a:pt x="1246" y="8895"/>
                    </a:cubicBezTo>
                    <a:lnTo>
                      <a:pt x="1237" y="8866"/>
                    </a:lnTo>
                    <a:cubicBezTo>
                      <a:pt x="509" y="5293"/>
                      <a:pt x="2951" y="1739"/>
                      <a:pt x="6697" y="945"/>
                    </a:cubicBezTo>
                    <a:cubicBezTo>
                      <a:pt x="7210" y="834"/>
                      <a:pt x="7722" y="781"/>
                      <a:pt x="8226" y="781"/>
                    </a:cubicBezTo>
                    <a:cubicBezTo>
                      <a:pt x="11399" y="781"/>
                      <a:pt x="14238" y="2879"/>
                      <a:pt x="14916" y="5954"/>
                    </a:cubicBezTo>
                    <a:lnTo>
                      <a:pt x="14916" y="5983"/>
                    </a:lnTo>
                    <a:cubicBezTo>
                      <a:pt x="14925" y="6002"/>
                      <a:pt x="14935" y="6002"/>
                      <a:pt x="14944" y="6011"/>
                    </a:cubicBezTo>
                    <a:cubicBezTo>
                      <a:pt x="14954" y="6011"/>
                      <a:pt x="14954" y="6011"/>
                      <a:pt x="14954" y="6002"/>
                    </a:cubicBezTo>
                    <a:cubicBezTo>
                      <a:pt x="14964" y="6002"/>
                      <a:pt x="14973" y="6002"/>
                      <a:pt x="14983" y="5992"/>
                    </a:cubicBezTo>
                    <a:lnTo>
                      <a:pt x="15203" y="5581"/>
                    </a:lnTo>
                    <a:lnTo>
                      <a:pt x="15203" y="5562"/>
                    </a:lnTo>
                    <a:cubicBezTo>
                      <a:pt x="14498" y="2254"/>
                      <a:pt x="11491" y="0"/>
                      <a:pt x="8123" y="0"/>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60"/>
              <p:cNvSpPr/>
              <p:nvPr/>
            </p:nvSpPr>
            <p:spPr>
              <a:xfrm>
                <a:off x="3183425" y="1075150"/>
                <a:ext cx="381500" cy="224825"/>
              </a:xfrm>
              <a:custGeom>
                <a:avLst/>
                <a:gdLst/>
                <a:ahLst/>
                <a:cxnLst/>
                <a:rect l="l" t="t" r="r" b="b"/>
                <a:pathLst>
                  <a:path w="15260" h="8993" extrusionOk="0">
                    <a:moveTo>
                      <a:pt x="8152" y="65"/>
                    </a:moveTo>
                    <a:cubicBezTo>
                      <a:pt x="11505" y="65"/>
                      <a:pt x="14493" y="2307"/>
                      <a:pt x="15202" y="5593"/>
                    </a:cubicBezTo>
                    <a:lnTo>
                      <a:pt x="14982" y="6004"/>
                    </a:lnTo>
                    <a:lnTo>
                      <a:pt x="14972" y="5985"/>
                    </a:lnTo>
                    <a:cubicBezTo>
                      <a:pt x="14293" y="2887"/>
                      <a:pt x="11430" y="778"/>
                      <a:pt x="8234" y="778"/>
                    </a:cubicBezTo>
                    <a:cubicBezTo>
                      <a:pt x="7733" y="778"/>
                      <a:pt x="7225" y="830"/>
                      <a:pt x="6715" y="937"/>
                    </a:cubicBezTo>
                    <a:cubicBezTo>
                      <a:pt x="2960" y="1742"/>
                      <a:pt x="499" y="5314"/>
                      <a:pt x="1236" y="8907"/>
                    </a:cubicBezTo>
                    <a:lnTo>
                      <a:pt x="1236" y="8926"/>
                    </a:lnTo>
                    <a:lnTo>
                      <a:pt x="872" y="8648"/>
                    </a:lnTo>
                    <a:cubicBezTo>
                      <a:pt x="67" y="4845"/>
                      <a:pt x="2625" y="1071"/>
                      <a:pt x="6572" y="228"/>
                    </a:cubicBezTo>
                    <a:cubicBezTo>
                      <a:pt x="7098" y="123"/>
                      <a:pt x="7626" y="65"/>
                      <a:pt x="8152" y="65"/>
                    </a:cubicBezTo>
                    <a:close/>
                    <a:moveTo>
                      <a:pt x="8155" y="0"/>
                    </a:moveTo>
                    <a:cubicBezTo>
                      <a:pt x="7627" y="0"/>
                      <a:pt x="7091" y="56"/>
                      <a:pt x="6553" y="171"/>
                    </a:cubicBezTo>
                    <a:cubicBezTo>
                      <a:pt x="2577" y="1014"/>
                      <a:pt x="1" y="4826"/>
                      <a:pt x="805" y="8658"/>
                    </a:cubicBezTo>
                    <a:cubicBezTo>
                      <a:pt x="814" y="8677"/>
                      <a:pt x="824" y="8686"/>
                      <a:pt x="834" y="8696"/>
                    </a:cubicBezTo>
                    <a:lnTo>
                      <a:pt x="1198" y="8984"/>
                    </a:lnTo>
                    <a:cubicBezTo>
                      <a:pt x="1208" y="8993"/>
                      <a:pt x="1227" y="8993"/>
                      <a:pt x="1236" y="8993"/>
                    </a:cubicBezTo>
                    <a:lnTo>
                      <a:pt x="1255" y="8993"/>
                    </a:lnTo>
                    <a:cubicBezTo>
                      <a:pt x="1265" y="8993"/>
                      <a:pt x="1265" y="8993"/>
                      <a:pt x="1274" y="8984"/>
                    </a:cubicBezTo>
                    <a:cubicBezTo>
                      <a:pt x="1293" y="8974"/>
                      <a:pt x="1313" y="8945"/>
                      <a:pt x="1303" y="8926"/>
                    </a:cubicBezTo>
                    <a:lnTo>
                      <a:pt x="1303" y="8897"/>
                    </a:lnTo>
                    <a:cubicBezTo>
                      <a:pt x="565" y="5334"/>
                      <a:pt x="3008" y="1799"/>
                      <a:pt x="6734" y="1004"/>
                    </a:cubicBezTo>
                    <a:cubicBezTo>
                      <a:pt x="7242" y="896"/>
                      <a:pt x="7748" y="844"/>
                      <a:pt x="8246" y="844"/>
                    </a:cubicBezTo>
                    <a:cubicBezTo>
                      <a:pt x="11406" y="844"/>
                      <a:pt x="14235" y="2933"/>
                      <a:pt x="14906" y="5995"/>
                    </a:cubicBezTo>
                    <a:lnTo>
                      <a:pt x="14915" y="6023"/>
                    </a:lnTo>
                    <a:cubicBezTo>
                      <a:pt x="14925" y="6052"/>
                      <a:pt x="14944" y="6072"/>
                      <a:pt x="14972" y="6072"/>
                    </a:cubicBezTo>
                    <a:lnTo>
                      <a:pt x="14992" y="6072"/>
                    </a:lnTo>
                    <a:cubicBezTo>
                      <a:pt x="15011" y="6062"/>
                      <a:pt x="15030" y="6052"/>
                      <a:pt x="15040" y="6033"/>
                    </a:cubicBezTo>
                    <a:lnTo>
                      <a:pt x="15260" y="5621"/>
                    </a:lnTo>
                    <a:lnTo>
                      <a:pt x="15260" y="5583"/>
                    </a:lnTo>
                    <a:cubicBezTo>
                      <a:pt x="14556" y="2268"/>
                      <a:pt x="11537" y="0"/>
                      <a:pt x="8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60"/>
              <p:cNvSpPr/>
              <p:nvPr/>
            </p:nvSpPr>
            <p:spPr>
              <a:xfrm>
                <a:off x="3216475" y="1131150"/>
                <a:ext cx="330500" cy="190500"/>
              </a:xfrm>
              <a:custGeom>
                <a:avLst/>
                <a:gdLst/>
                <a:ahLst/>
                <a:cxnLst/>
                <a:rect l="l" t="t" r="r" b="b"/>
                <a:pathLst>
                  <a:path w="13220" h="7620" extrusionOk="0">
                    <a:moveTo>
                      <a:pt x="7143" y="1"/>
                    </a:moveTo>
                    <a:cubicBezTo>
                      <a:pt x="6671" y="1"/>
                      <a:pt x="6191" y="50"/>
                      <a:pt x="5710" y="153"/>
                    </a:cubicBezTo>
                    <a:cubicBezTo>
                      <a:pt x="2251" y="881"/>
                      <a:pt x="1" y="4100"/>
                      <a:pt x="680" y="7308"/>
                    </a:cubicBezTo>
                    <a:cubicBezTo>
                      <a:pt x="680" y="7318"/>
                      <a:pt x="680" y="7328"/>
                      <a:pt x="690" y="7328"/>
                    </a:cubicBezTo>
                    <a:lnTo>
                      <a:pt x="1063" y="7615"/>
                    </a:lnTo>
                    <a:cubicBezTo>
                      <a:pt x="1063" y="7615"/>
                      <a:pt x="1068" y="7619"/>
                      <a:pt x="1074" y="7619"/>
                    </a:cubicBezTo>
                    <a:cubicBezTo>
                      <a:pt x="1076" y="7619"/>
                      <a:pt x="1080" y="7618"/>
                      <a:pt x="1083" y="7615"/>
                    </a:cubicBezTo>
                    <a:lnTo>
                      <a:pt x="1093" y="7615"/>
                    </a:lnTo>
                    <a:cubicBezTo>
                      <a:pt x="1112" y="7606"/>
                      <a:pt x="1112" y="7596"/>
                      <a:pt x="1112" y="7587"/>
                    </a:cubicBezTo>
                    <a:lnTo>
                      <a:pt x="1102" y="7558"/>
                    </a:lnTo>
                    <a:cubicBezTo>
                      <a:pt x="499" y="4588"/>
                      <a:pt x="2634" y="1609"/>
                      <a:pt x="5872" y="920"/>
                    </a:cubicBezTo>
                    <a:cubicBezTo>
                      <a:pt x="6329" y="822"/>
                      <a:pt x="6785" y="775"/>
                      <a:pt x="7232" y="775"/>
                    </a:cubicBezTo>
                    <a:cubicBezTo>
                      <a:pt x="9947" y="775"/>
                      <a:pt x="12363" y="2497"/>
                      <a:pt x="12922" y="5039"/>
                    </a:cubicBezTo>
                    <a:lnTo>
                      <a:pt x="12932" y="5067"/>
                    </a:lnTo>
                    <a:cubicBezTo>
                      <a:pt x="12932" y="5077"/>
                      <a:pt x="12942" y="5086"/>
                      <a:pt x="12961" y="5086"/>
                    </a:cubicBezTo>
                    <a:lnTo>
                      <a:pt x="12971" y="5086"/>
                    </a:lnTo>
                    <a:cubicBezTo>
                      <a:pt x="12980" y="5086"/>
                      <a:pt x="12990" y="5086"/>
                      <a:pt x="12990" y="5077"/>
                    </a:cubicBezTo>
                    <a:lnTo>
                      <a:pt x="13210" y="4665"/>
                    </a:lnTo>
                    <a:cubicBezTo>
                      <a:pt x="13210" y="4655"/>
                      <a:pt x="13220" y="4645"/>
                      <a:pt x="13210" y="4645"/>
                    </a:cubicBezTo>
                    <a:cubicBezTo>
                      <a:pt x="12625" y="1876"/>
                      <a:pt x="10048" y="1"/>
                      <a:pt x="7143"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60"/>
              <p:cNvSpPr/>
              <p:nvPr/>
            </p:nvSpPr>
            <p:spPr>
              <a:xfrm>
                <a:off x="3215525" y="1130225"/>
                <a:ext cx="332175" cy="192275"/>
              </a:xfrm>
              <a:custGeom>
                <a:avLst/>
                <a:gdLst/>
                <a:ahLst/>
                <a:cxnLst/>
                <a:rect l="l" t="t" r="r" b="b"/>
                <a:pathLst>
                  <a:path w="13287" h="7691" extrusionOk="0">
                    <a:moveTo>
                      <a:pt x="7175" y="65"/>
                    </a:moveTo>
                    <a:cubicBezTo>
                      <a:pt x="10067" y="65"/>
                      <a:pt x="12635" y="1934"/>
                      <a:pt x="13219" y="4682"/>
                    </a:cubicBezTo>
                    <a:lnTo>
                      <a:pt x="12999" y="5095"/>
                    </a:lnTo>
                    <a:lnTo>
                      <a:pt x="12999" y="5076"/>
                    </a:lnTo>
                    <a:cubicBezTo>
                      <a:pt x="12431" y="2516"/>
                      <a:pt x="9997" y="784"/>
                      <a:pt x="7263" y="784"/>
                    </a:cubicBezTo>
                    <a:cubicBezTo>
                      <a:pt x="6815" y="784"/>
                      <a:pt x="6358" y="830"/>
                      <a:pt x="5901" y="927"/>
                    </a:cubicBezTo>
                    <a:cubicBezTo>
                      <a:pt x="2653" y="1617"/>
                      <a:pt x="508" y="4616"/>
                      <a:pt x="1111" y="7604"/>
                    </a:cubicBezTo>
                    <a:lnTo>
                      <a:pt x="1121" y="7624"/>
                    </a:lnTo>
                    <a:lnTo>
                      <a:pt x="1121" y="7624"/>
                    </a:lnTo>
                    <a:lnTo>
                      <a:pt x="747" y="7345"/>
                    </a:lnTo>
                    <a:cubicBezTo>
                      <a:pt x="77" y="4146"/>
                      <a:pt x="2318" y="947"/>
                      <a:pt x="5748" y="219"/>
                    </a:cubicBezTo>
                    <a:cubicBezTo>
                      <a:pt x="6227" y="114"/>
                      <a:pt x="6706" y="65"/>
                      <a:pt x="7175" y="65"/>
                    </a:cubicBezTo>
                    <a:close/>
                    <a:moveTo>
                      <a:pt x="7169" y="0"/>
                    </a:moveTo>
                    <a:cubicBezTo>
                      <a:pt x="6698" y="0"/>
                      <a:pt x="6219" y="50"/>
                      <a:pt x="5738" y="152"/>
                    </a:cubicBezTo>
                    <a:cubicBezTo>
                      <a:pt x="2270" y="889"/>
                      <a:pt x="0" y="4127"/>
                      <a:pt x="690" y="7355"/>
                    </a:cubicBezTo>
                    <a:cubicBezTo>
                      <a:pt x="690" y="7375"/>
                      <a:pt x="699" y="7384"/>
                      <a:pt x="709" y="7394"/>
                    </a:cubicBezTo>
                    <a:lnTo>
                      <a:pt x="1073" y="7671"/>
                    </a:lnTo>
                    <a:cubicBezTo>
                      <a:pt x="1092" y="7681"/>
                      <a:pt x="1101" y="7690"/>
                      <a:pt x="1121" y="7690"/>
                    </a:cubicBezTo>
                    <a:lnTo>
                      <a:pt x="1131" y="7690"/>
                    </a:lnTo>
                    <a:cubicBezTo>
                      <a:pt x="1140" y="7690"/>
                      <a:pt x="1140" y="7681"/>
                      <a:pt x="1150" y="7681"/>
                    </a:cubicBezTo>
                    <a:cubicBezTo>
                      <a:pt x="1178" y="7671"/>
                      <a:pt x="1188" y="7643"/>
                      <a:pt x="1178" y="7614"/>
                    </a:cubicBezTo>
                    <a:lnTo>
                      <a:pt x="1178" y="7585"/>
                    </a:lnTo>
                    <a:cubicBezTo>
                      <a:pt x="575" y="4635"/>
                      <a:pt x="2702" y="1675"/>
                      <a:pt x="5920" y="995"/>
                    </a:cubicBezTo>
                    <a:cubicBezTo>
                      <a:pt x="6376" y="897"/>
                      <a:pt x="6831" y="850"/>
                      <a:pt x="7277" y="850"/>
                    </a:cubicBezTo>
                    <a:cubicBezTo>
                      <a:pt x="9974" y="850"/>
                      <a:pt x="12373" y="2562"/>
                      <a:pt x="12932" y="5085"/>
                    </a:cubicBezTo>
                    <a:lnTo>
                      <a:pt x="12941" y="5114"/>
                    </a:lnTo>
                    <a:cubicBezTo>
                      <a:pt x="12941" y="5142"/>
                      <a:pt x="12970" y="5161"/>
                      <a:pt x="12989" y="5161"/>
                    </a:cubicBezTo>
                    <a:lnTo>
                      <a:pt x="13009" y="5161"/>
                    </a:lnTo>
                    <a:cubicBezTo>
                      <a:pt x="13037" y="5152"/>
                      <a:pt x="13047" y="5142"/>
                      <a:pt x="13056" y="5123"/>
                    </a:cubicBezTo>
                    <a:lnTo>
                      <a:pt x="13277" y="4712"/>
                    </a:lnTo>
                    <a:cubicBezTo>
                      <a:pt x="13286" y="4702"/>
                      <a:pt x="13286" y="4682"/>
                      <a:pt x="13286" y="4673"/>
                    </a:cubicBezTo>
                    <a:cubicBezTo>
                      <a:pt x="12692" y="1893"/>
                      <a:pt x="10094" y="0"/>
                      <a:pt x="716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60"/>
              <p:cNvSpPr/>
              <p:nvPr/>
            </p:nvSpPr>
            <p:spPr>
              <a:xfrm>
                <a:off x="3165700" y="1227350"/>
                <a:ext cx="107325" cy="104325"/>
              </a:xfrm>
              <a:custGeom>
                <a:avLst/>
                <a:gdLst/>
                <a:ahLst/>
                <a:cxnLst/>
                <a:rect l="l" t="t" r="r" b="b"/>
                <a:pathLst>
                  <a:path w="4293" h="4173" extrusionOk="0">
                    <a:moveTo>
                      <a:pt x="2138" y="0"/>
                    </a:moveTo>
                    <a:cubicBezTo>
                      <a:pt x="2103" y="0"/>
                      <a:pt x="2067" y="1"/>
                      <a:pt x="2032" y="3"/>
                    </a:cubicBezTo>
                    <a:cubicBezTo>
                      <a:pt x="882" y="69"/>
                      <a:pt x="1" y="1056"/>
                      <a:pt x="67" y="2206"/>
                    </a:cubicBezTo>
                    <a:cubicBezTo>
                      <a:pt x="123" y="3314"/>
                      <a:pt x="1042" y="4173"/>
                      <a:pt x="2138" y="4173"/>
                    </a:cubicBezTo>
                    <a:cubicBezTo>
                      <a:pt x="2179" y="4173"/>
                      <a:pt x="2220" y="4172"/>
                      <a:pt x="2261" y="4169"/>
                    </a:cubicBezTo>
                    <a:cubicBezTo>
                      <a:pt x="3411" y="4103"/>
                      <a:pt x="4292" y="3126"/>
                      <a:pt x="4225" y="1976"/>
                    </a:cubicBezTo>
                    <a:cubicBezTo>
                      <a:pt x="4169" y="862"/>
                      <a:pt x="3241" y="0"/>
                      <a:pt x="2138"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60"/>
              <p:cNvSpPr/>
              <p:nvPr/>
            </p:nvSpPr>
            <p:spPr>
              <a:xfrm>
                <a:off x="3168800" y="1263550"/>
                <a:ext cx="522100" cy="324775"/>
              </a:xfrm>
              <a:custGeom>
                <a:avLst/>
                <a:gdLst/>
                <a:ahLst/>
                <a:cxnLst/>
                <a:rect l="l" t="t" r="r" b="b"/>
                <a:pathLst>
                  <a:path w="20884" h="12991" extrusionOk="0">
                    <a:moveTo>
                      <a:pt x="11170" y="1"/>
                    </a:moveTo>
                    <a:cubicBezTo>
                      <a:pt x="9350" y="1"/>
                      <a:pt x="7770" y="1065"/>
                      <a:pt x="7023" y="2597"/>
                    </a:cubicBezTo>
                    <a:cubicBezTo>
                      <a:pt x="5624" y="2683"/>
                      <a:pt x="4398" y="3402"/>
                      <a:pt x="3632" y="4475"/>
                    </a:cubicBezTo>
                    <a:cubicBezTo>
                      <a:pt x="3364" y="4388"/>
                      <a:pt x="3076" y="4341"/>
                      <a:pt x="2779" y="4341"/>
                    </a:cubicBezTo>
                    <a:cubicBezTo>
                      <a:pt x="1246" y="4341"/>
                      <a:pt x="1" y="5576"/>
                      <a:pt x="1" y="7119"/>
                    </a:cubicBezTo>
                    <a:cubicBezTo>
                      <a:pt x="1" y="8651"/>
                      <a:pt x="1246" y="9887"/>
                      <a:pt x="2779" y="9887"/>
                    </a:cubicBezTo>
                    <a:cubicBezTo>
                      <a:pt x="3076" y="9887"/>
                      <a:pt x="3364" y="9839"/>
                      <a:pt x="3632" y="9752"/>
                    </a:cubicBezTo>
                    <a:cubicBezTo>
                      <a:pt x="4456" y="10902"/>
                      <a:pt x="5797" y="11640"/>
                      <a:pt x="7310" y="11640"/>
                    </a:cubicBezTo>
                    <a:cubicBezTo>
                      <a:pt x="7770" y="11640"/>
                      <a:pt x="8220" y="11572"/>
                      <a:pt x="8641" y="11448"/>
                    </a:cubicBezTo>
                    <a:cubicBezTo>
                      <a:pt x="9484" y="12396"/>
                      <a:pt x="10710" y="12990"/>
                      <a:pt x="12081" y="12990"/>
                    </a:cubicBezTo>
                    <a:cubicBezTo>
                      <a:pt x="13402" y="12990"/>
                      <a:pt x="14599" y="12435"/>
                      <a:pt x="15442" y="11544"/>
                    </a:cubicBezTo>
                    <a:cubicBezTo>
                      <a:pt x="15740" y="11602"/>
                      <a:pt x="16046" y="11640"/>
                      <a:pt x="16362" y="11640"/>
                    </a:cubicBezTo>
                    <a:cubicBezTo>
                      <a:pt x="18384" y="11640"/>
                      <a:pt x="20098" y="10308"/>
                      <a:pt x="20673" y="8479"/>
                    </a:cubicBezTo>
                    <a:cubicBezTo>
                      <a:pt x="20807" y="8047"/>
                      <a:pt x="20883" y="7588"/>
                      <a:pt x="20883" y="7119"/>
                    </a:cubicBezTo>
                    <a:cubicBezTo>
                      <a:pt x="20883" y="4618"/>
                      <a:pt x="18863" y="2587"/>
                      <a:pt x="16362" y="2587"/>
                    </a:cubicBezTo>
                    <a:cubicBezTo>
                      <a:pt x="16017" y="2587"/>
                      <a:pt x="15691" y="2626"/>
                      <a:pt x="15366" y="2702"/>
                    </a:cubicBezTo>
                    <a:cubicBezTo>
                      <a:pt x="14638" y="1112"/>
                      <a:pt x="13038" y="1"/>
                      <a:pt x="11170" y="1"/>
                    </a:cubicBezTo>
                    <a:close/>
                  </a:path>
                </a:pathLst>
              </a:custGeom>
              <a:solidFill>
                <a:srgbClr val="FF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60"/>
              <p:cNvSpPr/>
              <p:nvPr/>
            </p:nvSpPr>
            <p:spPr>
              <a:xfrm>
                <a:off x="3168100" y="1262850"/>
                <a:ext cx="523750" cy="326425"/>
              </a:xfrm>
              <a:custGeom>
                <a:avLst/>
                <a:gdLst/>
                <a:ahLst/>
                <a:cxnLst/>
                <a:rect l="l" t="t" r="r" b="b"/>
                <a:pathLst>
                  <a:path w="20950" h="13057" extrusionOk="0">
                    <a:moveTo>
                      <a:pt x="11198" y="67"/>
                    </a:moveTo>
                    <a:cubicBezTo>
                      <a:pt x="12980" y="67"/>
                      <a:pt x="14618" y="1121"/>
                      <a:pt x="15365" y="2740"/>
                    </a:cubicBezTo>
                    <a:cubicBezTo>
                      <a:pt x="15372" y="2754"/>
                      <a:pt x="15379" y="2763"/>
                      <a:pt x="15390" y="2763"/>
                    </a:cubicBezTo>
                    <a:cubicBezTo>
                      <a:pt x="15394" y="2763"/>
                      <a:pt x="15399" y="2762"/>
                      <a:pt x="15404" y="2759"/>
                    </a:cubicBezTo>
                    <a:cubicBezTo>
                      <a:pt x="15729" y="2692"/>
                      <a:pt x="16064" y="2654"/>
                      <a:pt x="16390" y="2654"/>
                    </a:cubicBezTo>
                    <a:cubicBezTo>
                      <a:pt x="18861" y="2654"/>
                      <a:pt x="20883" y="4665"/>
                      <a:pt x="20883" y="7147"/>
                    </a:cubicBezTo>
                    <a:cubicBezTo>
                      <a:pt x="20883" y="7606"/>
                      <a:pt x="20806" y="8056"/>
                      <a:pt x="20672" y="8497"/>
                    </a:cubicBezTo>
                    <a:cubicBezTo>
                      <a:pt x="20078" y="10374"/>
                      <a:pt x="18354" y="11630"/>
                      <a:pt x="16390" y="11630"/>
                    </a:cubicBezTo>
                    <a:cubicBezTo>
                      <a:pt x="16083" y="11630"/>
                      <a:pt x="15768" y="11600"/>
                      <a:pt x="15470" y="11534"/>
                    </a:cubicBezTo>
                    <a:cubicBezTo>
                      <a:pt x="15461" y="11534"/>
                      <a:pt x="15451" y="11543"/>
                      <a:pt x="15442" y="11543"/>
                    </a:cubicBezTo>
                    <a:cubicBezTo>
                      <a:pt x="14570" y="12473"/>
                      <a:pt x="13382" y="12990"/>
                      <a:pt x="12109" y="12990"/>
                    </a:cubicBezTo>
                    <a:cubicBezTo>
                      <a:pt x="10806" y="12990"/>
                      <a:pt x="9560" y="12424"/>
                      <a:pt x="8688" y="11447"/>
                    </a:cubicBezTo>
                    <a:cubicBezTo>
                      <a:pt x="8679" y="11447"/>
                      <a:pt x="8669" y="11438"/>
                      <a:pt x="8669" y="11438"/>
                    </a:cubicBezTo>
                    <a:lnTo>
                      <a:pt x="8650" y="11438"/>
                    </a:lnTo>
                    <a:cubicBezTo>
                      <a:pt x="8229" y="11572"/>
                      <a:pt x="7788" y="11639"/>
                      <a:pt x="7338" y="11639"/>
                    </a:cubicBezTo>
                    <a:cubicBezTo>
                      <a:pt x="5891" y="11639"/>
                      <a:pt x="4531" y="10940"/>
                      <a:pt x="3688" y="9761"/>
                    </a:cubicBezTo>
                    <a:cubicBezTo>
                      <a:pt x="3679" y="9752"/>
                      <a:pt x="3660" y="9752"/>
                      <a:pt x="3650" y="9752"/>
                    </a:cubicBezTo>
                    <a:cubicBezTo>
                      <a:pt x="3372" y="9838"/>
                      <a:pt x="3094" y="9886"/>
                      <a:pt x="2807" y="9886"/>
                    </a:cubicBezTo>
                    <a:cubicBezTo>
                      <a:pt x="1293" y="9886"/>
                      <a:pt x="67" y="8650"/>
                      <a:pt x="67" y="7147"/>
                    </a:cubicBezTo>
                    <a:cubicBezTo>
                      <a:pt x="67" y="5633"/>
                      <a:pt x="1293" y="4397"/>
                      <a:pt x="2807" y="4397"/>
                    </a:cubicBezTo>
                    <a:cubicBezTo>
                      <a:pt x="3094" y="4397"/>
                      <a:pt x="3382" y="4445"/>
                      <a:pt x="3650" y="4531"/>
                    </a:cubicBezTo>
                    <a:cubicBezTo>
                      <a:pt x="3660" y="4531"/>
                      <a:pt x="3679" y="4531"/>
                      <a:pt x="3688" y="4522"/>
                    </a:cubicBezTo>
                    <a:cubicBezTo>
                      <a:pt x="4474" y="3420"/>
                      <a:pt x="5710" y="2740"/>
                      <a:pt x="7051" y="2654"/>
                    </a:cubicBezTo>
                    <a:cubicBezTo>
                      <a:pt x="7060" y="2654"/>
                      <a:pt x="7079" y="2644"/>
                      <a:pt x="7079" y="2634"/>
                    </a:cubicBezTo>
                    <a:cubicBezTo>
                      <a:pt x="7855" y="1054"/>
                      <a:pt x="9436" y="67"/>
                      <a:pt x="11198" y="67"/>
                    </a:cubicBezTo>
                    <a:close/>
                    <a:moveTo>
                      <a:pt x="11198" y="0"/>
                    </a:moveTo>
                    <a:cubicBezTo>
                      <a:pt x="9416" y="0"/>
                      <a:pt x="7817" y="997"/>
                      <a:pt x="7032" y="2587"/>
                    </a:cubicBezTo>
                    <a:cubicBezTo>
                      <a:pt x="5681" y="2683"/>
                      <a:pt x="4445" y="3362"/>
                      <a:pt x="3650" y="4464"/>
                    </a:cubicBezTo>
                    <a:cubicBezTo>
                      <a:pt x="3372" y="4378"/>
                      <a:pt x="3094" y="4330"/>
                      <a:pt x="2807" y="4330"/>
                    </a:cubicBezTo>
                    <a:cubicBezTo>
                      <a:pt x="1255" y="4330"/>
                      <a:pt x="1" y="5595"/>
                      <a:pt x="1" y="7147"/>
                    </a:cubicBezTo>
                    <a:cubicBezTo>
                      <a:pt x="1" y="8688"/>
                      <a:pt x="1255" y="9953"/>
                      <a:pt x="2807" y="9953"/>
                    </a:cubicBezTo>
                    <a:cubicBezTo>
                      <a:pt x="3094" y="9953"/>
                      <a:pt x="3372" y="9905"/>
                      <a:pt x="3650" y="9819"/>
                    </a:cubicBezTo>
                    <a:cubicBezTo>
                      <a:pt x="4503" y="10997"/>
                      <a:pt x="5882" y="11706"/>
                      <a:pt x="7338" y="11706"/>
                    </a:cubicBezTo>
                    <a:cubicBezTo>
                      <a:pt x="7788" y="11706"/>
                      <a:pt x="8229" y="11639"/>
                      <a:pt x="8650" y="11515"/>
                    </a:cubicBezTo>
                    <a:cubicBezTo>
                      <a:pt x="9531" y="12492"/>
                      <a:pt x="10796" y="13056"/>
                      <a:pt x="12109" y="13056"/>
                    </a:cubicBezTo>
                    <a:cubicBezTo>
                      <a:pt x="13392" y="13056"/>
                      <a:pt x="14589" y="12539"/>
                      <a:pt x="15480" y="11610"/>
                    </a:cubicBezTo>
                    <a:cubicBezTo>
                      <a:pt x="15777" y="11668"/>
                      <a:pt x="16083" y="11696"/>
                      <a:pt x="16390" y="11696"/>
                    </a:cubicBezTo>
                    <a:cubicBezTo>
                      <a:pt x="18382" y="11696"/>
                      <a:pt x="20126" y="10423"/>
                      <a:pt x="20730" y="8526"/>
                    </a:cubicBezTo>
                    <a:lnTo>
                      <a:pt x="20730" y="8516"/>
                    </a:lnTo>
                    <a:cubicBezTo>
                      <a:pt x="20873" y="8075"/>
                      <a:pt x="20950" y="7616"/>
                      <a:pt x="20950" y="7147"/>
                    </a:cubicBezTo>
                    <a:cubicBezTo>
                      <a:pt x="20950" y="4627"/>
                      <a:pt x="18900" y="2587"/>
                      <a:pt x="16390" y="2587"/>
                    </a:cubicBezTo>
                    <a:cubicBezTo>
                      <a:pt x="16064" y="2587"/>
                      <a:pt x="15739" y="2625"/>
                      <a:pt x="15413" y="2692"/>
                    </a:cubicBezTo>
                    <a:cubicBezTo>
                      <a:pt x="14657" y="1054"/>
                      <a:pt x="12999" y="0"/>
                      <a:pt x="1119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60"/>
              <p:cNvSpPr/>
              <p:nvPr/>
            </p:nvSpPr>
            <p:spPr>
              <a:xfrm>
                <a:off x="3590775" y="1244825"/>
                <a:ext cx="81700" cy="51650"/>
              </a:xfrm>
              <a:custGeom>
                <a:avLst/>
                <a:gdLst/>
                <a:ahLst/>
                <a:cxnLst/>
                <a:rect l="l" t="t" r="r" b="b"/>
                <a:pathLst>
                  <a:path w="3268" h="2066" extrusionOk="0">
                    <a:moveTo>
                      <a:pt x="1785" y="1"/>
                    </a:moveTo>
                    <a:cubicBezTo>
                      <a:pt x="1765" y="1"/>
                      <a:pt x="1745" y="1"/>
                      <a:pt x="1725" y="3"/>
                    </a:cubicBezTo>
                    <a:cubicBezTo>
                      <a:pt x="1409" y="22"/>
                      <a:pt x="1141" y="185"/>
                      <a:pt x="958" y="424"/>
                    </a:cubicBezTo>
                    <a:cubicBezTo>
                      <a:pt x="918" y="418"/>
                      <a:pt x="873" y="411"/>
                      <a:pt x="826" y="411"/>
                    </a:cubicBezTo>
                    <a:cubicBezTo>
                      <a:pt x="806" y="411"/>
                      <a:pt x="787" y="412"/>
                      <a:pt x="767" y="415"/>
                    </a:cubicBezTo>
                    <a:cubicBezTo>
                      <a:pt x="345" y="424"/>
                      <a:pt x="0" y="788"/>
                      <a:pt x="19" y="1220"/>
                    </a:cubicBezTo>
                    <a:cubicBezTo>
                      <a:pt x="19" y="1305"/>
                      <a:pt x="39" y="1401"/>
                      <a:pt x="77" y="1478"/>
                    </a:cubicBezTo>
                    <a:cubicBezTo>
                      <a:pt x="189" y="1769"/>
                      <a:pt x="476" y="1967"/>
                      <a:pt x="802" y="1967"/>
                    </a:cubicBezTo>
                    <a:cubicBezTo>
                      <a:pt x="809" y="1967"/>
                      <a:pt x="817" y="1967"/>
                      <a:pt x="824" y="1967"/>
                    </a:cubicBezTo>
                    <a:cubicBezTo>
                      <a:pt x="958" y="1967"/>
                      <a:pt x="1073" y="1928"/>
                      <a:pt x="1179" y="1871"/>
                    </a:cubicBezTo>
                    <a:cubicBezTo>
                      <a:pt x="1351" y="1991"/>
                      <a:pt x="1561" y="2065"/>
                      <a:pt x="1783" y="2065"/>
                    </a:cubicBezTo>
                    <a:cubicBezTo>
                      <a:pt x="1808" y="2065"/>
                      <a:pt x="1833" y="2065"/>
                      <a:pt x="1859" y="2063"/>
                    </a:cubicBezTo>
                    <a:cubicBezTo>
                      <a:pt x="2127" y="2053"/>
                      <a:pt x="2357" y="1938"/>
                      <a:pt x="2529" y="1756"/>
                    </a:cubicBezTo>
                    <a:cubicBezTo>
                      <a:pt x="2593" y="1780"/>
                      <a:pt x="2656" y="1797"/>
                      <a:pt x="2719" y="1797"/>
                    </a:cubicBezTo>
                    <a:cubicBezTo>
                      <a:pt x="2733" y="1797"/>
                      <a:pt x="2746" y="1796"/>
                      <a:pt x="2759" y="1794"/>
                    </a:cubicBezTo>
                    <a:cubicBezTo>
                      <a:pt x="2961" y="1784"/>
                      <a:pt x="3123" y="1669"/>
                      <a:pt x="3210" y="1507"/>
                    </a:cubicBezTo>
                    <a:cubicBezTo>
                      <a:pt x="3248" y="1420"/>
                      <a:pt x="3267" y="1325"/>
                      <a:pt x="3267" y="1229"/>
                    </a:cubicBezTo>
                    <a:cubicBezTo>
                      <a:pt x="3248" y="961"/>
                      <a:pt x="3037" y="760"/>
                      <a:pt x="2778" y="731"/>
                    </a:cubicBezTo>
                    <a:cubicBezTo>
                      <a:pt x="2650" y="308"/>
                      <a:pt x="2249" y="1"/>
                      <a:pt x="17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60"/>
              <p:cNvSpPr/>
              <p:nvPr/>
            </p:nvSpPr>
            <p:spPr>
              <a:xfrm>
                <a:off x="3266775" y="1584625"/>
                <a:ext cx="70650" cy="64400"/>
              </a:xfrm>
              <a:custGeom>
                <a:avLst/>
                <a:gdLst/>
                <a:ahLst/>
                <a:cxnLst/>
                <a:rect l="l" t="t" r="r" b="b"/>
                <a:pathLst>
                  <a:path w="2826" h="2576" extrusionOk="0">
                    <a:moveTo>
                      <a:pt x="2145" y="0"/>
                    </a:moveTo>
                    <a:cubicBezTo>
                      <a:pt x="2120" y="0"/>
                      <a:pt x="2095" y="1"/>
                      <a:pt x="2069" y="4"/>
                    </a:cubicBezTo>
                    <a:cubicBezTo>
                      <a:pt x="1695" y="42"/>
                      <a:pt x="1437" y="358"/>
                      <a:pt x="1322" y="674"/>
                    </a:cubicBezTo>
                    <a:cubicBezTo>
                      <a:pt x="1197" y="617"/>
                      <a:pt x="1063" y="569"/>
                      <a:pt x="920" y="549"/>
                    </a:cubicBezTo>
                    <a:cubicBezTo>
                      <a:pt x="882" y="546"/>
                      <a:pt x="844" y="544"/>
                      <a:pt x="806" y="544"/>
                    </a:cubicBezTo>
                    <a:cubicBezTo>
                      <a:pt x="631" y="544"/>
                      <a:pt x="457" y="583"/>
                      <a:pt x="316" y="694"/>
                    </a:cubicBezTo>
                    <a:cubicBezTo>
                      <a:pt x="153" y="808"/>
                      <a:pt x="48" y="981"/>
                      <a:pt x="28" y="1172"/>
                    </a:cubicBezTo>
                    <a:cubicBezTo>
                      <a:pt x="0" y="1422"/>
                      <a:pt x="143" y="1622"/>
                      <a:pt x="307" y="1786"/>
                    </a:cubicBezTo>
                    <a:cubicBezTo>
                      <a:pt x="479" y="1948"/>
                      <a:pt x="671" y="2073"/>
                      <a:pt x="881" y="2178"/>
                    </a:cubicBezTo>
                    <a:cubicBezTo>
                      <a:pt x="1073" y="2274"/>
                      <a:pt x="1265" y="2360"/>
                      <a:pt x="1475" y="2427"/>
                    </a:cubicBezTo>
                    <a:cubicBezTo>
                      <a:pt x="1580" y="2465"/>
                      <a:pt x="1686" y="2494"/>
                      <a:pt x="1791" y="2514"/>
                    </a:cubicBezTo>
                    <a:lnTo>
                      <a:pt x="1963" y="2571"/>
                    </a:lnTo>
                    <a:cubicBezTo>
                      <a:pt x="1976" y="2574"/>
                      <a:pt x="1987" y="2575"/>
                      <a:pt x="1998" y="2575"/>
                    </a:cubicBezTo>
                    <a:cubicBezTo>
                      <a:pt x="2092" y="2575"/>
                      <a:pt x="2151" y="2476"/>
                      <a:pt x="2193" y="2408"/>
                    </a:cubicBezTo>
                    <a:cubicBezTo>
                      <a:pt x="2242" y="2312"/>
                      <a:pt x="2299" y="2207"/>
                      <a:pt x="2357" y="2111"/>
                    </a:cubicBezTo>
                    <a:cubicBezTo>
                      <a:pt x="2472" y="1910"/>
                      <a:pt x="2577" y="1699"/>
                      <a:pt x="2663" y="1479"/>
                    </a:cubicBezTo>
                    <a:cubicBezTo>
                      <a:pt x="2740" y="1258"/>
                      <a:pt x="2797" y="1038"/>
                      <a:pt x="2806" y="808"/>
                    </a:cubicBezTo>
                    <a:cubicBezTo>
                      <a:pt x="2826" y="569"/>
                      <a:pt x="2797" y="320"/>
                      <a:pt x="2606" y="157"/>
                    </a:cubicBezTo>
                    <a:cubicBezTo>
                      <a:pt x="2480" y="57"/>
                      <a:pt x="2318" y="0"/>
                      <a:pt x="214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60"/>
              <p:cNvSpPr/>
              <p:nvPr/>
            </p:nvSpPr>
            <p:spPr>
              <a:xfrm>
                <a:off x="3265800" y="1583650"/>
                <a:ext cx="72350" cy="66225"/>
              </a:xfrm>
              <a:custGeom>
                <a:avLst/>
                <a:gdLst/>
                <a:ahLst/>
                <a:cxnLst/>
                <a:rect l="l" t="t" r="r" b="b"/>
                <a:pathLst>
                  <a:path w="2894" h="2649" extrusionOk="0">
                    <a:moveTo>
                      <a:pt x="2181" y="68"/>
                    </a:moveTo>
                    <a:cubicBezTo>
                      <a:pt x="2348" y="68"/>
                      <a:pt x="2508" y="124"/>
                      <a:pt x="2625" y="224"/>
                    </a:cubicBezTo>
                    <a:cubicBezTo>
                      <a:pt x="2769" y="349"/>
                      <a:pt x="2836" y="550"/>
                      <a:pt x="2817" y="847"/>
                    </a:cubicBezTo>
                    <a:cubicBezTo>
                      <a:pt x="2807" y="1039"/>
                      <a:pt x="2760" y="1259"/>
                      <a:pt x="2664" y="1508"/>
                    </a:cubicBezTo>
                    <a:cubicBezTo>
                      <a:pt x="2596" y="1719"/>
                      <a:pt x="2491" y="1910"/>
                      <a:pt x="2366" y="2140"/>
                    </a:cubicBezTo>
                    <a:lnTo>
                      <a:pt x="2300" y="2246"/>
                    </a:lnTo>
                    <a:cubicBezTo>
                      <a:pt x="2271" y="2304"/>
                      <a:pt x="2232" y="2370"/>
                      <a:pt x="2204" y="2428"/>
                    </a:cubicBezTo>
                    <a:cubicBezTo>
                      <a:pt x="2160" y="2506"/>
                      <a:pt x="2109" y="2584"/>
                      <a:pt x="2036" y="2584"/>
                    </a:cubicBezTo>
                    <a:cubicBezTo>
                      <a:pt x="2029" y="2584"/>
                      <a:pt x="2021" y="2583"/>
                      <a:pt x="2012" y="2581"/>
                    </a:cubicBezTo>
                    <a:lnTo>
                      <a:pt x="1926" y="2553"/>
                    </a:lnTo>
                    <a:lnTo>
                      <a:pt x="1840" y="2523"/>
                    </a:lnTo>
                    <a:cubicBezTo>
                      <a:pt x="1753" y="2504"/>
                      <a:pt x="1629" y="2476"/>
                      <a:pt x="1524" y="2438"/>
                    </a:cubicBezTo>
                    <a:cubicBezTo>
                      <a:pt x="1323" y="2370"/>
                      <a:pt x="1121" y="2284"/>
                      <a:pt x="940" y="2189"/>
                    </a:cubicBezTo>
                    <a:cubicBezTo>
                      <a:pt x="700" y="2064"/>
                      <a:pt x="518" y="1940"/>
                      <a:pt x="374" y="1805"/>
                    </a:cubicBezTo>
                    <a:cubicBezTo>
                      <a:pt x="163" y="1595"/>
                      <a:pt x="77" y="1412"/>
                      <a:pt x="97" y="1211"/>
                    </a:cubicBezTo>
                    <a:cubicBezTo>
                      <a:pt x="116" y="1039"/>
                      <a:pt x="221" y="867"/>
                      <a:pt x="374" y="752"/>
                    </a:cubicBezTo>
                    <a:cubicBezTo>
                      <a:pt x="527" y="646"/>
                      <a:pt x="691" y="618"/>
                      <a:pt x="834" y="618"/>
                    </a:cubicBezTo>
                    <a:lnTo>
                      <a:pt x="949" y="618"/>
                    </a:lnTo>
                    <a:cubicBezTo>
                      <a:pt x="1083" y="637"/>
                      <a:pt x="1217" y="684"/>
                      <a:pt x="1342" y="742"/>
                    </a:cubicBezTo>
                    <a:cubicBezTo>
                      <a:pt x="1351" y="752"/>
                      <a:pt x="1361" y="752"/>
                      <a:pt x="1370" y="752"/>
                    </a:cubicBezTo>
                    <a:cubicBezTo>
                      <a:pt x="1380" y="742"/>
                      <a:pt x="1389" y="733"/>
                      <a:pt x="1389" y="723"/>
                    </a:cubicBezTo>
                    <a:cubicBezTo>
                      <a:pt x="1495" y="445"/>
                      <a:pt x="1744" y="119"/>
                      <a:pt x="2108" y="71"/>
                    </a:cubicBezTo>
                    <a:cubicBezTo>
                      <a:pt x="2133" y="69"/>
                      <a:pt x="2157" y="68"/>
                      <a:pt x="2181" y="68"/>
                    </a:cubicBezTo>
                    <a:close/>
                    <a:moveTo>
                      <a:pt x="2184" y="1"/>
                    </a:moveTo>
                    <a:cubicBezTo>
                      <a:pt x="2159" y="1"/>
                      <a:pt x="2133" y="2"/>
                      <a:pt x="2108" y="5"/>
                    </a:cubicBezTo>
                    <a:cubicBezTo>
                      <a:pt x="1715" y="52"/>
                      <a:pt x="1457" y="378"/>
                      <a:pt x="1342" y="675"/>
                    </a:cubicBezTo>
                    <a:cubicBezTo>
                      <a:pt x="1217" y="608"/>
                      <a:pt x="1093" y="569"/>
                      <a:pt x="959" y="560"/>
                    </a:cubicBezTo>
                    <a:cubicBezTo>
                      <a:pt x="914" y="555"/>
                      <a:pt x="869" y="552"/>
                      <a:pt x="826" y="552"/>
                    </a:cubicBezTo>
                    <a:cubicBezTo>
                      <a:pt x="641" y="552"/>
                      <a:pt x="476" y="603"/>
                      <a:pt x="336" y="703"/>
                    </a:cubicBezTo>
                    <a:cubicBezTo>
                      <a:pt x="173" y="828"/>
                      <a:pt x="58" y="1010"/>
                      <a:pt x="39" y="1202"/>
                    </a:cubicBezTo>
                    <a:cubicBezTo>
                      <a:pt x="1" y="1489"/>
                      <a:pt x="182" y="1710"/>
                      <a:pt x="327" y="1844"/>
                    </a:cubicBezTo>
                    <a:cubicBezTo>
                      <a:pt x="480" y="1997"/>
                      <a:pt x="661" y="2121"/>
                      <a:pt x="901" y="2246"/>
                    </a:cubicBezTo>
                    <a:cubicBezTo>
                      <a:pt x="1093" y="2351"/>
                      <a:pt x="1294" y="2428"/>
                      <a:pt x="1495" y="2495"/>
                    </a:cubicBezTo>
                    <a:cubicBezTo>
                      <a:pt x="1619" y="2533"/>
                      <a:pt x="1734" y="2562"/>
                      <a:pt x="1821" y="2591"/>
                    </a:cubicBezTo>
                    <a:cubicBezTo>
                      <a:pt x="1849" y="2591"/>
                      <a:pt x="1878" y="2600"/>
                      <a:pt x="1907" y="2610"/>
                    </a:cubicBezTo>
                    <a:cubicBezTo>
                      <a:pt x="1936" y="2619"/>
                      <a:pt x="1964" y="2629"/>
                      <a:pt x="2002" y="2638"/>
                    </a:cubicBezTo>
                    <a:cubicBezTo>
                      <a:pt x="2012" y="2648"/>
                      <a:pt x="2032" y="2648"/>
                      <a:pt x="2041" y="2648"/>
                    </a:cubicBezTo>
                    <a:cubicBezTo>
                      <a:pt x="2156" y="2648"/>
                      <a:pt x="2223" y="2523"/>
                      <a:pt x="2261" y="2457"/>
                    </a:cubicBezTo>
                    <a:cubicBezTo>
                      <a:pt x="2290" y="2399"/>
                      <a:pt x="2328" y="2342"/>
                      <a:pt x="2357" y="2274"/>
                    </a:cubicBezTo>
                    <a:lnTo>
                      <a:pt x="2424" y="2169"/>
                    </a:lnTo>
                    <a:cubicBezTo>
                      <a:pt x="2549" y="1940"/>
                      <a:pt x="2654" y="1738"/>
                      <a:pt x="2730" y="1537"/>
                    </a:cubicBezTo>
                    <a:cubicBezTo>
                      <a:pt x="2817" y="1278"/>
                      <a:pt x="2875" y="1048"/>
                      <a:pt x="2884" y="847"/>
                    </a:cubicBezTo>
                    <a:cubicBezTo>
                      <a:pt x="2894" y="646"/>
                      <a:pt x="2884" y="359"/>
                      <a:pt x="2664" y="177"/>
                    </a:cubicBezTo>
                    <a:cubicBezTo>
                      <a:pt x="2538" y="60"/>
                      <a:pt x="2361" y="1"/>
                      <a:pt x="2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60"/>
              <p:cNvSpPr/>
              <p:nvPr/>
            </p:nvSpPr>
            <p:spPr>
              <a:xfrm>
                <a:off x="3318500" y="1590525"/>
                <a:ext cx="14375" cy="26875"/>
              </a:xfrm>
              <a:custGeom>
                <a:avLst/>
                <a:gdLst/>
                <a:ahLst/>
                <a:cxnLst/>
                <a:rect l="l" t="t" r="r" b="b"/>
                <a:pathLst>
                  <a:path w="575" h="1075" extrusionOk="0">
                    <a:moveTo>
                      <a:pt x="177" y="0"/>
                    </a:moveTo>
                    <a:cubicBezTo>
                      <a:pt x="103" y="0"/>
                      <a:pt x="45" y="45"/>
                      <a:pt x="29" y="113"/>
                    </a:cubicBezTo>
                    <a:cubicBezTo>
                      <a:pt x="0" y="228"/>
                      <a:pt x="182" y="343"/>
                      <a:pt x="239" y="543"/>
                    </a:cubicBezTo>
                    <a:cubicBezTo>
                      <a:pt x="268" y="649"/>
                      <a:pt x="288" y="764"/>
                      <a:pt x="288" y="956"/>
                    </a:cubicBezTo>
                    <a:cubicBezTo>
                      <a:pt x="288" y="1033"/>
                      <a:pt x="326" y="1075"/>
                      <a:pt x="365" y="1075"/>
                    </a:cubicBezTo>
                    <a:cubicBezTo>
                      <a:pt x="394" y="1075"/>
                      <a:pt x="425" y="1052"/>
                      <a:pt x="441" y="1003"/>
                    </a:cubicBezTo>
                    <a:cubicBezTo>
                      <a:pt x="508" y="831"/>
                      <a:pt x="575" y="572"/>
                      <a:pt x="488" y="323"/>
                    </a:cubicBezTo>
                    <a:cubicBezTo>
                      <a:pt x="410" y="88"/>
                      <a:pt x="279" y="0"/>
                      <a:pt x="1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60"/>
              <p:cNvSpPr/>
              <p:nvPr/>
            </p:nvSpPr>
            <p:spPr>
              <a:xfrm>
                <a:off x="3319450" y="1622275"/>
                <a:ext cx="6425" cy="5175"/>
              </a:xfrm>
              <a:custGeom>
                <a:avLst/>
                <a:gdLst/>
                <a:ahLst/>
                <a:cxnLst/>
                <a:rect l="l" t="t" r="r" b="b"/>
                <a:pathLst>
                  <a:path w="257" h="207" extrusionOk="0">
                    <a:moveTo>
                      <a:pt x="154" y="0"/>
                    </a:moveTo>
                    <a:cubicBezTo>
                      <a:pt x="138" y="0"/>
                      <a:pt x="122" y="6"/>
                      <a:pt x="106" y="21"/>
                    </a:cubicBezTo>
                    <a:cubicBezTo>
                      <a:pt x="106" y="21"/>
                      <a:pt x="1" y="97"/>
                      <a:pt x="77" y="174"/>
                    </a:cubicBezTo>
                    <a:cubicBezTo>
                      <a:pt x="103" y="197"/>
                      <a:pt x="129" y="206"/>
                      <a:pt x="152" y="206"/>
                    </a:cubicBezTo>
                    <a:cubicBezTo>
                      <a:pt x="204" y="206"/>
                      <a:pt x="243" y="159"/>
                      <a:pt x="250" y="126"/>
                    </a:cubicBezTo>
                    <a:cubicBezTo>
                      <a:pt x="257" y="81"/>
                      <a:pt x="211" y="0"/>
                      <a:pt x="1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60"/>
              <p:cNvSpPr/>
              <p:nvPr/>
            </p:nvSpPr>
            <p:spPr>
              <a:xfrm>
                <a:off x="3687050" y="973225"/>
                <a:ext cx="56050" cy="47000"/>
              </a:xfrm>
              <a:custGeom>
                <a:avLst/>
                <a:gdLst/>
                <a:ahLst/>
                <a:cxnLst/>
                <a:rect l="l" t="t" r="r" b="b"/>
                <a:pathLst>
                  <a:path w="2242" h="1880" extrusionOk="0">
                    <a:moveTo>
                      <a:pt x="542" y="0"/>
                    </a:moveTo>
                    <a:cubicBezTo>
                      <a:pt x="521" y="0"/>
                      <a:pt x="500" y="1"/>
                      <a:pt x="479" y="4"/>
                    </a:cubicBezTo>
                    <a:cubicBezTo>
                      <a:pt x="336" y="23"/>
                      <a:pt x="202" y="100"/>
                      <a:pt x="115" y="215"/>
                    </a:cubicBezTo>
                    <a:cubicBezTo>
                      <a:pt x="0" y="368"/>
                      <a:pt x="19" y="550"/>
                      <a:pt x="77" y="723"/>
                    </a:cubicBezTo>
                    <a:cubicBezTo>
                      <a:pt x="125" y="885"/>
                      <a:pt x="202" y="1048"/>
                      <a:pt x="297" y="1192"/>
                    </a:cubicBezTo>
                    <a:cubicBezTo>
                      <a:pt x="383" y="1326"/>
                      <a:pt x="489" y="1451"/>
                      <a:pt x="594" y="1575"/>
                    </a:cubicBezTo>
                    <a:lnTo>
                      <a:pt x="766" y="1747"/>
                    </a:lnTo>
                    <a:cubicBezTo>
                      <a:pt x="805" y="1786"/>
                      <a:pt x="834" y="1815"/>
                      <a:pt x="862" y="1853"/>
                    </a:cubicBezTo>
                    <a:cubicBezTo>
                      <a:pt x="885" y="1872"/>
                      <a:pt x="909" y="1880"/>
                      <a:pt x="934" y="1880"/>
                    </a:cubicBezTo>
                    <a:cubicBezTo>
                      <a:pt x="984" y="1880"/>
                      <a:pt x="1035" y="1850"/>
                      <a:pt x="1073" y="1824"/>
                    </a:cubicBezTo>
                    <a:cubicBezTo>
                      <a:pt x="1140" y="1786"/>
                      <a:pt x="1217" y="1738"/>
                      <a:pt x="1284" y="1690"/>
                    </a:cubicBezTo>
                    <a:cubicBezTo>
                      <a:pt x="1437" y="1604"/>
                      <a:pt x="1590" y="1508"/>
                      <a:pt x="1724" y="1393"/>
                    </a:cubicBezTo>
                    <a:cubicBezTo>
                      <a:pt x="1858" y="1278"/>
                      <a:pt x="1983" y="1153"/>
                      <a:pt x="2069" y="1010"/>
                    </a:cubicBezTo>
                    <a:cubicBezTo>
                      <a:pt x="2165" y="857"/>
                      <a:pt x="2242" y="684"/>
                      <a:pt x="2175" y="512"/>
                    </a:cubicBezTo>
                    <a:cubicBezTo>
                      <a:pt x="2127" y="378"/>
                      <a:pt x="2022" y="263"/>
                      <a:pt x="1888" y="205"/>
                    </a:cubicBezTo>
                    <a:cubicBezTo>
                      <a:pt x="1815" y="176"/>
                      <a:pt x="1740" y="163"/>
                      <a:pt x="1666" y="163"/>
                    </a:cubicBezTo>
                    <a:cubicBezTo>
                      <a:pt x="1472" y="163"/>
                      <a:pt x="1279" y="251"/>
                      <a:pt x="1140" y="368"/>
                    </a:cubicBezTo>
                    <a:cubicBezTo>
                      <a:pt x="1092" y="282"/>
                      <a:pt x="1015" y="205"/>
                      <a:pt x="930" y="138"/>
                    </a:cubicBezTo>
                    <a:cubicBezTo>
                      <a:pt x="813" y="55"/>
                      <a:pt x="682" y="0"/>
                      <a:pt x="542"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60"/>
              <p:cNvSpPr/>
              <p:nvPr/>
            </p:nvSpPr>
            <p:spPr>
              <a:xfrm>
                <a:off x="3686075" y="972500"/>
                <a:ext cx="57975" cy="48500"/>
              </a:xfrm>
              <a:custGeom>
                <a:avLst/>
                <a:gdLst/>
                <a:ahLst/>
                <a:cxnLst/>
                <a:rect l="l" t="t" r="r" b="b"/>
                <a:pathLst>
                  <a:path w="2319" h="1940" extrusionOk="0">
                    <a:moveTo>
                      <a:pt x="585" y="62"/>
                    </a:moveTo>
                    <a:cubicBezTo>
                      <a:pt x="739" y="62"/>
                      <a:pt x="863" y="139"/>
                      <a:pt x="949" y="196"/>
                    </a:cubicBezTo>
                    <a:cubicBezTo>
                      <a:pt x="1026" y="254"/>
                      <a:pt x="1103" y="330"/>
                      <a:pt x="1150" y="416"/>
                    </a:cubicBezTo>
                    <a:cubicBezTo>
                      <a:pt x="1160" y="426"/>
                      <a:pt x="1169" y="435"/>
                      <a:pt x="1179" y="435"/>
                    </a:cubicBezTo>
                    <a:cubicBezTo>
                      <a:pt x="1189" y="435"/>
                      <a:pt x="1199" y="435"/>
                      <a:pt x="1208" y="426"/>
                    </a:cubicBezTo>
                    <a:cubicBezTo>
                      <a:pt x="1335" y="319"/>
                      <a:pt x="1515" y="224"/>
                      <a:pt x="1705" y="224"/>
                    </a:cubicBezTo>
                    <a:cubicBezTo>
                      <a:pt x="1772" y="224"/>
                      <a:pt x="1840" y="236"/>
                      <a:pt x="1907" y="263"/>
                    </a:cubicBezTo>
                    <a:cubicBezTo>
                      <a:pt x="2042" y="320"/>
                      <a:pt x="2137" y="426"/>
                      <a:pt x="2185" y="550"/>
                    </a:cubicBezTo>
                    <a:cubicBezTo>
                      <a:pt x="2233" y="684"/>
                      <a:pt x="2204" y="838"/>
                      <a:pt x="2080" y="1020"/>
                    </a:cubicBezTo>
                    <a:cubicBezTo>
                      <a:pt x="2003" y="1144"/>
                      <a:pt x="1888" y="1269"/>
                      <a:pt x="1735" y="1403"/>
                    </a:cubicBezTo>
                    <a:cubicBezTo>
                      <a:pt x="1610" y="1508"/>
                      <a:pt x="1476" y="1595"/>
                      <a:pt x="1313" y="1700"/>
                    </a:cubicBezTo>
                    <a:lnTo>
                      <a:pt x="1093" y="1825"/>
                    </a:lnTo>
                    <a:cubicBezTo>
                      <a:pt x="1051" y="1855"/>
                      <a:pt x="1012" y="1873"/>
                      <a:pt x="980" y="1873"/>
                    </a:cubicBezTo>
                    <a:cubicBezTo>
                      <a:pt x="961" y="1873"/>
                      <a:pt x="944" y="1867"/>
                      <a:pt x="930" y="1853"/>
                    </a:cubicBezTo>
                    <a:cubicBezTo>
                      <a:pt x="911" y="1844"/>
                      <a:pt x="892" y="1825"/>
                      <a:pt x="882" y="1805"/>
                    </a:cubicBezTo>
                    <a:lnTo>
                      <a:pt x="835" y="1757"/>
                    </a:lnTo>
                    <a:cubicBezTo>
                      <a:pt x="777" y="1710"/>
                      <a:pt x="720" y="1642"/>
                      <a:pt x="652" y="1576"/>
                    </a:cubicBezTo>
                    <a:cubicBezTo>
                      <a:pt x="547" y="1461"/>
                      <a:pt x="451" y="1336"/>
                      <a:pt x="365" y="1202"/>
                    </a:cubicBezTo>
                    <a:cubicBezTo>
                      <a:pt x="260" y="1039"/>
                      <a:pt x="183" y="886"/>
                      <a:pt x="145" y="742"/>
                    </a:cubicBezTo>
                    <a:cubicBezTo>
                      <a:pt x="77" y="531"/>
                      <a:pt x="97" y="388"/>
                      <a:pt x="183" y="263"/>
                    </a:cubicBezTo>
                    <a:cubicBezTo>
                      <a:pt x="260" y="158"/>
                      <a:pt x="384" y="90"/>
                      <a:pt x="528" y="71"/>
                    </a:cubicBezTo>
                    <a:cubicBezTo>
                      <a:pt x="547" y="71"/>
                      <a:pt x="566" y="62"/>
                      <a:pt x="585" y="62"/>
                    </a:cubicBezTo>
                    <a:close/>
                    <a:moveTo>
                      <a:pt x="585" y="0"/>
                    </a:moveTo>
                    <a:cubicBezTo>
                      <a:pt x="563" y="0"/>
                      <a:pt x="540" y="2"/>
                      <a:pt x="518" y="5"/>
                    </a:cubicBezTo>
                    <a:cubicBezTo>
                      <a:pt x="356" y="24"/>
                      <a:pt x="212" y="110"/>
                      <a:pt x="126" y="225"/>
                    </a:cubicBezTo>
                    <a:cubicBezTo>
                      <a:pt x="1" y="407"/>
                      <a:pt x="39" y="618"/>
                      <a:pt x="77" y="761"/>
                    </a:cubicBezTo>
                    <a:cubicBezTo>
                      <a:pt x="126" y="914"/>
                      <a:pt x="202" y="1067"/>
                      <a:pt x="307" y="1240"/>
                    </a:cubicBezTo>
                    <a:cubicBezTo>
                      <a:pt x="403" y="1374"/>
                      <a:pt x="499" y="1508"/>
                      <a:pt x="605" y="1623"/>
                    </a:cubicBezTo>
                    <a:lnTo>
                      <a:pt x="786" y="1805"/>
                    </a:lnTo>
                    <a:cubicBezTo>
                      <a:pt x="805" y="1815"/>
                      <a:pt x="815" y="1834"/>
                      <a:pt x="835" y="1853"/>
                    </a:cubicBezTo>
                    <a:cubicBezTo>
                      <a:pt x="844" y="1872"/>
                      <a:pt x="863" y="1882"/>
                      <a:pt x="882" y="1901"/>
                    </a:cubicBezTo>
                    <a:cubicBezTo>
                      <a:pt x="911" y="1930"/>
                      <a:pt x="940" y="1940"/>
                      <a:pt x="978" y="1940"/>
                    </a:cubicBezTo>
                    <a:cubicBezTo>
                      <a:pt x="1035" y="1940"/>
                      <a:pt x="1093" y="1901"/>
                      <a:pt x="1131" y="1882"/>
                    </a:cubicBezTo>
                    <a:lnTo>
                      <a:pt x="1342" y="1748"/>
                    </a:lnTo>
                    <a:cubicBezTo>
                      <a:pt x="1495" y="1661"/>
                      <a:pt x="1648" y="1566"/>
                      <a:pt x="1782" y="1451"/>
                    </a:cubicBezTo>
                    <a:cubicBezTo>
                      <a:pt x="1936" y="1317"/>
                      <a:pt x="2051" y="1182"/>
                      <a:pt x="2137" y="1058"/>
                    </a:cubicBezTo>
                    <a:cubicBezTo>
                      <a:pt x="2223" y="924"/>
                      <a:pt x="2319" y="733"/>
                      <a:pt x="2242" y="522"/>
                    </a:cubicBezTo>
                    <a:cubicBezTo>
                      <a:pt x="2195" y="388"/>
                      <a:pt x="2080" y="273"/>
                      <a:pt x="1936" y="205"/>
                    </a:cubicBezTo>
                    <a:cubicBezTo>
                      <a:pt x="1859" y="173"/>
                      <a:pt x="1781" y="158"/>
                      <a:pt x="1704" y="158"/>
                    </a:cubicBezTo>
                    <a:cubicBezTo>
                      <a:pt x="1511" y="158"/>
                      <a:pt x="1325" y="247"/>
                      <a:pt x="1189" y="349"/>
                    </a:cubicBezTo>
                    <a:cubicBezTo>
                      <a:pt x="1131" y="273"/>
                      <a:pt x="1064" y="196"/>
                      <a:pt x="988" y="139"/>
                    </a:cubicBezTo>
                    <a:cubicBezTo>
                      <a:pt x="857" y="48"/>
                      <a:pt x="718" y="0"/>
                      <a:pt x="5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60"/>
              <p:cNvSpPr/>
              <p:nvPr/>
            </p:nvSpPr>
            <p:spPr>
              <a:xfrm>
                <a:off x="3726900" y="983500"/>
                <a:ext cx="11050" cy="19875"/>
              </a:xfrm>
              <a:custGeom>
                <a:avLst/>
                <a:gdLst/>
                <a:ahLst/>
                <a:cxnLst/>
                <a:rect l="l" t="t" r="r" b="b"/>
                <a:pathLst>
                  <a:path w="442" h="795" extrusionOk="0">
                    <a:moveTo>
                      <a:pt x="257" y="1"/>
                    </a:moveTo>
                    <a:cubicBezTo>
                      <a:pt x="228" y="1"/>
                      <a:pt x="200" y="12"/>
                      <a:pt x="179" y="34"/>
                    </a:cubicBezTo>
                    <a:cubicBezTo>
                      <a:pt x="121" y="101"/>
                      <a:pt x="198" y="235"/>
                      <a:pt x="159" y="398"/>
                    </a:cubicBezTo>
                    <a:cubicBezTo>
                      <a:pt x="140" y="474"/>
                      <a:pt x="111" y="551"/>
                      <a:pt x="35" y="685"/>
                    </a:cubicBezTo>
                    <a:cubicBezTo>
                      <a:pt x="0" y="747"/>
                      <a:pt x="21" y="795"/>
                      <a:pt x="63" y="795"/>
                    </a:cubicBezTo>
                    <a:cubicBezTo>
                      <a:pt x="80" y="795"/>
                      <a:pt x="100" y="788"/>
                      <a:pt x="121" y="772"/>
                    </a:cubicBezTo>
                    <a:cubicBezTo>
                      <a:pt x="226" y="685"/>
                      <a:pt x="370" y="532"/>
                      <a:pt x="399" y="340"/>
                    </a:cubicBezTo>
                    <a:cubicBezTo>
                      <a:pt x="442" y="103"/>
                      <a:pt x="345" y="1"/>
                      <a:pt x="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60"/>
              <p:cNvSpPr/>
              <p:nvPr/>
            </p:nvSpPr>
            <p:spPr>
              <a:xfrm>
                <a:off x="3719850" y="1004625"/>
                <a:ext cx="4525" cy="3825"/>
              </a:xfrm>
              <a:custGeom>
                <a:avLst/>
                <a:gdLst/>
                <a:ahLst/>
                <a:cxnLst/>
                <a:rect l="l" t="t" r="r" b="b"/>
                <a:pathLst>
                  <a:path w="181" h="153" extrusionOk="0">
                    <a:moveTo>
                      <a:pt x="121" y="1"/>
                    </a:moveTo>
                    <a:cubicBezTo>
                      <a:pt x="117" y="1"/>
                      <a:pt x="111" y="2"/>
                      <a:pt x="106" y="3"/>
                    </a:cubicBezTo>
                    <a:cubicBezTo>
                      <a:pt x="106" y="3"/>
                      <a:pt x="1" y="12"/>
                      <a:pt x="29" y="99"/>
                    </a:cubicBezTo>
                    <a:cubicBezTo>
                      <a:pt x="39" y="139"/>
                      <a:pt x="68" y="153"/>
                      <a:pt x="95" y="153"/>
                    </a:cubicBezTo>
                    <a:cubicBezTo>
                      <a:pt x="120" y="153"/>
                      <a:pt x="145" y="141"/>
                      <a:pt x="154" y="127"/>
                    </a:cubicBezTo>
                    <a:cubicBezTo>
                      <a:pt x="180" y="92"/>
                      <a:pt x="174" y="1"/>
                      <a:pt x="1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2" name="Google Shape;757;p57">
            <a:extLst>
              <a:ext uri="{FF2B5EF4-FFF2-40B4-BE49-F238E27FC236}">
                <a16:creationId xmlns:a16="http://schemas.microsoft.com/office/drawing/2014/main" id="{B017E98A-5F26-1141-A317-8EF8F2DBB47E}"/>
              </a:ext>
            </a:extLst>
          </p:cNvPr>
          <p:cNvSpPr txBox="1">
            <a:spLocks noGrp="1"/>
          </p:cNvSpPr>
          <p:nvPr>
            <p:ph type="title"/>
          </p:nvPr>
        </p:nvSpPr>
        <p:spPr>
          <a:xfrm>
            <a:off x="3783230" y="2128601"/>
            <a:ext cx="4329147" cy="884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2 (tr.</a:t>
            </a:r>
            <a:r>
              <a:rPr lang="vi-VN" dirty="0"/>
              <a:t>95</a:t>
            </a:r>
            <a:r>
              <a:rPr lang="en" dirty="0"/>
              <a:t>)</a:t>
            </a:r>
            <a:endParaRPr dirty="0"/>
          </a:p>
        </p:txBody>
      </p:sp>
    </p:spTree>
    <p:extLst>
      <p:ext uri="{BB962C8B-B14F-4D97-AF65-F5344CB8AC3E}">
        <p14:creationId xmlns:p14="http://schemas.microsoft.com/office/powerpoint/2010/main" val="297559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grpSp>
        <p:nvGrpSpPr>
          <p:cNvPr id="847" name="Google Shape;847;p59"/>
          <p:cNvGrpSpPr/>
          <p:nvPr/>
        </p:nvGrpSpPr>
        <p:grpSpPr>
          <a:xfrm>
            <a:off x="1541939" y="355306"/>
            <a:ext cx="5893183" cy="3281020"/>
            <a:chOff x="372706" y="411413"/>
            <a:chExt cx="6983866" cy="4668427"/>
          </a:xfrm>
        </p:grpSpPr>
        <p:sp>
          <p:nvSpPr>
            <p:cNvPr id="848" name="Google Shape;848;p59"/>
            <p:cNvSpPr/>
            <p:nvPr/>
          </p:nvSpPr>
          <p:spPr>
            <a:xfrm>
              <a:off x="5178064" y="2873655"/>
              <a:ext cx="850097" cy="2202112"/>
            </a:xfrm>
            <a:custGeom>
              <a:avLst/>
              <a:gdLst/>
              <a:ahLst/>
              <a:cxnLst/>
              <a:rect l="l" t="t" r="r" b="b"/>
              <a:pathLst>
                <a:path w="6265" h="16229" extrusionOk="0">
                  <a:moveTo>
                    <a:pt x="5982" y="0"/>
                  </a:moveTo>
                  <a:cubicBezTo>
                    <a:pt x="5852" y="0"/>
                    <a:pt x="5737" y="100"/>
                    <a:pt x="5719" y="232"/>
                  </a:cubicBezTo>
                  <a:lnTo>
                    <a:pt x="3918" y="14266"/>
                  </a:lnTo>
                  <a:cubicBezTo>
                    <a:pt x="3812" y="15095"/>
                    <a:pt x="3105" y="15697"/>
                    <a:pt x="2298" y="15697"/>
                  </a:cubicBezTo>
                  <a:cubicBezTo>
                    <a:pt x="2229" y="15697"/>
                    <a:pt x="2159" y="15693"/>
                    <a:pt x="2088" y="15684"/>
                  </a:cubicBezTo>
                  <a:cubicBezTo>
                    <a:pt x="1198" y="15569"/>
                    <a:pt x="566" y="14745"/>
                    <a:pt x="681" y="13854"/>
                  </a:cubicBezTo>
                  <a:lnTo>
                    <a:pt x="709" y="13576"/>
                  </a:lnTo>
                  <a:cubicBezTo>
                    <a:pt x="728" y="13432"/>
                    <a:pt x="632" y="13298"/>
                    <a:pt x="479" y="13279"/>
                  </a:cubicBezTo>
                  <a:cubicBezTo>
                    <a:pt x="468" y="13278"/>
                    <a:pt x="457" y="13277"/>
                    <a:pt x="445" y="13277"/>
                  </a:cubicBezTo>
                  <a:cubicBezTo>
                    <a:pt x="315" y="13277"/>
                    <a:pt x="200" y="13377"/>
                    <a:pt x="182" y="13509"/>
                  </a:cubicBezTo>
                  <a:lnTo>
                    <a:pt x="153" y="13787"/>
                  </a:lnTo>
                  <a:cubicBezTo>
                    <a:pt x="0" y="14965"/>
                    <a:pt x="834" y="16057"/>
                    <a:pt x="2022" y="16210"/>
                  </a:cubicBezTo>
                  <a:cubicBezTo>
                    <a:pt x="2115" y="16222"/>
                    <a:pt x="2207" y="16228"/>
                    <a:pt x="2299" y="16228"/>
                  </a:cubicBezTo>
                  <a:cubicBezTo>
                    <a:pt x="3366" y="16228"/>
                    <a:pt x="4304" y="15428"/>
                    <a:pt x="4445" y="14343"/>
                  </a:cubicBezTo>
                  <a:lnTo>
                    <a:pt x="6246" y="309"/>
                  </a:lnTo>
                  <a:cubicBezTo>
                    <a:pt x="6265" y="156"/>
                    <a:pt x="6160" y="22"/>
                    <a:pt x="6016" y="2"/>
                  </a:cubicBezTo>
                  <a:cubicBezTo>
                    <a:pt x="6004" y="1"/>
                    <a:pt x="5993" y="0"/>
                    <a:pt x="5982"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9"/>
            <p:cNvSpPr/>
            <p:nvPr/>
          </p:nvSpPr>
          <p:spPr>
            <a:xfrm>
              <a:off x="5183221" y="2869721"/>
              <a:ext cx="850234" cy="2210119"/>
            </a:xfrm>
            <a:custGeom>
              <a:avLst/>
              <a:gdLst/>
              <a:ahLst/>
              <a:cxnLst/>
              <a:rect l="l" t="t" r="r" b="b"/>
              <a:pathLst>
                <a:path w="6266" h="16288" extrusionOk="0">
                  <a:moveTo>
                    <a:pt x="5945" y="67"/>
                  </a:moveTo>
                  <a:cubicBezTo>
                    <a:pt x="5956" y="67"/>
                    <a:pt x="5967" y="68"/>
                    <a:pt x="5978" y="70"/>
                  </a:cubicBezTo>
                  <a:cubicBezTo>
                    <a:pt x="6103" y="89"/>
                    <a:pt x="6189" y="204"/>
                    <a:pt x="6179" y="329"/>
                  </a:cubicBezTo>
                  <a:lnTo>
                    <a:pt x="4369" y="14362"/>
                  </a:lnTo>
                  <a:cubicBezTo>
                    <a:pt x="4302" y="14927"/>
                    <a:pt x="4014" y="15425"/>
                    <a:pt x="3564" y="15779"/>
                  </a:cubicBezTo>
                  <a:cubicBezTo>
                    <a:pt x="3182" y="16066"/>
                    <a:pt x="2734" y="16220"/>
                    <a:pt x="2269" y="16220"/>
                  </a:cubicBezTo>
                  <a:cubicBezTo>
                    <a:pt x="2174" y="16220"/>
                    <a:pt x="2079" y="16214"/>
                    <a:pt x="1984" y="16201"/>
                  </a:cubicBezTo>
                  <a:cubicBezTo>
                    <a:pt x="1418" y="16134"/>
                    <a:pt x="920" y="15847"/>
                    <a:pt x="575" y="15396"/>
                  </a:cubicBezTo>
                  <a:cubicBezTo>
                    <a:pt x="221" y="14946"/>
                    <a:pt x="68" y="14381"/>
                    <a:pt x="144" y="13816"/>
                  </a:cubicBezTo>
                  <a:lnTo>
                    <a:pt x="183" y="13548"/>
                  </a:lnTo>
                  <a:cubicBezTo>
                    <a:pt x="192" y="13423"/>
                    <a:pt x="298" y="13337"/>
                    <a:pt x="413" y="13337"/>
                  </a:cubicBezTo>
                  <a:lnTo>
                    <a:pt x="441" y="13337"/>
                  </a:lnTo>
                  <a:cubicBezTo>
                    <a:pt x="566" y="13356"/>
                    <a:pt x="662" y="13471"/>
                    <a:pt x="643" y="13605"/>
                  </a:cubicBezTo>
                  <a:lnTo>
                    <a:pt x="604" y="13883"/>
                  </a:lnTo>
                  <a:cubicBezTo>
                    <a:pt x="489" y="14793"/>
                    <a:pt x="1131" y="15626"/>
                    <a:pt x="2050" y="15741"/>
                  </a:cubicBezTo>
                  <a:cubicBezTo>
                    <a:pt x="2121" y="15750"/>
                    <a:pt x="2192" y="15754"/>
                    <a:pt x="2262" y="15754"/>
                  </a:cubicBezTo>
                  <a:cubicBezTo>
                    <a:pt x="3086" y="15754"/>
                    <a:pt x="3803" y="15144"/>
                    <a:pt x="3909" y="14304"/>
                  </a:cubicBezTo>
                  <a:lnTo>
                    <a:pt x="5710" y="271"/>
                  </a:lnTo>
                  <a:cubicBezTo>
                    <a:pt x="5720" y="204"/>
                    <a:pt x="5758" y="156"/>
                    <a:pt x="5805" y="118"/>
                  </a:cubicBezTo>
                  <a:cubicBezTo>
                    <a:pt x="5846" y="86"/>
                    <a:pt x="5892" y="67"/>
                    <a:pt x="5945" y="67"/>
                  </a:cubicBezTo>
                  <a:close/>
                  <a:moveTo>
                    <a:pt x="5944" y="0"/>
                  </a:moveTo>
                  <a:cubicBezTo>
                    <a:pt x="5876" y="0"/>
                    <a:pt x="5815" y="20"/>
                    <a:pt x="5767" y="60"/>
                  </a:cubicBezTo>
                  <a:cubicBezTo>
                    <a:pt x="5700" y="108"/>
                    <a:pt x="5662" y="185"/>
                    <a:pt x="5652" y="261"/>
                  </a:cubicBezTo>
                  <a:lnTo>
                    <a:pt x="3842" y="14295"/>
                  </a:lnTo>
                  <a:cubicBezTo>
                    <a:pt x="3736" y="15097"/>
                    <a:pt x="3055" y="15688"/>
                    <a:pt x="2260" y="15688"/>
                  </a:cubicBezTo>
                  <a:cubicBezTo>
                    <a:pt x="2191" y="15688"/>
                    <a:pt x="2121" y="15684"/>
                    <a:pt x="2050" y="15674"/>
                  </a:cubicBezTo>
                  <a:cubicBezTo>
                    <a:pt x="1179" y="15569"/>
                    <a:pt x="556" y="14764"/>
                    <a:pt x="671" y="13883"/>
                  </a:cubicBezTo>
                  <a:lnTo>
                    <a:pt x="709" y="13615"/>
                  </a:lnTo>
                  <a:cubicBezTo>
                    <a:pt x="728" y="13452"/>
                    <a:pt x="613" y="13299"/>
                    <a:pt x="451" y="13280"/>
                  </a:cubicBezTo>
                  <a:cubicBezTo>
                    <a:pt x="439" y="13278"/>
                    <a:pt x="427" y="13278"/>
                    <a:pt x="415" y="13278"/>
                  </a:cubicBezTo>
                  <a:cubicBezTo>
                    <a:pt x="266" y="13278"/>
                    <a:pt x="133" y="13387"/>
                    <a:pt x="115" y="13538"/>
                  </a:cubicBezTo>
                  <a:lnTo>
                    <a:pt x="77" y="13806"/>
                  </a:lnTo>
                  <a:cubicBezTo>
                    <a:pt x="0" y="14391"/>
                    <a:pt x="164" y="14966"/>
                    <a:pt x="518" y="15435"/>
                  </a:cubicBezTo>
                  <a:cubicBezTo>
                    <a:pt x="882" y="15894"/>
                    <a:pt x="1399" y="16192"/>
                    <a:pt x="1974" y="16268"/>
                  </a:cubicBezTo>
                  <a:cubicBezTo>
                    <a:pt x="2070" y="16278"/>
                    <a:pt x="2165" y="16288"/>
                    <a:pt x="2261" y="16288"/>
                  </a:cubicBezTo>
                  <a:cubicBezTo>
                    <a:pt x="2740" y="16288"/>
                    <a:pt x="3210" y="16134"/>
                    <a:pt x="3602" y="15828"/>
                  </a:cubicBezTo>
                  <a:cubicBezTo>
                    <a:pt x="4062" y="15473"/>
                    <a:pt x="4359" y="14956"/>
                    <a:pt x="4436" y="14372"/>
                  </a:cubicBezTo>
                  <a:lnTo>
                    <a:pt x="6246" y="338"/>
                  </a:lnTo>
                  <a:cubicBezTo>
                    <a:pt x="6265" y="175"/>
                    <a:pt x="6150" y="22"/>
                    <a:pt x="5988" y="3"/>
                  </a:cubicBezTo>
                  <a:cubicBezTo>
                    <a:pt x="5973" y="1"/>
                    <a:pt x="5958" y="0"/>
                    <a:pt x="594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9"/>
            <p:cNvSpPr/>
            <p:nvPr/>
          </p:nvSpPr>
          <p:spPr>
            <a:xfrm>
              <a:off x="6123014" y="1880807"/>
              <a:ext cx="1233558" cy="1704266"/>
            </a:xfrm>
            <a:custGeom>
              <a:avLst/>
              <a:gdLst/>
              <a:ahLst/>
              <a:cxnLst/>
              <a:rect l="l" t="t" r="r" b="b"/>
              <a:pathLst>
                <a:path w="9091" h="12560" extrusionOk="0">
                  <a:moveTo>
                    <a:pt x="1" y="1"/>
                  </a:moveTo>
                  <a:cubicBezTo>
                    <a:pt x="4330" y="2549"/>
                    <a:pt x="2002" y="11678"/>
                    <a:pt x="2002" y="11678"/>
                  </a:cubicBezTo>
                  <a:cubicBezTo>
                    <a:pt x="3126" y="10829"/>
                    <a:pt x="4195" y="10405"/>
                    <a:pt x="5211" y="10405"/>
                  </a:cubicBezTo>
                  <a:cubicBezTo>
                    <a:pt x="6532" y="10405"/>
                    <a:pt x="7761" y="11124"/>
                    <a:pt x="8899" y="12560"/>
                  </a:cubicBezTo>
                  <a:cubicBezTo>
                    <a:pt x="8899" y="12560"/>
                    <a:pt x="9091" y="1055"/>
                    <a:pt x="1"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9"/>
            <p:cNvSpPr/>
            <p:nvPr/>
          </p:nvSpPr>
          <p:spPr>
            <a:xfrm>
              <a:off x="6102256" y="1874430"/>
              <a:ext cx="1237493" cy="1723670"/>
            </a:xfrm>
            <a:custGeom>
              <a:avLst/>
              <a:gdLst/>
              <a:ahLst/>
              <a:cxnLst/>
              <a:rect l="l" t="t" r="r" b="b"/>
              <a:pathLst>
                <a:path w="9120" h="12703" extrusionOk="0">
                  <a:moveTo>
                    <a:pt x="297" y="96"/>
                  </a:moveTo>
                  <a:lnTo>
                    <a:pt x="297" y="96"/>
                  </a:lnTo>
                  <a:cubicBezTo>
                    <a:pt x="2299" y="354"/>
                    <a:pt x="3994" y="1159"/>
                    <a:pt x="5355" y="2481"/>
                  </a:cubicBezTo>
                  <a:cubicBezTo>
                    <a:pt x="6466" y="3554"/>
                    <a:pt x="7347" y="4991"/>
                    <a:pt x="7979" y="6734"/>
                  </a:cubicBezTo>
                  <a:cubicBezTo>
                    <a:pt x="8947" y="9397"/>
                    <a:pt x="9024" y="11993"/>
                    <a:pt x="9024" y="12511"/>
                  </a:cubicBezTo>
                  <a:cubicBezTo>
                    <a:pt x="7903" y="11121"/>
                    <a:pt x="6676" y="10422"/>
                    <a:pt x="5365" y="10422"/>
                  </a:cubicBezTo>
                  <a:cubicBezTo>
                    <a:pt x="4358" y="10422"/>
                    <a:pt x="3305" y="10825"/>
                    <a:pt x="2203" y="11639"/>
                  </a:cubicBezTo>
                  <a:cubicBezTo>
                    <a:pt x="2318" y="11189"/>
                    <a:pt x="2778" y="9129"/>
                    <a:pt x="2807" y="6840"/>
                  </a:cubicBezTo>
                  <a:cubicBezTo>
                    <a:pt x="2845" y="4503"/>
                    <a:pt x="2433" y="1466"/>
                    <a:pt x="297" y="96"/>
                  </a:cubicBezTo>
                  <a:close/>
                  <a:moveTo>
                    <a:pt x="0" y="0"/>
                  </a:moveTo>
                  <a:lnTo>
                    <a:pt x="134" y="77"/>
                  </a:lnTo>
                  <a:cubicBezTo>
                    <a:pt x="2357" y="1380"/>
                    <a:pt x="2778" y="4473"/>
                    <a:pt x="2740" y="6840"/>
                  </a:cubicBezTo>
                  <a:cubicBezTo>
                    <a:pt x="2702" y="9407"/>
                    <a:pt x="2127" y="11687"/>
                    <a:pt x="2127" y="11715"/>
                  </a:cubicBezTo>
                  <a:lnTo>
                    <a:pt x="2098" y="11802"/>
                  </a:lnTo>
                  <a:lnTo>
                    <a:pt x="2174" y="11744"/>
                  </a:lnTo>
                  <a:cubicBezTo>
                    <a:pt x="3292" y="10902"/>
                    <a:pt x="4366" y="10481"/>
                    <a:pt x="5372" y="10481"/>
                  </a:cubicBezTo>
                  <a:cubicBezTo>
                    <a:pt x="5521" y="10481"/>
                    <a:pt x="5668" y="10490"/>
                    <a:pt x="5814" y="10508"/>
                  </a:cubicBezTo>
                  <a:cubicBezTo>
                    <a:pt x="6955" y="10652"/>
                    <a:pt x="8037" y="11370"/>
                    <a:pt x="9033" y="12626"/>
                  </a:cubicBezTo>
                  <a:lnTo>
                    <a:pt x="9090" y="12702"/>
                  </a:lnTo>
                  <a:lnTo>
                    <a:pt x="9090" y="12607"/>
                  </a:lnTo>
                  <a:cubicBezTo>
                    <a:pt x="9090" y="12577"/>
                    <a:pt x="9120" y="9694"/>
                    <a:pt x="8047" y="6715"/>
                  </a:cubicBezTo>
                  <a:cubicBezTo>
                    <a:pt x="7405" y="4962"/>
                    <a:pt x="6523" y="3516"/>
                    <a:pt x="5403" y="2433"/>
                  </a:cubicBezTo>
                  <a:cubicBezTo>
                    <a:pt x="4004" y="1063"/>
                    <a:pt x="2232" y="259"/>
                    <a:pt x="154" y="10"/>
                  </a:cubicBezTo>
                  <a:lnTo>
                    <a:pt x="0" y="0"/>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9"/>
            <p:cNvSpPr/>
            <p:nvPr/>
          </p:nvSpPr>
          <p:spPr>
            <a:xfrm>
              <a:off x="5458808" y="1880807"/>
              <a:ext cx="1251876" cy="1584724"/>
            </a:xfrm>
            <a:custGeom>
              <a:avLst/>
              <a:gdLst/>
              <a:ahLst/>
              <a:cxnLst/>
              <a:rect l="l" t="t" r="r" b="b"/>
              <a:pathLst>
                <a:path w="9226" h="11679" extrusionOk="0">
                  <a:moveTo>
                    <a:pt x="4896" y="1"/>
                  </a:moveTo>
                  <a:cubicBezTo>
                    <a:pt x="48" y="1361"/>
                    <a:pt x="0" y="10787"/>
                    <a:pt x="0" y="10787"/>
                  </a:cubicBezTo>
                  <a:cubicBezTo>
                    <a:pt x="1123" y="9939"/>
                    <a:pt x="2191" y="9515"/>
                    <a:pt x="3205" y="9515"/>
                  </a:cubicBezTo>
                  <a:cubicBezTo>
                    <a:pt x="4528" y="9515"/>
                    <a:pt x="5759" y="10236"/>
                    <a:pt x="6897" y="11678"/>
                  </a:cubicBezTo>
                  <a:cubicBezTo>
                    <a:pt x="6897" y="11678"/>
                    <a:pt x="9225" y="2549"/>
                    <a:pt x="4896"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9"/>
            <p:cNvSpPr/>
            <p:nvPr/>
          </p:nvSpPr>
          <p:spPr>
            <a:xfrm>
              <a:off x="5453517" y="1875651"/>
              <a:ext cx="1038707" cy="1598835"/>
            </a:xfrm>
            <a:custGeom>
              <a:avLst/>
              <a:gdLst/>
              <a:ahLst/>
              <a:cxnLst/>
              <a:rect l="l" t="t" r="r" b="b"/>
              <a:pathLst>
                <a:path w="7655" h="11783" extrusionOk="0">
                  <a:moveTo>
                    <a:pt x="4925" y="77"/>
                  </a:moveTo>
                  <a:cubicBezTo>
                    <a:pt x="7138" y="1380"/>
                    <a:pt x="7559" y="4464"/>
                    <a:pt x="7521" y="6831"/>
                  </a:cubicBezTo>
                  <a:cubicBezTo>
                    <a:pt x="7492" y="9149"/>
                    <a:pt x="7013" y="11246"/>
                    <a:pt x="6917" y="11640"/>
                  </a:cubicBezTo>
                  <a:cubicBezTo>
                    <a:pt x="5787" y="10231"/>
                    <a:pt x="4561" y="9522"/>
                    <a:pt x="3239" y="9522"/>
                  </a:cubicBezTo>
                  <a:cubicBezTo>
                    <a:pt x="2233" y="9522"/>
                    <a:pt x="1179" y="9935"/>
                    <a:pt x="68" y="10758"/>
                  </a:cubicBezTo>
                  <a:cubicBezTo>
                    <a:pt x="78" y="10356"/>
                    <a:pt x="145" y="8210"/>
                    <a:pt x="701" y="5950"/>
                  </a:cubicBezTo>
                  <a:cubicBezTo>
                    <a:pt x="1716" y="1801"/>
                    <a:pt x="3555" y="460"/>
                    <a:pt x="4925" y="77"/>
                  </a:cubicBezTo>
                  <a:close/>
                  <a:moveTo>
                    <a:pt x="4935" y="1"/>
                  </a:moveTo>
                  <a:lnTo>
                    <a:pt x="4925" y="11"/>
                  </a:lnTo>
                  <a:cubicBezTo>
                    <a:pt x="2406" y="719"/>
                    <a:pt x="1199" y="3621"/>
                    <a:pt x="633" y="5940"/>
                  </a:cubicBezTo>
                  <a:cubicBezTo>
                    <a:pt x="20" y="8440"/>
                    <a:pt x="1" y="10797"/>
                    <a:pt x="1" y="10825"/>
                  </a:cubicBezTo>
                  <a:lnTo>
                    <a:pt x="1" y="10892"/>
                  </a:lnTo>
                  <a:lnTo>
                    <a:pt x="58" y="10854"/>
                  </a:lnTo>
                  <a:cubicBezTo>
                    <a:pt x="1162" y="10016"/>
                    <a:pt x="2230" y="9587"/>
                    <a:pt x="3237" y="9587"/>
                  </a:cubicBezTo>
                  <a:cubicBezTo>
                    <a:pt x="3392" y="9587"/>
                    <a:pt x="3546" y="9598"/>
                    <a:pt x="3698" y="9618"/>
                  </a:cubicBezTo>
                  <a:cubicBezTo>
                    <a:pt x="4839" y="9762"/>
                    <a:pt x="5912" y="10471"/>
                    <a:pt x="6908" y="11735"/>
                  </a:cubicBezTo>
                  <a:lnTo>
                    <a:pt x="6955" y="11783"/>
                  </a:lnTo>
                  <a:lnTo>
                    <a:pt x="6965" y="11716"/>
                  </a:lnTo>
                  <a:cubicBezTo>
                    <a:pt x="6974" y="11697"/>
                    <a:pt x="7549" y="9407"/>
                    <a:pt x="7588" y="6831"/>
                  </a:cubicBezTo>
                  <a:cubicBezTo>
                    <a:pt x="7655" y="2510"/>
                    <a:pt x="6189" y="739"/>
                    <a:pt x="4944" y="11"/>
                  </a:cubicBezTo>
                  <a:lnTo>
                    <a:pt x="4935" y="1"/>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9"/>
            <p:cNvSpPr/>
            <p:nvPr/>
          </p:nvSpPr>
          <p:spPr>
            <a:xfrm>
              <a:off x="4521728" y="1871174"/>
              <a:ext cx="1601413" cy="1473322"/>
            </a:xfrm>
            <a:custGeom>
              <a:avLst/>
              <a:gdLst/>
              <a:ahLst/>
              <a:cxnLst/>
              <a:rect l="l" t="t" r="r" b="b"/>
              <a:pathLst>
                <a:path w="11802" h="10858" extrusionOk="0">
                  <a:moveTo>
                    <a:pt x="10588" y="0"/>
                  </a:moveTo>
                  <a:cubicBezTo>
                    <a:pt x="2459" y="0"/>
                    <a:pt x="0" y="9968"/>
                    <a:pt x="0" y="9968"/>
                  </a:cubicBezTo>
                  <a:cubicBezTo>
                    <a:pt x="1123" y="9119"/>
                    <a:pt x="2193" y="8695"/>
                    <a:pt x="3209" y="8695"/>
                  </a:cubicBezTo>
                  <a:cubicBezTo>
                    <a:pt x="4534" y="8695"/>
                    <a:pt x="5768" y="9416"/>
                    <a:pt x="6906" y="10858"/>
                  </a:cubicBezTo>
                  <a:cubicBezTo>
                    <a:pt x="6906" y="10858"/>
                    <a:pt x="6954" y="1432"/>
                    <a:pt x="11802" y="72"/>
                  </a:cubicBezTo>
                  <a:cubicBezTo>
                    <a:pt x="11384" y="24"/>
                    <a:pt x="10979" y="0"/>
                    <a:pt x="1058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9"/>
            <p:cNvSpPr/>
            <p:nvPr/>
          </p:nvSpPr>
          <p:spPr>
            <a:xfrm>
              <a:off x="4513857" y="1866153"/>
              <a:ext cx="1631265" cy="1491369"/>
            </a:xfrm>
            <a:custGeom>
              <a:avLst/>
              <a:gdLst/>
              <a:ahLst/>
              <a:cxnLst/>
              <a:rect l="l" t="t" r="r" b="b"/>
              <a:pathLst>
                <a:path w="12022" h="10991" extrusionOk="0">
                  <a:moveTo>
                    <a:pt x="10661" y="67"/>
                  </a:moveTo>
                  <a:cubicBezTo>
                    <a:pt x="10998" y="67"/>
                    <a:pt x="11340" y="84"/>
                    <a:pt x="11687" y="119"/>
                  </a:cubicBezTo>
                  <a:cubicBezTo>
                    <a:pt x="9282" y="904"/>
                    <a:pt x="8114" y="3740"/>
                    <a:pt x="7558" y="6010"/>
                  </a:cubicBezTo>
                  <a:cubicBezTo>
                    <a:pt x="7012" y="8232"/>
                    <a:pt x="6936" y="10339"/>
                    <a:pt x="6926" y="10799"/>
                  </a:cubicBezTo>
                  <a:cubicBezTo>
                    <a:pt x="5806" y="9411"/>
                    <a:pt x="4579" y="8711"/>
                    <a:pt x="3267" y="8711"/>
                  </a:cubicBezTo>
                  <a:cubicBezTo>
                    <a:pt x="2261" y="8711"/>
                    <a:pt x="1208" y="9113"/>
                    <a:pt x="116" y="9928"/>
                  </a:cubicBezTo>
                  <a:cubicBezTo>
                    <a:pt x="250" y="9430"/>
                    <a:pt x="968" y="6987"/>
                    <a:pt x="2577" y="4679"/>
                  </a:cubicBezTo>
                  <a:cubicBezTo>
                    <a:pt x="3621" y="3174"/>
                    <a:pt x="4838" y="2016"/>
                    <a:pt x="6189" y="1239"/>
                  </a:cubicBezTo>
                  <a:cubicBezTo>
                    <a:pt x="7551" y="463"/>
                    <a:pt x="9051" y="67"/>
                    <a:pt x="10661" y="67"/>
                  </a:cubicBezTo>
                  <a:close/>
                  <a:moveTo>
                    <a:pt x="10658" y="0"/>
                  </a:moveTo>
                  <a:cubicBezTo>
                    <a:pt x="9037" y="0"/>
                    <a:pt x="7524" y="396"/>
                    <a:pt x="6160" y="1182"/>
                  </a:cubicBezTo>
                  <a:cubicBezTo>
                    <a:pt x="4799" y="1958"/>
                    <a:pt x="3573" y="3127"/>
                    <a:pt x="2519" y="4640"/>
                  </a:cubicBezTo>
                  <a:cubicBezTo>
                    <a:pt x="729" y="7227"/>
                    <a:pt x="29" y="9975"/>
                    <a:pt x="29" y="9995"/>
                  </a:cubicBezTo>
                  <a:lnTo>
                    <a:pt x="1" y="10090"/>
                  </a:lnTo>
                  <a:lnTo>
                    <a:pt x="77" y="10033"/>
                  </a:lnTo>
                  <a:cubicBezTo>
                    <a:pt x="1195" y="9191"/>
                    <a:pt x="2268" y="8770"/>
                    <a:pt x="3273" y="8770"/>
                  </a:cubicBezTo>
                  <a:cubicBezTo>
                    <a:pt x="3423" y="8770"/>
                    <a:pt x="3571" y="8779"/>
                    <a:pt x="3717" y="8798"/>
                  </a:cubicBezTo>
                  <a:cubicBezTo>
                    <a:pt x="4857" y="8941"/>
                    <a:pt x="5940" y="9660"/>
                    <a:pt x="6936" y="10914"/>
                  </a:cubicBezTo>
                  <a:lnTo>
                    <a:pt x="6993" y="10991"/>
                  </a:lnTo>
                  <a:lnTo>
                    <a:pt x="6993" y="10895"/>
                  </a:lnTo>
                  <a:cubicBezTo>
                    <a:pt x="6993" y="10867"/>
                    <a:pt x="7012" y="8510"/>
                    <a:pt x="7626" y="6020"/>
                  </a:cubicBezTo>
                  <a:cubicBezTo>
                    <a:pt x="8641" y="1862"/>
                    <a:pt x="10489" y="530"/>
                    <a:pt x="11860" y="138"/>
                  </a:cubicBezTo>
                  <a:lnTo>
                    <a:pt x="12022" y="90"/>
                  </a:lnTo>
                  <a:lnTo>
                    <a:pt x="11860" y="71"/>
                  </a:lnTo>
                  <a:cubicBezTo>
                    <a:pt x="11453" y="24"/>
                    <a:pt x="11052" y="0"/>
                    <a:pt x="1065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9"/>
            <p:cNvSpPr/>
            <p:nvPr/>
          </p:nvSpPr>
          <p:spPr>
            <a:xfrm>
              <a:off x="6046215" y="1744303"/>
              <a:ext cx="147088" cy="174226"/>
            </a:xfrm>
            <a:custGeom>
              <a:avLst/>
              <a:gdLst/>
              <a:ahLst/>
              <a:cxnLst/>
              <a:rect l="l" t="t" r="r" b="b"/>
              <a:pathLst>
                <a:path w="1084" h="1284" extrusionOk="0">
                  <a:moveTo>
                    <a:pt x="589" y="1"/>
                  </a:moveTo>
                  <a:cubicBezTo>
                    <a:pt x="455" y="1"/>
                    <a:pt x="334" y="76"/>
                    <a:pt x="298" y="202"/>
                  </a:cubicBezTo>
                  <a:lnTo>
                    <a:pt x="1" y="1084"/>
                  </a:lnTo>
                  <a:cubicBezTo>
                    <a:pt x="224" y="1220"/>
                    <a:pt x="451" y="1284"/>
                    <a:pt x="687" y="1284"/>
                  </a:cubicBezTo>
                  <a:cubicBezTo>
                    <a:pt x="816" y="1284"/>
                    <a:pt x="948" y="1265"/>
                    <a:pt x="1084" y="1228"/>
                  </a:cubicBezTo>
                  <a:lnTo>
                    <a:pt x="1026" y="298"/>
                  </a:lnTo>
                  <a:cubicBezTo>
                    <a:pt x="1016" y="155"/>
                    <a:pt x="901" y="40"/>
                    <a:pt x="767" y="21"/>
                  </a:cubicBezTo>
                  <a:lnTo>
                    <a:pt x="614" y="1"/>
                  </a:lnTo>
                  <a:cubicBezTo>
                    <a:pt x="606" y="1"/>
                    <a:pt x="597" y="1"/>
                    <a:pt x="589"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9"/>
            <p:cNvSpPr/>
            <p:nvPr/>
          </p:nvSpPr>
          <p:spPr>
            <a:xfrm>
              <a:off x="6041059" y="1740096"/>
              <a:ext cx="157536" cy="182503"/>
            </a:xfrm>
            <a:custGeom>
              <a:avLst/>
              <a:gdLst/>
              <a:ahLst/>
              <a:cxnLst/>
              <a:rect l="l" t="t" r="r" b="b"/>
              <a:pathLst>
                <a:path w="1161" h="1345" extrusionOk="0">
                  <a:moveTo>
                    <a:pt x="611" y="68"/>
                  </a:moveTo>
                  <a:cubicBezTo>
                    <a:pt x="625" y="68"/>
                    <a:pt x="638" y="69"/>
                    <a:pt x="652" y="71"/>
                  </a:cubicBezTo>
                  <a:lnTo>
                    <a:pt x="796" y="90"/>
                  </a:lnTo>
                  <a:cubicBezTo>
                    <a:pt x="920" y="109"/>
                    <a:pt x="1016" y="205"/>
                    <a:pt x="1026" y="329"/>
                  </a:cubicBezTo>
                  <a:lnTo>
                    <a:pt x="1093" y="1229"/>
                  </a:lnTo>
                  <a:cubicBezTo>
                    <a:pt x="968" y="1263"/>
                    <a:pt x="844" y="1280"/>
                    <a:pt x="722" y="1280"/>
                  </a:cubicBezTo>
                  <a:cubicBezTo>
                    <a:pt x="499" y="1280"/>
                    <a:pt x="282" y="1223"/>
                    <a:pt x="77" y="1105"/>
                  </a:cubicBezTo>
                  <a:lnTo>
                    <a:pt x="365" y="243"/>
                  </a:lnTo>
                  <a:cubicBezTo>
                    <a:pt x="399" y="140"/>
                    <a:pt x="495" y="68"/>
                    <a:pt x="611" y="68"/>
                  </a:cubicBezTo>
                  <a:close/>
                  <a:moveTo>
                    <a:pt x="613" y="1"/>
                  </a:moveTo>
                  <a:cubicBezTo>
                    <a:pt x="473" y="1"/>
                    <a:pt x="341" y="92"/>
                    <a:pt x="298" y="224"/>
                  </a:cubicBezTo>
                  <a:lnTo>
                    <a:pt x="1" y="1134"/>
                  </a:lnTo>
                  <a:lnTo>
                    <a:pt x="20" y="1144"/>
                  </a:lnTo>
                  <a:cubicBezTo>
                    <a:pt x="250" y="1278"/>
                    <a:pt x="480" y="1344"/>
                    <a:pt x="729" y="1344"/>
                  </a:cubicBezTo>
                  <a:cubicBezTo>
                    <a:pt x="863" y="1344"/>
                    <a:pt x="997" y="1325"/>
                    <a:pt x="1131" y="1287"/>
                  </a:cubicBezTo>
                  <a:lnTo>
                    <a:pt x="1160" y="1278"/>
                  </a:lnTo>
                  <a:lnTo>
                    <a:pt x="1093" y="329"/>
                  </a:lnTo>
                  <a:cubicBezTo>
                    <a:pt x="1083" y="176"/>
                    <a:pt x="959" y="42"/>
                    <a:pt x="805" y="23"/>
                  </a:cubicBezTo>
                  <a:lnTo>
                    <a:pt x="652" y="3"/>
                  </a:lnTo>
                  <a:cubicBezTo>
                    <a:pt x="639" y="2"/>
                    <a:pt x="626" y="1"/>
                    <a:pt x="61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9"/>
            <p:cNvSpPr/>
            <p:nvPr/>
          </p:nvSpPr>
          <p:spPr>
            <a:xfrm>
              <a:off x="6624800" y="4560020"/>
              <a:ext cx="318464" cy="288613"/>
            </a:xfrm>
            <a:custGeom>
              <a:avLst/>
              <a:gdLst/>
              <a:ahLst/>
              <a:cxnLst/>
              <a:rect l="l" t="t" r="r" b="b"/>
              <a:pathLst>
                <a:path w="2347" h="2127" extrusionOk="0">
                  <a:moveTo>
                    <a:pt x="795" y="1"/>
                  </a:moveTo>
                  <a:cubicBezTo>
                    <a:pt x="511" y="1"/>
                    <a:pt x="228" y="246"/>
                    <a:pt x="153" y="545"/>
                  </a:cubicBezTo>
                  <a:cubicBezTo>
                    <a:pt x="143" y="564"/>
                    <a:pt x="143" y="593"/>
                    <a:pt x="143" y="612"/>
                  </a:cubicBezTo>
                  <a:cubicBezTo>
                    <a:pt x="0" y="1349"/>
                    <a:pt x="460" y="2125"/>
                    <a:pt x="460" y="2125"/>
                  </a:cubicBezTo>
                  <a:lnTo>
                    <a:pt x="469" y="2125"/>
                  </a:lnTo>
                  <a:cubicBezTo>
                    <a:pt x="469" y="2125"/>
                    <a:pt x="494" y="2127"/>
                    <a:pt x="538" y="2127"/>
                  </a:cubicBezTo>
                  <a:cubicBezTo>
                    <a:pt x="759" y="2127"/>
                    <a:pt x="1466" y="2094"/>
                    <a:pt x="1954" y="1694"/>
                  </a:cubicBezTo>
                  <a:cubicBezTo>
                    <a:pt x="1973" y="1675"/>
                    <a:pt x="1992" y="1666"/>
                    <a:pt x="2002" y="1646"/>
                  </a:cubicBezTo>
                  <a:cubicBezTo>
                    <a:pt x="2299" y="1378"/>
                    <a:pt x="2347" y="851"/>
                    <a:pt x="2002" y="640"/>
                  </a:cubicBezTo>
                  <a:cubicBezTo>
                    <a:pt x="1882" y="564"/>
                    <a:pt x="1786" y="540"/>
                    <a:pt x="1698" y="540"/>
                  </a:cubicBezTo>
                  <a:cubicBezTo>
                    <a:pt x="1588" y="540"/>
                    <a:pt x="1491" y="577"/>
                    <a:pt x="1379" y="593"/>
                  </a:cubicBezTo>
                  <a:cubicBezTo>
                    <a:pt x="1312" y="401"/>
                    <a:pt x="1331" y="229"/>
                    <a:pt x="1035" y="66"/>
                  </a:cubicBezTo>
                  <a:cubicBezTo>
                    <a:pt x="958" y="21"/>
                    <a:pt x="877" y="1"/>
                    <a:pt x="79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59"/>
            <p:cNvSpPr/>
            <p:nvPr/>
          </p:nvSpPr>
          <p:spPr>
            <a:xfrm>
              <a:off x="6620731" y="4555270"/>
              <a:ext cx="316158" cy="299604"/>
            </a:xfrm>
            <a:custGeom>
              <a:avLst/>
              <a:gdLst/>
              <a:ahLst/>
              <a:cxnLst/>
              <a:rect l="l" t="t" r="r" b="b"/>
              <a:pathLst>
                <a:path w="2330" h="2208" extrusionOk="0">
                  <a:moveTo>
                    <a:pt x="819" y="66"/>
                  </a:moveTo>
                  <a:cubicBezTo>
                    <a:pt x="901" y="66"/>
                    <a:pt x="981" y="87"/>
                    <a:pt x="1055" y="130"/>
                  </a:cubicBezTo>
                  <a:cubicBezTo>
                    <a:pt x="1265" y="254"/>
                    <a:pt x="1304" y="369"/>
                    <a:pt x="1342" y="513"/>
                  </a:cubicBezTo>
                  <a:cubicBezTo>
                    <a:pt x="1352" y="551"/>
                    <a:pt x="1361" y="589"/>
                    <a:pt x="1380" y="637"/>
                  </a:cubicBezTo>
                  <a:lnTo>
                    <a:pt x="1390" y="656"/>
                  </a:lnTo>
                  <a:lnTo>
                    <a:pt x="1419" y="656"/>
                  </a:lnTo>
                  <a:cubicBezTo>
                    <a:pt x="1457" y="647"/>
                    <a:pt x="1495" y="647"/>
                    <a:pt x="1534" y="637"/>
                  </a:cubicBezTo>
                  <a:cubicBezTo>
                    <a:pt x="1598" y="621"/>
                    <a:pt x="1658" y="608"/>
                    <a:pt x="1721" y="608"/>
                  </a:cubicBezTo>
                  <a:cubicBezTo>
                    <a:pt x="1807" y="608"/>
                    <a:pt x="1901" y="632"/>
                    <a:pt x="2022" y="704"/>
                  </a:cubicBezTo>
                  <a:cubicBezTo>
                    <a:pt x="2147" y="781"/>
                    <a:pt x="2223" y="915"/>
                    <a:pt x="2242" y="1078"/>
                  </a:cubicBezTo>
                  <a:cubicBezTo>
                    <a:pt x="2262" y="1288"/>
                    <a:pt x="2166" y="1518"/>
                    <a:pt x="2013" y="1662"/>
                  </a:cubicBezTo>
                  <a:cubicBezTo>
                    <a:pt x="1993" y="1672"/>
                    <a:pt x="1974" y="1691"/>
                    <a:pt x="1955" y="1701"/>
                  </a:cubicBezTo>
                  <a:cubicBezTo>
                    <a:pt x="1448" y="2122"/>
                    <a:pt x="681" y="2131"/>
                    <a:pt x="528" y="2131"/>
                  </a:cubicBezTo>
                  <a:lnTo>
                    <a:pt x="518" y="2103"/>
                  </a:lnTo>
                  <a:lnTo>
                    <a:pt x="509" y="2112"/>
                  </a:lnTo>
                  <a:cubicBezTo>
                    <a:pt x="422" y="1959"/>
                    <a:pt x="78" y="1288"/>
                    <a:pt x="202" y="656"/>
                  </a:cubicBezTo>
                  <a:cubicBezTo>
                    <a:pt x="202" y="628"/>
                    <a:pt x="212" y="609"/>
                    <a:pt x="212" y="589"/>
                  </a:cubicBezTo>
                  <a:cubicBezTo>
                    <a:pt x="269" y="379"/>
                    <a:pt x="422" y="196"/>
                    <a:pt x="614" y="111"/>
                  </a:cubicBezTo>
                  <a:cubicBezTo>
                    <a:pt x="683" y="80"/>
                    <a:pt x="752" y="66"/>
                    <a:pt x="819" y="66"/>
                  </a:cubicBezTo>
                  <a:close/>
                  <a:moveTo>
                    <a:pt x="825" y="1"/>
                  </a:moveTo>
                  <a:cubicBezTo>
                    <a:pt x="748" y="1"/>
                    <a:pt x="669" y="18"/>
                    <a:pt x="595" y="53"/>
                  </a:cubicBezTo>
                  <a:cubicBezTo>
                    <a:pt x="384" y="139"/>
                    <a:pt x="212" y="350"/>
                    <a:pt x="154" y="570"/>
                  </a:cubicBezTo>
                  <a:cubicBezTo>
                    <a:pt x="145" y="599"/>
                    <a:pt x="145" y="618"/>
                    <a:pt x="135" y="647"/>
                  </a:cubicBezTo>
                  <a:cubicBezTo>
                    <a:pt x="1" y="1375"/>
                    <a:pt x="432" y="2112"/>
                    <a:pt x="461" y="2180"/>
                  </a:cubicBezTo>
                  <a:lnTo>
                    <a:pt x="461" y="2199"/>
                  </a:lnTo>
                  <a:lnTo>
                    <a:pt x="480" y="2199"/>
                  </a:lnTo>
                  <a:lnTo>
                    <a:pt x="490" y="2208"/>
                  </a:lnTo>
                  <a:lnTo>
                    <a:pt x="499" y="2199"/>
                  </a:lnTo>
                  <a:cubicBezTo>
                    <a:pt x="504" y="2199"/>
                    <a:pt x="514" y="2199"/>
                    <a:pt x="527" y="2199"/>
                  </a:cubicBezTo>
                  <a:cubicBezTo>
                    <a:pt x="695" y="2199"/>
                    <a:pt x="1472" y="2182"/>
                    <a:pt x="2003" y="1748"/>
                  </a:cubicBezTo>
                  <a:cubicBezTo>
                    <a:pt x="2022" y="1739"/>
                    <a:pt x="2042" y="1720"/>
                    <a:pt x="2061" y="1710"/>
                  </a:cubicBezTo>
                  <a:cubicBezTo>
                    <a:pt x="2233" y="1547"/>
                    <a:pt x="2329" y="1298"/>
                    <a:pt x="2310" y="1068"/>
                  </a:cubicBezTo>
                  <a:cubicBezTo>
                    <a:pt x="2291" y="886"/>
                    <a:pt x="2195" y="733"/>
                    <a:pt x="2051" y="647"/>
                  </a:cubicBezTo>
                  <a:cubicBezTo>
                    <a:pt x="1922" y="566"/>
                    <a:pt x="1818" y="543"/>
                    <a:pt x="1725" y="543"/>
                  </a:cubicBezTo>
                  <a:cubicBezTo>
                    <a:pt x="1653" y="543"/>
                    <a:pt x="1588" y="557"/>
                    <a:pt x="1524" y="570"/>
                  </a:cubicBezTo>
                  <a:cubicBezTo>
                    <a:pt x="1495" y="580"/>
                    <a:pt x="1467" y="580"/>
                    <a:pt x="1429" y="589"/>
                  </a:cubicBezTo>
                  <a:cubicBezTo>
                    <a:pt x="1419" y="560"/>
                    <a:pt x="1409" y="522"/>
                    <a:pt x="1399" y="494"/>
                  </a:cubicBezTo>
                  <a:cubicBezTo>
                    <a:pt x="1361" y="350"/>
                    <a:pt x="1323" y="206"/>
                    <a:pt x="1084" y="72"/>
                  </a:cubicBezTo>
                  <a:cubicBezTo>
                    <a:pt x="1005" y="25"/>
                    <a:pt x="916" y="1"/>
                    <a:pt x="82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59"/>
            <p:cNvSpPr/>
            <p:nvPr/>
          </p:nvSpPr>
          <p:spPr>
            <a:xfrm>
              <a:off x="6841771" y="4652018"/>
              <a:ext cx="70287" cy="108145"/>
            </a:xfrm>
            <a:custGeom>
              <a:avLst/>
              <a:gdLst/>
              <a:ahLst/>
              <a:cxnLst/>
              <a:rect l="l" t="t" r="r" b="b"/>
              <a:pathLst>
                <a:path w="518" h="797" extrusionOk="0">
                  <a:moveTo>
                    <a:pt x="241" y="0"/>
                  </a:moveTo>
                  <a:cubicBezTo>
                    <a:pt x="238" y="0"/>
                    <a:pt x="234" y="0"/>
                    <a:pt x="230" y="1"/>
                  </a:cubicBezTo>
                  <a:cubicBezTo>
                    <a:pt x="96" y="11"/>
                    <a:pt x="0" y="192"/>
                    <a:pt x="20" y="413"/>
                  </a:cubicBezTo>
                  <a:cubicBezTo>
                    <a:pt x="38" y="627"/>
                    <a:pt x="148" y="796"/>
                    <a:pt x="278" y="796"/>
                  </a:cubicBezTo>
                  <a:cubicBezTo>
                    <a:pt x="281" y="796"/>
                    <a:pt x="284" y="796"/>
                    <a:pt x="288" y="796"/>
                  </a:cubicBezTo>
                  <a:cubicBezTo>
                    <a:pt x="422" y="786"/>
                    <a:pt x="518" y="595"/>
                    <a:pt x="498" y="375"/>
                  </a:cubicBezTo>
                  <a:cubicBezTo>
                    <a:pt x="480" y="160"/>
                    <a:pt x="371" y="0"/>
                    <a:pt x="2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9"/>
            <p:cNvSpPr/>
            <p:nvPr/>
          </p:nvSpPr>
          <p:spPr>
            <a:xfrm>
              <a:off x="6745566" y="4589600"/>
              <a:ext cx="50884" cy="78293"/>
            </a:xfrm>
            <a:custGeom>
              <a:avLst/>
              <a:gdLst/>
              <a:ahLst/>
              <a:cxnLst/>
              <a:rect l="l" t="t" r="r" b="b"/>
              <a:pathLst>
                <a:path w="375" h="577" extrusionOk="0">
                  <a:moveTo>
                    <a:pt x="183" y="0"/>
                  </a:moveTo>
                  <a:cubicBezTo>
                    <a:pt x="180" y="0"/>
                    <a:pt x="176" y="0"/>
                    <a:pt x="173" y="1"/>
                  </a:cubicBezTo>
                  <a:cubicBezTo>
                    <a:pt x="77" y="11"/>
                    <a:pt x="1" y="145"/>
                    <a:pt x="20" y="298"/>
                  </a:cubicBezTo>
                  <a:cubicBezTo>
                    <a:pt x="29" y="455"/>
                    <a:pt x="109" y="576"/>
                    <a:pt x="201" y="576"/>
                  </a:cubicBezTo>
                  <a:cubicBezTo>
                    <a:pt x="204" y="576"/>
                    <a:pt x="208" y="576"/>
                    <a:pt x="211" y="576"/>
                  </a:cubicBezTo>
                  <a:cubicBezTo>
                    <a:pt x="307" y="566"/>
                    <a:pt x="374" y="432"/>
                    <a:pt x="365" y="279"/>
                  </a:cubicBezTo>
                  <a:cubicBezTo>
                    <a:pt x="356" y="121"/>
                    <a:pt x="275" y="0"/>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9"/>
            <p:cNvSpPr/>
            <p:nvPr/>
          </p:nvSpPr>
          <p:spPr>
            <a:xfrm>
              <a:off x="5223791" y="1538731"/>
              <a:ext cx="314393" cy="292819"/>
            </a:xfrm>
            <a:custGeom>
              <a:avLst/>
              <a:gdLst/>
              <a:ahLst/>
              <a:cxnLst/>
              <a:rect l="l" t="t" r="r" b="b"/>
              <a:pathLst>
                <a:path w="2317" h="2158" extrusionOk="0">
                  <a:moveTo>
                    <a:pt x="620" y="1"/>
                  </a:moveTo>
                  <a:cubicBezTo>
                    <a:pt x="268" y="1"/>
                    <a:pt x="0" y="373"/>
                    <a:pt x="18" y="731"/>
                  </a:cubicBezTo>
                  <a:cubicBezTo>
                    <a:pt x="18" y="759"/>
                    <a:pt x="18" y="779"/>
                    <a:pt x="27" y="808"/>
                  </a:cubicBezTo>
                  <a:cubicBezTo>
                    <a:pt x="104" y="1555"/>
                    <a:pt x="784" y="2158"/>
                    <a:pt x="784" y="2158"/>
                  </a:cubicBezTo>
                  <a:cubicBezTo>
                    <a:pt x="784" y="2158"/>
                    <a:pt x="1666" y="1928"/>
                    <a:pt x="2077" y="1306"/>
                  </a:cubicBezTo>
                  <a:cubicBezTo>
                    <a:pt x="2087" y="1287"/>
                    <a:pt x="2106" y="1267"/>
                    <a:pt x="2115" y="1248"/>
                  </a:cubicBezTo>
                  <a:cubicBezTo>
                    <a:pt x="2317" y="903"/>
                    <a:pt x="2211" y="386"/>
                    <a:pt x="1819" y="280"/>
                  </a:cubicBezTo>
                  <a:cubicBezTo>
                    <a:pt x="1745" y="261"/>
                    <a:pt x="1683" y="253"/>
                    <a:pt x="1628" y="253"/>
                  </a:cubicBezTo>
                  <a:cubicBezTo>
                    <a:pt x="1441" y="253"/>
                    <a:pt x="1346" y="348"/>
                    <a:pt x="1206" y="414"/>
                  </a:cubicBezTo>
                  <a:cubicBezTo>
                    <a:pt x="1081" y="252"/>
                    <a:pt x="1033" y="80"/>
                    <a:pt x="727" y="12"/>
                  </a:cubicBezTo>
                  <a:cubicBezTo>
                    <a:pt x="690" y="4"/>
                    <a:pt x="655" y="1"/>
                    <a:pt x="620"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9"/>
            <p:cNvSpPr/>
            <p:nvPr/>
          </p:nvSpPr>
          <p:spPr>
            <a:xfrm>
              <a:off x="5219586" y="1534661"/>
              <a:ext cx="313444" cy="303539"/>
            </a:xfrm>
            <a:custGeom>
              <a:avLst/>
              <a:gdLst/>
              <a:ahLst/>
              <a:cxnLst/>
              <a:rect l="l" t="t" r="r" b="b"/>
              <a:pathLst>
                <a:path w="2310" h="2237" extrusionOk="0">
                  <a:moveTo>
                    <a:pt x="654" y="62"/>
                  </a:moveTo>
                  <a:cubicBezTo>
                    <a:pt x="685" y="62"/>
                    <a:pt x="717" y="65"/>
                    <a:pt x="748" y="71"/>
                  </a:cubicBezTo>
                  <a:cubicBezTo>
                    <a:pt x="988" y="129"/>
                    <a:pt x="1054" y="234"/>
                    <a:pt x="1141" y="368"/>
                  </a:cubicBezTo>
                  <a:cubicBezTo>
                    <a:pt x="1160" y="397"/>
                    <a:pt x="1188" y="435"/>
                    <a:pt x="1208" y="464"/>
                  </a:cubicBezTo>
                  <a:lnTo>
                    <a:pt x="1227" y="483"/>
                  </a:lnTo>
                  <a:lnTo>
                    <a:pt x="1256" y="474"/>
                  </a:lnTo>
                  <a:lnTo>
                    <a:pt x="1371" y="416"/>
                  </a:lnTo>
                  <a:cubicBezTo>
                    <a:pt x="1460" y="361"/>
                    <a:pt x="1539" y="316"/>
                    <a:pt x="1665" y="316"/>
                  </a:cubicBezTo>
                  <a:cubicBezTo>
                    <a:pt x="1715" y="316"/>
                    <a:pt x="1772" y="323"/>
                    <a:pt x="1840" y="340"/>
                  </a:cubicBezTo>
                  <a:cubicBezTo>
                    <a:pt x="1984" y="378"/>
                    <a:pt x="2099" y="483"/>
                    <a:pt x="2166" y="636"/>
                  </a:cubicBezTo>
                  <a:cubicBezTo>
                    <a:pt x="2242" y="828"/>
                    <a:pt x="2223" y="1077"/>
                    <a:pt x="2118" y="1259"/>
                  </a:cubicBezTo>
                  <a:cubicBezTo>
                    <a:pt x="2108" y="1278"/>
                    <a:pt x="2099" y="1297"/>
                    <a:pt x="2080" y="1317"/>
                  </a:cubicBezTo>
                  <a:cubicBezTo>
                    <a:pt x="1725" y="1853"/>
                    <a:pt x="1007" y="2102"/>
                    <a:pt x="844" y="2150"/>
                  </a:cubicBezTo>
                  <a:lnTo>
                    <a:pt x="834" y="2121"/>
                  </a:lnTo>
                  <a:lnTo>
                    <a:pt x="815" y="2140"/>
                  </a:lnTo>
                  <a:cubicBezTo>
                    <a:pt x="700" y="2035"/>
                    <a:pt x="164" y="1489"/>
                    <a:pt x="87" y="828"/>
                  </a:cubicBezTo>
                  <a:cubicBezTo>
                    <a:pt x="87" y="809"/>
                    <a:pt x="87" y="789"/>
                    <a:pt x="77" y="761"/>
                  </a:cubicBezTo>
                  <a:cubicBezTo>
                    <a:pt x="68" y="550"/>
                    <a:pt x="164" y="320"/>
                    <a:pt x="326" y="186"/>
                  </a:cubicBezTo>
                  <a:cubicBezTo>
                    <a:pt x="424" y="103"/>
                    <a:pt x="540" y="62"/>
                    <a:pt x="654" y="62"/>
                  </a:cubicBezTo>
                  <a:close/>
                  <a:moveTo>
                    <a:pt x="645" y="1"/>
                  </a:moveTo>
                  <a:cubicBezTo>
                    <a:pt x="518" y="1"/>
                    <a:pt x="391" y="49"/>
                    <a:pt x="288" y="138"/>
                  </a:cubicBezTo>
                  <a:cubicBezTo>
                    <a:pt x="106" y="291"/>
                    <a:pt x="1" y="531"/>
                    <a:pt x="20" y="761"/>
                  </a:cubicBezTo>
                  <a:lnTo>
                    <a:pt x="20" y="838"/>
                  </a:lnTo>
                  <a:cubicBezTo>
                    <a:pt x="106" y="1575"/>
                    <a:pt x="739" y="2169"/>
                    <a:pt x="786" y="2207"/>
                  </a:cubicBezTo>
                  <a:lnTo>
                    <a:pt x="796" y="2226"/>
                  </a:lnTo>
                  <a:lnTo>
                    <a:pt x="805" y="2226"/>
                  </a:lnTo>
                  <a:lnTo>
                    <a:pt x="815" y="2236"/>
                  </a:lnTo>
                  <a:lnTo>
                    <a:pt x="824" y="2217"/>
                  </a:lnTo>
                  <a:cubicBezTo>
                    <a:pt x="901" y="2198"/>
                    <a:pt x="1725" y="1968"/>
                    <a:pt x="2137" y="1355"/>
                  </a:cubicBezTo>
                  <a:cubicBezTo>
                    <a:pt x="2146" y="1336"/>
                    <a:pt x="2166" y="1317"/>
                    <a:pt x="2175" y="1287"/>
                  </a:cubicBezTo>
                  <a:cubicBezTo>
                    <a:pt x="2290" y="1087"/>
                    <a:pt x="2310" y="818"/>
                    <a:pt x="2223" y="608"/>
                  </a:cubicBezTo>
                  <a:cubicBezTo>
                    <a:pt x="2156" y="435"/>
                    <a:pt x="2022" y="320"/>
                    <a:pt x="1859" y="282"/>
                  </a:cubicBezTo>
                  <a:cubicBezTo>
                    <a:pt x="1780" y="260"/>
                    <a:pt x="1713" y="250"/>
                    <a:pt x="1655" y="250"/>
                  </a:cubicBezTo>
                  <a:cubicBezTo>
                    <a:pt x="1513" y="250"/>
                    <a:pt x="1420" y="304"/>
                    <a:pt x="1333" y="359"/>
                  </a:cubicBezTo>
                  <a:cubicBezTo>
                    <a:pt x="1303" y="378"/>
                    <a:pt x="1275" y="387"/>
                    <a:pt x="1246" y="406"/>
                  </a:cubicBezTo>
                  <a:cubicBezTo>
                    <a:pt x="1227" y="378"/>
                    <a:pt x="1218" y="359"/>
                    <a:pt x="1198" y="330"/>
                  </a:cubicBezTo>
                  <a:cubicBezTo>
                    <a:pt x="1112" y="205"/>
                    <a:pt x="1026" y="71"/>
                    <a:pt x="758" y="14"/>
                  </a:cubicBezTo>
                  <a:cubicBezTo>
                    <a:pt x="720" y="5"/>
                    <a:pt x="683" y="1"/>
                    <a:pt x="64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59"/>
            <p:cNvSpPr/>
            <p:nvPr/>
          </p:nvSpPr>
          <p:spPr>
            <a:xfrm>
              <a:off x="5241704" y="1552979"/>
              <a:ext cx="105431" cy="86977"/>
            </a:xfrm>
            <a:custGeom>
              <a:avLst/>
              <a:gdLst/>
              <a:ahLst/>
              <a:cxnLst/>
              <a:rect l="l" t="t" r="r" b="b"/>
              <a:pathLst>
                <a:path w="777" h="641" extrusionOk="0">
                  <a:moveTo>
                    <a:pt x="547" y="1"/>
                  </a:moveTo>
                  <a:cubicBezTo>
                    <a:pt x="453" y="1"/>
                    <a:pt x="337" y="49"/>
                    <a:pt x="231" y="137"/>
                  </a:cubicBezTo>
                  <a:cubicBezTo>
                    <a:pt x="68" y="290"/>
                    <a:pt x="1" y="482"/>
                    <a:pt x="97" y="588"/>
                  </a:cubicBezTo>
                  <a:cubicBezTo>
                    <a:pt x="129" y="623"/>
                    <a:pt x="176" y="640"/>
                    <a:pt x="233" y="640"/>
                  </a:cubicBezTo>
                  <a:cubicBezTo>
                    <a:pt x="328" y="640"/>
                    <a:pt x="448" y="592"/>
                    <a:pt x="556" y="501"/>
                  </a:cubicBezTo>
                  <a:cubicBezTo>
                    <a:pt x="719" y="358"/>
                    <a:pt x="776" y="156"/>
                    <a:pt x="691" y="60"/>
                  </a:cubicBezTo>
                  <a:cubicBezTo>
                    <a:pt x="657" y="20"/>
                    <a:pt x="607" y="1"/>
                    <a:pt x="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59"/>
            <p:cNvSpPr/>
            <p:nvPr/>
          </p:nvSpPr>
          <p:spPr>
            <a:xfrm>
              <a:off x="5385943" y="1584459"/>
              <a:ext cx="76936" cy="62689"/>
            </a:xfrm>
            <a:custGeom>
              <a:avLst/>
              <a:gdLst/>
              <a:ahLst/>
              <a:cxnLst/>
              <a:rect l="l" t="t" r="r" b="b"/>
              <a:pathLst>
                <a:path w="567" h="462" extrusionOk="0">
                  <a:moveTo>
                    <a:pt x="396" y="0"/>
                  </a:moveTo>
                  <a:cubicBezTo>
                    <a:pt x="328" y="0"/>
                    <a:pt x="243" y="32"/>
                    <a:pt x="173" y="97"/>
                  </a:cubicBezTo>
                  <a:cubicBezTo>
                    <a:pt x="49" y="202"/>
                    <a:pt x="1" y="346"/>
                    <a:pt x="68" y="422"/>
                  </a:cubicBezTo>
                  <a:cubicBezTo>
                    <a:pt x="94" y="449"/>
                    <a:pt x="132" y="462"/>
                    <a:pt x="176" y="462"/>
                  </a:cubicBezTo>
                  <a:cubicBezTo>
                    <a:pt x="244" y="462"/>
                    <a:pt x="327" y="429"/>
                    <a:pt x="403" y="365"/>
                  </a:cubicBezTo>
                  <a:cubicBezTo>
                    <a:pt x="518" y="260"/>
                    <a:pt x="566" y="116"/>
                    <a:pt x="499" y="39"/>
                  </a:cubicBezTo>
                  <a:cubicBezTo>
                    <a:pt x="477" y="13"/>
                    <a:pt x="440"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59"/>
            <p:cNvSpPr/>
            <p:nvPr/>
          </p:nvSpPr>
          <p:spPr>
            <a:xfrm>
              <a:off x="372706" y="415484"/>
              <a:ext cx="466774" cy="433530"/>
            </a:xfrm>
            <a:custGeom>
              <a:avLst/>
              <a:gdLst/>
              <a:ahLst/>
              <a:cxnLst/>
              <a:rect l="l" t="t" r="r" b="b"/>
              <a:pathLst>
                <a:path w="3440" h="3195" extrusionOk="0">
                  <a:moveTo>
                    <a:pt x="2344" y="0"/>
                  </a:moveTo>
                  <a:cubicBezTo>
                    <a:pt x="2240" y="0"/>
                    <a:pt x="2134" y="23"/>
                    <a:pt x="2031" y="71"/>
                  </a:cubicBezTo>
                  <a:cubicBezTo>
                    <a:pt x="1581" y="292"/>
                    <a:pt x="1591" y="541"/>
                    <a:pt x="1466" y="818"/>
                  </a:cubicBezTo>
                  <a:cubicBezTo>
                    <a:pt x="1288" y="778"/>
                    <a:pt x="1140" y="710"/>
                    <a:pt x="960" y="710"/>
                  </a:cubicBezTo>
                  <a:cubicBezTo>
                    <a:pt x="840" y="710"/>
                    <a:pt x="705" y="740"/>
                    <a:pt x="537" y="828"/>
                  </a:cubicBezTo>
                  <a:cubicBezTo>
                    <a:pt x="1" y="1106"/>
                    <a:pt x="20" y="1891"/>
                    <a:pt x="431" y="2323"/>
                  </a:cubicBezTo>
                  <a:cubicBezTo>
                    <a:pt x="450" y="2342"/>
                    <a:pt x="479" y="2370"/>
                    <a:pt x="508" y="2389"/>
                  </a:cubicBezTo>
                  <a:cubicBezTo>
                    <a:pt x="1312" y="3156"/>
                    <a:pt x="2654" y="3194"/>
                    <a:pt x="2654" y="3194"/>
                  </a:cubicBezTo>
                  <a:lnTo>
                    <a:pt x="2664" y="3185"/>
                  </a:lnTo>
                  <a:lnTo>
                    <a:pt x="2664" y="3194"/>
                  </a:lnTo>
                  <a:cubicBezTo>
                    <a:pt x="2664" y="3194"/>
                    <a:pt x="3439" y="2093"/>
                    <a:pt x="3305" y="982"/>
                  </a:cubicBezTo>
                  <a:cubicBezTo>
                    <a:pt x="3305" y="953"/>
                    <a:pt x="3296" y="914"/>
                    <a:pt x="3286" y="876"/>
                  </a:cubicBezTo>
                  <a:cubicBezTo>
                    <a:pt x="3208" y="410"/>
                    <a:pt x="2790" y="0"/>
                    <a:pt x="2344"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59"/>
            <p:cNvSpPr/>
            <p:nvPr/>
          </p:nvSpPr>
          <p:spPr>
            <a:xfrm>
              <a:off x="380440" y="411413"/>
              <a:ext cx="462974" cy="444113"/>
            </a:xfrm>
            <a:custGeom>
              <a:avLst/>
              <a:gdLst/>
              <a:ahLst/>
              <a:cxnLst/>
              <a:rect l="l" t="t" r="r" b="b"/>
              <a:pathLst>
                <a:path w="3412" h="3273" extrusionOk="0">
                  <a:moveTo>
                    <a:pt x="2281" y="65"/>
                  </a:moveTo>
                  <a:cubicBezTo>
                    <a:pt x="2402" y="65"/>
                    <a:pt x="2525" y="96"/>
                    <a:pt x="2645" y="159"/>
                  </a:cubicBezTo>
                  <a:cubicBezTo>
                    <a:pt x="2932" y="303"/>
                    <a:pt x="3143" y="599"/>
                    <a:pt x="3200" y="916"/>
                  </a:cubicBezTo>
                  <a:cubicBezTo>
                    <a:pt x="3210" y="954"/>
                    <a:pt x="3210" y="983"/>
                    <a:pt x="3210" y="1021"/>
                  </a:cubicBezTo>
                  <a:cubicBezTo>
                    <a:pt x="3335" y="2008"/>
                    <a:pt x="2711" y="2994"/>
                    <a:pt x="2597" y="3177"/>
                  </a:cubicBezTo>
                  <a:lnTo>
                    <a:pt x="2577" y="3157"/>
                  </a:lnTo>
                  <a:lnTo>
                    <a:pt x="2577" y="3186"/>
                  </a:lnTo>
                  <a:cubicBezTo>
                    <a:pt x="2377" y="3177"/>
                    <a:pt x="1198" y="3090"/>
                    <a:pt x="470" y="2391"/>
                  </a:cubicBezTo>
                  <a:cubicBezTo>
                    <a:pt x="442" y="2372"/>
                    <a:pt x="422" y="2353"/>
                    <a:pt x="393" y="2324"/>
                  </a:cubicBezTo>
                  <a:cubicBezTo>
                    <a:pt x="173" y="2094"/>
                    <a:pt x="68" y="1740"/>
                    <a:pt x="116" y="1433"/>
                  </a:cubicBezTo>
                  <a:cubicBezTo>
                    <a:pt x="154" y="1184"/>
                    <a:pt x="288" y="993"/>
                    <a:pt x="489" y="887"/>
                  </a:cubicBezTo>
                  <a:cubicBezTo>
                    <a:pt x="652" y="801"/>
                    <a:pt x="777" y="772"/>
                    <a:pt x="891" y="772"/>
                  </a:cubicBezTo>
                  <a:cubicBezTo>
                    <a:pt x="1016" y="772"/>
                    <a:pt x="1121" y="801"/>
                    <a:pt x="1227" y="839"/>
                  </a:cubicBezTo>
                  <a:cubicBezTo>
                    <a:pt x="1285" y="848"/>
                    <a:pt x="1342" y="868"/>
                    <a:pt x="1400" y="878"/>
                  </a:cubicBezTo>
                  <a:lnTo>
                    <a:pt x="1428" y="887"/>
                  </a:lnTo>
                  <a:lnTo>
                    <a:pt x="1438" y="858"/>
                  </a:lnTo>
                  <a:cubicBezTo>
                    <a:pt x="1466" y="801"/>
                    <a:pt x="1485" y="743"/>
                    <a:pt x="1514" y="686"/>
                  </a:cubicBezTo>
                  <a:cubicBezTo>
                    <a:pt x="1581" y="475"/>
                    <a:pt x="1649" y="293"/>
                    <a:pt x="1983" y="130"/>
                  </a:cubicBezTo>
                  <a:cubicBezTo>
                    <a:pt x="2079" y="87"/>
                    <a:pt x="2179" y="65"/>
                    <a:pt x="2281" y="65"/>
                  </a:cubicBezTo>
                  <a:close/>
                  <a:moveTo>
                    <a:pt x="2281" y="0"/>
                  </a:moveTo>
                  <a:cubicBezTo>
                    <a:pt x="2170" y="0"/>
                    <a:pt x="2061" y="24"/>
                    <a:pt x="1955" y="73"/>
                  </a:cubicBezTo>
                  <a:cubicBezTo>
                    <a:pt x="1591" y="255"/>
                    <a:pt x="1524" y="446"/>
                    <a:pt x="1447" y="667"/>
                  </a:cubicBezTo>
                  <a:lnTo>
                    <a:pt x="1390" y="810"/>
                  </a:lnTo>
                  <a:cubicBezTo>
                    <a:pt x="1342" y="801"/>
                    <a:pt x="1294" y="782"/>
                    <a:pt x="1246" y="772"/>
                  </a:cubicBezTo>
                  <a:cubicBezTo>
                    <a:pt x="1136" y="738"/>
                    <a:pt x="1026" y="707"/>
                    <a:pt x="900" y="707"/>
                  </a:cubicBezTo>
                  <a:cubicBezTo>
                    <a:pt x="774" y="707"/>
                    <a:pt x="633" y="738"/>
                    <a:pt x="461" y="829"/>
                  </a:cubicBezTo>
                  <a:cubicBezTo>
                    <a:pt x="240" y="944"/>
                    <a:pt x="97" y="1155"/>
                    <a:pt x="49" y="1423"/>
                  </a:cubicBezTo>
                  <a:cubicBezTo>
                    <a:pt x="1" y="1749"/>
                    <a:pt x="116" y="2123"/>
                    <a:pt x="346" y="2372"/>
                  </a:cubicBezTo>
                  <a:lnTo>
                    <a:pt x="422" y="2449"/>
                  </a:lnTo>
                  <a:cubicBezTo>
                    <a:pt x="1236" y="3215"/>
                    <a:pt x="2577" y="3253"/>
                    <a:pt x="2597" y="3253"/>
                  </a:cubicBezTo>
                  <a:lnTo>
                    <a:pt x="2616" y="3272"/>
                  </a:lnTo>
                  <a:lnTo>
                    <a:pt x="2626" y="3253"/>
                  </a:lnTo>
                  <a:lnTo>
                    <a:pt x="2635" y="3253"/>
                  </a:lnTo>
                  <a:lnTo>
                    <a:pt x="2635" y="3243"/>
                  </a:lnTo>
                  <a:cubicBezTo>
                    <a:pt x="2645" y="3224"/>
                    <a:pt x="3411" y="2113"/>
                    <a:pt x="3277" y="1012"/>
                  </a:cubicBezTo>
                  <a:cubicBezTo>
                    <a:pt x="3277" y="973"/>
                    <a:pt x="3277" y="944"/>
                    <a:pt x="3267" y="906"/>
                  </a:cubicBezTo>
                  <a:cubicBezTo>
                    <a:pt x="3210" y="571"/>
                    <a:pt x="2980" y="255"/>
                    <a:pt x="2673" y="101"/>
                  </a:cubicBezTo>
                  <a:cubicBezTo>
                    <a:pt x="2544" y="34"/>
                    <a:pt x="2411" y="0"/>
                    <a:pt x="228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59"/>
            <p:cNvSpPr/>
            <p:nvPr/>
          </p:nvSpPr>
          <p:spPr>
            <a:xfrm>
              <a:off x="414363" y="536520"/>
              <a:ext cx="109230" cy="160657"/>
            </a:xfrm>
            <a:custGeom>
              <a:avLst/>
              <a:gdLst/>
              <a:ahLst/>
              <a:cxnLst/>
              <a:rect l="l" t="t" r="r" b="b"/>
              <a:pathLst>
                <a:path w="805" h="1184" extrusionOk="0">
                  <a:moveTo>
                    <a:pt x="456" y="1"/>
                  </a:moveTo>
                  <a:cubicBezTo>
                    <a:pt x="267" y="1"/>
                    <a:pt x="93" y="231"/>
                    <a:pt x="48" y="540"/>
                  </a:cubicBezTo>
                  <a:cubicBezTo>
                    <a:pt x="0" y="865"/>
                    <a:pt x="115" y="1153"/>
                    <a:pt x="316" y="1182"/>
                  </a:cubicBezTo>
                  <a:cubicBezTo>
                    <a:pt x="326" y="1183"/>
                    <a:pt x="336" y="1184"/>
                    <a:pt x="347" y="1184"/>
                  </a:cubicBezTo>
                  <a:cubicBezTo>
                    <a:pt x="529" y="1184"/>
                    <a:pt x="711" y="953"/>
                    <a:pt x="756" y="645"/>
                  </a:cubicBezTo>
                  <a:cubicBezTo>
                    <a:pt x="805" y="320"/>
                    <a:pt x="680" y="32"/>
                    <a:pt x="488" y="3"/>
                  </a:cubicBezTo>
                  <a:cubicBezTo>
                    <a:pt x="477" y="2"/>
                    <a:pt x="467" y="1"/>
                    <a:pt x="4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59"/>
            <p:cNvSpPr/>
            <p:nvPr/>
          </p:nvSpPr>
          <p:spPr>
            <a:xfrm>
              <a:off x="593611" y="456056"/>
              <a:ext cx="79379" cy="116286"/>
            </a:xfrm>
            <a:custGeom>
              <a:avLst/>
              <a:gdLst/>
              <a:ahLst/>
              <a:cxnLst/>
              <a:rect l="l" t="t" r="r" b="b"/>
              <a:pathLst>
                <a:path w="585" h="857" extrusionOk="0">
                  <a:moveTo>
                    <a:pt x="333" y="1"/>
                  </a:moveTo>
                  <a:cubicBezTo>
                    <a:pt x="197" y="1"/>
                    <a:pt x="66" y="168"/>
                    <a:pt x="39" y="395"/>
                  </a:cubicBezTo>
                  <a:cubicBezTo>
                    <a:pt x="1" y="625"/>
                    <a:pt x="87" y="826"/>
                    <a:pt x="231" y="855"/>
                  </a:cubicBezTo>
                  <a:cubicBezTo>
                    <a:pt x="238" y="856"/>
                    <a:pt x="245" y="857"/>
                    <a:pt x="253" y="857"/>
                  </a:cubicBezTo>
                  <a:cubicBezTo>
                    <a:pt x="389" y="857"/>
                    <a:pt x="520" y="690"/>
                    <a:pt x="547" y="462"/>
                  </a:cubicBezTo>
                  <a:cubicBezTo>
                    <a:pt x="585" y="232"/>
                    <a:pt x="499" y="31"/>
                    <a:pt x="355" y="2"/>
                  </a:cubicBezTo>
                  <a:cubicBezTo>
                    <a:pt x="348" y="1"/>
                    <a:pt x="340" y="1"/>
                    <a:pt x="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59"/>
            <p:cNvSpPr/>
            <p:nvPr/>
          </p:nvSpPr>
          <p:spPr>
            <a:xfrm>
              <a:off x="4936262" y="1979861"/>
              <a:ext cx="313444" cy="293632"/>
            </a:xfrm>
            <a:custGeom>
              <a:avLst/>
              <a:gdLst/>
              <a:ahLst/>
              <a:cxnLst/>
              <a:rect l="l" t="t" r="r" b="b"/>
              <a:pathLst>
                <a:path w="2310" h="2164" extrusionOk="0">
                  <a:moveTo>
                    <a:pt x="1579" y="1"/>
                  </a:moveTo>
                  <a:cubicBezTo>
                    <a:pt x="1510" y="1"/>
                    <a:pt x="1440" y="15"/>
                    <a:pt x="1371" y="47"/>
                  </a:cubicBezTo>
                  <a:cubicBezTo>
                    <a:pt x="1064" y="190"/>
                    <a:pt x="1073" y="363"/>
                    <a:pt x="987" y="545"/>
                  </a:cubicBezTo>
                  <a:cubicBezTo>
                    <a:pt x="869" y="522"/>
                    <a:pt x="765" y="472"/>
                    <a:pt x="636" y="472"/>
                  </a:cubicBezTo>
                  <a:cubicBezTo>
                    <a:pt x="558" y="472"/>
                    <a:pt x="470" y="491"/>
                    <a:pt x="364" y="545"/>
                  </a:cubicBezTo>
                  <a:cubicBezTo>
                    <a:pt x="0" y="737"/>
                    <a:pt x="10" y="1263"/>
                    <a:pt x="279" y="1551"/>
                  </a:cubicBezTo>
                  <a:lnTo>
                    <a:pt x="326" y="1599"/>
                  </a:lnTo>
                  <a:cubicBezTo>
                    <a:pt x="872" y="2125"/>
                    <a:pt x="1773" y="2164"/>
                    <a:pt x="1773" y="2164"/>
                  </a:cubicBezTo>
                  <a:lnTo>
                    <a:pt x="1773" y="2155"/>
                  </a:lnTo>
                  <a:lnTo>
                    <a:pt x="1782" y="2155"/>
                  </a:lnTo>
                  <a:cubicBezTo>
                    <a:pt x="1782" y="2155"/>
                    <a:pt x="2309" y="1427"/>
                    <a:pt x="2223" y="679"/>
                  </a:cubicBezTo>
                  <a:lnTo>
                    <a:pt x="2223" y="603"/>
                  </a:lnTo>
                  <a:cubicBezTo>
                    <a:pt x="2168" y="282"/>
                    <a:pt x="1885" y="1"/>
                    <a:pt x="1579"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59"/>
            <p:cNvSpPr/>
            <p:nvPr/>
          </p:nvSpPr>
          <p:spPr>
            <a:xfrm>
              <a:off x="4938841" y="1976334"/>
              <a:ext cx="314665" cy="302453"/>
            </a:xfrm>
            <a:custGeom>
              <a:avLst/>
              <a:gdLst/>
              <a:ahLst/>
              <a:cxnLst/>
              <a:rect l="l" t="t" r="r" b="b"/>
              <a:pathLst>
                <a:path w="2319" h="2229" extrusionOk="0">
                  <a:moveTo>
                    <a:pt x="1561" y="67"/>
                  </a:moveTo>
                  <a:cubicBezTo>
                    <a:pt x="1641" y="67"/>
                    <a:pt x="1723" y="88"/>
                    <a:pt x="1801" y="131"/>
                  </a:cubicBezTo>
                  <a:cubicBezTo>
                    <a:pt x="1993" y="226"/>
                    <a:pt x="2137" y="427"/>
                    <a:pt x="2165" y="638"/>
                  </a:cubicBezTo>
                  <a:cubicBezTo>
                    <a:pt x="2175" y="657"/>
                    <a:pt x="2175" y="676"/>
                    <a:pt x="2175" y="705"/>
                  </a:cubicBezTo>
                  <a:cubicBezTo>
                    <a:pt x="2242" y="1347"/>
                    <a:pt x="1850" y="1998"/>
                    <a:pt x="1754" y="2132"/>
                  </a:cubicBezTo>
                  <a:lnTo>
                    <a:pt x="1735" y="2123"/>
                  </a:lnTo>
                  <a:lnTo>
                    <a:pt x="1725" y="2151"/>
                  </a:lnTo>
                  <a:cubicBezTo>
                    <a:pt x="1572" y="2142"/>
                    <a:pt x="805" y="2066"/>
                    <a:pt x="336" y="1606"/>
                  </a:cubicBezTo>
                  <a:cubicBezTo>
                    <a:pt x="317" y="1587"/>
                    <a:pt x="298" y="1577"/>
                    <a:pt x="288" y="1558"/>
                  </a:cubicBezTo>
                  <a:cubicBezTo>
                    <a:pt x="135" y="1404"/>
                    <a:pt x="68" y="1165"/>
                    <a:pt x="106" y="964"/>
                  </a:cubicBezTo>
                  <a:cubicBezTo>
                    <a:pt x="135" y="801"/>
                    <a:pt x="221" y="667"/>
                    <a:pt x="355" y="600"/>
                  </a:cubicBezTo>
                  <a:cubicBezTo>
                    <a:pt x="460" y="552"/>
                    <a:pt x="547" y="533"/>
                    <a:pt x="624" y="533"/>
                  </a:cubicBezTo>
                  <a:cubicBezTo>
                    <a:pt x="700" y="533"/>
                    <a:pt x="767" y="552"/>
                    <a:pt x="844" y="571"/>
                  </a:cubicBezTo>
                  <a:cubicBezTo>
                    <a:pt x="882" y="590"/>
                    <a:pt x="920" y="600"/>
                    <a:pt x="968" y="610"/>
                  </a:cubicBezTo>
                  <a:lnTo>
                    <a:pt x="988" y="610"/>
                  </a:lnTo>
                  <a:lnTo>
                    <a:pt x="997" y="590"/>
                  </a:lnTo>
                  <a:cubicBezTo>
                    <a:pt x="1016" y="552"/>
                    <a:pt x="1035" y="504"/>
                    <a:pt x="1045" y="466"/>
                  </a:cubicBezTo>
                  <a:cubicBezTo>
                    <a:pt x="1103" y="331"/>
                    <a:pt x="1141" y="216"/>
                    <a:pt x="1371" y="112"/>
                  </a:cubicBezTo>
                  <a:cubicBezTo>
                    <a:pt x="1431" y="81"/>
                    <a:pt x="1495" y="67"/>
                    <a:pt x="1561" y="67"/>
                  </a:cubicBezTo>
                  <a:close/>
                  <a:moveTo>
                    <a:pt x="1551" y="0"/>
                  </a:moveTo>
                  <a:cubicBezTo>
                    <a:pt x="1479" y="0"/>
                    <a:pt x="1409" y="15"/>
                    <a:pt x="1342" y="44"/>
                  </a:cubicBezTo>
                  <a:cubicBezTo>
                    <a:pt x="1093" y="169"/>
                    <a:pt x="1035" y="312"/>
                    <a:pt x="988" y="446"/>
                  </a:cubicBezTo>
                  <a:cubicBezTo>
                    <a:pt x="978" y="476"/>
                    <a:pt x="968" y="504"/>
                    <a:pt x="949" y="533"/>
                  </a:cubicBezTo>
                  <a:cubicBezTo>
                    <a:pt x="920" y="533"/>
                    <a:pt x="892" y="523"/>
                    <a:pt x="863" y="514"/>
                  </a:cubicBezTo>
                  <a:cubicBezTo>
                    <a:pt x="787" y="488"/>
                    <a:pt x="709" y="463"/>
                    <a:pt x="617" y="463"/>
                  </a:cubicBezTo>
                  <a:cubicBezTo>
                    <a:pt x="534" y="463"/>
                    <a:pt x="440" y="483"/>
                    <a:pt x="326" y="542"/>
                  </a:cubicBezTo>
                  <a:cubicBezTo>
                    <a:pt x="173" y="619"/>
                    <a:pt x="68" y="763"/>
                    <a:pt x="39" y="945"/>
                  </a:cubicBezTo>
                  <a:cubicBezTo>
                    <a:pt x="1" y="1174"/>
                    <a:pt x="77" y="1433"/>
                    <a:pt x="230" y="1606"/>
                  </a:cubicBezTo>
                  <a:cubicBezTo>
                    <a:pt x="250" y="1615"/>
                    <a:pt x="269" y="1634"/>
                    <a:pt x="288" y="1653"/>
                  </a:cubicBezTo>
                  <a:cubicBezTo>
                    <a:pt x="824" y="2171"/>
                    <a:pt x="1677" y="2219"/>
                    <a:pt x="1754" y="2219"/>
                  </a:cubicBezTo>
                  <a:lnTo>
                    <a:pt x="1763" y="2228"/>
                  </a:lnTo>
                  <a:lnTo>
                    <a:pt x="1773" y="2219"/>
                  </a:lnTo>
                  <a:lnTo>
                    <a:pt x="1792" y="2219"/>
                  </a:lnTo>
                  <a:lnTo>
                    <a:pt x="1792" y="2200"/>
                  </a:lnTo>
                  <a:cubicBezTo>
                    <a:pt x="1831" y="2142"/>
                    <a:pt x="2319" y="1433"/>
                    <a:pt x="2242" y="695"/>
                  </a:cubicBezTo>
                  <a:cubicBezTo>
                    <a:pt x="2242" y="676"/>
                    <a:pt x="2233" y="648"/>
                    <a:pt x="2233" y="619"/>
                  </a:cubicBezTo>
                  <a:cubicBezTo>
                    <a:pt x="2195" y="399"/>
                    <a:pt x="2041" y="178"/>
                    <a:pt x="1831" y="73"/>
                  </a:cubicBezTo>
                  <a:cubicBezTo>
                    <a:pt x="1739" y="24"/>
                    <a:pt x="1644" y="0"/>
                    <a:pt x="155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59"/>
            <p:cNvSpPr/>
            <p:nvPr/>
          </p:nvSpPr>
          <p:spPr>
            <a:xfrm>
              <a:off x="4963537" y="2061140"/>
              <a:ext cx="74222" cy="107331"/>
            </a:xfrm>
            <a:custGeom>
              <a:avLst/>
              <a:gdLst/>
              <a:ahLst/>
              <a:cxnLst/>
              <a:rect l="l" t="t" r="r" b="b"/>
              <a:pathLst>
                <a:path w="547" h="791" extrusionOk="0">
                  <a:moveTo>
                    <a:pt x="305" y="0"/>
                  </a:moveTo>
                  <a:cubicBezTo>
                    <a:pt x="181" y="0"/>
                    <a:pt x="65" y="155"/>
                    <a:pt x="29" y="358"/>
                  </a:cubicBezTo>
                  <a:cubicBezTo>
                    <a:pt x="1" y="579"/>
                    <a:pt x="78" y="770"/>
                    <a:pt x="212" y="789"/>
                  </a:cubicBezTo>
                  <a:cubicBezTo>
                    <a:pt x="218" y="790"/>
                    <a:pt x="225" y="791"/>
                    <a:pt x="232" y="791"/>
                  </a:cubicBezTo>
                  <a:cubicBezTo>
                    <a:pt x="351" y="791"/>
                    <a:pt x="481" y="634"/>
                    <a:pt x="508" y="434"/>
                  </a:cubicBezTo>
                  <a:cubicBezTo>
                    <a:pt x="547" y="215"/>
                    <a:pt x="461" y="23"/>
                    <a:pt x="336" y="4"/>
                  </a:cubicBezTo>
                  <a:cubicBezTo>
                    <a:pt x="325" y="2"/>
                    <a:pt x="315" y="0"/>
                    <a:pt x="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59"/>
            <p:cNvSpPr/>
            <p:nvPr/>
          </p:nvSpPr>
          <p:spPr>
            <a:xfrm>
              <a:off x="5085795" y="2007950"/>
              <a:ext cx="53326" cy="77479"/>
            </a:xfrm>
            <a:custGeom>
              <a:avLst/>
              <a:gdLst/>
              <a:ahLst/>
              <a:cxnLst/>
              <a:rect l="l" t="t" r="r" b="b"/>
              <a:pathLst>
                <a:path w="393" h="571" extrusionOk="0">
                  <a:moveTo>
                    <a:pt x="218" y="1"/>
                  </a:moveTo>
                  <a:cubicBezTo>
                    <a:pt x="130" y="1"/>
                    <a:pt x="46" y="110"/>
                    <a:pt x="20" y="262"/>
                  </a:cubicBezTo>
                  <a:cubicBezTo>
                    <a:pt x="0" y="415"/>
                    <a:pt x="58" y="549"/>
                    <a:pt x="154" y="568"/>
                  </a:cubicBezTo>
                  <a:cubicBezTo>
                    <a:pt x="160" y="570"/>
                    <a:pt x="166" y="570"/>
                    <a:pt x="173" y="570"/>
                  </a:cubicBezTo>
                  <a:cubicBezTo>
                    <a:pt x="254" y="570"/>
                    <a:pt x="347" y="460"/>
                    <a:pt x="364" y="309"/>
                  </a:cubicBezTo>
                  <a:cubicBezTo>
                    <a:pt x="393" y="156"/>
                    <a:pt x="335" y="13"/>
                    <a:pt x="239" y="3"/>
                  </a:cubicBezTo>
                  <a:cubicBezTo>
                    <a:pt x="232" y="1"/>
                    <a:pt x="225" y="1"/>
                    <a:pt x="2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498;p52">
            <a:extLst>
              <a:ext uri="{FF2B5EF4-FFF2-40B4-BE49-F238E27FC236}">
                <a16:creationId xmlns:a16="http://schemas.microsoft.com/office/drawing/2014/main" id="{B1B8CC67-1F29-B941-9F88-B21C4A9CE478}"/>
              </a:ext>
            </a:extLst>
          </p:cNvPr>
          <p:cNvSpPr txBox="1">
            <a:spLocks noGrp="1"/>
          </p:cNvSpPr>
          <p:nvPr>
            <p:ph type="title"/>
          </p:nvPr>
        </p:nvSpPr>
        <p:spPr>
          <a:xfrm>
            <a:off x="637957" y="594688"/>
            <a:ext cx="3952644" cy="1659411"/>
          </a:xfrm>
          <a:prstGeom prst="rect">
            <a:avLst/>
          </a:prstGeom>
          <a:solidFill>
            <a:schemeClr val="bg1"/>
          </a:solidFill>
          <a:ln>
            <a:solidFill>
              <a:srgbClr val="00B050"/>
            </a:solidFill>
          </a:ln>
        </p:spPr>
        <p:txBody>
          <a:bodyPr spcFirstLastPara="1" wrap="square" lIns="91425" tIns="91425" rIns="91425" bIns="91425" anchor="t" anchorCtr="0">
            <a:noAutofit/>
          </a:bodyPr>
          <a:lstStyle/>
          <a:p>
            <a:pPr algn="just">
              <a:tabLst>
                <a:tab pos="90170" algn="l"/>
                <a:tab pos="180340" algn="l"/>
              </a:tabLst>
            </a:pPr>
            <a:r>
              <a:rPr lang="vi-VN" sz="2800" dirty="0">
                <a:latin typeface="+mj-lt"/>
              </a:rPr>
              <a:t>- Các từ láy trong bài thơ: </a:t>
            </a:r>
            <a:r>
              <a:rPr lang="vi-VN" sz="2800" i="1" dirty="0">
                <a:latin typeface="+mj-lt"/>
              </a:rPr>
              <a:t>leng keng</a:t>
            </a:r>
            <a:r>
              <a:rPr lang="vi-VN" sz="2800" dirty="0">
                <a:latin typeface="+mj-lt"/>
              </a:rPr>
              <a:t>, </a:t>
            </a:r>
            <a:r>
              <a:rPr lang="vi-VN" sz="2800" i="1" dirty="0">
                <a:latin typeface="+mj-lt"/>
              </a:rPr>
              <a:t>lao xao</a:t>
            </a:r>
            <a:r>
              <a:rPr lang="vi-VN" sz="2800" dirty="0">
                <a:latin typeface="+mj-lt"/>
              </a:rPr>
              <a:t>, </a:t>
            </a:r>
            <a:r>
              <a:rPr lang="vi-VN" sz="2800" i="1" dirty="0">
                <a:latin typeface="+mj-lt"/>
              </a:rPr>
              <a:t>xao xuyến</a:t>
            </a:r>
            <a:r>
              <a:rPr lang="vi-VN" sz="2800" dirty="0">
                <a:latin typeface="+mj-lt"/>
              </a:rPr>
              <a:t>, </a:t>
            </a:r>
            <a:r>
              <a:rPr lang="vi-VN" sz="2800" i="1" dirty="0">
                <a:latin typeface="+mj-lt"/>
              </a:rPr>
              <a:t>thẹn thò</a:t>
            </a:r>
            <a:r>
              <a:rPr lang="vi-VN" sz="2800" dirty="0">
                <a:latin typeface="+mj-lt"/>
              </a:rPr>
              <a:t>, ...</a:t>
            </a:r>
            <a:endParaRPr lang="en-US" sz="2800" dirty="0">
              <a:latin typeface="+mj-lt"/>
            </a:endParaRPr>
          </a:p>
        </p:txBody>
      </p:sp>
      <p:sp>
        <p:nvSpPr>
          <p:cNvPr id="36" name="Google Shape;498;p52">
            <a:extLst>
              <a:ext uri="{FF2B5EF4-FFF2-40B4-BE49-F238E27FC236}">
                <a16:creationId xmlns:a16="http://schemas.microsoft.com/office/drawing/2014/main" id="{070E6765-388E-E144-96F1-A02AFA5877AB}"/>
              </a:ext>
            </a:extLst>
          </p:cNvPr>
          <p:cNvSpPr txBox="1">
            <a:spLocks/>
          </p:cNvSpPr>
          <p:nvPr/>
        </p:nvSpPr>
        <p:spPr>
          <a:xfrm>
            <a:off x="650366" y="2778935"/>
            <a:ext cx="3940236" cy="1954027"/>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r>
              <a:rPr lang="vi-VN" sz="2800" dirty="0">
                <a:latin typeface="+mj-lt"/>
              </a:rPr>
              <a:t>- </a:t>
            </a:r>
            <a:r>
              <a:rPr lang="vi-VN" sz="2800" i="1" dirty="0">
                <a:latin typeface="+mj-lt"/>
              </a:rPr>
              <a:t>Xao xuyến </a:t>
            </a:r>
            <a:r>
              <a:rPr lang="vi-VN" sz="2800" dirty="0">
                <a:latin typeface="+mj-lt"/>
              </a:rPr>
              <a:t>(Gió dìu vương </a:t>
            </a:r>
            <a:r>
              <a:rPr lang="vi-VN" sz="2800" i="1" dirty="0">
                <a:latin typeface="+mj-lt"/>
              </a:rPr>
              <a:t>xao xuyến </a:t>
            </a:r>
            <a:r>
              <a:rPr lang="vi-VN" sz="2800" dirty="0">
                <a:latin typeface="+mj-lt"/>
              </a:rPr>
              <a:t>bờ tre): trạng thái xúc động kéo dài, khó dứt</a:t>
            </a:r>
            <a:endParaRPr lang="en-US" sz="2800" dirty="0">
              <a:latin typeface="+mj-lt"/>
            </a:endParaRPr>
          </a:p>
        </p:txBody>
      </p:sp>
    </p:spTree>
    <p:extLst>
      <p:ext uri="{BB962C8B-B14F-4D97-AF65-F5344CB8AC3E}">
        <p14:creationId xmlns:p14="http://schemas.microsoft.com/office/powerpoint/2010/main" val="21782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3"/>
          <p:cNvSpPr/>
          <p:nvPr/>
        </p:nvSpPr>
        <p:spPr>
          <a:xfrm>
            <a:off x="-646074" y="3506133"/>
            <a:ext cx="2433028" cy="2500741"/>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53"/>
          <p:cNvSpPr/>
          <p:nvPr/>
        </p:nvSpPr>
        <p:spPr>
          <a:xfrm rot="2774493">
            <a:off x="644674" y="3784239"/>
            <a:ext cx="1104526" cy="996389"/>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53"/>
          <p:cNvSpPr txBox="1">
            <a:spLocks noGrp="1"/>
          </p:cNvSpPr>
          <p:nvPr>
            <p:ph type="title"/>
          </p:nvPr>
        </p:nvSpPr>
        <p:spPr>
          <a:xfrm>
            <a:off x="533141" y="486435"/>
            <a:ext cx="3923505" cy="43316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Tác dụng: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Giúp cho câu thơ thêm sinh động, gợi hình, gợi cảm. Nhà thơ đã gợi nên được trạng thái bâng khuâng của sự vật, giúp cho sự vật thêm gần gũi với con người, cũng có những nỗi niềm cảm xúc như con người, ...</a:t>
            </a:r>
            <a:endParaRPr sz="2800" dirty="0">
              <a:latin typeface="#9Slide05 Fourth" pitchFamily="2" charset="77"/>
            </a:endParaRPr>
          </a:p>
        </p:txBody>
      </p:sp>
      <p:sp>
        <p:nvSpPr>
          <p:cNvPr id="541" name="Google Shape;541;p53"/>
          <p:cNvSpPr/>
          <p:nvPr/>
        </p:nvSpPr>
        <p:spPr>
          <a:xfrm>
            <a:off x="4584751" y="1911971"/>
            <a:ext cx="2433028" cy="2500741"/>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53"/>
          <p:cNvSpPr/>
          <p:nvPr/>
        </p:nvSpPr>
        <p:spPr>
          <a:xfrm>
            <a:off x="4575831" y="4804669"/>
            <a:ext cx="2002628" cy="98492"/>
          </a:xfrm>
          <a:custGeom>
            <a:avLst/>
            <a:gdLst/>
            <a:ahLst/>
            <a:cxnLst/>
            <a:rect l="l" t="t" r="r" b="b"/>
            <a:pathLst>
              <a:path w="15941" h="784" extrusionOk="0">
                <a:moveTo>
                  <a:pt x="7970" y="1"/>
                </a:moveTo>
                <a:cubicBezTo>
                  <a:pt x="3568" y="1"/>
                  <a:pt x="0" y="184"/>
                  <a:pt x="0" y="397"/>
                </a:cubicBezTo>
                <a:cubicBezTo>
                  <a:pt x="0" y="611"/>
                  <a:pt x="3568" y="783"/>
                  <a:pt x="7970" y="783"/>
                </a:cubicBezTo>
                <a:cubicBezTo>
                  <a:pt x="12372" y="783"/>
                  <a:pt x="15940" y="611"/>
                  <a:pt x="15940" y="397"/>
                </a:cubicBezTo>
                <a:cubicBezTo>
                  <a:pt x="15940" y="184"/>
                  <a:pt x="12372" y="1"/>
                  <a:pt x="7970"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53"/>
          <p:cNvSpPr/>
          <p:nvPr/>
        </p:nvSpPr>
        <p:spPr>
          <a:xfrm>
            <a:off x="5772433" y="2975407"/>
            <a:ext cx="522485" cy="436304"/>
          </a:xfrm>
          <a:custGeom>
            <a:avLst/>
            <a:gdLst/>
            <a:ahLst/>
            <a:cxnLst/>
            <a:rect l="l" t="t" r="r" b="b"/>
            <a:pathLst>
              <a:path w="4159" h="3473" extrusionOk="0">
                <a:moveTo>
                  <a:pt x="2807" y="0"/>
                </a:moveTo>
                <a:cubicBezTo>
                  <a:pt x="2577" y="0"/>
                  <a:pt x="2349" y="78"/>
                  <a:pt x="2166" y="238"/>
                </a:cubicBezTo>
                <a:cubicBezTo>
                  <a:pt x="1749" y="594"/>
                  <a:pt x="1800" y="1132"/>
                  <a:pt x="1800" y="1132"/>
                </a:cubicBezTo>
                <a:cubicBezTo>
                  <a:pt x="1800" y="1132"/>
                  <a:pt x="1502" y="857"/>
                  <a:pt x="1078" y="857"/>
                </a:cubicBezTo>
                <a:cubicBezTo>
                  <a:pt x="1013" y="857"/>
                  <a:pt x="945" y="864"/>
                  <a:pt x="874" y="879"/>
                </a:cubicBezTo>
                <a:cubicBezTo>
                  <a:pt x="336" y="990"/>
                  <a:pt x="0" y="1519"/>
                  <a:pt x="102" y="2058"/>
                </a:cubicBezTo>
                <a:cubicBezTo>
                  <a:pt x="243" y="2788"/>
                  <a:pt x="1023" y="3472"/>
                  <a:pt x="2304" y="3472"/>
                </a:cubicBezTo>
                <a:cubicBezTo>
                  <a:pt x="2504" y="3472"/>
                  <a:pt x="2715" y="3456"/>
                  <a:pt x="2938" y="3420"/>
                </a:cubicBezTo>
                <a:cubicBezTo>
                  <a:pt x="4158" y="2261"/>
                  <a:pt x="4138" y="980"/>
                  <a:pt x="3569" y="339"/>
                </a:cubicBezTo>
                <a:cubicBezTo>
                  <a:pt x="3368" y="116"/>
                  <a:pt x="3086" y="0"/>
                  <a:pt x="2807"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53"/>
          <p:cNvSpPr/>
          <p:nvPr/>
        </p:nvSpPr>
        <p:spPr>
          <a:xfrm>
            <a:off x="5767283" y="2970633"/>
            <a:ext cx="545475" cy="445978"/>
          </a:xfrm>
          <a:custGeom>
            <a:avLst/>
            <a:gdLst/>
            <a:ahLst/>
            <a:cxnLst/>
            <a:rect l="l" t="t" r="r" b="b"/>
            <a:pathLst>
              <a:path w="4342" h="3550" extrusionOk="0">
                <a:moveTo>
                  <a:pt x="2857" y="72"/>
                </a:moveTo>
                <a:cubicBezTo>
                  <a:pt x="3124" y="72"/>
                  <a:pt x="3391" y="182"/>
                  <a:pt x="3579" y="398"/>
                </a:cubicBezTo>
                <a:cubicBezTo>
                  <a:pt x="4342" y="1252"/>
                  <a:pt x="3833" y="2594"/>
                  <a:pt x="2959" y="3427"/>
                </a:cubicBezTo>
                <a:cubicBezTo>
                  <a:pt x="2775" y="3456"/>
                  <a:pt x="2586" y="3470"/>
                  <a:pt x="2398" y="3470"/>
                </a:cubicBezTo>
                <a:cubicBezTo>
                  <a:pt x="1372" y="3470"/>
                  <a:pt x="363" y="3039"/>
                  <a:pt x="174" y="2085"/>
                </a:cubicBezTo>
                <a:cubicBezTo>
                  <a:pt x="72" y="1567"/>
                  <a:pt x="407" y="1059"/>
                  <a:pt x="926" y="947"/>
                </a:cubicBezTo>
                <a:cubicBezTo>
                  <a:pt x="987" y="937"/>
                  <a:pt x="1058" y="926"/>
                  <a:pt x="1119" y="926"/>
                </a:cubicBezTo>
                <a:cubicBezTo>
                  <a:pt x="1525" y="926"/>
                  <a:pt x="1810" y="1191"/>
                  <a:pt x="1821" y="1191"/>
                </a:cubicBezTo>
                <a:cubicBezTo>
                  <a:pt x="1827" y="1198"/>
                  <a:pt x="1835" y="1205"/>
                  <a:pt x="1846" y="1205"/>
                </a:cubicBezTo>
                <a:cubicBezTo>
                  <a:pt x="1850" y="1205"/>
                  <a:pt x="1855" y="1204"/>
                  <a:pt x="1861" y="1201"/>
                </a:cubicBezTo>
                <a:cubicBezTo>
                  <a:pt x="1871" y="1191"/>
                  <a:pt x="1882" y="1181"/>
                  <a:pt x="1882" y="1170"/>
                </a:cubicBezTo>
                <a:cubicBezTo>
                  <a:pt x="1882" y="1161"/>
                  <a:pt x="1830" y="642"/>
                  <a:pt x="2227" y="307"/>
                </a:cubicBezTo>
                <a:cubicBezTo>
                  <a:pt x="2408" y="149"/>
                  <a:pt x="2633" y="72"/>
                  <a:pt x="2857" y="72"/>
                </a:cubicBezTo>
                <a:close/>
                <a:moveTo>
                  <a:pt x="2842" y="1"/>
                </a:moveTo>
                <a:cubicBezTo>
                  <a:pt x="2605" y="1"/>
                  <a:pt x="2368" y="81"/>
                  <a:pt x="2176" y="246"/>
                </a:cubicBezTo>
                <a:cubicBezTo>
                  <a:pt x="1851" y="540"/>
                  <a:pt x="1810" y="926"/>
                  <a:pt x="1800" y="1089"/>
                </a:cubicBezTo>
                <a:cubicBezTo>
                  <a:pt x="1689" y="1013"/>
                  <a:pt x="1435" y="857"/>
                  <a:pt x="1104" y="857"/>
                </a:cubicBezTo>
                <a:cubicBezTo>
                  <a:pt x="1041" y="857"/>
                  <a:pt x="974" y="863"/>
                  <a:pt x="906" y="876"/>
                </a:cubicBezTo>
                <a:cubicBezTo>
                  <a:pt x="357" y="998"/>
                  <a:pt x="0" y="1547"/>
                  <a:pt x="102" y="2106"/>
                </a:cubicBezTo>
                <a:cubicBezTo>
                  <a:pt x="194" y="2553"/>
                  <a:pt x="509" y="2960"/>
                  <a:pt x="987" y="3224"/>
                </a:cubicBezTo>
                <a:cubicBezTo>
                  <a:pt x="1272" y="3387"/>
                  <a:pt x="1708" y="3549"/>
                  <a:pt x="2339" y="3549"/>
                </a:cubicBezTo>
                <a:cubicBezTo>
                  <a:pt x="2532" y="3549"/>
                  <a:pt x="2745" y="3529"/>
                  <a:pt x="2979" y="3488"/>
                </a:cubicBezTo>
                <a:cubicBezTo>
                  <a:pt x="2989" y="3488"/>
                  <a:pt x="3000" y="3488"/>
                  <a:pt x="3000" y="3478"/>
                </a:cubicBezTo>
                <a:cubicBezTo>
                  <a:pt x="3711" y="2808"/>
                  <a:pt x="3935" y="2157"/>
                  <a:pt x="3996" y="1730"/>
                </a:cubicBezTo>
                <a:cubicBezTo>
                  <a:pt x="4077" y="1201"/>
                  <a:pt x="3945" y="693"/>
                  <a:pt x="3640" y="357"/>
                </a:cubicBezTo>
                <a:cubicBezTo>
                  <a:pt x="3427" y="122"/>
                  <a:pt x="3134" y="1"/>
                  <a:pt x="284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53"/>
          <p:cNvSpPr/>
          <p:nvPr/>
        </p:nvSpPr>
        <p:spPr>
          <a:xfrm>
            <a:off x="5426330" y="3226160"/>
            <a:ext cx="445852" cy="492837"/>
          </a:xfrm>
          <a:custGeom>
            <a:avLst/>
            <a:gdLst/>
            <a:ahLst/>
            <a:cxnLst/>
            <a:rect l="l" t="t" r="r" b="b"/>
            <a:pathLst>
              <a:path w="3549" h="3923" extrusionOk="0">
                <a:moveTo>
                  <a:pt x="1702" y="0"/>
                </a:moveTo>
                <a:cubicBezTo>
                  <a:pt x="1179" y="0"/>
                  <a:pt x="722" y="420"/>
                  <a:pt x="702" y="956"/>
                </a:cubicBezTo>
                <a:cubicBezTo>
                  <a:pt x="681" y="1495"/>
                  <a:pt x="1108" y="1831"/>
                  <a:pt x="1108" y="1831"/>
                </a:cubicBezTo>
                <a:cubicBezTo>
                  <a:pt x="1108" y="1831"/>
                  <a:pt x="570" y="1861"/>
                  <a:pt x="285" y="2328"/>
                </a:cubicBezTo>
                <a:cubicBezTo>
                  <a:pt x="1" y="2796"/>
                  <a:pt x="153" y="3406"/>
                  <a:pt x="611" y="3701"/>
                </a:cubicBezTo>
                <a:cubicBezTo>
                  <a:pt x="835" y="3843"/>
                  <a:pt x="1113" y="3923"/>
                  <a:pt x="1418" y="3923"/>
                </a:cubicBezTo>
                <a:cubicBezTo>
                  <a:pt x="2095" y="3923"/>
                  <a:pt x="2903" y="3533"/>
                  <a:pt x="3548" y="2572"/>
                </a:cubicBezTo>
                <a:cubicBezTo>
                  <a:pt x="3548" y="895"/>
                  <a:pt x="2592" y="21"/>
                  <a:pt x="1739" y="1"/>
                </a:cubicBezTo>
                <a:cubicBezTo>
                  <a:pt x="1726" y="0"/>
                  <a:pt x="1714" y="0"/>
                  <a:pt x="1702"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53"/>
          <p:cNvSpPr/>
          <p:nvPr/>
        </p:nvSpPr>
        <p:spPr>
          <a:xfrm>
            <a:off x="5421179" y="3222265"/>
            <a:ext cx="454772" cy="500751"/>
          </a:xfrm>
          <a:custGeom>
            <a:avLst/>
            <a:gdLst/>
            <a:ahLst/>
            <a:cxnLst/>
            <a:rect l="l" t="t" r="r" b="b"/>
            <a:pathLst>
              <a:path w="3620" h="3986" extrusionOk="0">
                <a:moveTo>
                  <a:pt x="1780" y="62"/>
                </a:moveTo>
                <a:cubicBezTo>
                  <a:pt x="2929" y="93"/>
                  <a:pt x="3548" y="1394"/>
                  <a:pt x="3559" y="2594"/>
                </a:cubicBezTo>
                <a:cubicBezTo>
                  <a:pt x="3051" y="3336"/>
                  <a:pt x="2233" y="3926"/>
                  <a:pt x="1450" y="3926"/>
                </a:cubicBezTo>
                <a:cubicBezTo>
                  <a:pt x="1182" y="3926"/>
                  <a:pt x="918" y="3857"/>
                  <a:pt x="672" y="3701"/>
                </a:cubicBezTo>
                <a:cubicBezTo>
                  <a:pt x="225" y="3417"/>
                  <a:pt x="82" y="2827"/>
                  <a:pt x="356" y="2380"/>
                </a:cubicBezTo>
                <a:cubicBezTo>
                  <a:pt x="621" y="1933"/>
                  <a:pt x="1140" y="1892"/>
                  <a:pt x="1149" y="1892"/>
                </a:cubicBezTo>
                <a:lnTo>
                  <a:pt x="1241" y="1892"/>
                </a:lnTo>
                <a:lnTo>
                  <a:pt x="1170" y="1831"/>
                </a:lnTo>
                <a:cubicBezTo>
                  <a:pt x="1160" y="1831"/>
                  <a:pt x="753" y="1506"/>
                  <a:pt x="774" y="987"/>
                </a:cubicBezTo>
                <a:cubicBezTo>
                  <a:pt x="804" y="469"/>
                  <a:pt x="1231" y="62"/>
                  <a:pt x="1749" y="62"/>
                </a:cubicBezTo>
                <a:close/>
                <a:moveTo>
                  <a:pt x="1742" y="0"/>
                </a:moveTo>
                <a:cubicBezTo>
                  <a:pt x="1190" y="0"/>
                  <a:pt x="732" y="440"/>
                  <a:pt x="713" y="987"/>
                </a:cubicBezTo>
                <a:cubicBezTo>
                  <a:pt x="692" y="1424"/>
                  <a:pt x="946" y="1719"/>
                  <a:pt x="1068" y="1831"/>
                </a:cubicBezTo>
                <a:cubicBezTo>
                  <a:pt x="905" y="1862"/>
                  <a:pt x="519" y="1973"/>
                  <a:pt x="295" y="2339"/>
                </a:cubicBezTo>
                <a:cubicBezTo>
                  <a:pt x="1" y="2817"/>
                  <a:pt x="153" y="3457"/>
                  <a:pt x="631" y="3762"/>
                </a:cubicBezTo>
                <a:cubicBezTo>
                  <a:pt x="875" y="3915"/>
                  <a:pt x="1160" y="3986"/>
                  <a:pt x="1465" y="3986"/>
                </a:cubicBezTo>
                <a:cubicBezTo>
                  <a:pt x="1648" y="3986"/>
                  <a:pt x="1851" y="3956"/>
                  <a:pt x="2054" y="3895"/>
                </a:cubicBezTo>
                <a:cubicBezTo>
                  <a:pt x="2461" y="3762"/>
                  <a:pt x="3071" y="3437"/>
                  <a:pt x="3620" y="2624"/>
                </a:cubicBezTo>
                <a:lnTo>
                  <a:pt x="3620" y="2614"/>
                </a:lnTo>
                <a:lnTo>
                  <a:pt x="3620" y="2603"/>
                </a:lnTo>
                <a:cubicBezTo>
                  <a:pt x="3620" y="1618"/>
                  <a:pt x="3304" y="1008"/>
                  <a:pt x="3030" y="672"/>
                </a:cubicBezTo>
                <a:cubicBezTo>
                  <a:pt x="2694" y="256"/>
                  <a:pt x="2237" y="12"/>
                  <a:pt x="1780" y="1"/>
                </a:cubicBezTo>
                <a:cubicBezTo>
                  <a:pt x="1767" y="1"/>
                  <a:pt x="1755" y="0"/>
                  <a:pt x="174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53"/>
          <p:cNvSpPr/>
          <p:nvPr/>
        </p:nvSpPr>
        <p:spPr>
          <a:xfrm>
            <a:off x="5421179" y="3221135"/>
            <a:ext cx="454772" cy="501882"/>
          </a:xfrm>
          <a:custGeom>
            <a:avLst/>
            <a:gdLst/>
            <a:ahLst/>
            <a:cxnLst/>
            <a:rect l="l" t="t" r="r" b="b"/>
            <a:pathLst>
              <a:path w="3620" h="3995" extrusionOk="0">
                <a:moveTo>
                  <a:pt x="1780" y="71"/>
                </a:moveTo>
                <a:cubicBezTo>
                  <a:pt x="2929" y="102"/>
                  <a:pt x="3548" y="1403"/>
                  <a:pt x="3548" y="2603"/>
                </a:cubicBezTo>
                <a:cubicBezTo>
                  <a:pt x="3048" y="3345"/>
                  <a:pt x="2232" y="3935"/>
                  <a:pt x="1450" y="3935"/>
                </a:cubicBezTo>
                <a:cubicBezTo>
                  <a:pt x="1182" y="3935"/>
                  <a:pt x="918" y="3866"/>
                  <a:pt x="672" y="3710"/>
                </a:cubicBezTo>
                <a:cubicBezTo>
                  <a:pt x="225" y="3426"/>
                  <a:pt x="82" y="2836"/>
                  <a:pt x="356" y="2389"/>
                </a:cubicBezTo>
                <a:cubicBezTo>
                  <a:pt x="631" y="1942"/>
                  <a:pt x="1140" y="1901"/>
                  <a:pt x="1149" y="1901"/>
                </a:cubicBezTo>
                <a:cubicBezTo>
                  <a:pt x="1160" y="1901"/>
                  <a:pt x="1180" y="1891"/>
                  <a:pt x="1180" y="1881"/>
                </a:cubicBezTo>
                <a:cubicBezTo>
                  <a:pt x="1180" y="1860"/>
                  <a:pt x="1180" y="1850"/>
                  <a:pt x="1170" y="1840"/>
                </a:cubicBezTo>
                <a:cubicBezTo>
                  <a:pt x="1160" y="1840"/>
                  <a:pt x="753" y="1515"/>
                  <a:pt x="783" y="996"/>
                </a:cubicBezTo>
                <a:cubicBezTo>
                  <a:pt x="804" y="478"/>
                  <a:pt x="1231" y="71"/>
                  <a:pt x="1749" y="71"/>
                </a:cubicBezTo>
                <a:close/>
                <a:moveTo>
                  <a:pt x="1749" y="0"/>
                </a:moveTo>
                <a:cubicBezTo>
                  <a:pt x="1201" y="0"/>
                  <a:pt x="733" y="437"/>
                  <a:pt x="713" y="996"/>
                </a:cubicBezTo>
                <a:cubicBezTo>
                  <a:pt x="692" y="1433"/>
                  <a:pt x="946" y="1728"/>
                  <a:pt x="1068" y="1840"/>
                </a:cubicBezTo>
                <a:cubicBezTo>
                  <a:pt x="905" y="1871"/>
                  <a:pt x="519" y="1982"/>
                  <a:pt x="295" y="2348"/>
                </a:cubicBezTo>
                <a:cubicBezTo>
                  <a:pt x="1" y="2826"/>
                  <a:pt x="153" y="3466"/>
                  <a:pt x="631" y="3771"/>
                </a:cubicBezTo>
                <a:cubicBezTo>
                  <a:pt x="875" y="3924"/>
                  <a:pt x="1160" y="3995"/>
                  <a:pt x="1465" y="3995"/>
                </a:cubicBezTo>
                <a:cubicBezTo>
                  <a:pt x="1648" y="3995"/>
                  <a:pt x="1851" y="3965"/>
                  <a:pt x="2054" y="3904"/>
                </a:cubicBezTo>
                <a:cubicBezTo>
                  <a:pt x="2461" y="3771"/>
                  <a:pt x="3071" y="3446"/>
                  <a:pt x="3620" y="2633"/>
                </a:cubicBezTo>
                <a:lnTo>
                  <a:pt x="3620" y="2612"/>
                </a:lnTo>
                <a:cubicBezTo>
                  <a:pt x="3620" y="1627"/>
                  <a:pt x="3304" y="1017"/>
                  <a:pt x="3030" y="681"/>
                </a:cubicBezTo>
                <a:cubicBezTo>
                  <a:pt x="2694" y="265"/>
                  <a:pt x="2237" y="21"/>
                  <a:pt x="178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53"/>
          <p:cNvSpPr/>
          <p:nvPr/>
        </p:nvSpPr>
        <p:spPr>
          <a:xfrm>
            <a:off x="4896307" y="3814850"/>
            <a:ext cx="445852" cy="492837"/>
          </a:xfrm>
          <a:custGeom>
            <a:avLst/>
            <a:gdLst/>
            <a:ahLst/>
            <a:cxnLst/>
            <a:rect l="l" t="t" r="r" b="b"/>
            <a:pathLst>
              <a:path w="3549" h="3923" extrusionOk="0">
                <a:moveTo>
                  <a:pt x="1721" y="1"/>
                </a:moveTo>
                <a:cubicBezTo>
                  <a:pt x="1189" y="1"/>
                  <a:pt x="722" y="424"/>
                  <a:pt x="702" y="957"/>
                </a:cubicBezTo>
                <a:cubicBezTo>
                  <a:pt x="682" y="1505"/>
                  <a:pt x="1109" y="1831"/>
                  <a:pt x="1109" y="1831"/>
                </a:cubicBezTo>
                <a:cubicBezTo>
                  <a:pt x="1109" y="1831"/>
                  <a:pt x="570" y="1871"/>
                  <a:pt x="285" y="2329"/>
                </a:cubicBezTo>
                <a:cubicBezTo>
                  <a:pt x="0" y="2797"/>
                  <a:pt x="153" y="3417"/>
                  <a:pt x="610" y="3701"/>
                </a:cubicBezTo>
                <a:cubicBezTo>
                  <a:pt x="838" y="3844"/>
                  <a:pt x="1118" y="3923"/>
                  <a:pt x="1423" y="3923"/>
                </a:cubicBezTo>
                <a:cubicBezTo>
                  <a:pt x="2100" y="3923"/>
                  <a:pt x="2904" y="3533"/>
                  <a:pt x="3549" y="2573"/>
                </a:cubicBezTo>
                <a:cubicBezTo>
                  <a:pt x="3549" y="896"/>
                  <a:pt x="2603" y="21"/>
                  <a:pt x="1739" y="1"/>
                </a:cubicBezTo>
                <a:cubicBezTo>
                  <a:pt x="1733" y="1"/>
                  <a:pt x="1727" y="1"/>
                  <a:pt x="1721"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53"/>
          <p:cNvSpPr/>
          <p:nvPr/>
        </p:nvSpPr>
        <p:spPr>
          <a:xfrm>
            <a:off x="4891156" y="3811081"/>
            <a:ext cx="456153" cy="500751"/>
          </a:xfrm>
          <a:custGeom>
            <a:avLst/>
            <a:gdLst/>
            <a:ahLst/>
            <a:cxnLst/>
            <a:rect l="l" t="t" r="r" b="b"/>
            <a:pathLst>
              <a:path w="3631" h="398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892"/>
                </a:cubicBezTo>
                <a:lnTo>
                  <a:pt x="1241" y="1892"/>
                </a:lnTo>
                <a:lnTo>
                  <a:pt x="1170" y="1831"/>
                </a:lnTo>
                <a:cubicBezTo>
                  <a:pt x="1170" y="1831"/>
                  <a:pt x="764" y="1505"/>
                  <a:pt x="784" y="987"/>
                </a:cubicBezTo>
                <a:cubicBezTo>
                  <a:pt x="804" y="478"/>
                  <a:pt x="123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86"/>
                  <a:pt x="1465" y="3986"/>
                </a:cubicBezTo>
                <a:cubicBezTo>
                  <a:pt x="1658" y="3986"/>
                  <a:pt x="1851" y="3955"/>
                  <a:pt x="2054" y="3894"/>
                </a:cubicBezTo>
                <a:cubicBezTo>
                  <a:pt x="2461" y="3772"/>
                  <a:pt x="3071" y="3447"/>
                  <a:pt x="3620" y="2624"/>
                </a:cubicBezTo>
                <a:lnTo>
                  <a:pt x="3630" y="2613"/>
                </a:lnTo>
                <a:lnTo>
                  <a:pt x="3630" y="2603"/>
                </a:lnTo>
                <a:cubicBezTo>
                  <a:pt x="3620" y="1617"/>
                  <a:pt x="3305" y="1017"/>
                  <a:pt x="3030" y="68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53"/>
          <p:cNvSpPr/>
          <p:nvPr/>
        </p:nvSpPr>
        <p:spPr>
          <a:xfrm>
            <a:off x="4891156" y="3811081"/>
            <a:ext cx="456153" cy="502007"/>
          </a:xfrm>
          <a:custGeom>
            <a:avLst/>
            <a:gdLst/>
            <a:ahLst/>
            <a:cxnLst/>
            <a:rect l="l" t="t" r="r" b="b"/>
            <a:pathLst>
              <a:path w="3631" h="399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901"/>
                </a:cubicBezTo>
                <a:cubicBezTo>
                  <a:pt x="1170" y="1892"/>
                  <a:pt x="1180" y="1881"/>
                  <a:pt x="1180" y="1871"/>
                </a:cubicBezTo>
                <a:cubicBezTo>
                  <a:pt x="1191" y="1861"/>
                  <a:pt x="1180" y="1840"/>
                  <a:pt x="1170" y="1831"/>
                </a:cubicBezTo>
                <a:cubicBezTo>
                  <a:pt x="1170" y="1831"/>
                  <a:pt x="764" y="1505"/>
                  <a:pt x="784" y="987"/>
                </a:cubicBezTo>
                <a:cubicBezTo>
                  <a:pt x="804" y="478"/>
                  <a:pt x="124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96"/>
                  <a:pt x="1465" y="3996"/>
                </a:cubicBezTo>
                <a:cubicBezTo>
                  <a:pt x="1658" y="3996"/>
                  <a:pt x="1851" y="3955"/>
                  <a:pt x="2054" y="3894"/>
                </a:cubicBezTo>
                <a:cubicBezTo>
                  <a:pt x="2461" y="3772"/>
                  <a:pt x="3071" y="3447"/>
                  <a:pt x="3620" y="2624"/>
                </a:cubicBezTo>
                <a:cubicBezTo>
                  <a:pt x="3620" y="2624"/>
                  <a:pt x="3630" y="2613"/>
                  <a:pt x="3630" y="2603"/>
                </a:cubicBezTo>
                <a:cubicBezTo>
                  <a:pt x="3620" y="1617"/>
                  <a:pt x="3305" y="1017"/>
                  <a:pt x="3030" y="67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53"/>
          <p:cNvSpPr/>
          <p:nvPr/>
        </p:nvSpPr>
        <p:spPr>
          <a:xfrm>
            <a:off x="4671560" y="4035829"/>
            <a:ext cx="445852" cy="492837"/>
          </a:xfrm>
          <a:custGeom>
            <a:avLst/>
            <a:gdLst/>
            <a:ahLst/>
            <a:cxnLst/>
            <a:rect l="l" t="t" r="r" b="b"/>
            <a:pathLst>
              <a:path w="3549" h="3923" extrusionOk="0">
                <a:moveTo>
                  <a:pt x="1719" y="1"/>
                </a:moveTo>
                <a:cubicBezTo>
                  <a:pt x="1188" y="1"/>
                  <a:pt x="722" y="414"/>
                  <a:pt x="702" y="957"/>
                </a:cubicBezTo>
                <a:cubicBezTo>
                  <a:pt x="682" y="1506"/>
                  <a:pt x="1109" y="1831"/>
                  <a:pt x="1109" y="1831"/>
                </a:cubicBezTo>
                <a:cubicBezTo>
                  <a:pt x="1109" y="1831"/>
                  <a:pt x="570" y="1872"/>
                  <a:pt x="285" y="2329"/>
                </a:cubicBezTo>
                <a:cubicBezTo>
                  <a:pt x="0" y="2796"/>
                  <a:pt x="153" y="3417"/>
                  <a:pt x="610" y="3701"/>
                </a:cubicBezTo>
                <a:cubicBezTo>
                  <a:pt x="838" y="3843"/>
                  <a:pt x="1117" y="3923"/>
                  <a:pt x="1423" y="3923"/>
                </a:cubicBezTo>
                <a:cubicBezTo>
                  <a:pt x="2100" y="3923"/>
                  <a:pt x="2904" y="3533"/>
                  <a:pt x="3549" y="2573"/>
                </a:cubicBezTo>
                <a:cubicBezTo>
                  <a:pt x="3549" y="896"/>
                  <a:pt x="2603" y="21"/>
                  <a:pt x="1739" y="1"/>
                </a:cubicBezTo>
                <a:cubicBezTo>
                  <a:pt x="1732" y="1"/>
                  <a:pt x="1726" y="1"/>
                  <a:pt x="1719"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53"/>
          <p:cNvSpPr/>
          <p:nvPr/>
        </p:nvSpPr>
        <p:spPr>
          <a:xfrm>
            <a:off x="4666409" y="4032060"/>
            <a:ext cx="456153" cy="500751"/>
          </a:xfrm>
          <a:custGeom>
            <a:avLst/>
            <a:gdLst/>
            <a:ahLst/>
            <a:cxnLst/>
            <a:rect l="l" t="t" r="r" b="b"/>
            <a:pathLst>
              <a:path w="3631" h="3986" extrusionOk="0">
                <a:moveTo>
                  <a:pt x="1760" y="61"/>
                </a:moveTo>
                <a:cubicBezTo>
                  <a:pt x="1769" y="61"/>
                  <a:pt x="1769" y="61"/>
                  <a:pt x="1780" y="72"/>
                </a:cubicBezTo>
                <a:cubicBezTo>
                  <a:pt x="2928" y="102"/>
                  <a:pt x="3549" y="1393"/>
                  <a:pt x="3559" y="2593"/>
                </a:cubicBezTo>
                <a:cubicBezTo>
                  <a:pt x="3052" y="3334"/>
                  <a:pt x="2235" y="3929"/>
                  <a:pt x="1453" y="3929"/>
                </a:cubicBezTo>
                <a:cubicBezTo>
                  <a:pt x="1184" y="3929"/>
                  <a:pt x="919" y="3859"/>
                  <a:pt x="672" y="3700"/>
                </a:cubicBezTo>
                <a:cubicBezTo>
                  <a:pt x="224" y="3416"/>
                  <a:pt x="82" y="2826"/>
                  <a:pt x="357" y="2379"/>
                </a:cubicBezTo>
                <a:cubicBezTo>
                  <a:pt x="631" y="1942"/>
                  <a:pt x="1150" y="1891"/>
                  <a:pt x="1150" y="1891"/>
                </a:cubicBezTo>
                <a:lnTo>
                  <a:pt x="1241" y="1891"/>
                </a:lnTo>
                <a:lnTo>
                  <a:pt x="1170" y="1830"/>
                </a:lnTo>
                <a:cubicBezTo>
                  <a:pt x="1170" y="1830"/>
                  <a:pt x="763" y="1505"/>
                  <a:pt x="784" y="987"/>
                </a:cubicBezTo>
                <a:cubicBezTo>
                  <a:pt x="804" y="478"/>
                  <a:pt x="1241" y="61"/>
                  <a:pt x="1760" y="61"/>
                </a:cubicBezTo>
                <a:close/>
                <a:moveTo>
                  <a:pt x="1760" y="0"/>
                </a:moveTo>
                <a:cubicBezTo>
                  <a:pt x="1200" y="0"/>
                  <a:pt x="733" y="438"/>
                  <a:pt x="712" y="987"/>
                </a:cubicBezTo>
                <a:cubicBezTo>
                  <a:pt x="692" y="1423"/>
                  <a:pt x="946" y="1719"/>
                  <a:pt x="1068" y="1841"/>
                </a:cubicBezTo>
                <a:cubicBezTo>
                  <a:pt x="906" y="1861"/>
                  <a:pt x="529" y="1972"/>
                  <a:pt x="296" y="2349"/>
                </a:cubicBezTo>
                <a:cubicBezTo>
                  <a:pt x="1" y="2826"/>
                  <a:pt x="154" y="3456"/>
                  <a:pt x="641" y="3761"/>
                </a:cubicBezTo>
                <a:cubicBezTo>
                  <a:pt x="875" y="3914"/>
                  <a:pt x="1160" y="3985"/>
                  <a:pt x="1464" y="3985"/>
                </a:cubicBezTo>
                <a:cubicBezTo>
                  <a:pt x="1658" y="3985"/>
                  <a:pt x="1851" y="3955"/>
                  <a:pt x="2054" y="3894"/>
                </a:cubicBezTo>
                <a:cubicBezTo>
                  <a:pt x="2461" y="3761"/>
                  <a:pt x="3071" y="3436"/>
                  <a:pt x="3620" y="2623"/>
                </a:cubicBezTo>
                <a:lnTo>
                  <a:pt x="3630" y="2613"/>
                </a:lnTo>
                <a:lnTo>
                  <a:pt x="3630" y="2603"/>
                </a:lnTo>
                <a:cubicBezTo>
                  <a:pt x="3620" y="1617"/>
                  <a:pt x="3305" y="1017"/>
                  <a:pt x="3030" y="671"/>
                </a:cubicBezTo>
                <a:cubicBezTo>
                  <a:pt x="2695" y="255"/>
                  <a:pt x="2248" y="11"/>
                  <a:pt x="178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53"/>
          <p:cNvSpPr/>
          <p:nvPr/>
        </p:nvSpPr>
        <p:spPr>
          <a:xfrm>
            <a:off x="4666409" y="4031935"/>
            <a:ext cx="456153" cy="500877"/>
          </a:xfrm>
          <a:custGeom>
            <a:avLst/>
            <a:gdLst/>
            <a:ahLst/>
            <a:cxnLst/>
            <a:rect l="l" t="t" r="r" b="b"/>
            <a:pathLst>
              <a:path w="3631" h="3987" extrusionOk="0">
                <a:moveTo>
                  <a:pt x="1780" y="73"/>
                </a:moveTo>
                <a:cubicBezTo>
                  <a:pt x="2928" y="103"/>
                  <a:pt x="3549" y="1394"/>
                  <a:pt x="3559" y="2594"/>
                </a:cubicBezTo>
                <a:cubicBezTo>
                  <a:pt x="3052" y="3335"/>
                  <a:pt x="2235" y="3930"/>
                  <a:pt x="1453" y="3930"/>
                </a:cubicBezTo>
                <a:cubicBezTo>
                  <a:pt x="1184" y="3930"/>
                  <a:pt x="919" y="3860"/>
                  <a:pt x="672" y="3701"/>
                </a:cubicBezTo>
                <a:cubicBezTo>
                  <a:pt x="224" y="3417"/>
                  <a:pt x="82" y="2827"/>
                  <a:pt x="357" y="2380"/>
                </a:cubicBezTo>
                <a:cubicBezTo>
                  <a:pt x="631" y="1943"/>
                  <a:pt x="1150" y="1903"/>
                  <a:pt x="1150" y="1892"/>
                </a:cubicBezTo>
                <a:cubicBezTo>
                  <a:pt x="1170" y="1892"/>
                  <a:pt x="1180" y="1882"/>
                  <a:pt x="1180" y="1872"/>
                </a:cubicBezTo>
                <a:cubicBezTo>
                  <a:pt x="1190" y="1862"/>
                  <a:pt x="1180" y="1842"/>
                  <a:pt x="1170" y="1831"/>
                </a:cubicBezTo>
                <a:cubicBezTo>
                  <a:pt x="1170" y="1831"/>
                  <a:pt x="763" y="1506"/>
                  <a:pt x="784" y="988"/>
                </a:cubicBezTo>
                <a:cubicBezTo>
                  <a:pt x="804" y="479"/>
                  <a:pt x="1241" y="73"/>
                  <a:pt x="1760" y="73"/>
                </a:cubicBezTo>
                <a:close/>
                <a:moveTo>
                  <a:pt x="1743" y="0"/>
                </a:moveTo>
                <a:cubicBezTo>
                  <a:pt x="1199" y="0"/>
                  <a:pt x="732" y="440"/>
                  <a:pt x="712" y="988"/>
                </a:cubicBezTo>
                <a:cubicBezTo>
                  <a:pt x="692" y="1424"/>
                  <a:pt x="946" y="1720"/>
                  <a:pt x="1068" y="1842"/>
                </a:cubicBezTo>
                <a:cubicBezTo>
                  <a:pt x="906" y="1862"/>
                  <a:pt x="529" y="1973"/>
                  <a:pt x="296" y="2350"/>
                </a:cubicBezTo>
                <a:cubicBezTo>
                  <a:pt x="1" y="2827"/>
                  <a:pt x="154" y="3457"/>
                  <a:pt x="641" y="3762"/>
                </a:cubicBezTo>
                <a:cubicBezTo>
                  <a:pt x="875" y="3915"/>
                  <a:pt x="1160" y="3986"/>
                  <a:pt x="1464" y="3986"/>
                </a:cubicBezTo>
                <a:cubicBezTo>
                  <a:pt x="1658" y="3986"/>
                  <a:pt x="1851" y="3956"/>
                  <a:pt x="2054" y="3895"/>
                </a:cubicBezTo>
                <a:cubicBezTo>
                  <a:pt x="2461" y="3773"/>
                  <a:pt x="3071" y="3448"/>
                  <a:pt x="3620" y="2624"/>
                </a:cubicBezTo>
                <a:cubicBezTo>
                  <a:pt x="3620" y="2624"/>
                  <a:pt x="3630" y="2614"/>
                  <a:pt x="3630" y="2604"/>
                </a:cubicBezTo>
                <a:cubicBezTo>
                  <a:pt x="3620" y="1618"/>
                  <a:pt x="3305" y="1008"/>
                  <a:pt x="3030" y="672"/>
                </a:cubicBezTo>
                <a:cubicBezTo>
                  <a:pt x="2695" y="256"/>
                  <a:pt x="2248" y="12"/>
                  <a:pt x="1780" y="1"/>
                </a:cubicBezTo>
                <a:cubicBezTo>
                  <a:pt x="1768" y="1"/>
                  <a:pt x="1756" y="0"/>
                  <a:pt x="174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53"/>
          <p:cNvSpPr/>
          <p:nvPr/>
        </p:nvSpPr>
        <p:spPr>
          <a:xfrm>
            <a:off x="5469797" y="2888724"/>
            <a:ext cx="439445" cy="355526"/>
          </a:xfrm>
          <a:custGeom>
            <a:avLst/>
            <a:gdLst/>
            <a:ahLst/>
            <a:cxnLst/>
            <a:rect l="l" t="t" r="r" b="b"/>
            <a:pathLst>
              <a:path w="3498" h="2830" extrusionOk="0">
                <a:moveTo>
                  <a:pt x="1087" y="0"/>
                </a:moveTo>
                <a:cubicBezTo>
                  <a:pt x="788" y="0"/>
                  <a:pt x="495" y="163"/>
                  <a:pt x="346" y="440"/>
                </a:cubicBezTo>
                <a:cubicBezTo>
                  <a:pt x="0" y="1060"/>
                  <a:pt x="224" y="2107"/>
                  <a:pt x="1423" y="2829"/>
                </a:cubicBezTo>
                <a:cubicBezTo>
                  <a:pt x="2816" y="2737"/>
                  <a:pt x="3497" y="1914"/>
                  <a:pt x="3477" y="1192"/>
                </a:cubicBezTo>
                <a:cubicBezTo>
                  <a:pt x="3467" y="751"/>
                  <a:pt x="3100" y="379"/>
                  <a:pt x="2650" y="379"/>
                </a:cubicBezTo>
                <a:cubicBezTo>
                  <a:pt x="2644" y="379"/>
                  <a:pt x="2639" y="379"/>
                  <a:pt x="2633" y="379"/>
                </a:cubicBezTo>
                <a:cubicBezTo>
                  <a:pt x="2176" y="389"/>
                  <a:pt x="1921" y="755"/>
                  <a:pt x="1921" y="755"/>
                </a:cubicBezTo>
                <a:cubicBezTo>
                  <a:pt x="1921" y="755"/>
                  <a:pt x="1871" y="308"/>
                  <a:pt x="1464" y="94"/>
                </a:cubicBezTo>
                <a:cubicBezTo>
                  <a:pt x="1345" y="30"/>
                  <a:pt x="1215" y="0"/>
                  <a:pt x="108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53"/>
          <p:cNvSpPr/>
          <p:nvPr/>
        </p:nvSpPr>
        <p:spPr>
          <a:xfrm>
            <a:off x="5458239" y="2884076"/>
            <a:ext cx="454772" cy="363943"/>
          </a:xfrm>
          <a:custGeom>
            <a:avLst/>
            <a:gdLst/>
            <a:ahLst/>
            <a:cxnLst/>
            <a:rect l="l" t="t" r="r" b="b"/>
            <a:pathLst>
              <a:path w="3620" h="2897" extrusionOk="0">
                <a:moveTo>
                  <a:pt x="1170" y="70"/>
                </a:moveTo>
                <a:cubicBezTo>
                  <a:pt x="1302" y="70"/>
                  <a:pt x="1424" y="101"/>
                  <a:pt x="1546" y="162"/>
                </a:cubicBezTo>
                <a:cubicBezTo>
                  <a:pt x="1922" y="365"/>
                  <a:pt x="1983" y="792"/>
                  <a:pt x="1983" y="802"/>
                </a:cubicBezTo>
                <a:cubicBezTo>
                  <a:pt x="1983" y="813"/>
                  <a:pt x="1993" y="823"/>
                  <a:pt x="2003" y="823"/>
                </a:cubicBezTo>
                <a:cubicBezTo>
                  <a:pt x="2009" y="826"/>
                  <a:pt x="2015" y="827"/>
                  <a:pt x="2019" y="827"/>
                </a:cubicBezTo>
                <a:cubicBezTo>
                  <a:pt x="2030" y="827"/>
                  <a:pt x="2037" y="820"/>
                  <a:pt x="2044" y="813"/>
                </a:cubicBezTo>
                <a:cubicBezTo>
                  <a:pt x="2044" y="813"/>
                  <a:pt x="2298" y="457"/>
                  <a:pt x="2725" y="447"/>
                </a:cubicBezTo>
                <a:lnTo>
                  <a:pt x="2735" y="447"/>
                </a:lnTo>
                <a:cubicBezTo>
                  <a:pt x="3162" y="447"/>
                  <a:pt x="3518" y="802"/>
                  <a:pt x="3538" y="1240"/>
                </a:cubicBezTo>
                <a:cubicBezTo>
                  <a:pt x="3558" y="2185"/>
                  <a:pt x="2521" y="2765"/>
                  <a:pt x="1525" y="2826"/>
                </a:cubicBezTo>
                <a:cubicBezTo>
                  <a:pt x="662" y="2317"/>
                  <a:pt x="0" y="1321"/>
                  <a:pt x="468" y="487"/>
                </a:cubicBezTo>
                <a:cubicBezTo>
                  <a:pt x="610" y="223"/>
                  <a:pt x="895" y="70"/>
                  <a:pt x="1170" y="70"/>
                </a:cubicBezTo>
                <a:close/>
                <a:moveTo>
                  <a:pt x="1175" y="1"/>
                </a:moveTo>
                <a:cubicBezTo>
                  <a:pt x="865" y="1"/>
                  <a:pt x="562" y="167"/>
                  <a:pt x="407" y="457"/>
                </a:cubicBezTo>
                <a:cubicBezTo>
                  <a:pt x="214" y="792"/>
                  <a:pt x="204" y="1229"/>
                  <a:pt x="357" y="1646"/>
                </a:cubicBezTo>
                <a:cubicBezTo>
                  <a:pt x="488" y="1981"/>
                  <a:pt x="793" y="2469"/>
                  <a:pt x="1495" y="2896"/>
                </a:cubicBezTo>
                <a:lnTo>
                  <a:pt x="1515" y="2896"/>
                </a:lnTo>
                <a:cubicBezTo>
                  <a:pt x="2338" y="2846"/>
                  <a:pt x="2826" y="2551"/>
                  <a:pt x="3101" y="2307"/>
                </a:cubicBezTo>
                <a:cubicBezTo>
                  <a:pt x="3436" y="2012"/>
                  <a:pt x="3619" y="1615"/>
                  <a:pt x="3610" y="1229"/>
                </a:cubicBezTo>
                <a:cubicBezTo>
                  <a:pt x="3589" y="762"/>
                  <a:pt x="3203" y="375"/>
                  <a:pt x="2735" y="375"/>
                </a:cubicBezTo>
                <a:cubicBezTo>
                  <a:pt x="2735" y="375"/>
                  <a:pt x="2725" y="375"/>
                  <a:pt x="2725" y="386"/>
                </a:cubicBezTo>
                <a:cubicBezTo>
                  <a:pt x="2369" y="386"/>
                  <a:pt x="2135" y="599"/>
                  <a:pt x="2034" y="711"/>
                </a:cubicBezTo>
                <a:cubicBezTo>
                  <a:pt x="2003" y="569"/>
                  <a:pt x="1891" y="274"/>
                  <a:pt x="1576" y="101"/>
                </a:cubicBezTo>
                <a:cubicBezTo>
                  <a:pt x="1449" y="33"/>
                  <a:pt x="1311" y="1"/>
                  <a:pt x="117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53"/>
          <p:cNvSpPr/>
          <p:nvPr/>
        </p:nvSpPr>
        <p:spPr>
          <a:xfrm>
            <a:off x="4711132" y="3752288"/>
            <a:ext cx="370475" cy="412686"/>
          </a:xfrm>
          <a:custGeom>
            <a:avLst/>
            <a:gdLst/>
            <a:ahLst/>
            <a:cxnLst/>
            <a:rect l="l" t="t" r="r" b="b"/>
            <a:pathLst>
              <a:path w="2949" h="3285" extrusionOk="0">
                <a:moveTo>
                  <a:pt x="1343" y="1"/>
                </a:moveTo>
                <a:cubicBezTo>
                  <a:pt x="1333" y="1"/>
                  <a:pt x="1322" y="1"/>
                  <a:pt x="1312" y="1"/>
                </a:cubicBezTo>
                <a:cubicBezTo>
                  <a:pt x="864" y="11"/>
                  <a:pt x="489" y="388"/>
                  <a:pt x="499" y="845"/>
                </a:cubicBezTo>
                <a:cubicBezTo>
                  <a:pt x="509" y="1302"/>
                  <a:pt x="875" y="1556"/>
                  <a:pt x="875" y="1556"/>
                </a:cubicBezTo>
                <a:cubicBezTo>
                  <a:pt x="875" y="1556"/>
                  <a:pt x="428" y="1607"/>
                  <a:pt x="214" y="2014"/>
                </a:cubicBezTo>
                <a:cubicBezTo>
                  <a:pt x="1" y="2410"/>
                  <a:pt x="163" y="2918"/>
                  <a:pt x="560" y="3132"/>
                </a:cubicBezTo>
                <a:cubicBezTo>
                  <a:pt x="732" y="3231"/>
                  <a:pt x="936" y="3284"/>
                  <a:pt x="1158" y="3284"/>
                </a:cubicBezTo>
                <a:cubicBezTo>
                  <a:pt x="1735" y="3284"/>
                  <a:pt x="2427" y="2922"/>
                  <a:pt x="2949" y="2055"/>
                </a:cubicBezTo>
                <a:cubicBezTo>
                  <a:pt x="2858" y="682"/>
                  <a:pt x="2058" y="1"/>
                  <a:pt x="1343"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53"/>
          <p:cNvSpPr/>
          <p:nvPr/>
        </p:nvSpPr>
        <p:spPr>
          <a:xfrm>
            <a:off x="4706107" y="3748268"/>
            <a:ext cx="379269" cy="420601"/>
          </a:xfrm>
          <a:custGeom>
            <a:avLst/>
            <a:gdLst/>
            <a:ahLst/>
            <a:cxnLst/>
            <a:rect l="l" t="t" r="r" b="b"/>
            <a:pathLst>
              <a:path w="3019" h="3348" extrusionOk="0">
                <a:moveTo>
                  <a:pt x="1392" y="63"/>
                </a:moveTo>
                <a:cubicBezTo>
                  <a:pt x="2318" y="63"/>
                  <a:pt x="2887" y="1090"/>
                  <a:pt x="2948" y="2076"/>
                </a:cubicBezTo>
                <a:cubicBezTo>
                  <a:pt x="2548" y="2743"/>
                  <a:pt x="1870" y="3288"/>
                  <a:pt x="1198" y="3288"/>
                </a:cubicBezTo>
                <a:cubicBezTo>
                  <a:pt x="999" y="3288"/>
                  <a:pt x="801" y="3240"/>
                  <a:pt x="610" y="3133"/>
                </a:cubicBezTo>
                <a:cubicBezTo>
                  <a:pt x="224" y="2920"/>
                  <a:pt x="81" y="2442"/>
                  <a:pt x="285" y="2056"/>
                </a:cubicBezTo>
                <a:cubicBezTo>
                  <a:pt x="488" y="1680"/>
                  <a:pt x="915" y="1619"/>
                  <a:pt x="915" y="1619"/>
                </a:cubicBezTo>
                <a:cubicBezTo>
                  <a:pt x="935" y="1619"/>
                  <a:pt x="945" y="1608"/>
                  <a:pt x="945" y="1599"/>
                </a:cubicBezTo>
                <a:cubicBezTo>
                  <a:pt x="956" y="1578"/>
                  <a:pt x="945" y="1568"/>
                  <a:pt x="935" y="1558"/>
                </a:cubicBezTo>
                <a:cubicBezTo>
                  <a:pt x="935" y="1558"/>
                  <a:pt x="579" y="1304"/>
                  <a:pt x="569" y="877"/>
                </a:cubicBezTo>
                <a:cubicBezTo>
                  <a:pt x="569" y="450"/>
                  <a:pt x="915" y="84"/>
                  <a:pt x="1352" y="63"/>
                </a:cubicBezTo>
                <a:close/>
                <a:moveTo>
                  <a:pt x="1407" y="1"/>
                </a:moveTo>
                <a:cubicBezTo>
                  <a:pt x="1389" y="1"/>
                  <a:pt x="1370" y="1"/>
                  <a:pt x="1352" y="2"/>
                </a:cubicBezTo>
                <a:cubicBezTo>
                  <a:pt x="874" y="13"/>
                  <a:pt x="498" y="409"/>
                  <a:pt x="498" y="877"/>
                </a:cubicBezTo>
                <a:cubicBezTo>
                  <a:pt x="508" y="1233"/>
                  <a:pt x="722" y="1466"/>
                  <a:pt x="834" y="1568"/>
                </a:cubicBezTo>
                <a:cubicBezTo>
                  <a:pt x="691" y="1599"/>
                  <a:pt x="396" y="1710"/>
                  <a:pt x="224" y="2026"/>
                </a:cubicBezTo>
                <a:cubicBezTo>
                  <a:pt x="0" y="2442"/>
                  <a:pt x="163" y="2971"/>
                  <a:pt x="579" y="3194"/>
                </a:cubicBezTo>
                <a:cubicBezTo>
                  <a:pt x="762" y="3296"/>
                  <a:pt x="976" y="3347"/>
                  <a:pt x="1189" y="3347"/>
                </a:cubicBezTo>
                <a:cubicBezTo>
                  <a:pt x="1383" y="3347"/>
                  <a:pt x="1575" y="3316"/>
                  <a:pt x="1769" y="3246"/>
                </a:cubicBezTo>
                <a:cubicBezTo>
                  <a:pt x="2104" y="3113"/>
                  <a:pt x="2592" y="2819"/>
                  <a:pt x="3019" y="2107"/>
                </a:cubicBezTo>
                <a:lnTo>
                  <a:pt x="3019" y="2087"/>
                </a:lnTo>
                <a:cubicBezTo>
                  <a:pt x="2969" y="1263"/>
                  <a:pt x="2673" y="775"/>
                  <a:pt x="2429" y="501"/>
                </a:cubicBezTo>
                <a:cubicBezTo>
                  <a:pt x="2149" y="191"/>
                  <a:pt x="1776" y="1"/>
                  <a:pt x="140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53"/>
          <p:cNvSpPr/>
          <p:nvPr/>
        </p:nvSpPr>
        <p:spPr>
          <a:xfrm>
            <a:off x="5091784" y="3311084"/>
            <a:ext cx="440576" cy="354521"/>
          </a:xfrm>
          <a:custGeom>
            <a:avLst/>
            <a:gdLst/>
            <a:ahLst/>
            <a:cxnLst/>
            <a:rect l="l" t="t" r="r" b="b"/>
            <a:pathLst>
              <a:path w="3507" h="2822" extrusionOk="0">
                <a:moveTo>
                  <a:pt x="2429" y="1"/>
                </a:moveTo>
                <a:cubicBezTo>
                  <a:pt x="2298" y="1"/>
                  <a:pt x="2165" y="32"/>
                  <a:pt x="2043" y="98"/>
                </a:cubicBezTo>
                <a:cubicBezTo>
                  <a:pt x="1636" y="311"/>
                  <a:pt x="1586" y="748"/>
                  <a:pt x="1586" y="748"/>
                </a:cubicBezTo>
                <a:cubicBezTo>
                  <a:pt x="1586" y="748"/>
                  <a:pt x="1332" y="382"/>
                  <a:pt x="874" y="372"/>
                </a:cubicBezTo>
                <a:cubicBezTo>
                  <a:pt x="869" y="371"/>
                  <a:pt x="863" y="371"/>
                  <a:pt x="857" y="371"/>
                </a:cubicBezTo>
                <a:cubicBezTo>
                  <a:pt x="407" y="371"/>
                  <a:pt x="41" y="743"/>
                  <a:pt x="30" y="1185"/>
                </a:cubicBezTo>
                <a:cubicBezTo>
                  <a:pt x="0" y="1907"/>
                  <a:pt x="681" y="2730"/>
                  <a:pt x="2074" y="2822"/>
                </a:cubicBezTo>
                <a:cubicBezTo>
                  <a:pt x="3283" y="2110"/>
                  <a:pt x="3507" y="1063"/>
                  <a:pt x="3161" y="433"/>
                </a:cubicBezTo>
                <a:cubicBezTo>
                  <a:pt x="3014" y="158"/>
                  <a:pt x="2725" y="1"/>
                  <a:pt x="2429"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53"/>
          <p:cNvSpPr/>
          <p:nvPr/>
        </p:nvSpPr>
        <p:spPr>
          <a:xfrm>
            <a:off x="5089145" y="3306813"/>
            <a:ext cx="453515" cy="363943"/>
          </a:xfrm>
          <a:custGeom>
            <a:avLst/>
            <a:gdLst/>
            <a:ahLst/>
            <a:cxnLst/>
            <a:rect l="l" t="t" r="r" b="b"/>
            <a:pathLst>
              <a:path w="3610" h="2897" extrusionOk="0">
                <a:moveTo>
                  <a:pt x="2447" y="69"/>
                </a:moveTo>
                <a:cubicBezTo>
                  <a:pt x="2730" y="69"/>
                  <a:pt x="3004" y="220"/>
                  <a:pt x="3152" y="487"/>
                </a:cubicBezTo>
                <a:cubicBezTo>
                  <a:pt x="3609" y="1320"/>
                  <a:pt x="2949" y="2307"/>
                  <a:pt x="2095" y="2825"/>
                </a:cubicBezTo>
                <a:cubicBezTo>
                  <a:pt x="1088" y="2754"/>
                  <a:pt x="51" y="2174"/>
                  <a:pt x="82" y="1229"/>
                </a:cubicBezTo>
                <a:cubicBezTo>
                  <a:pt x="103" y="792"/>
                  <a:pt x="458" y="446"/>
                  <a:pt x="885" y="446"/>
                </a:cubicBezTo>
                <a:lnTo>
                  <a:pt x="895" y="446"/>
                </a:lnTo>
                <a:cubicBezTo>
                  <a:pt x="1322" y="446"/>
                  <a:pt x="1576" y="802"/>
                  <a:pt x="1576" y="802"/>
                </a:cubicBezTo>
                <a:cubicBezTo>
                  <a:pt x="1587" y="823"/>
                  <a:pt x="1596" y="823"/>
                  <a:pt x="1607" y="823"/>
                </a:cubicBezTo>
                <a:cubicBezTo>
                  <a:pt x="1627" y="812"/>
                  <a:pt x="1637" y="802"/>
                  <a:pt x="1637" y="792"/>
                </a:cubicBezTo>
                <a:cubicBezTo>
                  <a:pt x="1637" y="782"/>
                  <a:pt x="1698" y="365"/>
                  <a:pt x="2075" y="162"/>
                </a:cubicBezTo>
                <a:cubicBezTo>
                  <a:pt x="2194" y="99"/>
                  <a:pt x="2321" y="69"/>
                  <a:pt x="2447" y="69"/>
                </a:cubicBezTo>
                <a:close/>
                <a:moveTo>
                  <a:pt x="2445" y="0"/>
                </a:moveTo>
                <a:cubicBezTo>
                  <a:pt x="2309" y="0"/>
                  <a:pt x="2171" y="32"/>
                  <a:pt x="2044" y="101"/>
                </a:cubicBezTo>
                <a:cubicBezTo>
                  <a:pt x="1729" y="263"/>
                  <a:pt x="1617" y="568"/>
                  <a:pt x="1587" y="701"/>
                </a:cubicBezTo>
                <a:cubicBezTo>
                  <a:pt x="1485" y="599"/>
                  <a:pt x="1251" y="375"/>
                  <a:pt x="895" y="375"/>
                </a:cubicBezTo>
                <a:cubicBezTo>
                  <a:pt x="889" y="375"/>
                  <a:pt x="883" y="375"/>
                  <a:pt x="876" y="375"/>
                </a:cubicBezTo>
                <a:cubicBezTo>
                  <a:pt x="417" y="375"/>
                  <a:pt x="31" y="748"/>
                  <a:pt x="11" y="1219"/>
                </a:cubicBezTo>
                <a:cubicBezTo>
                  <a:pt x="1" y="1605"/>
                  <a:pt x="184" y="2002"/>
                  <a:pt x="519" y="2296"/>
                </a:cubicBezTo>
                <a:cubicBezTo>
                  <a:pt x="783" y="2540"/>
                  <a:pt x="1271" y="2836"/>
                  <a:pt x="2095" y="2897"/>
                </a:cubicBezTo>
                <a:cubicBezTo>
                  <a:pt x="2105" y="2897"/>
                  <a:pt x="2115" y="2886"/>
                  <a:pt x="2115" y="2886"/>
                </a:cubicBezTo>
                <a:cubicBezTo>
                  <a:pt x="2827" y="2470"/>
                  <a:pt x="3132" y="1982"/>
                  <a:pt x="3254" y="1646"/>
                </a:cubicBezTo>
                <a:cubicBezTo>
                  <a:pt x="3417" y="1229"/>
                  <a:pt x="3406" y="792"/>
                  <a:pt x="3213" y="457"/>
                </a:cubicBezTo>
                <a:cubicBezTo>
                  <a:pt x="3058" y="167"/>
                  <a:pt x="2755" y="0"/>
                  <a:pt x="244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53"/>
          <p:cNvSpPr/>
          <p:nvPr/>
        </p:nvSpPr>
        <p:spPr>
          <a:xfrm>
            <a:off x="5031734" y="3481309"/>
            <a:ext cx="369219" cy="412561"/>
          </a:xfrm>
          <a:custGeom>
            <a:avLst/>
            <a:gdLst/>
            <a:ahLst/>
            <a:cxnLst/>
            <a:rect l="l" t="t" r="r" b="b"/>
            <a:pathLst>
              <a:path w="2939" h="3284" extrusionOk="0">
                <a:moveTo>
                  <a:pt x="1319" y="0"/>
                </a:moveTo>
                <a:cubicBezTo>
                  <a:pt x="1292" y="0"/>
                  <a:pt x="1266" y="1"/>
                  <a:pt x="1240" y="3"/>
                </a:cubicBezTo>
                <a:cubicBezTo>
                  <a:pt x="783" y="33"/>
                  <a:pt x="427" y="419"/>
                  <a:pt x="447" y="867"/>
                </a:cubicBezTo>
                <a:cubicBezTo>
                  <a:pt x="468" y="1325"/>
                  <a:pt x="844" y="1569"/>
                  <a:pt x="844" y="1569"/>
                </a:cubicBezTo>
                <a:cubicBezTo>
                  <a:pt x="844" y="1569"/>
                  <a:pt x="407" y="1639"/>
                  <a:pt x="203" y="2046"/>
                </a:cubicBezTo>
                <a:cubicBezTo>
                  <a:pt x="0" y="2453"/>
                  <a:pt x="173" y="2951"/>
                  <a:pt x="580" y="3154"/>
                </a:cubicBezTo>
                <a:cubicBezTo>
                  <a:pt x="745" y="3238"/>
                  <a:pt x="936" y="3284"/>
                  <a:pt x="1141" y="3284"/>
                </a:cubicBezTo>
                <a:cubicBezTo>
                  <a:pt x="1731" y="3284"/>
                  <a:pt x="2433" y="2908"/>
                  <a:pt x="2938" y="1996"/>
                </a:cubicBezTo>
                <a:cubicBezTo>
                  <a:pt x="2811" y="653"/>
                  <a:pt x="2013" y="0"/>
                  <a:pt x="1319"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53"/>
          <p:cNvSpPr/>
          <p:nvPr/>
        </p:nvSpPr>
        <p:spPr>
          <a:xfrm>
            <a:off x="5026583" y="3476284"/>
            <a:ext cx="378139" cy="422988"/>
          </a:xfrm>
          <a:custGeom>
            <a:avLst/>
            <a:gdLst/>
            <a:ahLst/>
            <a:cxnLst/>
            <a:rect l="l" t="t" r="r" b="b"/>
            <a:pathLst>
              <a:path w="3010" h="3367" extrusionOk="0">
                <a:moveTo>
                  <a:pt x="1361" y="71"/>
                </a:moveTo>
                <a:cubicBezTo>
                  <a:pt x="2261" y="71"/>
                  <a:pt x="2840" y="1068"/>
                  <a:pt x="2939" y="2036"/>
                </a:cubicBezTo>
                <a:cubicBezTo>
                  <a:pt x="2555" y="2724"/>
                  <a:pt x="1874" y="3299"/>
                  <a:pt x="1190" y="3299"/>
                </a:cubicBezTo>
                <a:cubicBezTo>
                  <a:pt x="1006" y="3299"/>
                  <a:pt x="821" y="3257"/>
                  <a:pt x="641" y="3164"/>
                </a:cubicBezTo>
                <a:cubicBezTo>
                  <a:pt x="244" y="2971"/>
                  <a:pt x="82" y="2483"/>
                  <a:pt x="275" y="2097"/>
                </a:cubicBezTo>
                <a:cubicBezTo>
                  <a:pt x="468" y="1710"/>
                  <a:pt x="895" y="1639"/>
                  <a:pt x="895" y="1639"/>
                </a:cubicBezTo>
                <a:cubicBezTo>
                  <a:pt x="906" y="1639"/>
                  <a:pt x="926" y="1629"/>
                  <a:pt x="926" y="1609"/>
                </a:cubicBezTo>
                <a:cubicBezTo>
                  <a:pt x="926" y="1598"/>
                  <a:pt x="926" y="1588"/>
                  <a:pt x="906" y="1578"/>
                </a:cubicBezTo>
                <a:cubicBezTo>
                  <a:pt x="906" y="1578"/>
                  <a:pt x="549" y="1334"/>
                  <a:pt x="529" y="907"/>
                </a:cubicBezTo>
                <a:cubicBezTo>
                  <a:pt x="499" y="480"/>
                  <a:pt x="845" y="104"/>
                  <a:pt x="1281" y="73"/>
                </a:cubicBezTo>
                <a:cubicBezTo>
                  <a:pt x="1308" y="71"/>
                  <a:pt x="1335" y="71"/>
                  <a:pt x="1361" y="71"/>
                </a:cubicBezTo>
                <a:close/>
                <a:moveTo>
                  <a:pt x="1341" y="1"/>
                </a:moveTo>
                <a:cubicBezTo>
                  <a:pt x="1321" y="1"/>
                  <a:pt x="1301" y="1"/>
                  <a:pt x="1281" y="2"/>
                </a:cubicBezTo>
                <a:cubicBezTo>
                  <a:pt x="804" y="32"/>
                  <a:pt x="427" y="439"/>
                  <a:pt x="458" y="917"/>
                </a:cubicBezTo>
                <a:cubicBezTo>
                  <a:pt x="468" y="1273"/>
                  <a:pt x="692" y="1496"/>
                  <a:pt x="804" y="1588"/>
                </a:cubicBezTo>
                <a:cubicBezTo>
                  <a:pt x="671" y="1629"/>
                  <a:pt x="377" y="1751"/>
                  <a:pt x="214" y="2066"/>
                </a:cubicBezTo>
                <a:cubicBezTo>
                  <a:pt x="0" y="2493"/>
                  <a:pt x="183" y="3011"/>
                  <a:pt x="610" y="3225"/>
                </a:cubicBezTo>
                <a:cubicBezTo>
                  <a:pt x="784" y="3316"/>
                  <a:pt x="976" y="3367"/>
                  <a:pt x="1180" y="3367"/>
                </a:cubicBezTo>
                <a:cubicBezTo>
                  <a:pt x="1383" y="3367"/>
                  <a:pt x="1586" y="3316"/>
                  <a:pt x="1800" y="3235"/>
                </a:cubicBezTo>
                <a:cubicBezTo>
                  <a:pt x="2125" y="3093"/>
                  <a:pt x="2603" y="2777"/>
                  <a:pt x="3009" y="2056"/>
                </a:cubicBezTo>
                <a:lnTo>
                  <a:pt x="3009" y="2036"/>
                </a:lnTo>
                <a:cubicBezTo>
                  <a:pt x="2928" y="1212"/>
                  <a:pt x="2623" y="734"/>
                  <a:pt x="2369" y="480"/>
                </a:cubicBezTo>
                <a:cubicBezTo>
                  <a:pt x="2081" y="172"/>
                  <a:pt x="1701" y="1"/>
                  <a:pt x="134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53"/>
          <p:cNvSpPr/>
          <p:nvPr/>
        </p:nvSpPr>
        <p:spPr>
          <a:xfrm>
            <a:off x="5433993" y="3569625"/>
            <a:ext cx="407536" cy="399872"/>
          </a:xfrm>
          <a:custGeom>
            <a:avLst/>
            <a:gdLst/>
            <a:ahLst/>
            <a:cxnLst/>
            <a:rect l="l" t="t" r="r" b="b"/>
            <a:pathLst>
              <a:path w="3244" h="3183" extrusionOk="0">
                <a:moveTo>
                  <a:pt x="1744" y="1"/>
                </a:moveTo>
                <a:cubicBezTo>
                  <a:pt x="1383" y="1"/>
                  <a:pt x="1045" y="230"/>
                  <a:pt x="936" y="591"/>
                </a:cubicBezTo>
                <a:cubicBezTo>
                  <a:pt x="814" y="1028"/>
                  <a:pt x="1088" y="1384"/>
                  <a:pt x="1088" y="1384"/>
                </a:cubicBezTo>
                <a:cubicBezTo>
                  <a:pt x="1088" y="1384"/>
                  <a:pt x="1039" y="1375"/>
                  <a:pt x="963" y="1375"/>
                </a:cubicBezTo>
                <a:cubicBezTo>
                  <a:pt x="809" y="1375"/>
                  <a:pt x="543" y="1411"/>
                  <a:pt x="326" y="1628"/>
                </a:cubicBezTo>
                <a:cubicBezTo>
                  <a:pt x="1" y="1943"/>
                  <a:pt x="1" y="2472"/>
                  <a:pt x="315" y="2797"/>
                </a:cubicBezTo>
                <a:cubicBezTo>
                  <a:pt x="539" y="3035"/>
                  <a:pt x="888" y="3183"/>
                  <a:pt x="1299" y="3183"/>
                </a:cubicBezTo>
                <a:cubicBezTo>
                  <a:pt x="1784" y="3183"/>
                  <a:pt x="2357" y="2978"/>
                  <a:pt x="2918" y="2472"/>
                </a:cubicBezTo>
                <a:cubicBezTo>
                  <a:pt x="3243" y="1119"/>
                  <a:pt x="2653" y="225"/>
                  <a:pt x="1973" y="32"/>
                </a:cubicBezTo>
                <a:cubicBezTo>
                  <a:pt x="1897" y="11"/>
                  <a:pt x="1820" y="1"/>
                  <a:pt x="1744"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53"/>
          <p:cNvSpPr/>
          <p:nvPr/>
        </p:nvSpPr>
        <p:spPr>
          <a:xfrm>
            <a:off x="5428842" y="3565480"/>
            <a:ext cx="399872" cy="409294"/>
          </a:xfrm>
          <a:custGeom>
            <a:avLst/>
            <a:gdLst/>
            <a:ahLst/>
            <a:cxnLst/>
            <a:rect l="l" t="t" r="r" b="b"/>
            <a:pathLst>
              <a:path w="3183" h="3258" extrusionOk="0">
                <a:moveTo>
                  <a:pt x="1788" y="67"/>
                </a:moveTo>
                <a:cubicBezTo>
                  <a:pt x="1859" y="67"/>
                  <a:pt x="1931" y="76"/>
                  <a:pt x="2003" y="95"/>
                </a:cubicBezTo>
                <a:cubicBezTo>
                  <a:pt x="2918" y="350"/>
                  <a:pt x="3162" y="1518"/>
                  <a:pt x="2929" y="2484"/>
                </a:cubicBezTo>
                <a:cubicBezTo>
                  <a:pt x="2466" y="2897"/>
                  <a:pt x="1856" y="3183"/>
                  <a:pt x="1302" y="3183"/>
                </a:cubicBezTo>
                <a:cubicBezTo>
                  <a:pt x="956" y="3183"/>
                  <a:pt x="631" y="3072"/>
                  <a:pt x="377" y="2810"/>
                </a:cubicBezTo>
                <a:cubicBezTo>
                  <a:pt x="72" y="2494"/>
                  <a:pt x="82" y="1986"/>
                  <a:pt x="387" y="1681"/>
                </a:cubicBezTo>
                <a:cubicBezTo>
                  <a:pt x="600" y="1478"/>
                  <a:pt x="865" y="1437"/>
                  <a:pt x="1007" y="1437"/>
                </a:cubicBezTo>
                <a:cubicBezTo>
                  <a:pt x="1079" y="1437"/>
                  <a:pt x="1119" y="1448"/>
                  <a:pt x="1119" y="1448"/>
                </a:cubicBezTo>
                <a:lnTo>
                  <a:pt x="1210" y="1468"/>
                </a:lnTo>
                <a:lnTo>
                  <a:pt x="1160" y="1396"/>
                </a:lnTo>
                <a:cubicBezTo>
                  <a:pt x="1149" y="1387"/>
                  <a:pt x="896" y="1051"/>
                  <a:pt x="1007" y="634"/>
                </a:cubicBezTo>
                <a:cubicBezTo>
                  <a:pt x="1108" y="287"/>
                  <a:pt x="1435" y="67"/>
                  <a:pt x="1788" y="67"/>
                </a:cubicBezTo>
                <a:close/>
                <a:moveTo>
                  <a:pt x="1780" y="0"/>
                </a:moveTo>
                <a:cubicBezTo>
                  <a:pt x="1400" y="0"/>
                  <a:pt x="1055" y="245"/>
                  <a:pt x="946" y="614"/>
                </a:cubicBezTo>
                <a:cubicBezTo>
                  <a:pt x="844" y="960"/>
                  <a:pt x="987" y="1254"/>
                  <a:pt x="1058" y="1376"/>
                </a:cubicBezTo>
                <a:cubicBezTo>
                  <a:pt x="1038" y="1375"/>
                  <a:pt x="1015" y="1374"/>
                  <a:pt x="989" y="1374"/>
                </a:cubicBezTo>
                <a:cubicBezTo>
                  <a:pt x="827" y="1374"/>
                  <a:pt x="555" y="1411"/>
                  <a:pt x="336" y="1631"/>
                </a:cubicBezTo>
                <a:cubicBezTo>
                  <a:pt x="1" y="1966"/>
                  <a:pt x="1" y="2515"/>
                  <a:pt x="326" y="2860"/>
                </a:cubicBezTo>
                <a:cubicBezTo>
                  <a:pt x="570" y="3115"/>
                  <a:pt x="936" y="3257"/>
                  <a:pt x="1343" y="3257"/>
                </a:cubicBezTo>
                <a:cubicBezTo>
                  <a:pt x="1384" y="3257"/>
                  <a:pt x="1414" y="3246"/>
                  <a:pt x="1454" y="3246"/>
                </a:cubicBezTo>
                <a:cubicBezTo>
                  <a:pt x="1810" y="3226"/>
                  <a:pt x="2369" y="3084"/>
                  <a:pt x="2979" y="2535"/>
                </a:cubicBezTo>
                <a:lnTo>
                  <a:pt x="2990" y="2525"/>
                </a:lnTo>
                <a:lnTo>
                  <a:pt x="2990" y="2515"/>
                </a:lnTo>
                <a:cubicBezTo>
                  <a:pt x="3182" y="1712"/>
                  <a:pt x="3051" y="1163"/>
                  <a:pt x="2898" y="827"/>
                </a:cubicBezTo>
                <a:cubicBezTo>
                  <a:pt x="2705" y="420"/>
                  <a:pt x="2390" y="136"/>
                  <a:pt x="2024" y="34"/>
                </a:cubicBezTo>
                <a:cubicBezTo>
                  <a:pt x="1942" y="11"/>
                  <a:pt x="1860" y="0"/>
                  <a:pt x="178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53"/>
          <p:cNvSpPr/>
          <p:nvPr/>
        </p:nvSpPr>
        <p:spPr>
          <a:xfrm>
            <a:off x="5428842" y="3564726"/>
            <a:ext cx="399872" cy="410048"/>
          </a:xfrm>
          <a:custGeom>
            <a:avLst/>
            <a:gdLst/>
            <a:ahLst/>
            <a:cxnLst/>
            <a:rect l="l" t="t" r="r" b="b"/>
            <a:pathLst>
              <a:path w="3183" h="3264" extrusionOk="0">
                <a:moveTo>
                  <a:pt x="1788" y="73"/>
                </a:moveTo>
                <a:cubicBezTo>
                  <a:pt x="1859" y="73"/>
                  <a:pt x="1931" y="82"/>
                  <a:pt x="2003" y="101"/>
                </a:cubicBezTo>
                <a:cubicBezTo>
                  <a:pt x="2918" y="356"/>
                  <a:pt x="3162" y="1524"/>
                  <a:pt x="2929" y="2490"/>
                </a:cubicBezTo>
                <a:cubicBezTo>
                  <a:pt x="2466" y="2903"/>
                  <a:pt x="1856" y="3189"/>
                  <a:pt x="1302" y="3189"/>
                </a:cubicBezTo>
                <a:cubicBezTo>
                  <a:pt x="956" y="3189"/>
                  <a:pt x="631" y="3078"/>
                  <a:pt x="377" y="2816"/>
                </a:cubicBezTo>
                <a:cubicBezTo>
                  <a:pt x="72" y="2500"/>
                  <a:pt x="82" y="1992"/>
                  <a:pt x="387" y="1687"/>
                </a:cubicBezTo>
                <a:cubicBezTo>
                  <a:pt x="600" y="1484"/>
                  <a:pt x="865" y="1454"/>
                  <a:pt x="1007" y="1454"/>
                </a:cubicBezTo>
                <a:lnTo>
                  <a:pt x="1119" y="1454"/>
                </a:lnTo>
                <a:cubicBezTo>
                  <a:pt x="1140" y="1454"/>
                  <a:pt x="1149" y="1454"/>
                  <a:pt x="1160" y="1443"/>
                </a:cubicBezTo>
                <a:cubicBezTo>
                  <a:pt x="1170" y="1423"/>
                  <a:pt x="1170" y="1413"/>
                  <a:pt x="1160" y="1402"/>
                </a:cubicBezTo>
                <a:cubicBezTo>
                  <a:pt x="1149" y="1393"/>
                  <a:pt x="896" y="1057"/>
                  <a:pt x="1007" y="640"/>
                </a:cubicBezTo>
                <a:cubicBezTo>
                  <a:pt x="1108" y="293"/>
                  <a:pt x="1435" y="73"/>
                  <a:pt x="1788" y="73"/>
                </a:cubicBezTo>
                <a:close/>
                <a:moveTo>
                  <a:pt x="1793" y="1"/>
                </a:moveTo>
                <a:cubicBezTo>
                  <a:pt x="1408" y="1"/>
                  <a:pt x="1057" y="246"/>
                  <a:pt x="946" y="620"/>
                </a:cubicBezTo>
                <a:cubicBezTo>
                  <a:pt x="844" y="966"/>
                  <a:pt x="977" y="1250"/>
                  <a:pt x="1058" y="1382"/>
                </a:cubicBezTo>
                <a:cubicBezTo>
                  <a:pt x="1038" y="1381"/>
                  <a:pt x="1015" y="1380"/>
                  <a:pt x="989" y="1380"/>
                </a:cubicBezTo>
                <a:cubicBezTo>
                  <a:pt x="827" y="1380"/>
                  <a:pt x="555" y="1417"/>
                  <a:pt x="336" y="1637"/>
                </a:cubicBezTo>
                <a:cubicBezTo>
                  <a:pt x="1" y="1972"/>
                  <a:pt x="1" y="2521"/>
                  <a:pt x="326" y="2866"/>
                </a:cubicBezTo>
                <a:cubicBezTo>
                  <a:pt x="570" y="3121"/>
                  <a:pt x="936" y="3263"/>
                  <a:pt x="1343" y="3263"/>
                </a:cubicBezTo>
                <a:cubicBezTo>
                  <a:pt x="1384" y="3263"/>
                  <a:pt x="1414" y="3263"/>
                  <a:pt x="1454" y="3252"/>
                </a:cubicBezTo>
                <a:cubicBezTo>
                  <a:pt x="1810" y="3232"/>
                  <a:pt x="2369" y="3090"/>
                  <a:pt x="2979" y="2541"/>
                </a:cubicBezTo>
                <a:cubicBezTo>
                  <a:pt x="2990" y="2531"/>
                  <a:pt x="2990" y="2531"/>
                  <a:pt x="2990" y="2521"/>
                </a:cubicBezTo>
                <a:cubicBezTo>
                  <a:pt x="3182" y="1718"/>
                  <a:pt x="3051" y="1169"/>
                  <a:pt x="2898" y="833"/>
                </a:cubicBezTo>
                <a:cubicBezTo>
                  <a:pt x="2715" y="426"/>
                  <a:pt x="2390" y="142"/>
                  <a:pt x="2024" y="30"/>
                </a:cubicBezTo>
                <a:cubicBezTo>
                  <a:pt x="1946" y="10"/>
                  <a:pt x="1869" y="1"/>
                  <a:pt x="17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53"/>
          <p:cNvSpPr/>
          <p:nvPr/>
        </p:nvSpPr>
        <p:spPr>
          <a:xfrm>
            <a:off x="5741780" y="3193245"/>
            <a:ext cx="441958" cy="372611"/>
          </a:xfrm>
          <a:custGeom>
            <a:avLst/>
            <a:gdLst/>
            <a:ahLst/>
            <a:cxnLst/>
            <a:rect l="l" t="t" r="r" b="b"/>
            <a:pathLst>
              <a:path w="3518" h="2966" extrusionOk="0">
                <a:moveTo>
                  <a:pt x="2269" y="0"/>
                </a:moveTo>
                <a:cubicBezTo>
                  <a:pt x="2037" y="0"/>
                  <a:pt x="1808" y="95"/>
                  <a:pt x="1647" y="283"/>
                </a:cubicBezTo>
                <a:cubicBezTo>
                  <a:pt x="1342" y="618"/>
                  <a:pt x="1444" y="1056"/>
                  <a:pt x="1444" y="1056"/>
                </a:cubicBezTo>
                <a:cubicBezTo>
                  <a:pt x="1444" y="1056"/>
                  <a:pt x="1227" y="905"/>
                  <a:pt x="933" y="905"/>
                </a:cubicBezTo>
                <a:cubicBezTo>
                  <a:pt x="845" y="905"/>
                  <a:pt x="749" y="919"/>
                  <a:pt x="651" y="954"/>
                </a:cubicBezTo>
                <a:cubicBezTo>
                  <a:pt x="224" y="1106"/>
                  <a:pt x="0" y="1584"/>
                  <a:pt x="142" y="2011"/>
                </a:cubicBezTo>
                <a:cubicBezTo>
                  <a:pt x="321" y="2529"/>
                  <a:pt x="898" y="2965"/>
                  <a:pt x="1751" y="2965"/>
                </a:cubicBezTo>
                <a:cubicBezTo>
                  <a:pt x="2019" y="2965"/>
                  <a:pt x="2315" y="2922"/>
                  <a:pt x="2634" y="2825"/>
                </a:cubicBezTo>
                <a:cubicBezTo>
                  <a:pt x="3518" y="1727"/>
                  <a:pt x="3355" y="670"/>
                  <a:pt x="2816" y="202"/>
                </a:cubicBezTo>
                <a:cubicBezTo>
                  <a:pt x="2659" y="67"/>
                  <a:pt x="2463" y="0"/>
                  <a:pt x="2269"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53"/>
          <p:cNvSpPr/>
          <p:nvPr/>
        </p:nvSpPr>
        <p:spPr>
          <a:xfrm>
            <a:off x="5736630" y="3189100"/>
            <a:ext cx="447108" cy="380777"/>
          </a:xfrm>
          <a:custGeom>
            <a:avLst/>
            <a:gdLst/>
            <a:ahLst/>
            <a:cxnLst/>
            <a:rect l="l" t="t" r="r" b="b"/>
            <a:pathLst>
              <a:path w="3559" h="3031" extrusionOk="0">
                <a:moveTo>
                  <a:pt x="2305" y="70"/>
                </a:moveTo>
                <a:cubicBezTo>
                  <a:pt x="2493" y="70"/>
                  <a:pt x="2683" y="135"/>
                  <a:pt x="2837" y="265"/>
                </a:cubicBezTo>
                <a:cubicBezTo>
                  <a:pt x="3559" y="886"/>
                  <a:pt x="3284" y="2044"/>
                  <a:pt x="2654" y="2827"/>
                </a:cubicBezTo>
                <a:cubicBezTo>
                  <a:pt x="2383" y="2907"/>
                  <a:pt x="2095" y="2951"/>
                  <a:pt x="1813" y="2951"/>
                </a:cubicBezTo>
                <a:cubicBezTo>
                  <a:pt x="1100" y="2951"/>
                  <a:pt x="433" y="2675"/>
                  <a:pt x="214" y="2034"/>
                </a:cubicBezTo>
                <a:cubicBezTo>
                  <a:pt x="82" y="1617"/>
                  <a:pt x="296" y="1160"/>
                  <a:pt x="702" y="1017"/>
                </a:cubicBezTo>
                <a:cubicBezTo>
                  <a:pt x="793" y="987"/>
                  <a:pt x="885" y="967"/>
                  <a:pt x="967" y="967"/>
                </a:cubicBezTo>
                <a:cubicBezTo>
                  <a:pt x="1251" y="967"/>
                  <a:pt x="1464" y="1119"/>
                  <a:pt x="1464" y="1119"/>
                </a:cubicBezTo>
                <a:cubicBezTo>
                  <a:pt x="1470" y="1124"/>
                  <a:pt x="1477" y="1127"/>
                  <a:pt x="1485" y="1127"/>
                </a:cubicBezTo>
                <a:cubicBezTo>
                  <a:pt x="1493" y="1127"/>
                  <a:pt x="1500" y="1124"/>
                  <a:pt x="1505" y="1119"/>
                </a:cubicBezTo>
                <a:cubicBezTo>
                  <a:pt x="1516" y="1109"/>
                  <a:pt x="1525" y="1099"/>
                  <a:pt x="1525" y="1078"/>
                </a:cubicBezTo>
                <a:cubicBezTo>
                  <a:pt x="1516" y="1078"/>
                  <a:pt x="1424" y="662"/>
                  <a:pt x="1708" y="337"/>
                </a:cubicBezTo>
                <a:cubicBezTo>
                  <a:pt x="1863" y="160"/>
                  <a:pt x="2083" y="70"/>
                  <a:pt x="2305" y="70"/>
                </a:cubicBezTo>
                <a:close/>
                <a:moveTo>
                  <a:pt x="2308" y="0"/>
                </a:moveTo>
                <a:cubicBezTo>
                  <a:pt x="2068" y="0"/>
                  <a:pt x="1829" y="98"/>
                  <a:pt x="1658" y="285"/>
                </a:cubicBezTo>
                <a:cubicBezTo>
                  <a:pt x="1424" y="560"/>
                  <a:pt x="1424" y="875"/>
                  <a:pt x="1444" y="1017"/>
                </a:cubicBezTo>
                <a:cubicBezTo>
                  <a:pt x="1351" y="974"/>
                  <a:pt x="1177" y="901"/>
                  <a:pt x="964" y="901"/>
                </a:cubicBezTo>
                <a:cubicBezTo>
                  <a:pt x="876" y="901"/>
                  <a:pt x="781" y="914"/>
                  <a:pt x="682" y="947"/>
                </a:cubicBezTo>
                <a:cubicBezTo>
                  <a:pt x="235" y="1109"/>
                  <a:pt x="1" y="1607"/>
                  <a:pt x="153" y="2054"/>
                </a:cubicBezTo>
                <a:cubicBezTo>
                  <a:pt x="275" y="2420"/>
                  <a:pt x="580" y="2725"/>
                  <a:pt x="1007" y="2888"/>
                </a:cubicBezTo>
                <a:cubicBezTo>
                  <a:pt x="1190" y="2959"/>
                  <a:pt x="1455" y="3030"/>
                  <a:pt x="1790" y="3030"/>
                </a:cubicBezTo>
                <a:cubicBezTo>
                  <a:pt x="2044" y="3030"/>
                  <a:pt x="2349" y="2989"/>
                  <a:pt x="2684" y="2888"/>
                </a:cubicBezTo>
                <a:cubicBezTo>
                  <a:pt x="2695" y="2888"/>
                  <a:pt x="2705" y="2878"/>
                  <a:pt x="2705" y="2878"/>
                </a:cubicBezTo>
                <a:cubicBezTo>
                  <a:pt x="3223" y="2237"/>
                  <a:pt x="3335" y="1668"/>
                  <a:pt x="3335" y="1312"/>
                </a:cubicBezTo>
                <a:cubicBezTo>
                  <a:pt x="3335" y="865"/>
                  <a:pt x="3172" y="459"/>
                  <a:pt x="2878" y="215"/>
                </a:cubicBezTo>
                <a:cubicBezTo>
                  <a:pt x="2715" y="70"/>
                  <a:pt x="2511" y="0"/>
                  <a:pt x="230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53"/>
          <p:cNvSpPr/>
          <p:nvPr/>
        </p:nvSpPr>
        <p:spPr>
          <a:xfrm>
            <a:off x="5138894" y="3676032"/>
            <a:ext cx="442083" cy="372486"/>
          </a:xfrm>
          <a:custGeom>
            <a:avLst/>
            <a:gdLst/>
            <a:ahLst/>
            <a:cxnLst/>
            <a:rect l="l" t="t" r="r" b="b"/>
            <a:pathLst>
              <a:path w="3519" h="2965" extrusionOk="0">
                <a:moveTo>
                  <a:pt x="2269" y="0"/>
                </a:moveTo>
                <a:cubicBezTo>
                  <a:pt x="2038" y="0"/>
                  <a:pt x="1808" y="95"/>
                  <a:pt x="1648" y="283"/>
                </a:cubicBezTo>
                <a:cubicBezTo>
                  <a:pt x="1343" y="618"/>
                  <a:pt x="1444" y="1056"/>
                  <a:pt x="1444" y="1056"/>
                </a:cubicBezTo>
                <a:cubicBezTo>
                  <a:pt x="1444" y="1056"/>
                  <a:pt x="1228" y="905"/>
                  <a:pt x="934" y="905"/>
                </a:cubicBezTo>
                <a:cubicBezTo>
                  <a:pt x="846" y="905"/>
                  <a:pt x="750" y="919"/>
                  <a:pt x="652" y="954"/>
                </a:cubicBezTo>
                <a:cubicBezTo>
                  <a:pt x="225" y="1106"/>
                  <a:pt x="1" y="1584"/>
                  <a:pt x="143" y="2011"/>
                </a:cubicBezTo>
                <a:cubicBezTo>
                  <a:pt x="321" y="2529"/>
                  <a:pt x="899" y="2965"/>
                  <a:pt x="1756" y="2965"/>
                </a:cubicBezTo>
                <a:cubicBezTo>
                  <a:pt x="2026" y="2965"/>
                  <a:pt x="2323" y="2922"/>
                  <a:pt x="2644" y="2824"/>
                </a:cubicBezTo>
                <a:cubicBezTo>
                  <a:pt x="3518" y="1726"/>
                  <a:pt x="3366" y="669"/>
                  <a:pt x="2817" y="202"/>
                </a:cubicBezTo>
                <a:cubicBezTo>
                  <a:pt x="2660" y="67"/>
                  <a:pt x="2464" y="0"/>
                  <a:pt x="2269"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53"/>
          <p:cNvSpPr/>
          <p:nvPr/>
        </p:nvSpPr>
        <p:spPr>
          <a:xfrm>
            <a:off x="5133869" y="3671761"/>
            <a:ext cx="447108" cy="380777"/>
          </a:xfrm>
          <a:custGeom>
            <a:avLst/>
            <a:gdLst/>
            <a:ahLst/>
            <a:cxnLst/>
            <a:rect l="l" t="t" r="r" b="b"/>
            <a:pathLst>
              <a:path w="3559" h="3031" extrusionOk="0">
                <a:moveTo>
                  <a:pt x="2309" y="71"/>
                </a:moveTo>
                <a:cubicBezTo>
                  <a:pt x="2495" y="71"/>
                  <a:pt x="2683" y="135"/>
                  <a:pt x="2837" y="266"/>
                </a:cubicBezTo>
                <a:cubicBezTo>
                  <a:pt x="3558" y="886"/>
                  <a:pt x="3284" y="2045"/>
                  <a:pt x="2664" y="2827"/>
                </a:cubicBezTo>
                <a:cubicBezTo>
                  <a:pt x="2390" y="2908"/>
                  <a:pt x="2099" y="2951"/>
                  <a:pt x="1816" y="2951"/>
                </a:cubicBezTo>
                <a:cubicBezTo>
                  <a:pt x="1101" y="2951"/>
                  <a:pt x="435" y="2676"/>
                  <a:pt x="224" y="2035"/>
                </a:cubicBezTo>
                <a:cubicBezTo>
                  <a:pt x="82" y="1618"/>
                  <a:pt x="295" y="1160"/>
                  <a:pt x="702" y="1018"/>
                </a:cubicBezTo>
                <a:cubicBezTo>
                  <a:pt x="793" y="988"/>
                  <a:pt x="885" y="977"/>
                  <a:pt x="966" y="977"/>
                </a:cubicBezTo>
                <a:cubicBezTo>
                  <a:pt x="1251" y="977"/>
                  <a:pt x="1464" y="1120"/>
                  <a:pt x="1464" y="1120"/>
                </a:cubicBezTo>
                <a:cubicBezTo>
                  <a:pt x="1474" y="1125"/>
                  <a:pt x="1482" y="1128"/>
                  <a:pt x="1488" y="1128"/>
                </a:cubicBezTo>
                <a:cubicBezTo>
                  <a:pt x="1495" y="1128"/>
                  <a:pt x="1500" y="1125"/>
                  <a:pt x="1505" y="1120"/>
                </a:cubicBezTo>
                <a:cubicBezTo>
                  <a:pt x="1515" y="1110"/>
                  <a:pt x="1525" y="1099"/>
                  <a:pt x="1525" y="1079"/>
                </a:cubicBezTo>
                <a:cubicBezTo>
                  <a:pt x="1525" y="1079"/>
                  <a:pt x="1423" y="663"/>
                  <a:pt x="1708" y="337"/>
                </a:cubicBezTo>
                <a:cubicBezTo>
                  <a:pt x="1868" y="161"/>
                  <a:pt x="2088" y="71"/>
                  <a:pt x="2309" y="71"/>
                </a:cubicBezTo>
                <a:close/>
                <a:moveTo>
                  <a:pt x="2308" y="1"/>
                </a:moveTo>
                <a:cubicBezTo>
                  <a:pt x="2068" y="1"/>
                  <a:pt x="1828" y="99"/>
                  <a:pt x="1658" y="286"/>
                </a:cubicBezTo>
                <a:cubicBezTo>
                  <a:pt x="1423" y="561"/>
                  <a:pt x="1423" y="876"/>
                  <a:pt x="1444" y="1018"/>
                </a:cubicBezTo>
                <a:cubicBezTo>
                  <a:pt x="1351" y="975"/>
                  <a:pt x="1176" y="901"/>
                  <a:pt x="964" y="901"/>
                </a:cubicBezTo>
                <a:cubicBezTo>
                  <a:pt x="875" y="901"/>
                  <a:pt x="780" y="914"/>
                  <a:pt x="682" y="947"/>
                </a:cubicBezTo>
                <a:cubicBezTo>
                  <a:pt x="234" y="1110"/>
                  <a:pt x="0" y="1608"/>
                  <a:pt x="153" y="2055"/>
                </a:cubicBezTo>
                <a:cubicBezTo>
                  <a:pt x="275" y="2421"/>
                  <a:pt x="590" y="2726"/>
                  <a:pt x="1007" y="2888"/>
                </a:cubicBezTo>
                <a:cubicBezTo>
                  <a:pt x="1190" y="2960"/>
                  <a:pt x="1454" y="3031"/>
                  <a:pt x="1789" y="3031"/>
                </a:cubicBezTo>
                <a:cubicBezTo>
                  <a:pt x="2054" y="3031"/>
                  <a:pt x="2349" y="2990"/>
                  <a:pt x="2695" y="2888"/>
                </a:cubicBezTo>
                <a:lnTo>
                  <a:pt x="2704" y="2879"/>
                </a:lnTo>
                <a:cubicBezTo>
                  <a:pt x="3223" y="2238"/>
                  <a:pt x="3335" y="1669"/>
                  <a:pt x="3335" y="1313"/>
                </a:cubicBezTo>
                <a:cubicBezTo>
                  <a:pt x="3345" y="866"/>
                  <a:pt x="3172" y="459"/>
                  <a:pt x="2878" y="215"/>
                </a:cubicBezTo>
                <a:cubicBezTo>
                  <a:pt x="2714" y="71"/>
                  <a:pt x="2511" y="1"/>
                  <a:pt x="2308"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53"/>
          <p:cNvSpPr/>
          <p:nvPr/>
        </p:nvSpPr>
        <p:spPr>
          <a:xfrm>
            <a:off x="4890026" y="4105804"/>
            <a:ext cx="441958" cy="371857"/>
          </a:xfrm>
          <a:custGeom>
            <a:avLst/>
            <a:gdLst/>
            <a:ahLst/>
            <a:cxnLst/>
            <a:rect l="l" t="t" r="r" b="b"/>
            <a:pathLst>
              <a:path w="3518" h="2960" extrusionOk="0">
                <a:moveTo>
                  <a:pt x="2257" y="1"/>
                </a:moveTo>
                <a:cubicBezTo>
                  <a:pt x="2027" y="1"/>
                  <a:pt x="1800" y="92"/>
                  <a:pt x="1636" y="278"/>
                </a:cubicBezTo>
                <a:cubicBezTo>
                  <a:pt x="1342" y="613"/>
                  <a:pt x="1444" y="1050"/>
                  <a:pt x="1444" y="1050"/>
                </a:cubicBezTo>
                <a:cubicBezTo>
                  <a:pt x="1444" y="1050"/>
                  <a:pt x="1227" y="900"/>
                  <a:pt x="933" y="900"/>
                </a:cubicBezTo>
                <a:cubicBezTo>
                  <a:pt x="845" y="900"/>
                  <a:pt x="749" y="913"/>
                  <a:pt x="651" y="949"/>
                </a:cubicBezTo>
                <a:cubicBezTo>
                  <a:pt x="224" y="1101"/>
                  <a:pt x="0" y="1579"/>
                  <a:pt x="142" y="2006"/>
                </a:cubicBezTo>
                <a:cubicBezTo>
                  <a:pt x="312" y="2524"/>
                  <a:pt x="894" y="2960"/>
                  <a:pt x="1749" y="2960"/>
                </a:cubicBezTo>
                <a:cubicBezTo>
                  <a:pt x="2018" y="2960"/>
                  <a:pt x="2314" y="2916"/>
                  <a:pt x="2633" y="2819"/>
                </a:cubicBezTo>
                <a:cubicBezTo>
                  <a:pt x="3517" y="1731"/>
                  <a:pt x="3355" y="664"/>
                  <a:pt x="2816" y="206"/>
                </a:cubicBezTo>
                <a:cubicBezTo>
                  <a:pt x="2655" y="69"/>
                  <a:pt x="2455" y="1"/>
                  <a:pt x="2257"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53"/>
          <p:cNvSpPr/>
          <p:nvPr/>
        </p:nvSpPr>
        <p:spPr>
          <a:xfrm>
            <a:off x="4884875" y="4101030"/>
            <a:ext cx="447108" cy="380651"/>
          </a:xfrm>
          <a:custGeom>
            <a:avLst/>
            <a:gdLst/>
            <a:ahLst/>
            <a:cxnLst/>
            <a:rect l="l" t="t" r="r" b="b"/>
            <a:pathLst>
              <a:path w="3559" h="3030" extrusionOk="0">
                <a:moveTo>
                  <a:pt x="2305" y="70"/>
                </a:moveTo>
                <a:cubicBezTo>
                  <a:pt x="2493" y="70"/>
                  <a:pt x="2683" y="134"/>
                  <a:pt x="2836" y="264"/>
                </a:cubicBezTo>
                <a:cubicBezTo>
                  <a:pt x="3558" y="885"/>
                  <a:pt x="3283" y="2044"/>
                  <a:pt x="2653" y="2826"/>
                </a:cubicBezTo>
                <a:cubicBezTo>
                  <a:pt x="2379" y="2908"/>
                  <a:pt x="2087" y="2952"/>
                  <a:pt x="1802" y="2952"/>
                </a:cubicBezTo>
                <a:cubicBezTo>
                  <a:pt x="1093" y="2952"/>
                  <a:pt x="431" y="2679"/>
                  <a:pt x="213" y="2033"/>
                </a:cubicBezTo>
                <a:cubicBezTo>
                  <a:pt x="71" y="1617"/>
                  <a:pt x="295" y="1159"/>
                  <a:pt x="701" y="1017"/>
                </a:cubicBezTo>
                <a:cubicBezTo>
                  <a:pt x="793" y="987"/>
                  <a:pt x="884" y="976"/>
                  <a:pt x="966" y="976"/>
                </a:cubicBezTo>
                <a:cubicBezTo>
                  <a:pt x="1250" y="976"/>
                  <a:pt x="1464" y="1118"/>
                  <a:pt x="1464" y="1118"/>
                </a:cubicBezTo>
                <a:cubicBezTo>
                  <a:pt x="1469" y="1124"/>
                  <a:pt x="1477" y="1126"/>
                  <a:pt x="1484" y="1126"/>
                </a:cubicBezTo>
                <a:cubicBezTo>
                  <a:pt x="1492" y="1126"/>
                  <a:pt x="1500" y="1124"/>
                  <a:pt x="1505" y="1118"/>
                </a:cubicBezTo>
                <a:cubicBezTo>
                  <a:pt x="1515" y="1109"/>
                  <a:pt x="1525" y="1098"/>
                  <a:pt x="1515" y="1088"/>
                </a:cubicBezTo>
                <a:cubicBezTo>
                  <a:pt x="1515" y="1078"/>
                  <a:pt x="1424" y="661"/>
                  <a:pt x="1708" y="336"/>
                </a:cubicBezTo>
                <a:cubicBezTo>
                  <a:pt x="1862" y="160"/>
                  <a:pt x="2082" y="70"/>
                  <a:pt x="2305" y="70"/>
                </a:cubicBezTo>
                <a:close/>
                <a:moveTo>
                  <a:pt x="2304" y="1"/>
                </a:moveTo>
                <a:cubicBezTo>
                  <a:pt x="2062" y="1"/>
                  <a:pt x="1823" y="101"/>
                  <a:pt x="1657" y="295"/>
                </a:cubicBezTo>
                <a:cubicBezTo>
                  <a:pt x="1424" y="560"/>
                  <a:pt x="1424" y="874"/>
                  <a:pt x="1433" y="1027"/>
                </a:cubicBezTo>
                <a:cubicBezTo>
                  <a:pt x="1349" y="978"/>
                  <a:pt x="1181" y="904"/>
                  <a:pt x="975" y="904"/>
                </a:cubicBezTo>
                <a:cubicBezTo>
                  <a:pt x="883" y="904"/>
                  <a:pt x="784" y="918"/>
                  <a:pt x="681" y="956"/>
                </a:cubicBezTo>
                <a:cubicBezTo>
                  <a:pt x="234" y="1109"/>
                  <a:pt x="0" y="1606"/>
                  <a:pt x="152" y="2054"/>
                </a:cubicBezTo>
                <a:cubicBezTo>
                  <a:pt x="274" y="2420"/>
                  <a:pt x="579" y="2724"/>
                  <a:pt x="997" y="2887"/>
                </a:cubicBezTo>
                <a:cubicBezTo>
                  <a:pt x="1189" y="2968"/>
                  <a:pt x="1454" y="3029"/>
                  <a:pt x="1790" y="3029"/>
                </a:cubicBezTo>
                <a:cubicBezTo>
                  <a:pt x="2043" y="3029"/>
                  <a:pt x="2348" y="2989"/>
                  <a:pt x="2684" y="2887"/>
                </a:cubicBezTo>
                <a:cubicBezTo>
                  <a:pt x="2694" y="2887"/>
                  <a:pt x="2694" y="2887"/>
                  <a:pt x="2704" y="2877"/>
                </a:cubicBezTo>
                <a:cubicBezTo>
                  <a:pt x="3222" y="2237"/>
                  <a:pt x="3335" y="1678"/>
                  <a:pt x="3335" y="1312"/>
                </a:cubicBezTo>
                <a:cubicBezTo>
                  <a:pt x="3335" y="865"/>
                  <a:pt x="3172" y="468"/>
                  <a:pt x="2877" y="214"/>
                </a:cubicBezTo>
                <a:cubicBezTo>
                  <a:pt x="2710" y="70"/>
                  <a:pt x="2506" y="1"/>
                  <a:pt x="230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1" name="Google Shape;571;p53"/>
          <p:cNvGrpSpPr/>
          <p:nvPr/>
        </p:nvGrpSpPr>
        <p:grpSpPr>
          <a:xfrm>
            <a:off x="4173447" y="2993498"/>
            <a:ext cx="253014" cy="292838"/>
            <a:chOff x="4173447" y="2993498"/>
            <a:chExt cx="253014" cy="292838"/>
          </a:xfrm>
        </p:grpSpPr>
        <p:sp>
          <p:nvSpPr>
            <p:cNvPr id="572" name="Google Shape;572;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5" name="Google Shape;575;p53"/>
          <p:cNvSpPr/>
          <p:nvPr/>
        </p:nvSpPr>
        <p:spPr>
          <a:xfrm>
            <a:off x="5142788" y="2865232"/>
            <a:ext cx="300250" cy="251004"/>
          </a:xfrm>
          <a:custGeom>
            <a:avLst/>
            <a:gdLst/>
            <a:ahLst/>
            <a:cxnLst/>
            <a:rect l="l" t="t" r="r" b="b"/>
            <a:pathLst>
              <a:path w="2390" h="1998" extrusionOk="0">
                <a:moveTo>
                  <a:pt x="1562" y="1"/>
                </a:moveTo>
                <a:cubicBezTo>
                  <a:pt x="1415" y="1"/>
                  <a:pt x="1268" y="57"/>
                  <a:pt x="1160" y="170"/>
                </a:cubicBezTo>
                <a:cubicBezTo>
                  <a:pt x="946" y="393"/>
                  <a:pt x="997" y="688"/>
                  <a:pt x="997" y="688"/>
                </a:cubicBezTo>
                <a:cubicBezTo>
                  <a:pt x="997" y="688"/>
                  <a:pt x="847" y="571"/>
                  <a:pt x="632" y="571"/>
                </a:cubicBezTo>
                <a:cubicBezTo>
                  <a:pt x="577" y="571"/>
                  <a:pt x="519" y="578"/>
                  <a:pt x="458" y="597"/>
                </a:cubicBezTo>
                <a:cubicBezTo>
                  <a:pt x="163" y="678"/>
                  <a:pt x="1" y="1003"/>
                  <a:pt x="82" y="1298"/>
                </a:cubicBezTo>
                <a:cubicBezTo>
                  <a:pt x="187" y="1670"/>
                  <a:pt x="602" y="1997"/>
                  <a:pt x="1233" y="1997"/>
                </a:cubicBezTo>
                <a:cubicBezTo>
                  <a:pt x="1394" y="1997"/>
                  <a:pt x="1570" y="1976"/>
                  <a:pt x="1759" y="1928"/>
                </a:cubicBezTo>
                <a:cubicBezTo>
                  <a:pt x="2389" y="1216"/>
                  <a:pt x="2319" y="485"/>
                  <a:pt x="1962" y="159"/>
                </a:cubicBezTo>
                <a:cubicBezTo>
                  <a:pt x="1852" y="54"/>
                  <a:pt x="1707" y="1"/>
                  <a:pt x="1562"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53"/>
          <p:cNvSpPr/>
          <p:nvPr/>
        </p:nvSpPr>
        <p:spPr>
          <a:xfrm>
            <a:off x="5137763" y="2860458"/>
            <a:ext cx="316833" cy="259798"/>
          </a:xfrm>
          <a:custGeom>
            <a:avLst/>
            <a:gdLst/>
            <a:ahLst/>
            <a:cxnLst/>
            <a:rect l="l" t="t" r="r" b="b"/>
            <a:pathLst>
              <a:path w="2522" h="2068" extrusionOk="0">
                <a:moveTo>
                  <a:pt x="1603" y="70"/>
                </a:moveTo>
                <a:cubicBezTo>
                  <a:pt x="1735" y="70"/>
                  <a:pt x="1868" y="119"/>
                  <a:pt x="1972" y="218"/>
                </a:cubicBezTo>
                <a:cubicBezTo>
                  <a:pt x="2440" y="655"/>
                  <a:pt x="2226" y="1428"/>
                  <a:pt x="1779" y="1936"/>
                </a:cubicBezTo>
                <a:cubicBezTo>
                  <a:pt x="1618" y="1976"/>
                  <a:pt x="1450" y="1996"/>
                  <a:pt x="1285" y="1996"/>
                </a:cubicBezTo>
                <a:cubicBezTo>
                  <a:pt x="773" y="1996"/>
                  <a:pt x="291" y="1795"/>
                  <a:pt x="152" y="1326"/>
                </a:cubicBezTo>
                <a:cubicBezTo>
                  <a:pt x="82" y="1041"/>
                  <a:pt x="234" y="746"/>
                  <a:pt x="508" y="665"/>
                </a:cubicBezTo>
                <a:cubicBezTo>
                  <a:pt x="569" y="645"/>
                  <a:pt x="620" y="645"/>
                  <a:pt x="661" y="645"/>
                </a:cubicBezTo>
                <a:cubicBezTo>
                  <a:pt x="864" y="645"/>
                  <a:pt x="1017" y="757"/>
                  <a:pt x="1017" y="757"/>
                </a:cubicBezTo>
                <a:lnTo>
                  <a:pt x="1088" y="807"/>
                </a:lnTo>
                <a:lnTo>
                  <a:pt x="1078" y="726"/>
                </a:lnTo>
                <a:cubicBezTo>
                  <a:pt x="1078" y="716"/>
                  <a:pt x="1027" y="441"/>
                  <a:pt x="1220" y="228"/>
                </a:cubicBezTo>
                <a:cubicBezTo>
                  <a:pt x="1324" y="124"/>
                  <a:pt x="1463" y="70"/>
                  <a:pt x="1603" y="70"/>
                </a:cubicBezTo>
                <a:close/>
                <a:moveTo>
                  <a:pt x="1598" y="1"/>
                </a:moveTo>
                <a:cubicBezTo>
                  <a:pt x="1444" y="1"/>
                  <a:pt x="1292" y="59"/>
                  <a:pt x="117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lnTo>
                  <a:pt x="1810" y="1997"/>
                </a:lnTo>
                <a:lnTo>
                  <a:pt x="1819" y="1986"/>
                </a:lnTo>
                <a:cubicBezTo>
                  <a:pt x="2298" y="1458"/>
                  <a:pt x="2521" y="635"/>
                  <a:pt x="2023" y="167"/>
                </a:cubicBezTo>
                <a:cubicBezTo>
                  <a:pt x="1902" y="57"/>
                  <a:pt x="1749" y="1"/>
                  <a:pt x="1598"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53"/>
          <p:cNvSpPr/>
          <p:nvPr/>
        </p:nvSpPr>
        <p:spPr>
          <a:xfrm>
            <a:off x="5137763" y="2860458"/>
            <a:ext cx="316833" cy="259798"/>
          </a:xfrm>
          <a:custGeom>
            <a:avLst/>
            <a:gdLst/>
            <a:ahLst/>
            <a:cxnLst/>
            <a:rect l="l" t="t" r="r" b="b"/>
            <a:pathLst>
              <a:path w="2522" h="2068" extrusionOk="0">
                <a:moveTo>
                  <a:pt x="1603" y="70"/>
                </a:moveTo>
                <a:cubicBezTo>
                  <a:pt x="1735" y="70"/>
                  <a:pt x="1868" y="119"/>
                  <a:pt x="1972" y="218"/>
                </a:cubicBezTo>
                <a:cubicBezTo>
                  <a:pt x="2440" y="655"/>
                  <a:pt x="2216" y="1428"/>
                  <a:pt x="1779" y="1936"/>
                </a:cubicBezTo>
                <a:cubicBezTo>
                  <a:pt x="1618" y="1976"/>
                  <a:pt x="1450" y="1996"/>
                  <a:pt x="1285" y="1996"/>
                </a:cubicBezTo>
                <a:cubicBezTo>
                  <a:pt x="773" y="1996"/>
                  <a:pt x="293" y="1795"/>
                  <a:pt x="163" y="1326"/>
                </a:cubicBezTo>
                <a:cubicBezTo>
                  <a:pt x="82" y="1041"/>
                  <a:pt x="234" y="746"/>
                  <a:pt x="508" y="665"/>
                </a:cubicBezTo>
                <a:cubicBezTo>
                  <a:pt x="569" y="645"/>
                  <a:pt x="620" y="645"/>
                  <a:pt x="661" y="645"/>
                </a:cubicBezTo>
                <a:cubicBezTo>
                  <a:pt x="864" y="645"/>
                  <a:pt x="1017" y="757"/>
                  <a:pt x="1017" y="757"/>
                </a:cubicBezTo>
                <a:cubicBezTo>
                  <a:pt x="1022" y="762"/>
                  <a:pt x="1029" y="764"/>
                  <a:pt x="1037" y="764"/>
                </a:cubicBezTo>
                <a:cubicBezTo>
                  <a:pt x="1044" y="764"/>
                  <a:pt x="1052" y="762"/>
                  <a:pt x="1057" y="757"/>
                </a:cubicBezTo>
                <a:cubicBezTo>
                  <a:pt x="1067" y="746"/>
                  <a:pt x="1078" y="736"/>
                  <a:pt x="1078" y="726"/>
                </a:cubicBezTo>
                <a:cubicBezTo>
                  <a:pt x="1078" y="716"/>
                  <a:pt x="1027" y="441"/>
                  <a:pt x="1220" y="228"/>
                </a:cubicBezTo>
                <a:cubicBezTo>
                  <a:pt x="1324" y="124"/>
                  <a:pt x="1463" y="70"/>
                  <a:pt x="1603" y="70"/>
                </a:cubicBezTo>
                <a:close/>
                <a:moveTo>
                  <a:pt x="1597" y="1"/>
                </a:moveTo>
                <a:cubicBezTo>
                  <a:pt x="1442" y="1"/>
                  <a:pt x="1287" y="59"/>
                  <a:pt x="116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cubicBezTo>
                  <a:pt x="1810" y="1997"/>
                  <a:pt x="1819" y="1997"/>
                  <a:pt x="1819" y="1986"/>
                </a:cubicBezTo>
                <a:cubicBezTo>
                  <a:pt x="2298" y="1458"/>
                  <a:pt x="2521" y="635"/>
                  <a:pt x="2023" y="167"/>
                </a:cubicBezTo>
                <a:cubicBezTo>
                  <a:pt x="1902" y="57"/>
                  <a:pt x="1749" y="1"/>
                  <a:pt x="15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53"/>
          <p:cNvSpPr/>
          <p:nvPr/>
        </p:nvSpPr>
        <p:spPr>
          <a:xfrm>
            <a:off x="5829971" y="2458199"/>
            <a:ext cx="300124" cy="241959"/>
          </a:xfrm>
          <a:custGeom>
            <a:avLst/>
            <a:gdLst/>
            <a:ahLst/>
            <a:cxnLst/>
            <a:rect l="l" t="t" r="r" b="b"/>
            <a:pathLst>
              <a:path w="2389" h="1926" extrusionOk="0">
                <a:moveTo>
                  <a:pt x="743" y="1"/>
                </a:moveTo>
                <a:cubicBezTo>
                  <a:pt x="539" y="1"/>
                  <a:pt x="340" y="108"/>
                  <a:pt x="233" y="299"/>
                </a:cubicBezTo>
                <a:cubicBezTo>
                  <a:pt x="0" y="726"/>
                  <a:pt x="152" y="1438"/>
                  <a:pt x="976" y="1926"/>
                </a:cubicBezTo>
                <a:cubicBezTo>
                  <a:pt x="1921" y="1865"/>
                  <a:pt x="2389" y="1305"/>
                  <a:pt x="2368" y="817"/>
                </a:cubicBezTo>
                <a:cubicBezTo>
                  <a:pt x="2368" y="509"/>
                  <a:pt x="2114" y="258"/>
                  <a:pt x="1817" y="258"/>
                </a:cubicBezTo>
                <a:cubicBezTo>
                  <a:pt x="1811" y="258"/>
                  <a:pt x="1805" y="258"/>
                  <a:pt x="1799" y="258"/>
                </a:cubicBezTo>
                <a:cubicBezTo>
                  <a:pt x="1484" y="258"/>
                  <a:pt x="1311" y="512"/>
                  <a:pt x="1311" y="512"/>
                </a:cubicBezTo>
                <a:cubicBezTo>
                  <a:pt x="1311" y="512"/>
                  <a:pt x="1281" y="207"/>
                  <a:pt x="1006" y="65"/>
                </a:cubicBezTo>
                <a:cubicBezTo>
                  <a:pt x="922" y="21"/>
                  <a:pt x="832" y="1"/>
                  <a:pt x="74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53"/>
          <p:cNvSpPr/>
          <p:nvPr/>
        </p:nvSpPr>
        <p:spPr>
          <a:xfrm>
            <a:off x="5814644" y="2453928"/>
            <a:ext cx="320601" cy="249999"/>
          </a:xfrm>
          <a:custGeom>
            <a:avLst/>
            <a:gdLst/>
            <a:ahLst/>
            <a:cxnLst/>
            <a:rect l="l" t="t" r="r" b="b"/>
            <a:pathLst>
              <a:path w="2552" h="1990" extrusionOk="0">
                <a:moveTo>
                  <a:pt x="864" y="69"/>
                </a:moveTo>
                <a:cubicBezTo>
                  <a:pt x="945" y="69"/>
                  <a:pt x="1026" y="89"/>
                  <a:pt x="1108" y="130"/>
                </a:cubicBezTo>
                <a:cubicBezTo>
                  <a:pt x="1362" y="262"/>
                  <a:pt x="1403" y="546"/>
                  <a:pt x="1403" y="557"/>
                </a:cubicBezTo>
                <a:lnTo>
                  <a:pt x="1413" y="638"/>
                </a:lnTo>
                <a:lnTo>
                  <a:pt x="1464" y="566"/>
                </a:lnTo>
                <a:cubicBezTo>
                  <a:pt x="1464" y="566"/>
                  <a:pt x="1636" y="333"/>
                  <a:pt x="1921" y="323"/>
                </a:cubicBezTo>
                <a:lnTo>
                  <a:pt x="1932" y="323"/>
                </a:lnTo>
                <a:cubicBezTo>
                  <a:pt x="2216" y="323"/>
                  <a:pt x="2450" y="557"/>
                  <a:pt x="2460" y="851"/>
                </a:cubicBezTo>
                <a:cubicBezTo>
                  <a:pt x="2480" y="1492"/>
                  <a:pt x="1779" y="1878"/>
                  <a:pt x="1108" y="1919"/>
                </a:cubicBezTo>
                <a:cubicBezTo>
                  <a:pt x="529" y="1573"/>
                  <a:pt x="81" y="91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22"/>
                  <a:pt x="2256" y="261"/>
                  <a:pt x="1938" y="261"/>
                </a:cubicBezTo>
                <a:cubicBezTo>
                  <a:pt x="1933" y="261"/>
                  <a:pt x="1927" y="261"/>
                  <a:pt x="1921" y="262"/>
                </a:cubicBezTo>
                <a:cubicBezTo>
                  <a:pt x="1688" y="262"/>
                  <a:pt x="1525" y="394"/>
                  <a:pt x="1453" y="475"/>
                </a:cubicBezTo>
                <a:cubicBezTo>
                  <a:pt x="1423" y="374"/>
                  <a:pt x="1342" y="180"/>
                  <a:pt x="1139" y="69"/>
                </a:cubicBezTo>
                <a:cubicBezTo>
                  <a:pt x="1052" y="22"/>
                  <a:pt x="958" y="0"/>
                  <a:pt x="86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53"/>
          <p:cNvSpPr/>
          <p:nvPr/>
        </p:nvSpPr>
        <p:spPr>
          <a:xfrm>
            <a:off x="5814644" y="2453928"/>
            <a:ext cx="320601" cy="249999"/>
          </a:xfrm>
          <a:custGeom>
            <a:avLst/>
            <a:gdLst/>
            <a:ahLst/>
            <a:cxnLst/>
            <a:rect l="l" t="t" r="r" b="b"/>
            <a:pathLst>
              <a:path w="2552" h="1990" extrusionOk="0">
                <a:moveTo>
                  <a:pt x="864" y="69"/>
                </a:moveTo>
                <a:cubicBezTo>
                  <a:pt x="945" y="69"/>
                  <a:pt x="1026" y="89"/>
                  <a:pt x="1108" y="130"/>
                </a:cubicBezTo>
                <a:cubicBezTo>
                  <a:pt x="1362" y="262"/>
                  <a:pt x="1403" y="546"/>
                  <a:pt x="1403" y="557"/>
                </a:cubicBezTo>
                <a:cubicBezTo>
                  <a:pt x="1403" y="566"/>
                  <a:pt x="1413" y="577"/>
                  <a:pt x="1433" y="587"/>
                </a:cubicBezTo>
                <a:cubicBezTo>
                  <a:pt x="1444" y="587"/>
                  <a:pt x="1453" y="577"/>
                  <a:pt x="1464" y="566"/>
                </a:cubicBezTo>
                <a:cubicBezTo>
                  <a:pt x="1464" y="566"/>
                  <a:pt x="1636" y="333"/>
                  <a:pt x="1921" y="323"/>
                </a:cubicBezTo>
                <a:lnTo>
                  <a:pt x="1932" y="323"/>
                </a:lnTo>
                <a:cubicBezTo>
                  <a:pt x="2216" y="323"/>
                  <a:pt x="2450" y="557"/>
                  <a:pt x="2460" y="851"/>
                </a:cubicBezTo>
                <a:cubicBezTo>
                  <a:pt x="2480" y="1492"/>
                  <a:pt x="1779" y="1878"/>
                  <a:pt x="1108" y="1919"/>
                </a:cubicBezTo>
                <a:cubicBezTo>
                  <a:pt x="529" y="1573"/>
                  <a:pt x="81" y="90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16"/>
                  <a:pt x="2246" y="252"/>
                  <a:pt x="1932" y="252"/>
                </a:cubicBezTo>
                <a:lnTo>
                  <a:pt x="1921" y="252"/>
                </a:lnTo>
                <a:cubicBezTo>
                  <a:pt x="1688" y="262"/>
                  <a:pt x="1535" y="394"/>
                  <a:pt x="1453" y="475"/>
                </a:cubicBezTo>
                <a:cubicBezTo>
                  <a:pt x="1423" y="363"/>
                  <a:pt x="1342" y="180"/>
                  <a:pt x="1139" y="69"/>
                </a:cubicBezTo>
                <a:cubicBezTo>
                  <a:pt x="1052" y="22"/>
                  <a:pt x="958" y="0"/>
                  <a:pt x="86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53"/>
          <p:cNvSpPr/>
          <p:nvPr/>
        </p:nvSpPr>
        <p:spPr>
          <a:xfrm>
            <a:off x="4261637" y="4171884"/>
            <a:ext cx="278516" cy="271984"/>
          </a:xfrm>
          <a:custGeom>
            <a:avLst/>
            <a:gdLst/>
            <a:ahLst/>
            <a:cxnLst/>
            <a:rect l="l" t="t" r="r" b="b"/>
            <a:pathLst>
              <a:path w="2217" h="2165" extrusionOk="0">
                <a:moveTo>
                  <a:pt x="890" y="0"/>
                </a:moveTo>
                <a:cubicBezTo>
                  <a:pt x="605" y="0"/>
                  <a:pt x="365" y="104"/>
                  <a:pt x="214" y="270"/>
                </a:cubicBezTo>
                <a:cubicBezTo>
                  <a:pt x="0" y="493"/>
                  <a:pt x="0" y="859"/>
                  <a:pt x="224" y="1073"/>
                </a:cubicBezTo>
                <a:cubicBezTo>
                  <a:pt x="366" y="1209"/>
                  <a:pt x="537" y="1233"/>
                  <a:pt x="643" y="1233"/>
                </a:cubicBezTo>
                <a:cubicBezTo>
                  <a:pt x="703" y="1233"/>
                  <a:pt x="742" y="1225"/>
                  <a:pt x="742" y="1225"/>
                </a:cubicBezTo>
                <a:lnTo>
                  <a:pt x="742" y="1225"/>
                </a:lnTo>
                <a:cubicBezTo>
                  <a:pt x="742" y="1225"/>
                  <a:pt x="559" y="1469"/>
                  <a:pt x="651" y="1764"/>
                </a:cubicBezTo>
                <a:cubicBezTo>
                  <a:pt x="718" y="2005"/>
                  <a:pt x="947" y="2165"/>
                  <a:pt x="1190" y="2165"/>
                </a:cubicBezTo>
                <a:cubicBezTo>
                  <a:pt x="1244" y="2165"/>
                  <a:pt x="1298" y="2157"/>
                  <a:pt x="1352" y="2140"/>
                </a:cubicBezTo>
                <a:cubicBezTo>
                  <a:pt x="1820" y="2008"/>
                  <a:pt x="2217" y="1398"/>
                  <a:pt x="1982" y="473"/>
                </a:cubicBezTo>
                <a:cubicBezTo>
                  <a:pt x="1602" y="136"/>
                  <a:pt x="1217" y="0"/>
                  <a:pt x="890"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53"/>
          <p:cNvSpPr/>
          <p:nvPr/>
        </p:nvSpPr>
        <p:spPr>
          <a:xfrm>
            <a:off x="4256486" y="4167235"/>
            <a:ext cx="281154" cy="281280"/>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2" y="2162"/>
                  <a:pt x="1280" y="2169"/>
                  <a:pt x="1229" y="2169"/>
                </a:cubicBezTo>
                <a:cubicBezTo>
                  <a:pt x="999" y="2169"/>
                  <a:pt x="789" y="2024"/>
                  <a:pt x="722" y="1791"/>
                </a:cubicBezTo>
                <a:cubicBezTo>
                  <a:pt x="641" y="1517"/>
                  <a:pt x="814" y="1293"/>
                  <a:pt x="814" y="1283"/>
                </a:cubicBezTo>
                <a:lnTo>
                  <a:pt x="864" y="1212"/>
                </a:lnTo>
                <a:lnTo>
                  <a:pt x="783" y="1232"/>
                </a:lnTo>
                <a:cubicBezTo>
                  <a:pt x="780" y="1232"/>
                  <a:pt x="746" y="1238"/>
                  <a:pt x="696" y="1238"/>
                </a:cubicBezTo>
                <a:cubicBezTo>
                  <a:pt x="594" y="1238"/>
                  <a:pt x="421" y="1215"/>
                  <a:pt x="285" y="1079"/>
                </a:cubicBezTo>
                <a:cubicBezTo>
                  <a:pt x="82" y="876"/>
                  <a:pt x="72" y="541"/>
                  <a:pt x="275" y="327"/>
                </a:cubicBezTo>
                <a:cubicBezTo>
                  <a:pt x="445" y="145"/>
                  <a:pt x="667" y="68"/>
                  <a:pt x="903" y="68"/>
                </a:cubicBezTo>
                <a:close/>
                <a:moveTo>
                  <a:pt x="904" y="1"/>
                </a:moveTo>
                <a:cubicBezTo>
                  <a:pt x="649" y="1"/>
                  <a:pt x="409" y="86"/>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lnTo>
                  <a:pt x="2054" y="490"/>
                </a:lnTo>
                <a:lnTo>
                  <a:pt x="2044" y="490"/>
                </a:lnTo>
                <a:cubicBezTo>
                  <a:pt x="1724" y="201"/>
                  <a:pt x="1296" y="1"/>
                  <a:pt x="90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53"/>
          <p:cNvSpPr/>
          <p:nvPr/>
        </p:nvSpPr>
        <p:spPr>
          <a:xfrm>
            <a:off x="4256486" y="4167235"/>
            <a:ext cx="281154" cy="281280"/>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4" y="2161"/>
                  <a:pt x="1283" y="2168"/>
                  <a:pt x="1234" y="2168"/>
                </a:cubicBezTo>
                <a:cubicBezTo>
                  <a:pt x="1002" y="2168"/>
                  <a:pt x="789" y="2018"/>
                  <a:pt x="722" y="1791"/>
                </a:cubicBezTo>
                <a:cubicBezTo>
                  <a:pt x="641" y="1517"/>
                  <a:pt x="814" y="1293"/>
                  <a:pt x="814" y="1283"/>
                </a:cubicBezTo>
                <a:cubicBezTo>
                  <a:pt x="824" y="1273"/>
                  <a:pt x="824" y="1262"/>
                  <a:pt x="814" y="1252"/>
                </a:cubicBezTo>
                <a:cubicBezTo>
                  <a:pt x="814" y="1232"/>
                  <a:pt x="794" y="1232"/>
                  <a:pt x="783" y="1232"/>
                </a:cubicBezTo>
                <a:cubicBezTo>
                  <a:pt x="780" y="1232"/>
                  <a:pt x="748" y="1238"/>
                  <a:pt x="698" y="1238"/>
                </a:cubicBezTo>
                <a:cubicBezTo>
                  <a:pt x="598" y="1238"/>
                  <a:pt x="428" y="1215"/>
                  <a:pt x="285" y="1079"/>
                </a:cubicBezTo>
                <a:cubicBezTo>
                  <a:pt x="82" y="876"/>
                  <a:pt x="72" y="541"/>
                  <a:pt x="275" y="327"/>
                </a:cubicBezTo>
                <a:cubicBezTo>
                  <a:pt x="445" y="145"/>
                  <a:pt x="667" y="68"/>
                  <a:pt x="903" y="68"/>
                </a:cubicBezTo>
                <a:close/>
                <a:moveTo>
                  <a:pt x="907" y="0"/>
                </a:moveTo>
                <a:cubicBezTo>
                  <a:pt x="651" y="0"/>
                  <a:pt x="410" y="85"/>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cubicBezTo>
                  <a:pt x="2054" y="500"/>
                  <a:pt x="2054" y="490"/>
                  <a:pt x="2044" y="480"/>
                </a:cubicBezTo>
                <a:cubicBezTo>
                  <a:pt x="1724" y="197"/>
                  <a:pt x="1298" y="0"/>
                  <a:pt x="9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53"/>
          <p:cNvSpPr/>
          <p:nvPr/>
        </p:nvSpPr>
        <p:spPr>
          <a:xfrm>
            <a:off x="4441661" y="3580681"/>
            <a:ext cx="293843" cy="265074"/>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53"/>
          <p:cNvSpPr/>
          <p:nvPr/>
        </p:nvSpPr>
        <p:spPr>
          <a:xfrm>
            <a:off x="4435380" y="3575279"/>
            <a:ext cx="291205" cy="274245"/>
          </a:xfrm>
          <a:custGeom>
            <a:avLst/>
            <a:gdLst/>
            <a:ahLst/>
            <a:cxnLst/>
            <a:rect l="l" t="t" r="r" b="b"/>
            <a:pathLst>
              <a:path w="2318" h="2183" extrusionOk="0">
                <a:moveTo>
                  <a:pt x="1401" y="73"/>
                </a:moveTo>
                <a:cubicBezTo>
                  <a:pt x="1480" y="73"/>
                  <a:pt x="1560" y="91"/>
                  <a:pt x="1636" y="129"/>
                </a:cubicBezTo>
                <a:cubicBezTo>
                  <a:pt x="2216" y="403"/>
                  <a:pt x="2246" y="1207"/>
                  <a:pt x="1972" y="1827"/>
                </a:cubicBezTo>
                <a:cubicBezTo>
                  <a:pt x="1689" y="2004"/>
                  <a:pt x="1348" y="2113"/>
                  <a:pt x="1033" y="2113"/>
                </a:cubicBezTo>
                <a:cubicBezTo>
                  <a:pt x="715" y="2113"/>
                  <a:pt x="423" y="2001"/>
                  <a:pt x="244" y="1736"/>
                </a:cubicBezTo>
                <a:cubicBezTo>
                  <a:pt x="81" y="1492"/>
                  <a:pt x="142" y="1166"/>
                  <a:pt x="386" y="1004"/>
                </a:cubicBezTo>
                <a:cubicBezTo>
                  <a:pt x="488" y="922"/>
                  <a:pt x="610" y="902"/>
                  <a:pt x="701" y="902"/>
                </a:cubicBezTo>
                <a:cubicBezTo>
                  <a:pt x="813" y="902"/>
                  <a:pt x="895" y="932"/>
                  <a:pt x="895" y="932"/>
                </a:cubicBezTo>
                <a:cubicBezTo>
                  <a:pt x="904" y="932"/>
                  <a:pt x="925" y="932"/>
                  <a:pt x="935" y="922"/>
                </a:cubicBezTo>
                <a:cubicBezTo>
                  <a:pt x="945" y="912"/>
                  <a:pt x="945" y="891"/>
                  <a:pt x="935" y="882"/>
                </a:cubicBezTo>
                <a:cubicBezTo>
                  <a:pt x="935" y="882"/>
                  <a:pt x="803" y="627"/>
                  <a:pt x="925" y="363"/>
                </a:cubicBezTo>
                <a:cubicBezTo>
                  <a:pt x="1019" y="182"/>
                  <a:pt x="1206" y="73"/>
                  <a:pt x="1401" y="73"/>
                </a:cubicBezTo>
                <a:close/>
                <a:moveTo>
                  <a:pt x="1413" y="0"/>
                </a:moveTo>
                <a:cubicBezTo>
                  <a:pt x="1187" y="0"/>
                  <a:pt x="967" y="127"/>
                  <a:pt x="864" y="333"/>
                </a:cubicBezTo>
                <a:cubicBezTo>
                  <a:pt x="762" y="546"/>
                  <a:pt x="813" y="739"/>
                  <a:pt x="843" y="841"/>
                </a:cubicBezTo>
                <a:cubicBezTo>
                  <a:pt x="810" y="834"/>
                  <a:pt x="766" y="829"/>
                  <a:pt x="714" y="829"/>
                </a:cubicBezTo>
                <a:cubicBezTo>
                  <a:pt x="607" y="829"/>
                  <a:pt x="469" y="853"/>
                  <a:pt x="346" y="943"/>
                </a:cubicBezTo>
                <a:cubicBezTo>
                  <a:pt x="71" y="1126"/>
                  <a:pt x="0" y="1501"/>
                  <a:pt x="193" y="1776"/>
                </a:cubicBezTo>
                <a:cubicBezTo>
                  <a:pt x="376" y="2061"/>
                  <a:pt x="691" y="2183"/>
                  <a:pt x="1026" y="2183"/>
                </a:cubicBezTo>
                <a:cubicBezTo>
                  <a:pt x="1362" y="2183"/>
                  <a:pt x="1718" y="2061"/>
                  <a:pt x="2023" y="1878"/>
                </a:cubicBezTo>
                <a:cubicBezTo>
                  <a:pt x="2023" y="1878"/>
                  <a:pt x="2033" y="1867"/>
                  <a:pt x="2033" y="1858"/>
                </a:cubicBezTo>
                <a:cubicBezTo>
                  <a:pt x="2318" y="1207"/>
                  <a:pt x="2287" y="363"/>
                  <a:pt x="1667" y="58"/>
                </a:cubicBezTo>
                <a:cubicBezTo>
                  <a:pt x="1586" y="18"/>
                  <a:pt x="1499" y="0"/>
                  <a:pt x="141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53"/>
          <p:cNvSpPr/>
          <p:nvPr/>
        </p:nvSpPr>
        <p:spPr>
          <a:xfrm>
            <a:off x="4561761" y="2514857"/>
            <a:ext cx="1103512" cy="1422731"/>
          </a:xfrm>
          <a:custGeom>
            <a:avLst/>
            <a:gdLst/>
            <a:ahLst/>
            <a:cxnLst/>
            <a:rect l="l" t="t" r="r" b="b"/>
            <a:pathLst>
              <a:path w="8784" h="11325" extrusionOk="0">
                <a:moveTo>
                  <a:pt x="2094" y="0"/>
                </a:moveTo>
                <a:cubicBezTo>
                  <a:pt x="1535" y="0"/>
                  <a:pt x="1007" y="214"/>
                  <a:pt x="610" y="610"/>
                </a:cubicBezTo>
                <a:cubicBezTo>
                  <a:pt x="214" y="1007"/>
                  <a:pt x="0" y="1536"/>
                  <a:pt x="0" y="2094"/>
                </a:cubicBezTo>
                <a:cubicBezTo>
                  <a:pt x="0" y="2654"/>
                  <a:pt x="214" y="3182"/>
                  <a:pt x="610" y="3579"/>
                </a:cubicBezTo>
                <a:lnTo>
                  <a:pt x="8275" y="11244"/>
                </a:lnTo>
                <a:cubicBezTo>
                  <a:pt x="8336" y="11295"/>
                  <a:pt x="8408" y="11325"/>
                  <a:pt x="8478" y="11325"/>
                </a:cubicBezTo>
                <a:cubicBezTo>
                  <a:pt x="8550" y="11325"/>
                  <a:pt x="8621" y="11295"/>
                  <a:pt x="8672" y="11244"/>
                </a:cubicBezTo>
                <a:cubicBezTo>
                  <a:pt x="8783" y="11132"/>
                  <a:pt x="8783" y="10959"/>
                  <a:pt x="8672" y="10847"/>
                </a:cubicBezTo>
                <a:lnTo>
                  <a:pt x="1007" y="3182"/>
                </a:lnTo>
                <a:cubicBezTo>
                  <a:pt x="407" y="2582"/>
                  <a:pt x="407" y="1606"/>
                  <a:pt x="1007" y="1007"/>
                </a:cubicBezTo>
                <a:cubicBezTo>
                  <a:pt x="1301" y="722"/>
                  <a:pt x="1688" y="560"/>
                  <a:pt x="2094" y="560"/>
                </a:cubicBezTo>
                <a:cubicBezTo>
                  <a:pt x="2511" y="560"/>
                  <a:pt x="2898" y="722"/>
                  <a:pt x="3182" y="1007"/>
                </a:cubicBezTo>
                <a:cubicBezTo>
                  <a:pt x="3238" y="1063"/>
                  <a:pt x="3312" y="1091"/>
                  <a:pt x="3385" y="1091"/>
                </a:cubicBezTo>
                <a:cubicBezTo>
                  <a:pt x="3459" y="1091"/>
                  <a:pt x="3533" y="1063"/>
                  <a:pt x="3589" y="1007"/>
                </a:cubicBezTo>
                <a:cubicBezTo>
                  <a:pt x="3691" y="895"/>
                  <a:pt x="3691" y="722"/>
                  <a:pt x="3589" y="610"/>
                </a:cubicBezTo>
                <a:cubicBezTo>
                  <a:pt x="3192" y="214"/>
                  <a:pt x="2663" y="0"/>
                  <a:pt x="2094"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53"/>
          <p:cNvSpPr/>
          <p:nvPr/>
        </p:nvSpPr>
        <p:spPr>
          <a:xfrm>
            <a:off x="4556610" y="2509706"/>
            <a:ext cx="1109919" cy="1433033"/>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1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05"/>
                </a:lnTo>
                <a:cubicBezTo>
                  <a:pt x="8357" y="11366"/>
                  <a:pt x="8428" y="11407"/>
                  <a:pt x="8519" y="11407"/>
                </a:cubicBezTo>
                <a:cubicBezTo>
                  <a:pt x="8601" y="11407"/>
                  <a:pt x="8682" y="11366"/>
                  <a:pt x="8743" y="11305"/>
                </a:cubicBezTo>
                <a:cubicBezTo>
                  <a:pt x="8794" y="11254"/>
                  <a:pt x="8835" y="11173"/>
                  <a:pt x="8835" y="11092"/>
                </a:cubicBezTo>
                <a:cubicBezTo>
                  <a:pt x="8835" y="11000"/>
                  <a:pt x="879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53"/>
          <p:cNvSpPr/>
          <p:nvPr/>
        </p:nvSpPr>
        <p:spPr>
          <a:xfrm>
            <a:off x="4556610" y="2509706"/>
            <a:ext cx="1109919" cy="1433033"/>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0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15"/>
                </a:lnTo>
                <a:cubicBezTo>
                  <a:pt x="8357" y="11366"/>
                  <a:pt x="8428" y="11407"/>
                  <a:pt x="8519" y="11407"/>
                </a:cubicBezTo>
                <a:cubicBezTo>
                  <a:pt x="8601" y="11407"/>
                  <a:pt x="8682" y="11366"/>
                  <a:pt x="8743" y="11315"/>
                </a:cubicBezTo>
                <a:cubicBezTo>
                  <a:pt x="8804" y="11254"/>
                  <a:pt x="8835" y="11173"/>
                  <a:pt x="8835" y="11092"/>
                </a:cubicBezTo>
                <a:cubicBezTo>
                  <a:pt x="8835" y="11000"/>
                  <a:pt x="880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53"/>
          <p:cNvSpPr/>
          <p:nvPr/>
        </p:nvSpPr>
        <p:spPr>
          <a:xfrm>
            <a:off x="5593540" y="3256813"/>
            <a:ext cx="1104894" cy="1255521"/>
          </a:xfrm>
          <a:custGeom>
            <a:avLst/>
            <a:gdLst/>
            <a:ahLst/>
            <a:cxnLst/>
            <a:rect l="l" t="t" r="r" b="b"/>
            <a:pathLst>
              <a:path w="8795" h="9994" extrusionOk="0">
                <a:moveTo>
                  <a:pt x="2228" y="1"/>
                </a:moveTo>
                <a:cubicBezTo>
                  <a:pt x="2878" y="652"/>
                  <a:pt x="2878" y="1709"/>
                  <a:pt x="2228" y="2359"/>
                </a:cubicBezTo>
                <a:cubicBezTo>
                  <a:pt x="1899" y="2688"/>
                  <a:pt x="1471" y="2851"/>
                  <a:pt x="1042" y="2851"/>
                </a:cubicBezTo>
                <a:cubicBezTo>
                  <a:pt x="674" y="2851"/>
                  <a:pt x="306" y="2731"/>
                  <a:pt x="1" y="2491"/>
                </a:cubicBezTo>
                <a:lnTo>
                  <a:pt x="1" y="2491"/>
                </a:lnTo>
                <a:cubicBezTo>
                  <a:pt x="977" y="3356"/>
                  <a:pt x="6609" y="8499"/>
                  <a:pt x="5115" y="9993"/>
                </a:cubicBezTo>
                <a:cubicBezTo>
                  <a:pt x="8795" y="6324"/>
                  <a:pt x="3274" y="956"/>
                  <a:pt x="2350" y="112"/>
                </a:cubicBezTo>
                <a:cubicBezTo>
                  <a:pt x="2309" y="72"/>
                  <a:pt x="2268" y="42"/>
                  <a:pt x="222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53"/>
          <p:cNvSpPr/>
          <p:nvPr/>
        </p:nvSpPr>
        <p:spPr>
          <a:xfrm>
            <a:off x="5591027" y="3252918"/>
            <a:ext cx="809795" cy="1263310"/>
          </a:xfrm>
          <a:custGeom>
            <a:avLst/>
            <a:gdLst/>
            <a:ahLst/>
            <a:cxnLst/>
            <a:rect l="l" t="t" r="r" b="b"/>
            <a:pathLst>
              <a:path w="6446" h="10056" extrusionOk="0">
                <a:moveTo>
                  <a:pt x="2532" y="337"/>
                </a:moveTo>
                <a:lnTo>
                  <a:pt x="2532" y="337"/>
                </a:lnTo>
                <a:cubicBezTo>
                  <a:pt x="3457" y="1231"/>
                  <a:pt x="6294" y="4159"/>
                  <a:pt x="6355" y="7026"/>
                </a:cubicBezTo>
                <a:cubicBezTo>
                  <a:pt x="6375" y="8032"/>
                  <a:pt x="6039" y="8947"/>
                  <a:pt x="5358" y="9730"/>
                </a:cubicBezTo>
                <a:cubicBezTo>
                  <a:pt x="5409" y="9618"/>
                  <a:pt x="5429" y="9475"/>
                  <a:pt x="5419" y="9333"/>
                </a:cubicBezTo>
                <a:cubicBezTo>
                  <a:pt x="5368" y="7503"/>
                  <a:pt x="1638" y="3945"/>
                  <a:pt x="336" y="2756"/>
                </a:cubicBezTo>
                <a:lnTo>
                  <a:pt x="336" y="2756"/>
                </a:lnTo>
                <a:cubicBezTo>
                  <a:pt x="568" y="2867"/>
                  <a:pt x="817" y="2921"/>
                  <a:pt x="1065" y="2921"/>
                </a:cubicBezTo>
                <a:cubicBezTo>
                  <a:pt x="1502" y="2921"/>
                  <a:pt x="1937" y="2752"/>
                  <a:pt x="2268" y="2420"/>
                </a:cubicBezTo>
                <a:cubicBezTo>
                  <a:pt x="2837" y="1851"/>
                  <a:pt x="2919" y="987"/>
                  <a:pt x="2532" y="337"/>
                </a:cubicBezTo>
                <a:close/>
                <a:moveTo>
                  <a:pt x="2268" y="1"/>
                </a:moveTo>
                <a:lnTo>
                  <a:pt x="2217" y="52"/>
                </a:lnTo>
                <a:lnTo>
                  <a:pt x="2227" y="52"/>
                </a:lnTo>
                <a:cubicBezTo>
                  <a:pt x="2858" y="692"/>
                  <a:pt x="2858" y="1729"/>
                  <a:pt x="2217" y="2370"/>
                </a:cubicBezTo>
                <a:cubicBezTo>
                  <a:pt x="1899" y="2688"/>
                  <a:pt x="1481" y="2849"/>
                  <a:pt x="1061" y="2849"/>
                </a:cubicBezTo>
                <a:cubicBezTo>
                  <a:pt x="702" y="2849"/>
                  <a:pt x="341" y="2731"/>
                  <a:pt x="41" y="2492"/>
                </a:cubicBezTo>
                <a:lnTo>
                  <a:pt x="1" y="2542"/>
                </a:lnTo>
                <a:cubicBezTo>
                  <a:pt x="885" y="3335"/>
                  <a:pt x="5297" y="7372"/>
                  <a:pt x="5348" y="9333"/>
                </a:cubicBezTo>
                <a:cubicBezTo>
                  <a:pt x="5358" y="9608"/>
                  <a:pt x="5277" y="9832"/>
                  <a:pt x="5114" y="10004"/>
                </a:cubicBezTo>
                <a:lnTo>
                  <a:pt x="5165" y="10055"/>
                </a:lnTo>
                <a:cubicBezTo>
                  <a:pt x="6019" y="9191"/>
                  <a:pt x="6446" y="8174"/>
                  <a:pt x="6416" y="7026"/>
                </a:cubicBezTo>
                <a:cubicBezTo>
                  <a:pt x="6355" y="3915"/>
                  <a:pt x="3061" y="723"/>
                  <a:pt x="2400" y="113"/>
                </a:cubicBezTo>
                <a:cubicBezTo>
                  <a:pt x="2349" y="82"/>
                  <a:pt x="2309" y="42"/>
                  <a:pt x="2268"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53"/>
          <p:cNvSpPr/>
          <p:nvPr/>
        </p:nvSpPr>
        <p:spPr>
          <a:xfrm>
            <a:off x="5588515" y="3252039"/>
            <a:ext cx="812307" cy="1265446"/>
          </a:xfrm>
          <a:custGeom>
            <a:avLst/>
            <a:gdLst/>
            <a:ahLst/>
            <a:cxnLst/>
            <a:rect l="l" t="t" r="r" b="b"/>
            <a:pathLst>
              <a:path w="6466" h="10073" extrusionOk="0">
                <a:moveTo>
                  <a:pt x="2552" y="344"/>
                </a:moveTo>
                <a:cubicBezTo>
                  <a:pt x="3488" y="1248"/>
                  <a:pt x="6314" y="4176"/>
                  <a:pt x="6364" y="7033"/>
                </a:cubicBezTo>
                <a:cubicBezTo>
                  <a:pt x="6395" y="8039"/>
                  <a:pt x="6059" y="8954"/>
                  <a:pt x="5388" y="9737"/>
                </a:cubicBezTo>
                <a:cubicBezTo>
                  <a:pt x="5429" y="9615"/>
                  <a:pt x="5449" y="9482"/>
                  <a:pt x="5439" y="9340"/>
                </a:cubicBezTo>
                <a:cubicBezTo>
                  <a:pt x="5388" y="7510"/>
                  <a:pt x="1667" y="3952"/>
                  <a:pt x="356" y="2763"/>
                </a:cubicBezTo>
                <a:lnTo>
                  <a:pt x="356" y="2763"/>
                </a:lnTo>
                <a:cubicBezTo>
                  <a:pt x="588" y="2874"/>
                  <a:pt x="837" y="2928"/>
                  <a:pt x="1085" y="2928"/>
                </a:cubicBezTo>
                <a:cubicBezTo>
                  <a:pt x="1522" y="2928"/>
                  <a:pt x="1957" y="2759"/>
                  <a:pt x="2288" y="2427"/>
                </a:cubicBezTo>
                <a:cubicBezTo>
                  <a:pt x="2857" y="1858"/>
                  <a:pt x="2939" y="1004"/>
                  <a:pt x="2552" y="344"/>
                </a:cubicBezTo>
                <a:close/>
                <a:moveTo>
                  <a:pt x="2266" y="1"/>
                </a:moveTo>
                <a:cubicBezTo>
                  <a:pt x="2257" y="1"/>
                  <a:pt x="2247" y="3"/>
                  <a:pt x="2237" y="8"/>
                </a:cubicBezTo>
                <a:cubicBezTo>
                  <a:pt x="2227" y="19"/>
                  <a:pt x="2227" y="49"/>
                  <a:pt x="2237" y="59"/>
                </a:cubicBezTo>
                <a:cubicBezTo>
                  <a:pt x="2878" y="699"/>
                  <a:pt x="2878" y="1736"/>
                  <a:pt x="2237" y="2377"/>
                </a:cubicBezTo>
                <a:cubicBezTo>
                  <a:pt x="1919" y="2695"/>
                  <a:pt x="1501" y="2856"/>
                  <a:pt x="1081" y="2856"/>
                </a:cubicBezTo>
                <a:cubicBezTo>
                  <a:pt x="722" y="2856"/>
                  <a:pt x="361" y="2738"/>
                  <a:pt x="61" y="2499"/>
                </a:cubicBezTo>
                <a:cubicBezTo>
                  <a:pt x="56" y="2494"/>
                  <a:pt x="49" y="2491"/>
                  <a:pt x="40" y="2491"/>
                </a:cubicBezTo>
                <a:cubicBezTo>
                  <a:pt x="31" y="2491"/>
                  <a:pt x="21" y="2494"/>
                  <a:pt x="11" y="2499"/>
                </a:cubicBezTo>
                <a:cubicBezTo>
                  <a:pt x="0" y="2519"/>
                  <a:pt x="0" y="2540"/>
                  <a:pt x="21" y="2549"/>
                </a:cubicBezTo>
                <a:cubicBezTo>
                  <a:pt x="905" y="3342"/>
                  <a:pt x="5317" y="7379"/>
                  <a:pt x="5368" y="9340"/>
                </a:cubicBezTo>
                <a:cubicBezTo>
                  <a:pt x="5378" y="9615"/>
                  <a:pt x="5297" y="9839"/>
                  <a:pt x="5134" y="10011"/>
                </a:cubicBezTo>
                <a:cubicBezTo>
                  <a:pt x="5124" y="10011"/>
                  <a:pt x="5124" y="10022"/>
                  <a:pt x="5124" y="10031"/>
                </a:cubicBezTo>
                <a:cubicBezTo>
                  <a:pt x="5124" y="10042"/>
                  <a:pt x="5124" y="10052"/>
                  <a:pt x="5134" y="10062"/>
                </a:cubicBezTo>
                <a:cubicBezTo>
                  <a:pt x="5134" y="10062"/>
                  <a:pt x="5144" y="10072"/>
                  <a:pt x="5155" y="10072"/>
                </a:cubicBezTo>
                <a:cubicBezTo>
                  <a:pt x="5164" y="10072"/>
                  <a:pt x="5175" y="10062"/>
                  <a:pt x="5185" y="10062"/>
                </a:cubicBezTo>
                <a:cubicBezTo>
                  <a:pt x="6039" y="9198"/>
                  <a:pt x="6466" y="8181"/>
                  <a:pt x="6436" y="7033"/>
                </a:cubicBezTo>
                <a:cubicBezTo>
                  <a:pt x="6375" y="3922"/>
                  <a:pt x="3081" y="730"/>
                  <a:pt x="2420" y="120"/>
                </a:cubicBezTo>
                <a:cubicBezTo>
                  <a:pt x="2369" y="89"/>
                  <a:pt x="2329" y="49"/>
                  <a:pt x="2288" y="8"/>
                </a:cubicBezTo>
                <a:cubicBezTo>
                  <a:pt x="2283" y="3"/>
                  <a:pt x="2275" y="1"/>
                  <a:pt x="226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53"/>
          <p:cNvSpPr/>
          <p:nvPr/>
        </p:nvSpPr>
        <p:spPr>
          <a:xfrm>
            <a:off x="5888639" y="2970759"/>
            <a:ext cx="1095849" cy="1541575"/>
          </a:xfrm>
          <a:custGeom>
            <a:avLst/>
            <a:gdLst/>
            <a:ahLst/>
            <a:cxnLst/>
            <a:rect l="l" t="t" r="r" b="b"/>
            <a:pathLst>
              <a:path w="8723" h="12271" extrusionOk="0">
                <a:moveTo>
                  <a:pt x="2328" y="1"/>
                </a:moveTo>
                <a:cubicBezTo>
                  <a:pt x="2897" y="661"/>
                  <a:pt x="2867" y="1648"/>
                  <a:pt x="2247" y="2278"/>
                </a:cubicBezTo>
                <a:cubicBezTo>
                  <a:pt x="1917" y="2603"/>
                  <a:pt x="1488" y="2766"/>
                  <a:pt x="1059" y="2766"/>
                </a:cubicBezTo>
                <a:cubicBezTo>
                  <a:pt x="684" y="2766"/>
                  <a:pt x="309" y="2641"/>
                  <a:pt x="1" y="2389"/>
                </a:cubicBezTo>
                <a:lnTo>
                  <a:pt x="1" y="2389"/>
                </a:lnTo>
                <a:cubicBezTo>
                  <a:pt x="924" y="3232"/>
                  <a:pt x="6430" y="8586"/>
                  <a:pt x="2782" y="12255"/>
                </a:cubicBezTo>
                <a:lnTo>
                  <a:pt x="2782" y="12255"/>
                </a:lnTo>
                <a:cubicBezTo>
                  <a:pt x="8723" y="6294"/>
                  <a:pt x="3141" y="752"/>
                  <a:pt x="2328" y="1"/>
                </a:cubicBezTo>
                <a:close/>
                <a:moveTo>
                  <a:pt x="2782" y="12255"/>
                </a:moveTo>
                <a:cubicBezTo>
                  <a:pt x="2776" y="12260"/>
                  <a:pt x="2771" y="12265"/>
                  <a:pt x="2766" y="12270"/>
                </a:cubicBezTo>
                <a:cubicBezTo>
                  <a:pt x="2771" y="12265"/>
                  <a:pt x="2776" y="12260"/>
                  <a:pt x="2782" y="12255"/>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53"/>
          <p:cNvSpPr/>
          <p:nvPr/>
        </p:nvSpPr>
        <p:spPr>
          <a:xfrm>
            <a:off x="5886126" y="2968247"/>
            <a:ext cx="701127" cy="1547982"/>
          </a:xfrm>
          <a:custGeom>
            <a:avLst/>
            <a:gdLst/>
            <a:ahLst/>
            <a:cxnLst/>
            <a:rect l="l" t="t" r="r" b="b"/>
            <a:pathLst>
              <a:path w="5581" h="12322" extrusionOk="0">
                <a:moveTo>
                  <a:pt x="2572" y="285"/>
                </a:moveTo>
                <a:cubicBezTo>
                  <a:pt x="3396" y="1108"/>
                  <a:pt x="5408" y="3426"/>
                  <a:pt x="5469" y="6385"/>
                </a:cubicBezTo>
                <a:cubicBezTo>
                  <a:pt x="5510" y="8174"/>
                  <a:pt x="4829" y="9891"/>
                  <a:pt x="3457" y="11508"/>
                </a:cubicBezTo>
                <a:cubicBezTo>
                  <a:pt x="3884" y="10847"/>
                  <a:pt x="4087" y="10095"/>
                  <a:pt x="4067" y="9292"/>
                </a:cubicBezTo>
                <a:cubicBezTo>
                  <a:pt x="4015" y="6486"/>
                  <a:pt x="1332" y="3629"/>
                  <a:pt x="315" y="2644"/>
                </a:cubicBezTo>
                <a:lnTo>
                  <a:pt x="315" y="2644"/>
                </a:lnTo>
                <a:cubicBezTo>
                  <a:pt x="556" y="2760"/>
                  <a:pt x="817" y="2818"/>
                  <a:pt x="1077" y="2818"/>
                </a:cubicBezTo>
                <a:cubicBezTo>
                  <a:pt x="1517" y="2818"/>
                  <a:pt x="1955" y="2651"/>
                  <a:pt x="2287" y="2318"/>
                </a:cubicBezTo>
                <a:cubicBezTo>
                  <a:pt x="2826" y="1779"/>
                  <a:pt x="2928" y="936"/>
                  <a:pt x="2572" y="285"/>
                </a:cubicBezTo>
                <a:close/>
                <a:moveTo>
                  <a:pt x="2369" y="0"/>
                </a:moveTo>
                <a:lnTo>
                  <a:pt x="2328" y="41"/>
                </a:lnTo>
                <a:cubicBezTo>
                  <a:pt x="2877" y="692"/>
                  <a:pt x="2836" y="1668"/>
                  <a:pt x="2237" y="2267"/>
                </a:cubicBezTo>
                <a:cubicBezTo>
                  <a:pt x="1915" y="2588"/>
                  <a:pt x="1498" y="2752"/>
                  <a:pt x="1079" y="2752"/>
                </a:cubicBezTo>
                <a:cubicBezTo>
                  <a:pt x="716" y="2752"/>
                  <a:pt x="353" y="2629"/>
                  <a:pt x="51" y="2379"/>
                </a:cubicBezTo>
                <a:lnTo>
                  <a:pt x="0" y="2430"/>
                </a:lnTo>
                <a:cubicBezTo>
                  <a:pt x="661" y="3040"/>
                  <a:pt x="3934" y="6211"/>
                  <a:pt x="4006" y="9292"/>
                </a:cubicBezTo>
                <a:cubicBezTo>
                  <a:pt x="4026" y="10420"/>
                  <a:pt x="3609" y="11427"/>
                  <a:pt x="2765" y="12270"/>
                </a:cubicBezTo>
                <a:lnTo>
                  <a:pt x="2816" y="12321"/>
                </a:lnTo>
                <a:cubicBezTo>
                  <a:pt x="4666" y="10461"/>
                  <a:pt x="5581" y="8468"/>
                  <a:pt x="5540" y="6385"/>
                </a:cubicBezTo>
                <a:cubicBezTo>
                  <a:pt x="5469" y="3019"/>
                  <a:pt x="2887" y="478"/>
                  <a:pt x="236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53"/>
          <p:cNvSpPr/>
          <p:nvPr/>
        </p:nvSpPr>
        <p:spPr>
          <a:xfrm>
            <a:off x="5884744" y="2966362"/>
            <a:ext cx="702509" cy="1551123"/>
          </a:xfrm>
          <a:custGeom>
            <a:avLst/>
            <a:gdLst/>
            <a:ahLst/>
            <a:cxnLst/>
            <a:rect l="l" t="t" r="r" b="b"/>
            <a:pathLst>
              <a:path w="5592" h="12347" extrusionOk="0">
                <a:moveTo>
                  <a:pt x="2593" y="310"/>
                </a:moveTo>
                <a:lnTo>
                  <a:pt x="2593" y="310"/>
                </a:lnTo>
                <a:cubicBezTo>
                  <a:pt x="3407" y="1134"/>
                  <a:pt x="5419" y="3451"/>
                  <a:pt x="5480" y="6400"/>
                </a:cubicBezTo>
                <a:cubicBezTo>
                  <a:pt x="5521" y="8178"/>
                  <a:pt x="4850" y="9897"/>
                  <a:pt x="3477" y="11523"/>
                </a:cubicBezTo>
                <a:cubicBezTo>
                  <a:pt x="3895" y="10852"/>
                  <a:pt x="4098" y="10110"/>
                  <a:pt x="4078" y="9307"/>
                </a:cubicBezTo>
                <a:cubicBezTo>
                  <a:pt x="4026" y="6511"/>
                  <a:pt x="1353" y="3644"/>
                  <a:pt x="337" y="2659"/>
                </a:cubicBezTo>
                <a:lnTo>
                  <a:pt x="337" y="2659"/>
                </a:lnTo>
                <a:cubicBezTo>
                  <a:pt x="574" y="2775"/>
                  <a:pt x="832" y="2833"/>
                  <a:pt x="1090" y="2833"/>
                </a:cubicBezTo>
                <a:cubicBezTo>
                  <a:pt x="1528" y="2833"/>
                  <a:pt x="1966" y="2666"/>
                  <a:pt x="2298" y="2333"/>
                </a:cubicBezTo>
                <a:cubicBezTo>
                  <a:pt x="2837" y="1794"/>
                  <a:pt x="2939" y="960"/>
                  <a:pt x="2593" y="310"/>
                </a:cubicBezTo>
                <a:close/>
                <a:moveTo>
                  <a:pt x="2359" y="0"/>
                </a:moveTo>
                <a:cubicBezTo>
                  <a:pt x="2352" y="0"/>
                  <a:pt x="2344" y="5"/>
                  <a:pt x="2339" y="15"/>
                </a:cubicBezTo>
                <a:cubicBezTo>
                  <a:pt x="2319" y="25"/>
                  <a:pt x="2319" y="46"/>
                  <a:pt x="2329" y="56"/>
                </a:cubicBezTo>
                <a:cubicBezTo>
                  <a:pt x="2888" y="707"/>
                  <a:pt x="2847" y="1683"/>
                  <a:pt x="2248" y="2282"/>
                </a:cubicBezTo>
                <a:cubicBezTo>
                  <a:pt x="1927" y="2602"/>
                  <a:pt x="1511" y="2763"/>
                  <a:pt x="1094" y="2763"/>
                </a:cubicBezTo>
                <a:cubicBezTo>
                  <a:pt x="730" y="2763"/>
                  <a:pt x="365" y="2641"/>
                  <a:pt x="62" y="2394"/>
                </a:cubicBezTo>
                <a:cubicBezTo>
                  <a:pt x="53" y="2390"/>
                  <a:pt x="45" y="2387"/>
                  <a:pt x="37" y="2387"/>
                </a:cubicBezTo>
                <a:cubicBezTo>
                  <a:pt x="26" y="2387"/>
                  <a:pt x="17" y="2392"/>
                  <a:pt x="11" y="2404"/>
                </a:cubicBezTo>
                <a:cubicBezTo>
                  <a:pt x="1" y="2415"/>
                  <a:pt x="1" y="2435"/>
                  <a:pt x="11" y="2445"/>
                </a:cubicBezTo>
                <a:cubicBezTo>
                  <a:pt x="672" y="3055"/>
                  <a:pt x="3945" y="6226"/>
                  <a:pt x="4006" y="9307"/>
                </a:cubicBezTo>
                <a:cubicBezTo>
                  <a:pt x="4037" y="10435"/>
                  <a:pt x="3620" y="11442"/>
                  <a:pt x="2776" y="12285"/>
                </a:cubicBezTo>
                <a:cubicBezTo>
                  <a:pt x="2766" y="12285"/>
                  <a:pt x="2766" y="12296"/>
                  <a:pt x="2766" y="12305"/>
                </a:cubicBezTo>
                <a:cubicBezTo>
                  <a:pt x="2766" y="12316"/>
                  <a:pt x="2766" y="12326"/>
                  <a:pt x="2776" y="12336"/>
                </a:cubicBezTo>
                <a:cubicBezTo>
                  <a:pt x="2776" y="12336"/>
                  <a:pt x="2786" y="12346"/>
                  <a:pt x="2797" y="12346"/>
                </a:cubicBezTo>
                <a:cubicBezTo>
                  <a:pt x="2806" y="12346"/>
                  <a:pt x="2817" y="12336"/>
                  <a:pt x="2827" y="12336"/>
                </a:cubicBezTo>
                <a:cubicBezTo>
                  <a:pt x="4677" y="10476"/>
                  <a:pt x="5592" y="8483"/>
                  <a:pt x="5551" y="6400"/>
                </a:cubicBezTo>
                <a:cubicBezTo>
                  <a:pt x="5480" y="3034"/>
                  <a:pt x="2898" y="483"/>
                  <a:pt x="2380" y="15"/>
                </a:cubicBezTo>
                <a:cubicBezTo>
                  <a:pt x="2375" y="5"/>
                  <a:pt x="2367" y="0"/>
                  <a:pt x="23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53"/>
          <p:cNvSpPr/>
          <p:nvPr/>
        </p:nvSpPr>
        <p:spPr>
          <a:xfrm>
            <a:off x="5278215" y="3553168"/>
            <a:ext cx="1145597" cy="990698"/>
          </a:xfrm>
          <a:custGeom>
            <a:avLst/>
            <a:gdLst/>
            <a:ahLst/>
            <a:cxnLst/>
            <a:rect l="l" t="t" r="r" b="b"/>
            <a:pathLst>
              <a:path w="9119" h="7886" extrusionOk="0">
                <a:moveTo>
                  <a:pt x="2369" y="0"/>
                </a:moveTo>
                <a:cubicBezTo>
                  <a:pt x="3019" y="661"/>
                  <a:pt x="3019" y="1718"/>
                  <a:pt x="2369" y="2369"/>
                </a:cubicBezTo>
                <a:cubicBezTo>
                  <a:pt x="2043" y="2694"/>
                  <a:pt x="1616" y="2857"/>
                  <a:pt x="1188" y="2857"/>
                </a:cubicBezTo>
                <a:cubicBezTo>
                  <a:pt x="760" y="2857"/>
                  <a:pt x="331" y="2694"/>
                  <a:pt x="0" y="2369"/>
                </a:cubicBezTo>
                <a:lnTo>
                  <a:pt x="0" y="2369"/>
                </a:lnTo>
                <a:cubicBezTo>
                  <a:pt x="51" y="2420"/>
                  <a:pt x="91" y="2460"/>
                  <a:pt x="132" y="2511"/>
                </a:cubicBezTo>
                <a:cubicBezTo>
                  <a:pt x="905" y="3383"/>
                  <a:pt x="5007" y="7885"/>
                  <a:pt x="6973" y="7885"/>
                </a:cubicBezTo>
                <a:cubicBezTo>
                  <a:pt x="7231" y="7885"/>
                  <a:pt x="7453" y="7808"/>
                  <a:pt x="7625" y="7634"/>
                </a:cubicBezTo>
                <a:cubicBezTo>
                  <a:pt x="9119" y="6140"/>
                  <a:pt x="3487" y="997"/>
                  <a:pt x="2511" y="132"/>
                </a:cubicBezTo>
                <a:cubicBezTo>
                  <a:pt x="2461" y="91"/>
                  <a:pt x="2420" y="51"/>
                  <a:pt x="2369"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53"/>
          <p:cNvSpPr/>
          <p:nvPr/>
        </p:nvSpPr>
        <p:spPr>
          <a:xfrm>
            <a:off x="5274320" y="3548646"/>
            <a:ext cx="998864" cy="999492"/>
          </a:xfrm>
          <a:custGeom>
            <a:avLst/>
            <a:gdLst/>
            <a:ahLst/>
            <a:cxnLst/>
            <a:rect l="l" t="t" r="r" b="b"/>
            <a:pathLst>
              <a:path w="7951" h="7956" extrusionOk="0">
                <a:moveTo>
                  <a:pt x="2675" y="331"/>
                </a:moveTo>
                <a:lnTo>
                  <a:pt x="2675" y="331"/>
                </a:lnTo>
                <a:cubicBezTo>
                  <a:pt x="3833" y="1378"/>
                  <a:pt x="7818" y="5109"/>
                  <a:pt x="7869" y="6979"/>
                </a:cubicBezTo>
                <a:cubicBezTo>
                  <a:pt x="7879" y="7254"/>
                  <a:pt x="7798" y="7478"/>
                  <a:pt x="7635" y="7650"/>
                </a:cubicBezTo>
                <a:cubicBezTo>
                  <a:pt x="7471" y="7804"/>
                  <a:pt x="7262" y="7885"/>
                  <a:pt x="7016" y="7885"/>
                </a:cubicBezTo>
                <a:cubicBezTo>
                  <a:pt x="7002" y="7885"/>
                  <a:pt x="6988" y="7885"/>
                  <a:pt x="6974" y="7884"/>
                </a:cubicBezTo>
                <a:cubicBezTo>
                  <a:pt x="5104" y="7833"/>
                  <a:pt x="1363" y="3828"/>
                  <a:pt x="326" y="2679"/>
                </a:cubicBezTo>
                <a:lnTo>
                  <a:pt x="326" y="2679"/>
                </a:lnTo>
                <a:cubicBezTo>
                  <a:pt x="590" y="2842"/>
                  <a:pt x="895" y="2933"/>
                  <a:pt x="1220" y="2933"/>
                </a:cubicBezTo>
                <a:cubicBezTo>
                  <a:pt x="1678" y="2933"/>
                  <a:pt x="2105" y="2750"/>
                  <a:pt x="2431" y="2425"/>
                </a:cubicBezTo>
                <a:cubicBezTo>
                  <a:pt x="2989" y="1866"/>
                  <a:pt x="3081" y="992"/>
                  <a:pt x="2675" y="331"/>
                </a:cubicBezTo>
                <a:close/>
                <a:moveTo>
                  <a:pt x="2401" y="1"/>
                </a:moveTo>
                <a:cubicBezTo>
                  <a:pt x="2392" y="1"/>
                  <a:pt x="2385" y="6"/>
                  <a:pt x="2379" y="16"/>
                </a:cubicBezTo>
                <a:cubicBezTo>
                  <a:pt x="2359" y="26"/>
                  <a:pt x="2359" y="46"/>
                  <a:pt x="2379" y="66"/>
                </a:cubicBezTo>
                <a:cubicBezTo>
                  <a:pt x="3010" y="707"/>
                  <a:pt x="3010" y="1744"/>
                  <a:pt x="2379" y="2384"/>
                </a:cubicBezTo>
                <a:cubicBezTo>
                  <a:pt x="2065" y="2689"/>
                  <a:pt x="1658" y="2862"/>
                  <a:pt x="1220" y="2862"/>
                </a:cubicBezTo>
                <a:cubicBezTo>
                  <a:pt x="784" y="2862"/>
                  <a:pt x="366" y="2689"/>
                  <a:pt x="62" y="2384"/>
                </a:cubicBezTo>
                <a:cubicBezTo>
                  <a:pt x="51" y="2374"/>
                  <a:pt x="41" y="2369"/>
                  <a:pt x="32" y="2369"/>
                </a:cubicBezTo>
                <a:cubicBezTo>
                  <a:pt x="23" y="2369"/>
                  <a:pt x="16" y="2374"/>
                  <a:pt x="11" y="2384"/>
                </a:cubicBezTo>
                <a:cubicBezTo>
                  <a:pt x="1" y="2395"/>
                  <a:pt x="1" y="2415"/>
                  <a:pt x="11" y="2425"/>
                </a:cubicBezTo>
                <a:cubicBezTo>
                  <a:pt x="52" y="2476"/>
                  <a:pt x="92" y="2517"/>
                  <a:pt x="133" y="2578"/>
                </a:cubicBezTo>
                <a:cubicBezTo>
                  <a:pt x="926" y="3462"/>
                  <a:pt x="4972" y="7894"/>
                  <a:pt x="6964" y="7955"/>
                </a:cubicBezTo>
                <a:lnTo>
                  <a:pt x="7005" y="7955"/>
                </a:lnTo>
                <a:cubicBezTo>
                  <a:pt x="7279" y="7955"/>
                  <a:pt x="7513" y="7874"/>
                  <a:pt x="7686" y="7701"/>
                </a:cubicBezTo>
                <a:cubicBezTo>
                  <a:pt x="7859" y="7518"/>
                  <a:pt x="7950" y="7274"/>
                  <a:pt x="7940" y="6979"/>
                </a:cubicBezTo>
                <a:cubicBezTo>
                  <a:pt x="7889" y="4987"/>
                  <a:pt x="3457" y="931"/>
                  <a:pt x="2562" y="138"/>
                </a:cubicBezTo>
                <a:cubicBezTo>
                  <a:pt x="2512" y="97"/>
                  <a:pt x="2471" y="57"/>
                  <a:pt x="2431" y="16"/>
                </a:cubicBezTo>
                <a:cubicBezTo>
                  <a:pt x="2420" y="6"/>
                  <a:pt x="2410" y="1"/>
                  <a:pt x="240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53"/>
          <p:cNvSpPr/>
          <p:nvPr/>
        </p:nvSpPr>
        <p:spPr>
          <a:xfrm>
            <a:off x="4684248" y="4164848"/>
            <a:ext cx="1551877" cy="689444"/>
          </a:xfrm>
          <a:custGeom>
            <a:avLst/>
            <a:gdLst/>
            <a:ahLst/>
            <a:cxnLst/>
            <a:rect l="l" t="t" r="r" b="b"/>
            <a:pathLst>
              <a:path w="12353" h="5488" extrusionOk="0">
                <a:moveTo>
                  <a:pt x="2481" y="0"/>
                </a:moveTo>
                <a:cubicBezTo>
                  <a:pt x="3021" y="651"/>
                  <a:pt x="2980" y="1617"/>
                  <a:pt x="2370" y="2227"/>
                </a:cubicBezTo>
                <a:cubicBezTo>
                  <a:pt x="2039" y="2557"/>
                  <a:pt x="1610" y="2722"/>
                  <a:pt x="1181" y="2722"/>
                </a:cubicBezTo>
                <a:cubicBezTo>
                  <a:pt x="753" y="2722"/>
                  <a:pt x="326" y="2557"/>
                  <a:pt x="1" y="2227"/>
                </a:cubicBezTo>
                <a:lnTo>
                  <a:pt x="1" y="2227"/>
                </a:lnTo>
                <a:cubicBezTo>
                  <a:pt x="2" y="2228"/>
                  <a:pt x="2781" y="5488"/>
                  <a:pt x="6592" y="5488"/>
                </a:cubicBezTo>
                <a:cubicBezTo>
                  <a:pt x="8350" y="5488"/>
                  <a:pt x="10328" y="4794"/>
                  <a:pt x="12353" y="2765"/>
                </a:cubicBezTo>
                <a:lnTo>
                  <a:pt x="12353" y="2765"/>
                </a:lnTo>
                <a:cubicBezTo>
                  <a:pt x="11454" y="3664"/>
                  <a:pt x="10455" y="4012"/>
                  <a:pt x="9446" y="4012"/>
                </a:cubicBezTo>
                <a:cubicBezTo>
                  <a:pt x="6333" y="4012"/>
                  <a:pt x="3126" y="699"/>
                  <a:pt x="248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53"/>
          <p:cNvSpPr/>
          <p:nvPr/>
        </p:nvSpPr>
        <p:spPr>
          <a:xfrm>
            <a:off x="4679223" y="4160075"/>
            <a:ext cx="1562052" cy="698363"/>
          </a:xfrm>
          <a:custGeom>
            <a:avLst/>
            <a:gdLst/>
            <a:ahLst/>
            <a:cxnLst/>
            <a:rect l="l" t="t" r="r" b="b"/>
            <a:pathLst>
              <a:path w="12434" h="5559" extrusionOk="0">
                <a:moveTo>
                  <a:pt x="2756" y="334"/>
                </a:moveTo>
                <a:cubicBezTo>
                  <a:pt x="3741" y="1350"/>
                  <a:pt x="6598" y="4023"/>
                  <a:pt x="9393" y="4084"/>
                </a:cubicBezTo>
                <a:cubicBezTo>
                  <a:pt x="9430" y="4085"/>
                  <a:pt x="9466" y="4086"/>
                  <a:pt x="9503" y="4086"/>
                </a:cubicBezTo>
                <a:cubicBezTo>
                  <a:pt x="10264" y="4086"/>
                  <a:pt x="10969" y="3882"/>
                  <a:pt x="11610" y="3485"/>
                </a:cubicBezTo>
                <a:lnTo>
                  <a:pt x="11610" y="3485"/>
                </a:lnTo>
                <a:cubicBezTo>
                  <a:pt x="10033" y="4820"/>
                  <a:pt x="8363" y="5492"/>
                  <a:pt x="6628" y="5492"/>
                </a:cubicBezTo>
                <a:cubicBezTo>
                  <a:pt x="6540" y="5492"/>
                  <a:pt x="6452" y="5491"/>
                  <a:pt x="6364" y="5487"/>
                </a:cubicBezTo>
                <a:cubicBezTo>
                  <a:pt x="3457" y="5376"/>
                  <a:pt x="1170" y="3363"/>
                  <a:pt x="366" y="2570"/>
                </a:cubicBezTo>
                <a:lnTo>
                  <a:pt x="366" y="2570"/>
                </a:lnTo>
                <a:cubicBezTo>
                  <a:pt x="632" y="2721"/>
                  <a:pt x="927" y="2797"/>
                  <a:pt x="1222" y="2797"/>
                </a:cubicBezTo>
                <a:cubicBezTo>
                  <a:pt x="1660" y="2797"/>
                  <a:pt x="2096" y="2630"/>
                  <a:pt x="2430" y="2295"/>
                </a:cubicBezTo>
                <a:cubicBezTo>
                  <a:pt x="2959" y="1767"/>
                  <a:pt x="3070" y="974"/>
                  <a:pt x="2756" y="334"/>
                </a:cubicBezTo>
                <a:close/>
                <a:moveTo>
                  <a:pt x="2523" y="0"/>
                </a:moveTo>
                <a:cubicBezTo>
                  <a:pt x="2514" y="0"/>
                  <a:pt x="2506" y="3"/>
                  <a:pt x="2501" y="8"/>
                </a:cubicBezTo>
                <a:cubicBezTo>
                  <a:pt x="2481" y="18"/>
                  <a:pt x="2481" y="38"/>
                  <a:pt x="2491" y="59"/>
                </a:cubicBezTo>
                <a:cubicBezTo>
                  <a:pt x="3030" y="709"/>
                  <a:pt x="2979" y="1645"/>
                  <a:pt x="2379" y="2245"/>
                </a:cubicBezTo>
                <a:cubicBezTo>
                  <a:pt x="2059" y="2565"/>
                  <a:pt x="1640" y="2725"/>
                  <a:pt x="1220" y="2725"/>
                </a:cubicBezTo>
                <a:cubicBezTo>
                  <a:pt x="801" y="2725"/>
                  <a:pt x="382" y="2565"/>
                  <a:pt x="61" y="2245"/>
                </a:cubicBezTo>
                <a:cubicBezTo>
                  <a:pt x="56" y="2239"/>
                  <a:pt x="49" y="2237"/>
                  <a:pt x="40" y="2237"/>
                </a:cubicBezTo>
                <a:cubicBezTo>
                  <a:pt x="31" y="2237"/>
                  <a:pt x="21" y="2239"/>
                  <a:pt x="11" y="2245"/>
                </a:cubicBezTo>
                <a:cubicBezTo>
                  <a:pt x="0" y="2254"/>
                  <a:pt x="0" y="2275"/>
                  <a:pt x="11" y="2295"/>
                </a:cubicBezTo>
                <a:cubicBezTo>
                  <a:pt x="41" y="2326"/>
                  <a:pt x="2715" y="5416"/>
                  <a:pt x="6364" y="5559"/>
                </a:cubicBezTo>
                <a:lnTo>
                  <a:pt x="6628" y="5559"/>
                </a:lnTo>
                <a:cubicBezTo>
                  <a:pt x="8661" y="5559"/>
                  <a:pt x="10604" y="4644"/>
                  <a:pt x="12423" y="2834"/>
                </a:cubicBezTo>
                <a:cubicBezTo>
                  <a:pt x="12433" y="2814"/>
                  <a:pt x="12433" y="2794"/>
                  <a:pt x="12423" y="2783"/>
                </a:cubicBezTo>
                <a:cubicBezTo>
                  <a:pt x="12413" y="2773"/>
                  <a:pt x="12402" y="2768"/>
                  <a:pt x="12394" y="2768"/>
                </a:cubicBezTo>
                <a:cubicBezTo>
                  <a:pt x="12385" y="2768"/>
                  <a:pt x="12377" y="2773"/>
                  <a:pt x="12372" y="2783"/>
                </a:cubicBezTo>
                <a:cubicBezTo>
                  <a:pt x="11557" y="3599"/>
                  <a:pt x="10590" y="4015"/>
                  <a:pt x="9507" y="4015"/>
                </a:cubicBezTo>
                <a:cubicBezTo>
                  <a:pt x="9469" y="4015"/>
                  <a:pt x="9431" y="4015"/>
                  <a:pt x="9393" y="4014"/>
                </a:cubicBezTo>
                <a:cubicBezTo>
                  <a:pt x="6314" y="3953"/>
                  <a:pt x="3152" y="669"/>
                  <a:pt x="2552" y="8"/>
                </a:cubicBezTo>
                <a:cubicBezTo>
                  <a:pt x="2542" y="3"/>
                  <a:pt x="2532" y="0"/>
                  <a:pt x="252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53"/>
          <p:cNvSpPr/>
          <p:nvPr/>
        </p:nvSpPr>
        <p:spPr>
          <a:xfrm>
            <a:off x="4981985" y="3868493"/>
            <a:ext cx="1254139" cy="800498"/>
          </a:xfrm>
          <a:custGeom>
            <a:avLst/>
            <a:gdLst/>
            <a:ahLst/>
            <a:cxnLst/>
            <a:rect l="l" t="t" r="r" b="b"/>
            <a:pathLst>
              <a:path w="9983" h="6372" extrusionOk="0">
                <a:moveTo>
                  <a:pt x="9983" y="5124"/>
                </a:moveTo>
                <a:cubicBezTo>
                  <a:pt x="9981" y="5126"/>
                  <a:pt x="9979" y="5128"/>
                  <a:pt x="9977" y="5130"/>
                </a:cubicBezTo>
                <a:lnTo>
                  <a:pt x="9977" y="5130"/>
                </a:lnTo>
                <a:cubicBezTo>
                  <a:pt x="9979" y="5128"/>
                  <a:pt x="9981" y="5126"/>
                  <a:pt x="9983" y="5124"/>
                </a:cubicBezTo>
                <a:close/>
                <a:moveTo>
                  <a:pt x="2490" y="1"/>
                </a:moveTo>
                <a:lnTo>
                  <a:pt x="2490" y="1"/>
                </a:lnTo>
                <a:cubicBezTo>
                  <a:pt x="3009" y="662"/>
                  <a:pt x="2968" y="1618"/>
                  <a:pt x="2358" y="2228"/>
                </a:cubicBezTo>
                <a:cubicBezTo>
                  <a:pt x="2033" y="2553"/>
                  <a:pt x="1606" y="2716"/>
                  <a:pt x="1179" y="2716"/>
                </a:cubicBezTo>
                <a:cubicBezTo>
                  <a:pt x="752" y="2716"/>
                  <a:pt x="325" y="2553"/>
                  <a:pt x="0" y="2228"/>
                </a:cubicBezTo>
                <a:lnTo>
                  <a:pt x="0" y="2228"/>
                </a:lnTo>
                <a:cubicBezTo>
                  <a:pt x="41" y="2268"/>
                  <a:pt x="71" y="2309"/>
                  <a:pt x="111" y="2359"/>
                </a:cubicBezTo>
                <a:cubicBezTo>
                  <a:pt x="756" y="3058"/>
                  <a:pt x="3963" y="6371"/>
                  <a:pt x="7076" y="6371"/>
                </a:cubicBezTo>
                <a:cubicBezTo>
                  <a:pt x="8083" y="6371"/>
                  <a:pt x="9080" y="6024"/>
                  <a:pt x="9977" y="5130"/>
                </a:cubicBezTo>
                <a:lnTo>
                  <a:pt x="9977" y="5130"/>
                </a:lnTo>
                <a:cubicBezTo>
                  <a:pt x="9806" y="5299"/>
                  <a:pt x="9587" y="5375"/>
                  <a:pt x="9331" y="5375"/>
                </a:cubicBezTo>
                <a:cubicBezTo>
                  <a:pt x="7365" y="5375"/>
                  <a:pt x="3263" y="873"/>
                  <a:pt x="2490"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53"/>
          <p:cNvSpPr/>
          <p:nvPr/>
        </p:nvSpPr>
        <p:spPr>
          <a:xfrm>
            <a:off x="4978091" y="3865981"/>
            <a:ext cx="1261803" cy="807282"/>
          </a:xfrm>
          <a:custGeom>
            <a:avLst/>
            <a:gdLst/>
            <a:ahLst/>
            <a:cxnLst/>
            <a:rect l="l" t="t" r="r" b="b"/>
            <a:pathLst>
              <a:path w="10044" h="6426" extrusionOk="0">
                <a:moveTo>
                  <a:pt x="2755" y="336"/>
                </a:moveTo>
                <a:cubicBezTo>
                  <a:pt x="3944" y="1638"/>
                  <a:pt x="7493" y="5379"/>
                  <a:pt x="9322" y="5429"/>
                </a:cubicBezTo>
                <a:cubicBezTo>
                  <a:pt x="9475" y="5429"/>
                  <a:pt x="9607" y="5419"/>
                  <a:pt x="9719" y="5368"/>
                </a:cubicBezTo>
                <a:lnTo>
                  <a:pt x="9719" y="5368"/>
                </a:lnTo>
                <a:cubicBezTo>
                  <a:pt x="8959" y="6030"/>
                  <a:pt x="8075" y="6355"/>
                  <a:pt x="7103" y="6355"/>
                </a:cubicBezTo>
                <a:cubicBezTo>
                  <a:pt x="7074" y="6355"/>
                  <a:pt x="7044" y="6355"/>
                  <a:pt x="7014" y="6355"/>
                </a:cubicBezTo>
                <a:cubicBezTo>
                  <a:pt x="4158" y="6294"/>
                  <a:pt x="1220" y="3457"/>
                  <a:pt x="336" y="2532"/>
                </a:cubicBezTo>
                <a:lnTo>
                  <a:pt x="336" y="2532"/>
                </a:lnTo>
                <a:cubicBezTo>
                  <a:pt x="600" y="2684"/>
                  <a:pt x="895" y="2766"/>
                  <a:pt x="1210" y="2766"/>
                </a:cubicBezTo>
                <a:cubicBezTo>
                  <a:pt x="1667" y="2766"/>
                  <a:pt x="2094" y="2593"/>
                  <a:pt x="2420" y="2268"/>
                </a:cubicBezTo>
                <a:cubicBezTo>
                  <a:pt x="2938" y="1749"/>
                  <a:pt x="3060" y="976"/>
                  <a:pt x="2755" y="336"/>
                </a:cubicBezTo>
                <a:close/>
                <a:moveTo>
                  <a:pt x="2541" y="1"/>
                </a:moveTo>
                <a:lnTo>
                  <a:pt x="2491" y="41"/>
                </a:lnTo>
                <a:cubicBezTo>
                  <a:pt x="3009" y="692"/>
                  <a:pt x="2959" y="1627"/>
                  <a:pt x="2369" y="2217"/>
                </a:cubicBezTo>
                <a:cubicBezTo>
                  <a:pt x="2054" y="2532"/>
                  <a:pt x="1647" y="2705"/>
                  <a:pt x="1210" y="2705"/>
                </a:cubicBezTo>
                <a:cubicBezTo>
                  <a:pt x="773" y="2705"/>
                  <a:pt x="356" y="2532"/>
                  <a:pt x="51" y="2217"/>
                </a:cubicBezTo>
                <a:lnTo>
                  <a:pt x="0" y="2268"/>
                </a:lnTo>
                <a:cubicBezTo>
                  <a:pt x="41" y="2309"/>
                  <a:pt x="81" y="2349"/>
                  <a:pt x="122" y="2400"/>
                </a:cubicBezTo>
                <a:cubicBezTo>
                  <a:pt x="722" y="3061"/>
                  <a:pt x="3904" y="6364"/>
                  <a:pt x="7014" y="6425"/>
                </a:cubicBezTo>
                <a:lnTo>
                  <a:pt x="7106" y="6425"/>
                </a:lnTo>
                <a:cubicBezTo>
                  <a:pt x="8225" y="6425"/>
                  <a:pt x="9210" y="6009"/>
                  <a:pt x="10044" y="5175"/>
                </a:cubicBezTo>
                <a:lnTo>
                  <a:pt x="9993" y="5124"/>
                </a:lnTo>
                <a:cubicBezTo>
                  <a:pt x="9829" y="5278"/>
                  <a:pt x="9620" y="5359"/>
                  <a:pt x="9374" y="5359"/>
                </a:cubicBezTo>
                <a:cubicBezTo>
                  <a:pt x="9360" y="5359"/>
                  <a:pt x="9346" y="5359"/>
                  <a:pt x="9332" y="5358"/>
                </a:cubicBezTo>
                <a:cubicBezTo>
                  <a:pt x="7360" y="5307"/>
                  <a:pt x="3334" y="885"/>
                  <a:pt x="254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53"/>
          <p:cNvSpPr/>
          <p:nvPr/>
        </p:nvSpPr>
        <p:spPr>
          <a:xfrm>
            <a:off x="4976834" y="3864473"/>
            <a:ext cx="1264441" cy="808790"/>
          </a:xfrm>
          <a:custGeom>
            <a:avLst/>
            <a:gdLst/>
            <a:ahLst/>
            <a:cxnLst/>
            <a:rect l="l" t="t" r="r" b="b"/>
            <a:pathLst>
              <a:path w="10065" h="6438" extrusionOk="0">
                <a:moveTo>
                  <a:pt x="2765" y="348"/>
                </a:moveTo>
                <a:lnTo>
                  <a:pt x="2765" y="348"/>
                </a:lnTo>
                <a:cubicBezTo>
                  <a:pt x="3954" y="1659"/>
                  <a:pt x="7512" y="5391"/>
                  <a:pt x="9332" y="5441"/>
                </a:cubicBezTo>
                <a:cubicBezTo>
                  <a:pt x="9475" y="5441"/>
                  <a:pt x="9607" y="5431"/>
                  <a:pt x="9729" y="5391"/>
                </a:cubicBezTo>
                <a:lnTo>
                  <a:pt x="9729" y="5391"/>
                </a:lnTo>
                <a:cubicBezTo>
                  <a:pt x="8969" y="6042"/>
                  <a:pt x="8085" y="6367"/>
                  <a:pt x="7113" y="6367"/>
                </a:cubicBezTo>
                <a:cubicBezTo>
                  <a:pt x="7084" y="6367"/>
                  <a:pt x="7054" y="6367"/>
                  <a:pt x="7024" y="6367"/>
                </a:cubicBezTo>
                <a:cubicBezTo>
                  <a:pt x="4168" y="6306"/>
                  <a:pt x="1241" y="3479"/>
                  <a:pt x="346" y="2544"/>
                </a:cubicBezTo>
                <a:lnTo>
                  <a:pt x="346" y="2544"/>
                </a:lnTo>
                <a:cubicBezTo>
                  <a:pt x="610" y="2696"/>
                  <a:pt x="905" y="2778"/>
                  <a:pt x="1220" y="2778"/>
                </a:cubicBezTo>
                <a:cubicBezTo>
                  <a:pt x="1677" y="2778"/>
                  <a:pt x="2104" y="2605"/>
                  <a:pt x="2430" y="2280"/>
                </a:cubicBezTo>
                <a:cubicBezTo>
                  <a:pt x="2948" y="1761"/>
                  <a:pt x="3070" y="988"/>
                  <a:pt x="2765" y="348"/>
                </a:cubicBezTo>
                <a:close/>
                <a:moveTo>
                  <a:pt x="2529" y="1"/>
                </a:moveTo>
                <a:cubicBezTo>
                  <a:pt x="2521" y="1"/>
                  <a:pt x="2515" y="4"/>
                  <a:pt x="2511" y="13"/>
                </a:cubicBezTo>
                <a:cubicBezTo>
                  <a:pt x="2490" y="23"/>
                  <a:pt x="2490" y="43"/>
                  <a:pt x="2501" y="53"/>
                </a:cubicBezTo>
                <a:cubicBezTo>
                  <a:pt x="3019" y="714"/>
                  <a:pt x="2969" y="1639"/>
                  <a:pt x="2379" y="2229"/>
                </a:cubicBezTo>
                <a:cubicBezTo>
                  <a:pt x="2064" y="2544"/>
                  <a:pt x="1657" y="2707"/>
                  <a:pt x="1220" y="2707"/>
                </a:cubicBezTo>
                <a:cubicBezTo>
                  <a:pt x="783" y="2707"/>
                  <a:pt x="376" y="2544"/>
                  <a:pt x="61" y="2229"/>
                </a:cubicBezTo>
                <a:cubicBezTo>
                  <a:pt x="56" y="2224"/>
                  <a:pt x="46" y="2221"/>
                  <a:pt x="36" y="2221"/>
                </a:cubicBezTo>
                <a:cubicBezTo>
                  <a:pt x="26" y="2221"/>
                  <a:pt x="15" y="2224"/>
                  <a:pt x="10" y="2229"/>
                </a:cubicBezTo>
                <a:cubicBezTo>
                  <a:pt x="0" y="2249"/>
                  <a:pt x="0" y="2269"/>
                  <a:pt x="10" y="2280"/>
                </a:cubicBezTo>
                <a:cubicBezTo>
                  <a:pt x="51" y="2321"/>
                  <a:pt x="91" y="2361"/>
                  <a:pt x="132" y="2412"/>
                </a:cubicBezTo>
                <a:cubicBezTo>
                  <a:pt x="732" y="3073"/>
                  <a:pt x="3914" y="6376"/>
                  <a:pt x="7024" y="6437"/>
                </a:cubicBezTo>
                <a:lnTo>
                  <a:pt x="7116" y="6437"/>
                </a:lnTo>
                <a:cubicBezTo>
                  <a:pt x="8235" y="6437"/>
                  <a:pt x="9220" y="6021"/>
                  <a:pt x="10054" y="5187"/>
                </a:cubicBezTo>
                <a:cubicBezTo>
                  <a:pt x="10064" y="5167"/>
                  <a:pt x="10064" y="5147"/>
                  <a:pt x="10054" y="5136"/>
                </a:cubicBezTo>
                <a:cubicBezTo>
                  <a:pt x="10044" y="5126"/>
                  <a:pt x="10033" y="5121"/>
                  <a:pt x="10025" y="5121"/>
                </a:cubicBezTo>
                <a:cubicBezTo>
                  <a:pt x="10016" y="5121"/>
                  <a:pt x="10008" y="5126"/>
                  <a:pt x="10003" y="5136"/>
                </a:cubicBezTo>
                <a:cubicBezTo>
                  <a:pt x="9839" y="5290"/>
                  <a:pt x="9630" y="5371"/>
                  <a:pt x="9384" y="5371"/>
                </a:cubicBezTo>
                <a:cubicBezTo>
                  <a:pt x="9370" y="5371"/>
                  <a:pt x="9356" y="5371"/>
                  <a:pt x="9342" y="5370"/>
                </a:cubicBezTo>
                <a:cubicBezTo>
                  <a:pt x="7370" y="5319"/>
                  <a:pt x="3344" y="897"/>
                  <a:pt x="2562" y="13"/>
                </a:cubicBezTo>
                <a:cubicBezTo>
                  <a:pt x="2550" y="7"/>
                  <a:pt x="2538" y="1"/>
                  <a:pt x="252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2" name="Google Shape;602;p53"/>
          <p:cNvGrpSpPr/>
          <p:nvPr/>
        </p:nvGrpSpPr>
        <p:grpSpPr>
          <a:xfrm rot="5108814">
            <a:off x="618769" y="4434021"/>
            <a:ext cx="253010" cy="292833"/>
            <a:chOff x="4173447" y="2993498"/>
            <a:chExt cx="253014" cy="292838"/>
          </a:xfrm>
        </p:grpSpPr>
        <p:sp>
          <p:nvSpPr>
            <p:cNvPr id="603" name="Google Shape;603;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6" name="Google Shape;606;p53"/>
          <p:cNvGrpSpPr/>
          <p:nvPr/>
        </p:nvGrpSpPr>
        <p:grpSpPr>
          <a:xfrm rot="4665983">
            <a:off x="3653329" y="4566929"/>
            <a:ext cx="253016" cy="292840"/>
            <a:chOff x="4173447" y="2993498"/>
            <a:chExt cx="253014" cy="292838"/>
          </a:xfrm>
        </p:grpSpPr>
        <p:sp>
          <p:nvSpPr>
            <p:cNvPr id="607" name="Google Shape;607;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8442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80" name="Google Shape;880;p60"/>
          <p:cNvGrpSpPr/>
          <p:nvPr/>
        </p:nvGrpSpPr>
        <p:grpSpPr>
          <a:xfrm>
            <a:off x="-258685" y="498179"/>
            <a:ext cx="4038937" cy="4293384"/>
            <a:chOff x="-258685" y="498179"/>
            <a:chExt cx="4038937" cy="4293384"/>
          </a:xfrm>
        </p:grpSpPr>
        <p:sp>
          <p:nvSpPr>
            <p:cNvPr id="881" name="Google Shape;881;p60"/>
            <p:cNvSpPr/>
            <p:nvPr/>
          </p:nvSpPr>
          <p:spPr>
            <a:xfrm>
              <a:off x="2132097" y="1612169"/>
              <a:ext cx="1178176" cy="806972"/>
            </a:xfrm>
            <a:custGeom>
              <a:avLst/>
              <a:gdLst/>
              <a:ahLst/>
              <a:cxnLst/>
              <a:rect l="l" t="t" r="r" b="b"/>
              <a:pathLst>
                <a:path w="8668" h="5937" extrusionOk="0">
                  <a:moveTo>
                    <a:pt x="4275" y="1"/>
                  </a:moveTo>
                  <a:cubicBezTo>
                    <a:pt x="2191" y="1"/>
                    <a:pt x="401" y="1566"/>
                    <a:pt x="161" y="3687"/>
                  </a:cubicBezTo>
                  <a:cubicBezTo>
                    <a:pt x="0" y="5052"/>
                    <a:pt x="2898" y="5937"/>
                    <a:pt x="5303" y="5937"/>
                  </a:cubicBezTo>
                  <a:cubicBezTo>
                    <a:pt x="6914" y="5937"/>
                    <a:pt x="8304" y="5540"/>
                    <a:pt x="8408" y="4625"/>
                  </a:cubicBezTo>
                  <a:cubicBezTo>
                    <a:pt x="8667" y="2346"/>
                    <a:pt x="7029" y="296"/>
                    <a:pt x="4749" y="27"/>
                  </a:cubicBezTo>
                  <a:cubicBezTo>
                    <a:pt x="4590" y="9"/>
                    <a:pt x="4431" y="1"/>
                    <a:pt x="427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82" name="Google Shape;882;p60"/>
            <p:cNvGrpSpPr/>
            <p:nvPr/>
          </p:nvGrpSpPr>
          <p:grpSpPr>
            <a:xfrm>
              <a:off x="-258685" y="498179"/>
              <a:ext cx="4038937" cy="4293384"/>
              <a:chOff x="3088350" y="972500"/>
              <a:chExt cx="742875" cy="789675"/>
            </a:xfrm>
          </p:grpSpPr>
          <p:sp>
            <p:nvSpPr>
              <p:cNvPr id="883" name="Google Shape;883;p60"/>
              <p:cNvSpPr/>
              <p:nvPr/>
            </p:nvSpPr>
            <p:spPr>
              <a:xfrm>
                <a:off x="3619025" y="1709900"/>
                <a:ext cx="37375" cy="33475"/>
              </a:xfrm>
              <a:custGeom>
                <a:avLst/>
                <a:gdLst/>
                <a:ahLst/>
                <a:cxnLst/>
                <a:rect l="l" t="t" r="r" b="b"/>
                <a:pathLst>
                  <a:path w="1495" h="1339" extrusionOk="0">
                    <a:moveTo>
                      <a:pt x="1150" y="1"/>
                    </a:moveTo>
                    <a:cubicBezTo>
                      <a:pt x="1138" y="1"/>
                      <a:pt x="1125" y="1"/>
                      <a:pt x="1112" y="2"/>
                    </a:cubicBezTo>
                    <a:cubicBezTo>
                      <a:pt x="920" y="12"/>
                      <a:pt x="777" y="166"/>
                      <a:pt x="709" y="328"/>
                    </a:cubicBezTo>
                    <a:cubicBezTo>
                      <a:pt x="643" y="300"/>
                      <a:pt x="575" y="271"/>
                      <a:pt x="499" y="251"/>
                    </a:cubicBezTo>
                    <a:cubicBezTo>
                      <a:pt x="472" y="247"/>
                      <a:pt x="446" y="244"/>
                      <a:pt x="419" y="244"/>
                    </a:cubicBezTo>
                    <a:cubicBezTo>
                      <a:pt x="337" y="244"/>
                      <a:pt x="255" y="266"/>
                      <a:pt x="183" y="309"/>
                    </a:cubicBezTo>
                    <a:cubicBezTo>
                      <a:pt x="96" y="366"/>
                      <a:pt x="39" y="462"/>
                      <a:pt x="20" y="558"/>
                    </a:cubicBezTo>
                    <a:cubicBezTo>
                      <a:pt x="1" y="683"/>
                      <a:pt x="68" y="798"/>
                      <a:pt x="154" y="884"/>
                    </a:cubicBezTo>
                    <a:cubicBezTo>
                      <a:pt x="231" y="970"/>
                      <a:pt x="336" y="1047"/>
                      <a:pt x="441" y="1104"/>
                    </a:cubicBezTo>
                    <a:cubicBezTo>
                      <a:pt x="537" y="1162"/>
                      <a:pt x="633" y="1209"/>
                      <a:pt x="739" y="1248"/>
                    </a:cubicBezTo>
                    <a:cubicBezTo>
                      <a:pt x="796" y="1267"/>
                      <a:pt x="854" y="1286"/>
                      <a:pt x="901" y="1305"/>
                    </a:cubicBezTo>
                    <a:cubicBezTo>
                      <a:pt x="939" y="1315"/>
                      <a:pt x="968" y="1324"/>
                      <a:pt x="997" y="1334"/>
                    </a:cubicBezTo>
                    <a:cubicBezTo>
                      <a:pt x="1005" y="1337"/>
                      <a:pt x="1012" y="1338"/>
                      <a:pt x="1019" y="1338"/>
                    </a:cubicBezTo>
                    <a:cubicBezTo>
                      <a:pt x="1064" y="1338"/>
                      <a:pt x="1095" y="1291"/>
                      <a:pt x="1112" y="1258"/>
                    </a:cubicBezTo>
                    <a:cubicBezTo>
                      <a:pt x="1150" y="1209"/>
                      <a:pt x="1179" y="1152"/>
                      <a:pt x="1208" y="1104"/>
                    </a:cubicBezTo>
                    <a:cubicBezTo>
                      <a:pt x="1275" y="999"/>
                      <a:pt x="1342" y="894"/>
                      <a:pt x="1380" y="788"/>
                    </a:cubicBezTo>
                    <a:cubicBezTo>
                      <a:pt x="1428" y="673"/>
                      <a:pt x="1467" y="558"/>
                      <a:pt x="1476" y="434"/>
                    </a:cubicBezTo>
                    <a:cubicBezTo>
                      <a:pt x="1495" y="309"/>
                      <a:pt x="1486" y="185"/>
                      <a:pt x="1390" y="89"/>
                    </a:cubicBezTo>
                    <a:cubicBezTo>
                      <a:pt x="1331" y="30"/>
                      <a:pt x="1243" y="1"/>
                      <a:pt x="115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60"/>
              <p:cNvSpPr/>
              <p:nvPr/>
            </p:nvSpPr>
            <p:spPr>
              <a:xfrm>
                <a:off x="3618075" y="1708950"/>
                <a:ext cx="39075" cy="35275"/>
              </a:xfrm>
              <a:custGeom>
                <a:avLst/>
                <a:gdLst/>
                <a:ahLst/>
                <a:cxnLst/>
                <a:rect l="l" t="t" r="r" b="b"/>
                <a:pathLst>
                  <a:path w="1563" h="1411" extrusionOk="0">
                    <a:moveTo>
                      <a:pt x="1180" y="68"/>
                    </a:moveTo>
                    <a:cubicBezTo>
                      <a:pt x="1266" y="68"/>
                      <a:pt x="1348" y="104"/>
                      <a:pt x="1399" y="155"/>
                    </a:cubicBezTo>
                    <a:cubicBezTo>
                      <a:pt x="1475" y="223"/>
                      <a:pt x="1505" y="319"/>
                      <a:pt x="1485" y="472"/>
                    </a:cubicBezTo>
                    <a:cubicBezTo>
                      <a:pt x="1475" y="577"/>
                      <a:pt x="1447" y="683"/>
                      <a:pt x="1390" y="807"/>
                    </a:cubicBezTo>
                    <a:cubicBezTo>
                      <a:pt x="1351" y="912"/>
                      <a:pt x="1294" y="1008"/>
                      <a:pt x="1217" y="1123"/>
                    </a:cubicBezTo>
                    <a:lnTo>
                      <a:pt x="1131" y="1276"/>
                    </a:lnTo>
                    <a:cubicBezTo>
                      <a:pt x="1106" y="1318"/>
                      <a:pt x="1081" y="1345"/>
                      <a:pt x="1056" y="1345"/>
                    </a:cubicBezTo>
                    <a:cubicBezTo>
                      <a:pt x="1052" y="1345"/>
                      <a:pt x="1049" y="1344"/>
                      <a:pt x="1045" y="1343"/>
                    </a:cubicBezTo>
                    <a:cubicBezTo>
                      <a:pt x="1026" y="1334"/>
                      <a:pt x="1016" y="1334"/>
                      <a:pt x="997" y="1324"/>
                    </a:cubicBezTo>
                    <a:cubicBezTo>
                      <a:pt x="987" y="1324"/>
                      <a:pt x="968" y="1315"/>
                      <a:pt x="949" y="1305"/>
                    </a:cubicBezTo>
                    <a:cubicBezTo>
                      <a:pt x="911" y="1296"/>
                      <a:pt x="843" y="1276"/>
                      <a:pt x="786" y="1257"/>
                    </a:cubicBezTo>
                    <a:cubicBezTo>
                      <a:pt x="690" y="1219"/>
                      <a:pt x="585" y="1171"/>
                      <a:pt x="489" y="1113"/>
                    </a:cubicBezTo>
                    <a:cubicBezTo>
                      <a:pt x="374" y="1047"/>
                      <a:pt x="288" y="979"/>
                      <a:pt x="211" y="902"/>
                    </a:cubicBezTo>
                    <a:cubicBezTo>
                      <a:pt x="115" y="788"/>
                      <a:pt x="77" y="702"/>
                      <a:pt x="87" y="596"/>
                    </a:cubicBezTo>
                    <a:cubicBezTo>
                      <a:pt x="106" y="510"/>
                      <a:pt x="164" y="433"/>
                      <a:pt x="240" y="376"/>
                    </a:cubicBezTo>
                    <a:cubicBezTo>
                      <a:pt x="307" y="328"/>
                      <a:pt x="383" y="319"/>
                      <a:pt x="451" y="319"/>
                    </a:cubicBezTo>
                    <a:cubicBezTo>
                      <a:pt x="479" y="319"/>
                      <a:pt x="508" y="319"/>
                      <a:pt x="528" y="328"/>
                    </a:cubicBezTo>
                    <a:cubicBezTo>
                      <a:pt x="594" y="338"/>
                      <a:pt x="671" y="366"/>
                      <a:pt x="728" y="395"/>
                    </a:cubicBezTo>
                    <a:cubicBezTo>
                      <a:pt x="738" y="404"/>
                      <a:pt x="747" y="404"/>
                      <a:pt x="757" y="404"/>
                    </a:cubicBezTo>
                    <a:lnTo>
                      <a:pt x="777" y="385"/>
                    </a:lnTo>
                    <a:cubicBezTo>
                      <a:pt x="834" y="242"/>
                      <a:pt x="968" y="79"/>
                      <a:pt x="1150" y="69"/>
                    </a:cubicBezTo>
                    <a:cubicBezTo>
                      <a:pt x="1160" y="68"/>
                      <a:pt x="1170" y="68"/>
                      <a:pt x="1180" y="68"/>
                    </a:cubicBezTo>
                    <a:close/>
                    <a:moveTo>
                      <a:pt x="1181" y="1"/>
                    </a:moveTo>
                    <a:cubicBezTo>
                      <a:pt x="1171" y="1"/>
                      <a:pt x="1160" y="1"/>
                      <a:pt x="1150" y="2"/>
                    </a:cubicBezTo>
                    <a:cubicBezTo>
                      <a:pt x="949" y="21"/>
                      <a:pt x="805" y="174"/>
                      <a:pt x="728" y="328"/>
                    </a:cubicBezTo>
                    <a:cubicBezTo>
                      <a:pt x="671" y="289"/>
                      <a:pt x="604" y="270"/>
                      <a:pt x="537" y="261"/>
                    </a:cubicBezTo>
                    <a:cubicBezTo>
                      <a:pt x="507" y="256"/>
                      <a:pt x="477" y="254"/>
                      <a:pt x="448" y="254"/>
                    </a:cubicBezTo>
                    <a:cubicBezTo>
                      <a:pt x="358" y="254"/>
                      <a:pt x="274" y="277"/>
                      <a:pt x="202" y="328"/>
                    </a:cubicBezTo>
                    <a:cubicBezTo>
                      <a:pt x="106" y="385"/>
                      <a:pt x="39" y="481"/>
                      <a:pt x="29" y="587"/>
                    </a:cubicBezTo>
                    <a:cubicBezTo>
                      <a:pt x="0" y="749"/>
                      <a:pt x="96" y="864"/>
                      <a:pt x="164" y="941"/>
                    </a:cubicBezTo>
                    <a:cubicBezTo>
                      <a:pt x="240" y="1027"/>
                      <a:pt x="336" y="1094"/>
                      <a:pt x="460" y="1171"/>
                    </a:cubicBezTo>
                    <a:cubicBezTo>
                      <a:pt x="556" y="1228"/>
                      <a:pt x="662" y="1276"/>
                      <a:pt x="767" y="1315"/>
                    </a:cubicBezTo>
                    <a:cubicBezTo>
                      <a:pt x="824" y="1343"/>
                      <a:pt x="892" y="1362"/>
                      <a:pt x="930" y="1372"/>
                    </a:cubicBezTo>
                    <a:cubicBezTo>
                      <a:pt x="949" y="1372"/>
                      <a:pt x="958" y="1381"/>
                      <a:pt x="977" y="1391"/>
                    </a:cubicBezTo>
                    <a:cubicBezTo>
                      <a:pt x="987" y="1391"/>
                      <a:pt x="1006" y="1401"/>
                      <a:pt x="1026" y="1401"/>
                    </a:cubicBezTo>
                    <a:cubicBezTo>
                      <a:pt x="1035" y="1411"/>
                      <a:pt x="1045" y="1411"/>
                      <a:pt x="1054" y="1411"/>
                    </a:cubicBezTo>
                    <a:cubicBezTo>
                      <a:pt x="1121" y="1411"/>
                      <a:pt x="1160" y="1343"/>
                      <a:pt x="1179" y="1315"/>
                    </a:cubicBezTo>
                    <a:lnTo>
                      <a:pt x="1275" y="1161"/>
                    </a:lnTo>
                    <a:cubicBezTo>
                      <a:pt x="1341" y="1056"/>
                      <a:pt x="1409" y="951"/>
                      <a:pt x="1456" y="836"/>
                    </a:cubicBezTo>
                    <a:cubicBezTo>
                      <a:pt x="1505" y="702"/>
                      <a:pt x="1543" y="587"/>
                      <a:pt x="1552" y="481"/>
                    </a:cubicBezTo>
                    <a:cubicBezTo>
                      <a:pt x="1562" y="366"/>
                      <a:pt x="1562" y="213"/>
                      <a:pt x="1447" y="108"/>
                    </a:cubicBezTo>
                    <a:cubicBezTo>
                      <a:pt x="1378" y="39"/>
                      <a:pt x="1278" y="1"/>
                      <a:pt x="118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60"/>
              <p:cNvSpPr/>
              <p:nvPr/>
            </p:nvSpPr>
            <p:spPr>
              <a:xfrm>
                <a:off x="3646575" y="1713075"/>
                <a:ext cx="7200" cy="14025"/>
              </a:xfrm>
              <a:custGeom>
                <a:avLst/>
                <a:gdLst/>
                <a:ahLst/>
                <a:cxnLst/>
                <a:rect l="l" t="t" r="r" b="b"/>
                <a:pathLst>
                  <a:path w="288" h="561" extrusionOk="0">
                    <a:moveTo>
                      <a:pt x="94" y="0"/>
                    </a:moveTo>
                    <a:cubicBezTo>
                      <a:pt x="58" y="0"/>
                      <a:pt x="28" y="22"/>
                      <a:pt x="20" y="58"/>
                    </a:cubicBezTo>
                    <a:cubicBezTo>
                      <a:pt x="1" y="115"/>
                      <a:pt x="86" y="173"/>
                      <a:pt x="116" y="288"/>
                    </a:cubicBezTo>
                    <a:cubicBezTo>
                      <a:pt x="135" y="335"/>
                      <a:pt x="135" y="393"/>
                      <a:pt x="135" y="498"/>
                    </a:cubicBezTo>
                    <a:cubicBezTo>
                      <a:pt x="129" y="538"/>
                      <a:pt x="147" y="561"/>
                      <a:pt x="168" y="561"/>
                    </a:cubicBezTo>
                    <a:cubicBezTo>
                      <a:pt x="183" y="561"/>
                      <a:pt x="200" y="550"/>
                      <a:pt x="211" y="527"/>
                    </a:cubicBezTo>
                    <a:cubicBezTo>
                      <a:pt x="250" y="441"/>
                      <a:pt x="288" y="307"/>
                      <a:pt x="250" y="173"/>
                    </a:cubicBezTo>
                    <a:cubicBezTo>
                      <a:pt x="216" y="48"/>
                      <a:pt x="148" y="0"/>
                      <a:pt x="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60"/>
              <p:cNvSpPr/>
              <p:nvPr/>
            </p:nvSpPr>
            <p:spPr>
              <a:xfrm>
                <a:off x="3646325" y="1729550"/>
                <a:ext cx="3325" cy="2775"/>
              </a:xfrm>
              <a:custGeom>
                <a:avLst/>
                <a:gdLst/>
                <a:ahLst/>
                <a:cxnLst/>
                <a:rect l="l" t="t" r="r" b="b"/>
                <a:pathLst>
                  <a:path w="133" h="111" extrusionOk="0">
                    <a:moveTo>
                      <a:pt x="82" y="0"/>
                    </a:moveTo>
                    <a:cubicBezTo>
                      <a:pt x="74" y="0"/>
                      <a:pt x="66" y="4"/>
                      <a:pt x="58" y="12"/>
                    </a:cubicBezTo>
                    <a:cubicBezTo>
                      <a:pt x="58" y="12"/>
                      <a:pt x="1" y="50"/>
                      <a:pt x="39" y="88"/>
                    </a:cubicBezTo>
                    <a:cubicBezTo>
                      <a:pt x="52" y="105"/>
                      <a:pt x="66" y="111"/>
                      <a:pt x="79" y="111"/>
                    </a:cubicBezTo>
                    <a:cubicBezTo>
                      <a:pt x="105" y="111"/>
                      <a:pt x="126" y="88"/>
                      <a:pt x="126" y="69"/>
                    </a:cubicBezTo>
                    <a:cubicBezTo>
                      <a:pt x="133" y="46"/>
                      <a:pt x="111" y="0"/>
                      <a:pt x="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60"/>
              <p:cNvSpPr/>
              <p:nvPr/>
            </p:nvSpPr>
            <p:spPr>
              <a:xfrm>
                <a:off x="3234900" y="1736525"/>
                <a:ext cx="29025" cy="24725"/>
              </a:xfrm>
              <a:custGeom>
                <a:avLst/>
                <a:gdLst/>
                <a:ahLst/>
                <a:cxnLst/>
                <a:rect l="l" t="t" r="r" b="b"/>
                <a:pathLst>
                  <a:path w="1161" h="989" extrusionOk="0">
                    <a:moveTo>
                      <a:pt x="881" y="0"/>
                    </a:moveTo>
                    <a:cubicBezTo>
                      <a:pt x="737" y="0"/>
                      <a:pt x="621" y="102"/>
                      <a:pt x="566" y="212"/>
                    </a:cubicBezTo>
                    <a:cubicBezTo>
                      <a:pt x="518" y="173"/>
                      <a:pt x="470" y="144"/>
                      <a:pt x="413" y="135"/>
                    </a:cubicBezTo>
                    <a:cubicBezTo>
                      <a:pt x="377" y="122"/>
                      <a:pt x="339" y="114"/>
                      <a:pt x="301" y="114"/>
                    </a:cubicBezTo>
                    <a:cubicBezTo>
                      <a:pt x="258" y="114"/>
                      <a:pt x="214" y="124"/>
                      <a:pt x="173" y="144"/>
                    </a:cubicBezTo>
                    <a:cubicBezTo>
                      <a:pt x="106" y="183"/>
                      <a:pt x="49" y="240"/>
                      <a:pt x="30" y="308"/>
                    </a:cubicBezTo>
                    <a:cubicBezTo>
                      <a:pt x="1" y="403"/>
                      <a:pt x="39" y="489"/>
                      <a:pt x="97" y="566"/>
                    </a:cubicBezTo>
                    <a:cubicBezTo>
                      <a:pt x="154" y="642"/>
                      <a:pt x="221" y="700"/>
                      <a:pt x="288" y="757"/>
                    </a:cubicBezTo>
                    <a:cubicBezTo>
                      <a:pt x="356" y="815"/>
                      <a:pt x="422" y="853"/>
                      <a:pt x="499" y="891"/>
                    </a:cubicBezTo>
                    <a:cubicBezTo>
                      <a:pt x="537" y="921"/>
                      <a:pt x="575" y="930"/>
                      <a:pt x="624" y="949"/>
                    </a:cubicBezTo>
                    <a:cubicBezTo>
                      <a:pt x="643" y="959"/>
                      <a:pt x="662" y="978"/>
                      <a:pt x="681" y="987"/>
                    </a:cubicBezTo>
                    <a:cubicBezTo>
                      <a:pt x="687" y="988"/>
                      <a:pt x="692" y="989"/>
                      <a:pt x="697" y="989"/>
                    </a:cubicBezTo>
                    <a:cubicBezTo>
                      <a:pt x="735" y="989"/>
                      <a:pt x="760" y="957"/>
                      <a:pt x="777" y="940"/>
                    </a:cubicBezTo>
                    <a:cubicBezTo>
                      <a:pt x="805" y="901"/>
                      <a:pt x="834" y="872"/>
                      <a:pt x="863" y="834"/>
                    </a:cubicBezTo>
                    <a:cubicBezTo>
                      <a:pt x="920" y="767"/>
                      <a:pt x="978" y="691"/>
                      <a:pt x="1026" y="614"/>
                    </a:cubicBezTo>
                    <a:cubicBezTo>
                      <a:pt x="1074" y="527"/>
                      <a:pt x="1112" y="451"/>
                      <a:pt x="1131" y="355"/>
                    </a:cubicBezTo>
                    <a:cubicBezTo>
                      <a:pt x="1150" y="269"/>
                      <a:pt x="1160" y="173"/>
                      <a:pt x="1093" y="97"/>
                    </a:cubicBezTo>
                    <a:cubicBezTo>
                      <a:pt x="1045" y="39"/>
                      <a:pt x="978" y="1"/>
                      <a:pt x="901" y="1"/>
                    </a:cubicBezTo>
                    <a:cubicBezTo>
                      <a:pt x="894" y="1"/>
                      <a:pt x="888" y="0"/>
                      <a:pt x="881"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60"/>
              <p:cNvSpPr/>
              <p:nvPr/>
            </p:nvSpPr>
            <p:spPr>
              <a:xfrm>
                <a:off x="3233950" y="1735575"/>
                <a:ext cx="30925" cy="26600"/>
              </a:xfrm>
              <a:custGeom>
                <a:avLst/>
                <a:gdLst/>
                <a:ahLst/>
                <a:cxnLst/>
                <a:rect l="l" t="t" r="r" b="b"/>
                <a:pathLst>
                  <a:path w="1237" h="1064" extrusionOk="0">
                    <a:moveTo>
                      <a:pt x="930" y="67"/>
                    </a:moveTo>
                    <a:cubicBezTo>
                      <a:pt x="1007" y="77"/>
                      <a:pt x="1064" y="106"/>
                      <a:pt x="1102" y="154"/>
                    </a:cubicBezTo>
                    <a:cubicBezTo>
                      <a:pt x="1150" y="211"/>
                      <a:pt x="1160" y="288"/>
                      <a:pt x="1131" y="393"/>
                    </a:cubicBezTo>
                    <a:cubicBezTo>
                      <a:pt x="1122" y="460"/>
                      <a:pt x="1083" y="546"/>
                      <a:pt x="1035" y="633"/>
                    </a:cubicBezTo>
                    <a:cubicBezTo>
                      <a:pt x="997" y="710"/>
                      <a:pt x="939" y="776"/>
                      <a:pt x="872" y="853"/>
                    </a:cubicBezTo>
                    <a:lnTo>
                      <a:pt x="796" y="949"/>
                    </a:lnTo>
                    <a:cubicBezTo>
                      <a:pt x="767" y="987"/>
                      <a:pt x="748" y="997"/>
                      <a:pt x="738" y="997"/>
                    </a:cubicBezTo>
                    <a:cubicBezTo>
                      <a:pt x="728" y="987"/>
                      <a:pt x="709" y="978"/>
                      <a:pt x="700" y="978"/>
                    </a:cubicBezTo>
                    <a:cubicBezTo>
                      <a:pt x="690" y="968"/>
                      <a:pt x="681" y="968"/>
                      <a:pt x="671" y="959"/>
                    </a:cubicBezTo>
                    <a:lnTo>
                      <a:pt x="556" y="901"/>
                    </a:lnTo>
                    <a:cubicBezTo>
                      <a:pt x="479" y="863"/>
                      <a:pt x="413" y="824"/>
                      <a:pt x="345" y="776"/>
                    </a:cubicBezTo>
                    <a:cubicBezTo>
                      <a:pt x="269" y="710"/>
                      <a:pt x="211" y="652"/>
                      <a:pt x="164" y="585"/>
                    </a:cubicBezTo>
                    <a:cubicBezTo>
                      <a:pt x="96" y="499"/>
                      <a:pt x="77" y="431"/>
                      <a:pt x="96" y="355"/>
                    </a:cubicBezTo>
                    <a:cubicBezTo>
                      <a:pt x="115" y="297"/>
                      <a:pt x="164" y="240"/>
                      <a:pt x="230" y="211"/>
                    </a:cubicBezTo>
                    <a:cubicBezTo>
                      <a:pt x="269" y="192"/>
                      <a:pt x="307" y="182"/>
                      <a:pt x="345" y="182"/>
                    </a:cubicBezTo>
                    <a:cubicBezTo>
                      <a:pt x="384" y="182"/>
                      <a:pt x="413" y="192"/>
                      <a:pt x="441" y="201"/>
                    </a:cubicBezTo>
                    <a:cubicBezTo>
                      <a:pt x="489" y="221"/>
                      <a:pt x="537" y="240"/>
                      <a:pt x="585" y="269"/>
                    </a:cubicBezTo>
                    <a:cubicBezTo>
                      <a:pt x="585" y="278"/>
                      <a:pt x="594" y="278"/>
                      <a:pt x="604" y="278"/>
                    </a:cubicBezTo>
                    <a:cubicBezTo>
                      <a:pt x="613" y="278"/>
                      <a:pt x="623" y="269"/>
                      <a:pt x="633" y="259"/>
                    </a:cubicBezTo>
                    <a:cubicBezTo>
                      <a:pt x="690" y="163"/>
                      <a:pt x="796" y="67"/>
                      <a:pt x="930" y="67"/>
                    </a:cubicBezTo>
                    <a:close/>
                    <a:moveTo>
                      <a:pt x="919" y="0"/>
                    </a:moveTo>
                    <a:cubicBezTo>
                      <a:pt x="775" y="0"/>
                      <a:pt x="659" y="101"/>
                      <a:pt x="594" y="201"/>
                    </a:cubicBezTo>
                    <a:cubicBezTo>
                      <a:pt x="547" y="173"/>
                      <a:pt x="508" y="154"/>
                      <a:pt x="460" y="135"/>
                    </a:cubicBezTo>
                    <a:cubicBezTo>
                      <a:pt x="422" y="123"/>
                      <a:pt x="386" y="118"/>
                      <a:pt x="351" y="118"/>
                    </a:cubicBezTo>
                    <a:cubicBezTo>
                      <a:pt x="297" y="118"/>
                      <a:pt x="244" y="131"/>
                      <a:pt x="192" y="154"/>
                    </a:cubicBezTo>
                    <a:cubicBezTo>
                      <a:pt x="115" y="192"/>
                      <a:pt x="58" y="259"/>
                      <a:pt x="39" y="336"/>
                    </a:cubicBezTo>
                    <a:cubicBezTo>
                      <a:pt x="0" y="460"/>
                      <a:pt x="58" y="556"/>
                      <a:pt x="106" y="623"/>
                    </a:cubicBezTo>
                    <a:cubicBezTo>
                      <a:pt x="154" y="690"/>
                      <a:pt x="221" y="757"/>
                      <a:pt x="307" y="824"/>
                    </a:cubicBezTo>
                    <a:cubicBezTo>
                      <a:pt x="374" y="872"/>
                      <a:pt x="451" y="920"/>
                      <a:pt x="528" y="959"/>
                    </a:cubicBezTo>
                    <a:cubicBezTo>
                      <a:pt x="566" y="987"/>
                      <a:pt x="604" y="1006"/>
                      <a:pt x="643" y="1016"/>
                    </a:cubicBezTo>
                    <a:cubicBezTo>
                      <a:pt x="652" y="1025"/>
                      <a:pt x="662" y="1025"/>
                      <a:pt x="671" y="1035"/>
                    </a:cubicBezTo>
                    <a:cubicBezTo>
                      <a:pt x="681" y="1044"/>
                      <a:pt x="700" y="1044"/>
                      <a:pt x="709" y="1054"/>
                    </a:cubicBezTo>
                    <a:cubicBezTo>
                      <a:pt x="719" y="1054"/>
                      <a:pt x="728" y="1064"/>
                      <a:pt x="748" y="1064"/>
                    </a:cubicBezTo>
                    <a:cubicBezTo>
                      <a:pt x="796" y="1064"/>
                      <a:pt x="824" y="1016"/>
                      <a:pt x="843" y="997"/>
                    </a:cubicBezTo>
                    <a:lnTo>
                      <a:pt x="930" y="891"/>
                    </a:lnTo>
                    <a:cubicBezTo>
                      <a:pt x="997" y="815"/>
                      <a:pt x="1045" y="738"/>
                      <a:pt x="1092" y="661"/>
                    </a:cubicBezTo>
                    <a:cubicBezTo>
                      <a:pt x="1150" y="575"/>
                      <a:pt x="1179" y="489"/>
                      <a:pt x="1198" y="403"/>
                    </a:cubicBezTo>
                    <a:cubicBezTo>
                      <a:pt x="1217" y="326"/>
                      <a:pt x="1236" y="211"/>
                      <a:pt x="1160" y="116"/>
                    </a:cubicBezTo>
                    <a:cubicBezTo>
                      <a:pt x="1102" y="48"/>
                      <a:pt x="1026" y="10"/>
                      <a:pt x="939" y="1"/>
                    </a:cubicBezTo>
                    <a:cubicBezTo>
                      <a:pt x="932" y="0"/>
                      <a:pt x="926" y="0"/>
                      <a:pt x="91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60"/>
              <p:cNvSpPr/>
              <p:nvPr/>
            </p:nvSpPr>
            <p:spPr>
              <a:xfrm>
                <a:off x="3256450" y="1739100"/>
                <a:ext cx="5075" cy="10650"/>
              </a:xfrm>
              <a:custGeom>
                <a:avLst/>
                <a:gdLst/>
                <a:ahLst/>
                <a:cxnLst/>
                <a:rect l="l" t="t" r="r" b="b"/>
                <a:pathLst>
                  <a:path w="203" h="426" extrusionOk="0">
                    <a:moveTo>
                      <a:pt x="74" y="0"/>
                    </a:moveTo>
                    <a:cubicBezTo>
                      <a:pt x="51" y="0"/>
                      <a:pt x="30" y="12"/>
                      <a:pt x="20" y="32"/>
                    </a:cubicBezTo>
                    <a:cubicBezTo>
                      <a:pt x="1" y="70"/>
                      <a:pt x="68" y="128"/>
                      <a:pt x="77" y="214"/>
                    </a:cubicBezTo>
                    <a:cubicBezTo>
                      <a:pt x="77" y="252"/>
                      <a:pt x="77" y="300"/>
                      <a:pt x="68" y="377"/>
                    </a:cubicBezTo>
                    <a:cubicBezTo>
                      <a:pt x="62" y="407"/>
                      <a:pt x="75" y="426"/>
                      <a:pt x="93" y="426"/>
                    </a:cubicBezTo>
                    <a:cubicBezTo>
                      <a:pt x="103" y="426"/>
                      <a:pt x="115" y="419"/>
                      <a:pt x="126" y="405"/>
                    </a:cubicBezTo>
                    <a:cubicBezTo>
                      <a:pt x="164" y="339"/>
                      <a:pt x="202" y="243"/>
                      <a:pt x="183" y="147"/>
                    </a:cubicBezTo>
                    <a:cubicBezTo>
                      <a:pt x="171" y="41"/>
                      <a:pt x="118" y="0"/>
                      <a:pt x="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60"/>
              <p:cNvSpPr/>
              <p:nvPr/>
            </p:nvSpPr>
            <p:spPr>
              <a:xfrm>
                <a:off x="3255025" y="1751275"/>
                <a:ext cx="2425" cy="2125"/>
              </a:xfrm>
              <a:custGeom>
                <a:avLst/>
                <a:gdLst/>
                <a:ahLst/>
                <a:cxnLst/>
                <a:rect l="l" t="t" r="r" b="b"/>
                <a:pathLst>
                  <a:path w="97" h="85" extrusionOk="0">
                    <a:moveTo>
                      <a:pt x="62" y="0"/>
                    </a:moveTo>
                    <a:cubicBezTo>
                      <a:pt x="57" y="0"/>
                      <a:pt x="53" y="2"/>
                      <a:pt x="49" y="5"/>
                    </a:cubicBezTo>
                    <a:cubicBezTo>
                      <a:pt x="49" y="5"/>
                      <a:pt x="0" y="33"/>
                      <a:pt x="20" y="62"/>
                    </a:cubicBezTo>
                    <a:cubicBezTo>
                      <a:pt x="32" y="79"/>
                      <a:pt x="46" y="85"/>
                      <a:pt x="58" y="85"/>
                    </a:cubicBezTo>
                    <a:cubicBezTo>
                      <a:pt x="76" y="85"/>
                      <a:pt x="91" y="73"/>
                      <a:pt x="96" y="62"/>
                    </a:cubicBezTo>
                    <a:cubicBezTo>
                      <a:pt x="96" y="38"/>
                      <a:pt x="83" y="0"/>
                      <a:pt x="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60"/>
              <p:cNvSpPr/>
              <p:nvPr/>
            </p:nvSpPr>
            <p:spPr>
              <a:xfrm>
                <a:off x="3572100" y="1086825"/>
                <a:ext cx="119525" cy="119525"/>
              </a:xfrm>
              <a:custGeom>
                <a:avLst/>
                <a:gdLst/>
                <a:ahLst/>
                <a:cxnLst/>
                <a:rect l="l" t="t" r="r" b="b"/>
                <a:pathLst>
                  <a:path w="4781" h="4781" extrusionOk="0">
                    <a:moveTo>
                      <a:pt x="2395" y="0"/>
                    </a:moveTo>
                    <a:cubicBezTo>
                      <a:pt x="1073" y="0"/>
                      <a:pt x="0" y="1073"/>
                      <a:pt x="0" y="2395"/>
                    </a:cubicBezTo>
                    <a:cubicBezTo>
                      <a:pt x="0" y="3708"/>
                      <a:pt x="1073" y="4781"/>
                      <a:pt x="2395" y="4781"/>
                    </a:cubicBezTo>
                    <a:cubicBezTo>
                      <a:pt x="3708" y="4781"/>
                      <a:pt x="4780" y="3708"/>
                      <a:pt x="4780" y="2395"/>
                    </a:cubicBezTo>
                    <a:cubicBezTo>
                      <a:pt x="4780" y="1073"/>
                      <a:pt x="3708" y="0"/>
                      <a:pt x="2395"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60"/>
              <p:cNvSpPr/>
              <p:nvPr/>
            </p:nvSpPr>
            <p:spPr>
              <a:xfrm>
                <a:off x="3571375" y="1086125"/>
                <a:ext cx="120950" cy="120950"/>
              </a:xfrm>
              <a:custGeom>
                <a:avLst/>
                <a:gdLst/>
                <a:ahLst/>
                <a:cxnLst/>
                <a:rect l="l" t="t" r="r" b="b"/>
                <a:pathLst>
                  <a:path w="4838" h="4838" extrusionOk="0">
                    <a:moveTo>
                      <a:pt x="2424" y="67"/>
                    </a:moveTo>
                    <a:cubicBezTo>
                      <a:pt x="3717" y="67"/>
                      <a:pt x="4780" y="1120"/>
                      <a:pt x="4780" y="2423"/>
                    </a:cubicBezTo>
                    <a:cubicBezTo>
                      <a:pt x="4780" y="3717"/>
                      <a:pt x="3717" y="4770"/>
                      <a:pt x="2424" y="4770"/>
                    </a:cubicBezTo>
                    <a:cubicBezTo>
                      <a:pt x="1121" y="4770"/>
                      <a:pt x="67" y="3717"/>
                      <a:pt x="67" y="2423"/>
                    </a:cubicBezTo>
                    <a:cubicBezTo>
                      <a:pt x="67" y="1120"/>
                      <a:pt x="1121" y="67"/>
                      <a:pt x="2424" y="67"/>
                    </a:cubicBezTo>
                    <a:close/>
                    <a:moveTo>
                      <a:pt x="2424" y="0"/>
                    </a:moveTo>
                    <a:cubicBezTo>
                      <a:pt x="1083" y="0"/>
                      <a:pt x="1" y="1082"/>
                      <a:pt x="1" y="2423"/>
                    </a:cubicBezTo>
                    <a:cubicBezTo>
                      <a:pt x="1" y="3755"/>
                      <a:pt x="1083" y="4837"/>
                      <a:pt x="2424" y="4837"/>
                    </a:cubicBezTo>
                    <a:cubicBezTo>
                      <a:pt x="3756" y="4837"/>
                      <a:pt x="4838" y="3755"/>
                      <a:pt x="4838" y="2423"/>
                    </a:cubicBezTo>
                    <a:cubicBezTo>
                      <a:pt x="4838" y="1082"/>
                      <a:pt x="3756" y="0"/>
                      <a:pt x="242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60"/>
              <p:cNvSpPr/>
              <p:nvPr/>
            </p:nvSpPr>
            <p:spPr>
              <a:xfrm>
                <a:off x="3604175" y="1125150"/>
                <a:ext cx="12950" cy="9375"/>
              </a:xfrm>
              <a:custGeom>
                <a:avLst/>
                <a:gdLst/>
                <a:ahLst/>
                <a:cxnLst/>
                <a:rect l="l" t="t" r="r" b="b"/>
                <a:pathLst>
                  <a:path w="518" h="375" extrusionOk="0">
                    <a:moveTo>
                      <a:pt x="260" y="0"/>
                    </a:moveTo>
                    <a:cubicBezTo>
                      <a:pt x="116" y="0"/>
                      <a:pt x="1" y="87"/>
                      <a:pt x="1" y="192"/>
                    </a:cubicBezTo>
                    <a:cubicBezTo>
                      <a:pt x="1" y="287"/>
                      <a:pt x="116" y="374"/>
                      <a:pt x="260" y="374"/>
                    </a:cubicBezTo>
                    <a:cubicBezTo>
                      <a:pt x="403" y="374"/>
                      <a:pt x="518" y="287"/>
                      <a:pt x="518" y="192"/>
                    </a:cubicBezTo>
                    <a:cubicBezTo>
                      <a:pt x="518" y="87"/>
                      <a:pt x="403" y="0"/>
                      <a:pt x="260"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60"/>
              <p:cNvSpPr/>
              <p:nvPr/>
            </p:nvSpPr>
            <p:spPr>
              <a:xfrm>
                <a:off x="3647275" y="1125150"/>
                <a:ext cx="12750" cy="9375"/>
              </a:xfrm>
              <a:custGeom>
                <a:avLst/>
                <a:gdLst/>
                <a:ahLst/>
                <a:cxnLst/>
                <a:rect l="l" t="t" r="r" b="b"/>
                <a:pathLst>
                  <a:path w="510" h="375" extrusionOk="0">
                    <a:moveTo>
                      <a:pt x="260" y="0"/>
                    </a:moveTo>
                    <a:cubicBezTo>
                      <a:pt x="116" y="0"/>
                      <a:pt x="1" y="87"/>
                      <a:pt x="1" y="192"/>
                    </a:cubicBezTo>
                    <a:cubicBezTo>
                      <a:pt x="1" y="287"/>
                      <a:pt x="116" y="374"/>
                      <a:pt x="260" y="374"/>
                    </a:cubicBezTo>
                    <a:cubicBezTo>
                      <a:pt x="394" y="374"/>
                      <a:pt x="509" y="287"/>
                      <a:pt x="509" y="192"/>
                    </a:cubicBezTo>
                    <a:cubicBezTo>
                      <a:pt x="509" y="87"/>
                      <a:pt x="394" y="0"/>
                      <a:pt x="260"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60"/>
              <p:cNvSpPr/>
              <p:nvPr/>
            </p:nvSpPr>
            <p:spPr>
              <a:xfrm>
                <a:off x="3609700" y="1113000"/>
                <a:ext cx="13675" cy="6675"/>
              </a:xfrm>
              <a:custGeom>
                <a:avLst/>
                <a:gdLst/>
                <a:ahLst/>
                <a:cxnLst/>
                <a:rect l="l" t="t" r="r" b="b"/>
                <a:pathLst>
                  <a:path w="547" h="267" extrusionOk="0">
                    <a:moveTo>
                      <a:pt x="260" y="0"/>
                    </a:moveTo>
                    <a:cubicBezTo>
                      <a:pt x="240" y="0"/>
                      <a:pt x="220" y="3"/>
                      <a:pt x="201" y="7"/>
                    </a:cubicBezTo>
                    <a:cubicBezTo>
                      <a:pt x="86" y="26"/>
                      <a:pt x="0" y="132"/>
                      <a:pt x="0" y="266"/>
                    </a:cubicBezTo>
                    <a:lnTo>
                      <a:pt x="67" y="266"/>
                    </a:lnTo>
                    <a:cubicBezTo>
                      <a:pt x="67" y="141"/>
                      <a:pt x="144" y="84"/>
                      <a:pt x="220" y="65"/>
                    </a:cubicBezTo>
                    <a:cubicBezTo>
                      <a:pt x="228" y="64"/>
                      <a:pt x="237" y="63"/>
                      <a:pt x="245" y="63"/>
                    </a:cubicBezTo>
                    <a:cubicBezTo>
                      <a:pt x="328" y="63"/>
                      <a:pt x="428" y="106"/>
                      <a:pt x="489" y="228"/>
                    </a:cubicBezTo>
                    <a:lnTo>
                      <a:pt x="546" y="199"/>
                    </a:lnTo>
                    <a:cubicBezTo>
                      <a:pt x="482" y="63"/>
                      <a:pt x="364" y="0"/>
                      <a:pt x="26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60"/>
              <p:cNvSpPr/>
              <p:nvPr/>
            </p:nvSpPr>
            <p:spPr>
              <a:xfrm>
                <a:off x="3641050" y="1113000"/>
                <a:ext cx="13700" cy="6675"/>
              </a:xfrm>
              <a:custGeom>
                <a:avLst/>
                <a:gdLst/>
                <a:ahLst/>
                <a:cxnLst/>
                <a:rect l="l" t="t" r="r" b="b"/>
                <a:pathLst>
                  <a:path w="548" h="267" extrusionOk="0">
                    <a:moveTo>
                      <a:pt x="279" y="0"/>
                    </a:moveTo>
                    <a:cubicBezTo>
                      <a:pt x="177" y="0"/>
                      <a:pt x="65" y="63"/>
                      <a:pt x="1" y="199"/>
                    </a:cubicBezTo>
                    <a:lnTo>
                      <a:pt x="58" y="228"/>
                    </a:lnTo>
                    <a:cubicBezTo>
                      <a:pt x="111" y="106"/>
                      <a:pt x="218" y="63"/>
                      <a:pt x="302" y="63"/>
                    </a:cubicBezTo>
                    <a:cubicBezTo>
                      <a:pt x="310" y="63"/>
                      <a:pt x="319" y="64"/>
                      <a:pt x="327" y="65"/>
                    </a:cubicBezTo>
                    <a:cubicBezTo>
                      <a:pt x="403" y="84"/>
                      <a:pt x="480" y="141"/>
                      <a:pt x="480" y="266"/>
                    </a:cubicBezTo>
                    <a:lnTo>
                      <a:pt x="547" y="266"/>
                    </a:lnTo>
                    <a:cubicBezTo>
                      <a:pt x="537" y="132"/>
                      <a:pt x="461" y="26"/>
                      <a:pt x="337" y="7"/>
                    </a:cubicBezTo>
                    <a:cubicBezTo>
                      <a:pt x="318" y="3"/>
                      <a:pt x="298" y="0"/>
                      <a:pt x="27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60"/>
              <p:cNvSpPr/>
              <p:nvPr/>
            </p:nvSpPr>
            <p:spPr>
              <a:xfrm>
                <a:off x="3627175" y="1136400"/>
                <a:ext cx="9850" cy="3850"/>
              </a:xfrm>
              <a:custGeom>
                <a:avLst/>
                <a:gdLst/>
                <a:ahLst/>
                <a:cxnLst/>
                <a:rect l="l" t="t" r="r" b="b"/>
                <a:pathLst>
                  <a:path w="394" h="154" extrusionOk="0">
                    <a:moveTo>
                      <a:pt x="68" y="1"/>
                    </a:moveTo>
                    <a:lnTo>
                      <a:pt x="0" y="20"/>
                    </a:lnTo>
                    <a:cubicBezTo>
                      <a:pt x="19" y="67"/>
                      <a:pt x="77" y="154"/>
                      <a:pt x="202" y="154"/>
                    </a:cubicBezTo>
                    <a:cubicBezTo>
                      <a:pt x="326" y="154"/>
                      <a:pt x="383" y="67"/>
                      <a:pt x="393" y="20"/>
                    </a:cubicBezTo>
                    <a:lnTo>
                      <a:pt x="336" y="1"/>
                    </a:lnTo>
                    <a:cubicBezTo>
                      <a:pt x="336" y="1"/>
                      <a:pt x="307" y="96"/>
                      <a:pt x="202" y="96"/>
                    </a:cubicBezTo>
                    <a:cubicBezTo>
                      <a:pt x="96" y="96"/>
                      <a:pt x="68" y="1"/>
                      <a:pt x="68"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60"/>
              <p:cNvSpPr/>
              <p:nvPr/>
            </p:nvSpPr>
            <p:spPr>
              <a:xfrm>
                <a:off x="3345800" y="1135275"/>
                <a:ext cx="484725" cy="270975"/>
              </a:xfrm>
              <a:custGeom>
                <a:avLst/>
                <a:gdLst/>
                <a:ahLst/>
                <a:cxnLst/>
                <a:rect l="l" t="t" r="r" b="b"/>
                <a:pathLst>
                  <a:path w="19389" h="10839" extrusionOk="0">
                    <a:moveTo>
                      <a:pt x="7395" y="1"/>
                    </a:moveTo>
                    <a:cubicBezTo>
                      <a:pt x="7319" y="1"/>
                      <a:pt x="7242" y="3"/>
                      <a:pt x="7165" y="7"/>
                    </a:cubicBezTo>
                    <a:cubicBezTo>
                      <a:pt x="5335" y="103"/>
                      <a:pt x="3879" y="1463"/>
                      <a:pt x="3583" y="3188"/>
                    </a:cubicBezTo>
                    <a:cubicBezTo>
                      <a:pt x="3554" y="3188"/>
                      <a:pt x="3515" y="3188"/>
                      <a:pt x="3487" y="3197"/>
                    </a:cubicBezTo>
                    <a:cubicBezTo>
                      <a:pt x="1514" y="3303"/>
                      <a:pt x="0" y="4989"/>
                      <a:pt x="115" y="6962"/>
                    </a:cubicBezTo>
                    <a:cubicBezTo>
                      <a:pt x="134" y="7364"/>
                      <a:pt x="220" y="7747"/>
                      <a:pt x="364" y="8092"/>
                    </a:cubicBezTo>
                    <a:cubicBezTo>
                      <a:pt x="896" y="9422"/>
                      <a:pt x="2192" y="10339"/>
                      <a:pt x="3681" y="10339"/>
                    </a:cubicBezTo>
                    <a:cubicBezTo>
                      <a:pt x="3747" y="10339"/>
                      <a:pt x="3813" y="10337"/>
                      <a:pt x="3879" y="10334"/>
                    </a:cubicBezTo>
                    <a:cubicBezTo>
                      <a:pt x="4339" y="10305"/>
                      <a:pt x="4780" y="10200"/>
                      <a:pt x="5173" y="10017"/>
                    </a:cubicBezTo>
                    <a:cubicBezTo>
                      <a:pt x="5827" y="10529"/>
                      <a:pt x="6651" y="10838"/>
                      <a:pt x="7541" y="10838"/>
                    </a:cubicBezTo>
                    <a:cubicBezTo>
                      <a:pt x="7617" y="10838"/>
                      <a:pt x="7692" y="10836"/>
                      <a:pt x="7769" y="10832"/>
                    </a:cubicBezTo>
                    <a:cubicBezTo>
                      <a:pt x="8746" y="10784"/>
                      <a:pt x="9618" y="10362"/>
                      <a:pt x="10269" y="9730"/>
                    </a:cubicBezTo>
                    <a:cubicBezTo>
                      <a:pt x="10885" y="10038"/>
                      <a:pt x="11586" y="10216"/>
                      <a:pt x="12323" y="10216"/>
                    </a:cubicBezTo>
                    <a:cubicBezTo>
                      <a:pt x="12410" y="10216"/>
                      <a:pt x="12499" y="10214"/>
                      <a:pt x="12587" y="10209"/>
                    </a:cubicBezTo>
                    <a:cubicBezTo>
                      <a:pt x="13718" y="10142"/>
                      <a:pt x="14733" y="9672"/>
                      <a:pt x="15499" y="8944"/>
                    </a:cubicBezTo>
                    <a:cubicBezTo>
                      <a:pt x="15846" y="9114"/>
                      <a:pt x="16239" y="9208"/>
                      <a:pt x="16649" y="9208"/>
                    </a:cubicBezTo>
                    <a:cubicBezTo>
                      <a:pt x="16703" y="9208"/>
                      <a:pt x="16757" y="9207"/>
                      <a:pt x="16811" y="9203"/>
                    </a:cubicBezTo>
                    <a:cubicBezTo>
                      <a:pt x="17558" y="9165"/>
                      <a:pt x="18220" y="8820"/>
                      <a:pt x="18680" y="8303"/>
                    </a:cubicBezTo>
                    <a:cubicBezTo>
                      <a:pt x="19129" y="7786"/>
                      <a:pt x="19388" y="7105"/>
                      <a:pt x="19350" y="6368"/>
                    </a:cubicBezTo>
                    <a:cubicBezTo>
                      <a:pt x="19266" y="4938"/>
                      <a:pt x="18078" y="3827"/>
                      <a:pt x="16668" y="3827"/>
                    </a:cubicBezTo>
                    <a:cubicBezTo>
                      <a:pt x="16633" y="3827"/>
                      <a:pt x="16598" y="3828"/>
                      <a:pt x="16562" y="3829"/>
                    </a:cubicBezTo>
                    <a:cubicBezTo>
                      <a:pt x="15858" y="2165"/>
                      <a:pt x="14220" y="1024"/>
                      <a:pt x="12339" y="1024"/>
                    </a:cubicBezTo>
                    <a:cubicBezTo>
                      <a:pt x="12250" y="1024"/>
                      <a:pt x="12160" y="1027"/>
                      <a:pt x="12070" y="1032"/>
                    </a:cubicBezTo>
                    <a:cubicBezTo>
                      <a:pt x="11466" y="1061"/>
                      <a:pt x="10901" y="1204"/>
                      <a:pt x="10393" y="1444"/>
                    </a:cubicBezTo>
                    <a:cubicBezTo>
                      <a:pt x="9682" y="561"/>
                      <a:pt x="8597" y="1"/>
                      <a:pt x="739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60"/>
              <p:cNvSpPr/>
              <p:nvPr/>
            </p:nvSpPr>
            <p:spPr>
              <a:xfrm>
                <a:off x="3346500" y="1134350"/>
                <a:ext cx="484725" cy="272700"/>
              </a:xfrm>
              <a:custGeom>
                <a:avLst/>
                <a:gdLst/>
                <a:ahLst/>
                <a:cxnLst/>
                <a:rect l="l" t="t" r="r" b="b"/>
                <a:pathLst>
                  <a:path w="19389" h="10908" extrusionOk="0">
                    <a:moveTo>
                      <a:pt x="7344" y="67"/>
                    </a:moveTo>
                    <a:cubicBezTo>
                      <a:pt x="8505" y="67"/>
                      <a:pt x="9613" y="596"/>
                      <a:pt x="10337" y="1500"/>
                    </a:cubicBezTo>
                    <a:cubicBezTo>
                      <a:pt x="10342" y="1512"/>
                      <a:pt x="10351" y="1516"/>
                      <a:pt x="10359" y="1516"/>
                    </a:cubicBezTo>
                    <a:cubicBezTo>
                      <a:pt x="10365" y="1516"/>
                      <a:pt x="10371" y="1514"/>
                      <a:pt x="10375" y="1510"/>
                    </a:cubicBezTo>
                    <a:cubicBezTo>
                      <a:pt x="10902" y="1271"/>
                      <a:pt x="11467" y="1126"/>
                      <a:pt x="12042" y="1098"/>
                    </a:cubicBezTo>
                    <a:cubicBezTo>
                      <a:pt x="12126" y="1093"/>
                      <a:pt x="12210" y="1091"/>
                      <a:pt x="12293" y="1091"/>
                    </a:cubicBezTo>
                    <a:cubicBezTo>
                      <a:pt x="14114" y="1091"/>
                      <a:pt x="15791" y="2181"/>
                      <a:pt x="16506" y="3876"/>
                    </a:cubicBezTo>
                    <a:cubicBezTo>
                      <a:pt x="16506" y="3885"/>
                      <a:pt x="16525" y="3895"/>
                      <a:pt x="16534" y="3895"/>
                    </a:cubicBezTo>
                    <a:cubicBezTo>
                      <a:pt x="16564" y="3894"/>
                      <a:pt x="16594" y="3894"/>
                      <a:pt x="16624" y="3894"/>
                    </a:cubicBezTo>
                    <a:cubicBezTo>
                      <a:pt x="18022" y="3894"/>
                      <a:pt x="19209" y="4998"/>
                      <a:pt x="19284" y="6405"/>
                    </a:cubicBezTo>
                    <a:cubicBezTo>
                      <a:pt x="19322" y="7114"/>
                      <a:pt x="19092" y="7784"/>
                      <a:pt x="18622" y="8311"/>
                    </a:cubicBezTo>
                    <a:cubicBezTo>
                      <a:pt x="18143" y="8847"/>
                      <a:pt x="17492" y="9173"/>
                      <a:pt x="16774" y="9211"/>
                    </a:cubicBezTo>
                    <a:cubicBezTo>
                      <a:pt x="16734" y="9213"/>
                      <a:pt x="16694" y="9214"/>
                      <a:pt x="16653" y="9214"/>
                    </a:cubicBezTo>
                    <a:cubicBezTo>
                      <a:pt x="16252" y="9214"/>
                      <a:pt x="15846" y="9127"/>
                      <a:pt x="15480" y="8953"/>
                    </a:cubicBezTo>
                    <a:cubicBezTo>
                      <a:pt x="15471" y="8953"/>
                      <a:pt x="15461" y="8953"/>
                      <a:pt x="15442" y="8962"/>
                    </a:cubicBezTo>
                    <a:cubicBezTo>
                      <a:pt x="14667" y="9709"/>
                      <a:pt x="13632" y="10150"/>
                      <a:pt x="12549" y="10217"/>
                    </a:cubicBezTo>
                    <a:cubicBezTo>
                      <a:pt x="12473" y="10221"/>
                      <a:pt x="12398" y="10223"/>
                      <a:pt x="12322" y="10223"/>
                    </a:cubicBezTo>
                    <a:cubicBezTo>
                      <a:pt x="11604" y="10223"/>
                      <a:pt x="10892" y="10059"/>
                      <a:pt x="10250" y="9738"/>
                    </a:cubicBezTo>
                    <a:cubicBezTo>
                      <a:pt x="10246" y="9733"/>
                      <a:pt x="10239" y="9731"/>
                      <a:pt x="10231" y="9731"/>
                    </a:cubicBezTo>
                    <a:cubicBezTo>
                      <a:pt x="10224" y="9731"/>
                      <a:pt x="10217" y="9733"/>
                      <a:pt x="10212" y="9738"/>
                    </a:cubicBezTo>
                    <a:cubicBezTo>
                      <a:pt x="9551" y="10399"/>
                      <a:pt x="8670" y="10782"/>
                      <a:pt x="7741" y="10840"/>
                    </a:cubicBezTo>
                    <a:cubicBezTo>
                      <a:pt x="7673" y="10843"/>
                      <a:pt x="7606" y="10845"/>
                      <a:pt x="7539" y="10845"/>
                    </a:cubicBezTo>
                    <a:cubicBezTo>
                      <a:pt x="6681" y="10845"/>
                      <a:pt x="5848" y="10559"/>
                      <a:pt x="5164" y="10026"/>
                    </a:cubicBezTo>
                    <a:cubicBezTo>
                      <a:pt x="5164" y="10026"/>
                      <a:pt x="5154" y="10016"/>
                      <a:pt x="5145" y="10016"/>
                    </a:cubicBezTo>
                    <a:cubicBezTo>
                      <a:pt x="5145" y="10016"/>
                      <a:pt x="5135" y="10016"/>
                      <a:pt x="5135" y="10026"/>
                    </a:cubicBezTo>
                    <a:cubicBezTo>
                      <a:pt x="4723" y="10207"/>
                      <a:pt x="4292" y="10313"/>
                      <a:pt x="3851" y="10342"/>
                    </a:cubicBezTo>
                    <a:cubicBezTo>
                      <a:pt x="3783" y="10345"/>
                      <a:pt x="3715" y="10347"/>
                      <a:pt x="3648" y="10347"/>
                    </a:cubicBezTo>
                    <a:cubicBezTo>
                      <a:pt x="2205" y="10347"/>
                      <a:pt x="905" y="9473"/>
                      <a:pt x="365" y="8119"/>
                    </a:cubicBezTo>
                    <a:cubicBezTo>
                      <a:pt x="221" y="7765"/>
                      <a:pt x="135" y="7391"/>
                      <a:pt x="116" y="6999"/>
                    </a:cubicBezTo>
                    <a:cubicBezTo>
                      <a:pt x="68" y="6050"/>
                      <a:pt x="384" y="5140"/>
                      <a:pt x="1016" y="4441"/>
                    </a:cubicBezTo>
                    <a:cubicBezTo>
                      <a:pt x="1639" y="3732"/>
                      <a:pt x="2510" y="3320"/>
                      <a:pt x="3459" y="3263"/>
                    </a:cubicBezTo>
                    <a:lnTo>
                      <a:pt x="3555" y="3263"/>
                    </a:lnTo>
                    <a:cubicBezTo>
                      <a:pt x="3574" y="3263"/>
                      <a:pt x="3583" y="3253"/>
                      <a:pt x="3583" y="3234"/>
                    </a:cubicBezTo>
                    <a:cubicBezTo>
                      <a:pt x="3890" y="1471"/>
                      <a:pt x="5356" y="169"/>
                      <a:pt x="7137" y="73"/>
                    </a:cubicBezTo>
                    <a:cubicBezTo>
                      <a:pt x="7206" y="69"/>
                      <a:pt x="7275" y="67"/>
                      <a:pt x="7344" y="67"/>
                    </a:cubicBezTo>
                    <a:close/>
                    <a:moveTo>
                      <a:pt x="7347" y="0"/>
                    </a:moveTo>
                    <a:cubicBezTo>
                      <a:pt x="7277" y="0"/>
                      <a:pt x="7208" y="2"/>
                      <a:pt x="7137" y="6"/>
                    </a:cubicBezTo>
                    <a:cubicBezTo>
                      <a:pt x="5327" y="111"/>
                      <a:pt x="3851" y="1414"/>
                      <a:pt x="3526" y="3196"/>
                    </a:cubicBezTo>
                    <a:lnTo>
                      <a:pt x="3449" y="3196"/>
                    </a:lnTo>
                    <a:cubicBezTo>
                      <a:pt x="2491" y="3253"/>
                      <a:pt x="1610" y="3674"/>
                      <a:pt x="959" y="4393"/>
                    </a:cubicBezTo>
                    <a:cubicBezTo>
                      <a:pt x="317" y="5111"/>
                      <a:pt x="1" y="6041"/>
                      <a:pt x="49" y="6999"/>
                    </a:cubicBezTo>
                    <a:cubicBezTo>
                      <a:pt x="68" y="7401"/>
                      <a:pt x="154" y="7784"/>
                      <a:pt x="307" y="8148"/>
                    </a:cubicBezTo>
                    <a:cubicBezTo>
                      <a:pt x="857" y="9523"/>
                      <a:pt x="2187" y="10415"/>
                      <a:pt x="3651" y="10415"/>
                    </a:cubicBezTo>
                    <a:cubicBezTo>
                      <a:pt x="3717" y="10415"/>
                      <a:pt x="3784" y="10413"/>
                      <a:pt x="3851" y="10409"/>
                    </a:cubicBezTo>
                    <a:cubicBezTo>
                      <a:pt x="4302" y="10380"/>
                      <a:pt x="4733" y="10275"/>
                      <a:pt x="5145" y="10093"/>
                    </a:cubicBezTo>
                    <a:cubicBezTo>
                      <a:pt x="5825" y="10620"/>
                      <a:pt x="6668" y="10907"/>
                      <a:pt x="7530" y="10907"/>
                    </a:cubicBezTo>
                    <a:lnTo>
                      <a:pt x="7741" y="10907"/>
                    </a:lnTo>
                    <a:cubicBezTo>
                      <a:pt x="8679" y="10850"/>
                      <a:pt x="9571" y="10466"/>
                      <a:pt x="10241" y="9805"/>
                    </a:cubicBezTo>
                    <a:cubicBezTo>
                      <a:pt x="10890" y="10126"/>
                      <a:pt x="11603" y="10290"/>
                      <a:pt x="12329" y="10290"/>
                    </a:cubicBezTo>
                    <a:cubicBezTo>
                      <a:pt x="12405" y="10290"/>
                      <a:pt x="12482" y="10288"/>
                      <a:pt x="12559" y="10284"/>
                    </a:cubicBezTo>
                    <a:cubicBezTo>
                      <a:pt x="13641" y="10217"/>
                      <a:pt x="14686" y="9777"/>
                      <a:pt x="15480" y="9020"/>
                    </a:cubicBezTo>
                    <a:cubicBezTo>
                      <a:pt x="15846" y="9194"/>
                      <a:pt x="16252" y="9281"/>
                      <a:pt x="16661" y="9281"/>
                    </a:cubicBezTo>
                    <a:cubicBezTo>
                      <a:pt x="16702" y="9281"/>
                      <a:pt x="16742" y="9280"/>
                      <a:pt x="16783" y="9279"/>
                    </a:cubicBezTo>
                    <a:cubicBezTo>
                      <a:pt x="17511" y="9230"/>
                      <a:pt x="18182" y="8905"/>
                      <a:pt x="18671" y="8359"/>
                    </a:cubicBezTo>
                    <a:cubicBezTo>
                      <a:pt x="19150" y="7823"/>
                      <a:pt x="19389" y="7123"/>
                      <a:pt x="19350" y="6405"/>
                    </a:cubicBezTo>
                    <a:cubicBezTo>
                      <a:pt x="19274" y="4968"/>
                      <a:pt x="18058" y="3828"/>
                      <a:pt x="16630" y="3828"/>
                    </a:cubicBezTo>
                    <a:lnTo>
                      <a:pt x="16553" y="3828"/>
                    </a:lnTo>
                    <a:cubicBezTo>
                      <a:pt x="15820" y="2123"/>
                      <a:pt x="14132" y="1024"/>
                      <a:pt x="12292" y="1024"/>
                    </a:cubicBezTo>
                    <a:cubicBezTo>
                      <a:pt x="12209" y="1024"/>
                      <a:pt x="12126" y="1026"/>
                      <a:pt x="12042" y="1031"/>
                    </a:cubicBezTo>
                    <a:cubicBezTo>
                      <a:pt x="11457" y="1060"/>
                      <a:pt x="10902" y="1203"/>
                      <a:pt x="10375" y="1443"/>
                    </a:cubicBezTo>
                    <a:cubicBezTo>
                      <a:pt x="9634" y="530"/>
                      <a:pt x="8517" y="0"/>
                      <a:pt x="734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60"/>
              <p:cNvSpPr/>
              <p:nvPr/>
            </p:nvSpPr>
            <p:spPr>
              <a:xfrm>
                <a:off x="3088350" y="1212250"/>
                <a:ext cx="225125" cy="141450"/>
              </a:xfrm>
              <a:custGeom>
                <a:avLst/>
                <a:gdLst/>
                <a:ahLst/>
                <a:cxnLst/>
                <a:rect l="l" t="t" r="r" b="b"/>
                <a:pathLst>
                  <a:path w="9005" h="5658" extrusionOk="0">
                    <a:moveTo>
                      <a:pt x="4935" y="1"/>
                    </a:moveTo>
                    <a:cubicBezTo>
                      <a:pt x="4821" y="1"/>
                      <a:pt x="4705" y="8"/>
                      <a:pt x="4589" y="22"/>
                    </a:cubicBezTo>
                    <a:cubicBezTo>
                      <a:pt x="3717" y="128"/>
                      <a:pt x="2999" y="616"/>
                      <a:pt x="2558" y="1296"/>
                    </a:cubicBezTo>
                    <a:cubicBezTo>
                      <a:pt x="2451" y="1285"/>
                      <a:pt x="2344" y="1276"/>
                      <a:pt x="2234" y="1276"/>
                    </a:cubicBezTo>
                    <a:cubicBezTo>
                      <a:pt x="2167" y="1276"/>
                      <a:pt x="2100" y="1279"/>
                      <a:pt x="2031" y="1287"/>
                    </a:cubicBezTo>
                    <a:cubicBezTo>
                      <a:pt x="862" y="1392"/>
                      <a:pt x="0" y="2436"/>
                      <a:pt x="106" y="3605"/>
                    </a:cubicBezTo>
                    <a:cubicBezTo>
                      <a:pt x="134" y="3854"/>
                      <a:pt x="202" y="4103"/>
                      <a:pt x="307" y="4314"/>
                    </a:cubicBezTo>
                    <a:cubicBezTo>
                      <a:pt x="644" y="5050"/>
                      <a:pt x="1392" y="5540"/>
                      <a:pt x="2231" y="5540"/>
                    </a:cubicBezTo>
                    <a:cubicBezTo>
                      <a:pt x="2298" y="5540"/>
                      <a:pt x="2366" y="5537"/>
                      <a:pt x="2433" y="5530"/>
                    </a:cubicBezTo>
                    <a:cubicBezTo>
                      <a:pt x="2778" y="5501"/>
                      <a:pt x="3104" y="5377"/>
                      <a:pt x="3391" y="5195"/>
                    </a:cubicBezTo>
                    <a:cubicBezTo>
                      <a:pt x="3836" y="5489"/>
                      <a:pt x="4366" y="5658"/>
                      <a:pt x="4927" y="5658"/>
                    </a:cubicBezTo>
                    <a:cubicBezTo>
                      <a:pt x="5043" y="5658"/>
                      <a:pt x="5160" y="5650"/>
                      <a:pt x="5279" y="5635"/>
                    </a:cubicBezTo>
                    <a:cubicBezTo>
                      <a:pt x="5997" y="5550"/>
                      <a:pt x="6620" y="5195"/>
                      <a:pt x="7060" y="4687"/>
                    </a:cubicBezTo>
                    <a:cubicBezTo>
                      <a:pt x="7209" y="4737"/>
                      <a:pt x="7362" y="4765"/>
                      <a:pt x="7525" y="4765"/>
                    </a:cubicBezTo>
                    <a:cubicBezTo>
                      <a:pt x="7583" y="4765"/>
                      <a:pt x="7642" y="4762"/>
                      <a:pt x="7702" y="4754"/>
                    </a:cubicBezTo>
                    <a:cubicBezTo>
                      <a:pt x="8229" y="4687"/>
                      <a:pt x="8660" y="4352"/>
                      <a:pt x="8861" y="3892"/>
                    </a:cubicBezTo>
                    <a:cubicBezTo>
                      <a:pt x="8966" y="3653"/>
                      <a:pt x="9005" y="3394"/>
                      <a:pt x="8976" y="3126"/>
                    </a:cubicBezTo>
                    <a:cubicBezTo>
                      <a:pt x="8890" y="2398"/>
                      <a:pt x="8287" y="1861"/>
                      <a:pt x="7578" y="1842"/>
                    </a:cubicBezTo>
                    <a:cubicBezTo>
                      <a:pt x="7167" y="750"/>
                      <a:pt x="6119" y="1"/>
                      <a:pt x="493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60"/>
              <p:cNvSpPr/>
              <p:nvPr/>
            </p:nvSpPr>
            <p:spPr>
              <a:xfrm>
                <a:off x="3088825" y="1211525"/>
                <a:ext cx="225600" cy="143050"/>
              </a:xfrm>
              <a:custGeom>
                <a:avLst/>
                <a:gdLst/>
                <a:ahLst/>
                <a:cxnLst/>
                <a:rect l="l" t="t" r="r" b="b"/>
                <a:pathLst>
                  <a:path w="9024" h="5722" extrusionOk="0">
                    <a:moveTo>
                      <a:pt x="4925" y="67"/>
                    </a:moveTo>
                    <a:cubicBezTo>
                      <a:pt x="6079" y="67"/>
                      <a:pt x="7112" y="776"/>
                      <a:pt x="7530" y="1881"/>
                    </a:cubicBezTo>
                    <a:cubicBezTo>
                      <a:pt x="7530" y="1890"/>
                      <a:pt x="7549" y="1900"/>
                      <a:pt x="7559" y="1900"/>
                    </a:cubicBezTo>
                    <a:cubicBezTo>
                      <a:pt x="8268" y="1929"/>
                      <a:pt x="8842" y="2456"/>
                      <a:pt x="8919" y="3155"/>
                    </a:cubicBezTo>
                    <a:cubicBezTo>
                      <a:pt x="8957" y="3414"/>
                      <a:pt x="8919" y="3672"/>
                      <a:pt x="8813" y="3902"/>
                    </a:cubicBezTo>
                    <a:lnTo>
                      <a:pt x="8813" y="3912"/>
                    </a:lnTo>
                    <a:cubicBezTo>
                      <a:pt x="8612" y="4372"/>
                      <a:pt x="8172" y="4687"/>
                      <a:pt x="7674" y="4755"/>
                    </a:cubicBezTo>
                    <a:cubicBezTo>
                      <a:pt x="7619" y="4762"/>
                      <a:pt x="7564" y="4766"/>
                      <a:pt x="7509" y="4766"/>
                    </a:cubicBezTo>
                    <a:cubicBezTo>
                      <a:pt x="7354" y="4766"/>
                      <a:pt x="7200" y="4737"/>
                      <a:pt x="7051" y="4687"/>
                    </a:cubicBezTo>
                    <a:cubicBezTo>
                      <a:pt x="7041" y="4687"/>
                      <a:pt x="7022" y="4687"/>
                      <a:pt x="7012" y="4697"/>
                    </a:cubicBezTo>
                    <a:cubicBezTo>
                      <a:pt x="6563" y="5215"/>
                      <a:pt x="5940" y="5549"/>
                      <a:pt x="5250" y="5636"/>
                    </a:cubicBezTo>
                    <a:cubicBezTo>
                      <a:pt x="5140" y="5649"/>
                      <a:pt x="5030" y="5655"/>
                      <a:pt x="4920" y="5655"/>
                    </a:cubicBezTo>
                    <a:cubicBezTo>
                      <a:pt x="4379" y="5655"/>
                      <a:pt x="3844" y="5500"/>
                      <a:pt x="3382" y="5205"/>
                    </a:cubicBezTo>
                    <a:cubicBezTo>
                      <a:pt x="3382" y="5195"/>
                      <a:pt x="3372" y="5195"/>
                      <a:pt x="3372" y="5195"/>
                    </a:cubicBezTo>
                    <a:lnTo>
                      <a:pt x="3353" y="5195"/>
                    </a:lnTo>
                    <a:cubicBezTo>
                      <a:pt x="3066" y="5387"/>
                      <a:pt x="2740" y="5492"/>
                      <a:pt x="2405" y="5521"/>
                    </a:cubicBezTo>
                    <a:cubicBezTo>
                      <a:pt x="2338" y="5528"/>
                      <a:pt x="2271" y="5531"/>
                      <a:pt x="2204" y="5531"/>
                    </a:cubicBezTo>
                    <a:cubicBezTo>
                      <a:pt x="1406" y="5531"/>
                      <a:pt x="661" y="5067"/>
                      <a:pt x="317" y="4333"/>
                    </a:cubicBezTo>
                    <a:cubicBezTo>
                      <a:pt x="211" y="4113"/>
                      <a:pt x="145" y="3874"/>
                      <a:pt x="125" y="3634"/>
                    </a:cubicBezTo>
                    <a:cubicBezTo>
                      <a:pt x="20" y="2475"/>
                      <a:pt x="863" y="1450"/>
                      <a:pt x="2022" y="1345"/>
                    </a:cubicBezTo>
                    <a:cubicBezTo>
                      <a:pt x="2086" y="1341"/>
                      <a:pt x="2149" y="1339"/>
                      <a:pt x="2212" y="1339"/>
                    </a:cubicBezTo>
                    <a:cubicBezTo>
                      <a:pt x="2320" y="1339"/>
                      <a:pt x="2427" y="1345"/>
                      <a:pt x="2529" y="1364"/>
                    </a:cubicBezTo>
                    <a:cubicBezTo>
                      <a:pt x="2539" y="1364"/>
                      <a:pt x="2558" y="1354"/>
                      <a:pt x="2568" y="1345"/>
                    </a:cubicBezTo>
                    <a:cubicBezTo>
                      <a:pt x="3018" y="645"/>
                      <a:pt x="3746" y="185"/>
                      <a:pt x="4570" y="89"/>
                    </a:cubicBezTo>
                    <a:cubicBezTo>
                      <a:pt x="4689" y="74"/>
                      <a:pt x="4808" y="67"/>
                      <a:pt x="4925" y="67"/>
                    </a:cubicBezTo>
                    <a:close/>
                    <a:moveTo>
                      <a:pt x="4919" y="0"/>
                    </a:moveTo>
                    <a:cubicBezTo>
                      <a:pt x="4800" y="0"/>
                      <a:pt x="4680" y="8"/>
                      <a:pt x="4560" y="23"/>
                    </a:cubicBezTo>
                    <a:cubicBezTo>
                      <a:pt x="3727" y="128"/>
                      <a:pt x="2980" y="587"/>
                      <a:pt x="2520" y="1296"/>
                    </a:cubicBezTo>
                    <a:cubicBezTo>
                      <a:pt x="2416" y="1278"/>
                      <a:pt x="2308" y="1272"/>
                      <a:pt x="2199" y="1272"/>
                    </a:cubicBezTo>
                    <a:cubicBezTo>
                      <a:pt x="2137" y="1272"/>
                      <a:pt x="2075" y="1274"/>
                      <a:pt x="2012" y="1277"/>
                    </a:cubicBezTo>
                    <a:cubicBezTo>
                      <a:pt x="1437" y="1335"/>
                      <a:pt x="920" y="1613"/>
                      <a:pt x="547" y="2053"/>
                    </a:cubicBezTo>
                    <a:cubicBezTo>
                      <a:pt x="173" y="2494"/>
                      <a:pt x="0" y="3059"/>
                      <a:pt x="58" y="3634"/>
                    </a:cubicBezTo>
                    <a:cubicBezTo>
                      <a:pt x="77" y="3893"/>
                      <a:pt x="145" y="4132"/>
                      <a:pt x="259" y="4362"/>
                    </a:cubicBezTo>
                    <a:cubicBezTo>
                      <a:pt x="614" y="5115"/>
                      <a:pt x="1385" y="5598"/>
                      <a:pt x="2212" y="5598"/>
                    </a:cubicBezTo>
                    <a:cubicBezTo>
                      <a:pt x="2279" y="5598"/>
                      <a:pt x="2347" y="5594"/>
                      <a:pt x="2414" y="5588"/>
                    </a:cubicBezTo>
                    <a:cubicBezTo>
                      <a:pt x="2750" y="5559"/>
                      <a:pt x="3076" y="5444"/>
                      <a:pt x="3363" y="5262"/>
                    </a:cubicBezTo>
                    <a:cubicBezTo>
                      <a:pt x="3832" y="5559"/>
                      <a:pt x="4369" y="5722"/>
                      <a:pt x="4915" y="5722"/>
                    </a:cubicBezTo>
                    <a:cubicBezTo>
                      <a:pt x="5030" y="5722"/>
                      <a:pt x="5145" y="5713"/>
                      <a:pt x="5260" y="5703"/>
                    </a:cubicBezTo>
                    <a:cubicBezTo>
                      <a:pt x="5949" y="5617"/>
                      <a:pt x="6591" y="5281"/>
                      <a:pt x="7051" y="4755"/>
                    </a:cubicBezTo>
                    <a:cubicBezTo>
                      <a:pt x="7210" y="4805"/>
                      <a:pt x="7370" y="4829"/>
                      <a:pt x="7529" y="4829"/>
                    </a:cubicBezTo>
                    <a:cubicBezTo>
                      <a:pt x="7581" y="4829"/>
                      <a:pt x="7632" y="4826"/>
                      <a:pt x="7683" y="4821"/>
                    </a:cubicBezTo>
                    <a:cubicBezTo>
                      <a:pt x="8210" y="4755"/>
                      <a:pt x="8660" y="4419"/>
                      <a:pt x="8871" y="3940"/>
                    </a:cubicBezTo>
                    <a:lnTo>
                      <a:pt x="8871" y="3931"/>
                    </a:lnTo>
                    <a:cubicBezTo>
                      <a:pt x="8986" y="3682"/>
                      <a:pt x="9024" y="3414"/>
                      <a:pt x="8986" y="3146"/>
                    </a:cubicBezTo>
                    <a:cubicBezTo>
                      <a:pt x="8900" y="2427"/>
                      <a:pt x="8306" y="1871"/>
                      <a:pt x="7578" y="1833"/>
                    </a:cubicBezTo>
                    <a:cubicBezTo>
                      <a:pt x="7151" y="719"/>
                      <a:pt x="6093" y="0"/>
                      <a:pt x="491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60"/>
              <p:cNvSpPr/>
              <p:nvPr/>
            </p:nvSpPr>
            <p:spPr>
              <a:xfrm>
                <a:off x="3205700" y="1112650"/>
                <a:ext cx="347025" cy="201475"/>
              </a:xfrm>
              <a:custGeom>
                <a:avLst/>
                <a:gdLst/>
                <a:ahLst/>
                <a:cxnLst/>
                <a:rect l="l" t="t" r="r" b="b"/>
                <a:pathLst>
                  <a:path w="13881" h="8059" extrusionOk="0">
                    <a:moveTo>
                      <a:pt x="7456" y="0"/>
                    </a:moveTo>
                    <a:cubicBezTo>
                      <a:pt x="6969" y="0"/>
                      <a:pt x="6474" y="50"/>
                      <a:pt x="5977" y="155"/>
                    </a:cubicBezTo>
                    <a:cubicBezTo>
                      <a:pt x="2357" y="932"/>
                      <a:pt x="0" y="4332"/>
                      <a:pt x="728" y="7752"/>
                    </a:cubicBezTo>
                    <a:cubicBezTo>
                      <a:pt x="728" y="7761"/>
                      <a:pt x="728" y="7761"/>
                      <a:pt x="738" y="7771"/>
                    </a:cubicBezTo>
                    <a:lnTo>
                      <a:pt x="1102" y="8058"/>
                    </a:lnTo>
                    <a:lnTo>
                      <a:pt x="1140" y="8058"/>
                    </a:lnTo>
                    <a:cubicBezTo>
                      <a:pt x="1150" y="8048"/>
                      <a:pt x="1160" y="8039"/>
                      <a:pt x="1160" y="8029"/>
                    </a:cubicBezTo>
                    <a:lnTo>
                      <a:pt x="1150" y="8001"/>
                    </a:lnTo>
                    <a:cubicBezTo>
                      <a:pt x="498" y="4830"/>
                      <a:pt x="2740" y="1660"/>
                      <a:pt x="6150" y="932"/>
                    </a:cubicBezTo>
                    <a:cubicBezTo>
                      <a:pt x="6625" y="830"/>
                      <a:pt x="7100" y="781"/>
                      <a:pt x="7565" y="781"/>
                    </a:cubicBezTo>
                    <a:cubicBezTo>
                      <a:pt x="10432" y="781"/>
                      <a:pt x="12982" y="2628"/>
                      <a:pt x="13583" y="5347"/>
                    </a:cubicBezTo>
                    <a:lnTo>
                      <a:pt x="13593" y="5376"/>
                    </a:lnTo>
                    <a:cubicBezTo>
                      <a:pt x="13593" y="5385"/>
                      <a:pt x="13612" y="5395"/>
                      <a:pt x="13622" y="5395"/>
                    </a:cubicBezTo>
                    <a:lnTo>
                      <a:pt x="13632" y="5395"/>
                    </a:lnTo>
                    <a:cubicBezTo>
                      <a:pt x="13641" y="5395"/>
                      <a:pt x="13651" y="5395"/>
                      <a:pt x="13651" y="5385"/>
                    </a:cubicBezTo>
                    <a:lnTo>
                      <a:pt x="13871" y="4974"/>
                    </a:lnTo>
                    <a:cubicBezTo>
                      <a:pt x="13881" y="4964"/>
                      <a:pt x="13881" y="4955"/>
                      <a:pt x="13881" y="4955"/>
                    </a:cubicBezTo>
                    <a:cubicBezTo>
                      <a:pt x="13244" y="2003"/>
                      <a:pt x="10523" y="0"/>
                      <a:pt x="7456"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60"/>
              <p:cNvSpPr/>
              <p:nvPr/>
            </p:nvSpPr>
            <p:spPr>
              <a:xfrm>
                <a:off x="3204725" y="1111875"/>
                <a:ext cx="348700" cy="203200"/>
              </a:xfrm>
              <a:custGeom>
                <a:avLst/>
                <a:gdLst/>
                <a:ahLst/>
                <a:cxnLst/>
                <a:rect l="l" t="t" r="r" b="b"/>
                <a:pathLst>
                  <a:path w="13948" h="8128" extrusionOk="0">
                    <a:moveTo>
                      <a:pt x="7502" y="71"/>
                    </a:moveTo>
                    <a:cubicBezTo>
                      <a:pt x="10548" y="71"/>
                      <a:pt x="13258" y="2064"/>
                      <a:pt x="13881" y="4986"/>
                    </a:cubicBezTo>
                    <a:lnTo>
                      <a:pt x="13661" y="5397"/>
                    </a:lnTo>
                    <a:lnTo>
                      <a:pt x="13661" y="5378"/>
                    </a:lnTo>
                    <a:cubicBezTo>
                      <a:pt x="13050" y="2641"/>
                      <a:pt x="10482" y="783"/>
                      <a:pt x="7597" y="783"/>
                    </a:cubicBezTo>
                    <a:cubicBezTo>
                      <a:pt x="7131" y="783"/>
                      <a:pt x="6656" y="832"/>
                      <a:pt x="6180" y="933"/>
                    </a:cubicBezTo>
                    <a:cubicBezTo>
                      <a:pt x="2760" y="1661"/>
                      <a:pt x="509" y="4842"/>
                      <a:pt x="1160" y="8032"/>
                    </a:cubicBezTo>
                    <a:lnTo>
                      <a:pt x="1160" y="8060"/>
                    </a:lnTo>
                    <a:lnTo>
                      <a:pt x="796" y="7773"/>
                    </a:lnTo>
                    <a:cubicBezTo>
                      <a:pt x="77" y="4382"/>
                      <a:pt x="2425" y="991"/>
                      <a:pt x="6026" y="225"/>
                    </a:cubicBezTo>
                    <a:cubicBezTo>
                      <a:pt x="6525" y="120"/>
                      <a:pt x="7013" y="71"/>
                      <a:pt x="7502" y="71"/>
                    </a:cubicBezTo>
                    <a:close/>
                    <a:moveTo>
                      <a:pt x="7504" y="0"/>
                    </a:moveTo>
                    <a:cubicBezTo>
                      <a:pt x="7015" y="0"/>
                      <a:pt x="6516" y="51"/>
                      <a:pt x="6016" y="158"/>
                    </a:cubicBezTo>
                    <a:cubicBezTo>
                      <a:pt x="2376" y="933"/>
                      <a:pt x="1" y="4354"/>
                      <a:pt x="729" y="7792"/>
                    </a:cubicBezTo>
                    <a:cubicBezTo>
                      <a:pt x="739" y="7802"/>
                      <a:pt x="739" y="7821"/>
                      <a:pt x="748" y="7821"/>
                    </a:cubicBezTo>
                    <a:lnTo>
                      <a:pt x="1122" y="8109"/>
                    </a:lnTo>
                    <a:cubicBezTo>
                      <a:pt x="1131" y="8118"/>
                      <a:pt x="1150" y="8128"/>
                      <a:pt x="1160" y="8128"/>
                    </a:cubicBezTo>
                    <a:cubicBezTo>
                      <a:pt x="1169" y="8128"/>
                      <a:pt x="1169" y="8128"/>
                      <a:pt x="1179" y="8118"/>
                    </a:cubicBezTo>
                    <a:lnTo>
                      <a:pt x="1199" y="8118"/>
                    </a:lnTo>
                    <a:cubicBezTo>
                      <a:pt x="1218" y="8099"/>
                      <a:pt x="1237" y="8079"/>
                      <a:pt x="1227" y="8051"/>
                    </a:cubicBezTo>
                    <a:lnTo>
                      <a:pt x="1218" y="8022"/>
                    </a:lnTo>
                    <a:cubicBezTo>
                      <a:pt x="576" y="4871"/>
                      <a:pt x="2808" y="1719"/>
                      <a:pt x="6189" y="991"/>
                    </a:cubicBezTo>
                    <a:cubicBezTo>
                      <a:pt x="6660" y="891"/>
                      <a:pt x="7129" y="843"/>
                      <a:pt x="7590" y="843"/>
                    </a:cubicBezTo>
                    <a:cubicBezTo>
                      <a:pt x="10450" y="843"/>
                      <a:pt x="12991" y="2682"/>
                      <a:pt x="13594" y="5388"/>
                    </a:cubicBezTo>
                    <a:lnTo>
                      <a:pt x="13603" y="5416"/>
                    </a:lnTo>
                    <a:cubicBezTo>
                      <a:pt x="13603" y="5446"/>
                      <a:pt x="13632" y="5465"/>
                      <a:pt x="13661" y="5465"/>
                    </a:cubicBezTo>
                    <a:lnTo>
                      <a:pt x="13680" y="5465"/>
                    </a:lnTo>
                    <a:cubicBezTo>
                      <a:pt x="13699" y="5455"/>
                      <a:pt x="13709" y="5446"/>
                      <a:pt x="13718" y="5426"/>
                    </a:cubicBezTo>
                    <a:lnTo>
                      <a:pt x="13939" y="5014"/>
                    </a:lnTo>
                    <a:cubicBezTo>
                      <a:pt x="13948" y="5005"/>
                      <a:pt x="13948" y="4986"/>
                      <a:pt x="13948" y="4976"/>
                    </a:cubicBezTo>
                    <a:cubicBezTo>
                      <a:pt x="13312" y="2017"/>
                      <a:pt x="10580" y="0"/>
                      <a:pt x="750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60"/>
              <p:cNvSpPr/>
              <p:nvPr/>
            </p:nvSpPr>
            <p:spPr>
              <a:xfrm>
                <a:off x="3194925" y="1094275"/>
                <a:ext cx="363550" cy="212425"/>
              </a:xfrm>
              <a:custGeom>
                <a:avLst/>
                <a:gdLst/>
                <a:ahLst/>
                <a:cxnLst/>
                <a:rect l="l" t="t" r="r" b="b"/>
                <a:pathLst>
                  <a:path w="14542" h="8497" extrusionOk="0">
                    <a:moveTo>
                      <a:pt x="7787" y="1"/>
                    </a:moveTo>
                    <a:cubicBezTo>
                      <a:pt x="7283" y="1"/>
                      <a:pt x="6770" y="53"/>
                      <a:pt x="6255" y="162"/>
                    </a:cubicBezTo>
                    <a:cubicBezTo>
                      <a:pt x="2462" y="977"/>
                      <a:pt x="0" y="4569"/>
                      <a:pt x="767" y="8190"/>
                    </a:cubicBezTo>
                    <a:cubicBezTo>
                      <a:pt x="767" y="8200"/>
                      <a:pt x="776" y="8200"/>
                      <a:pt x="776" y="8200"/>
                    </a:cubicBezTo>
                    <a:lnTo>
                      <a:pt x="1150" y="8487"/>
                    </a:lnTo>
                    <a:cubicBezTo>
                      <a:pt x="1159" y="8496"/>
                      <a:pt x="1169" y="8496"/>
                      <a:pt x="1178" y="8496"/>
                    </a:cubicBezTo>
                    <a:lnTo>
                      <a:pt x="1188" y="8496"/>
                    </a:lnTo>
                    <a:cubicBezTo>
                      <a:pt x="1197" y="8487"/>
                      <a:pt x="1197" y="8477"/>
                      <a:pt x="1197" y="8458"/>
                    </a:cubicBezTo>
                    <a:lnTo>
                      <a:pt x="1197" y="8439"/>
                    </a:lnTo>
                    <a:cubicBezTo>
                      <a:pt x="508" y="5058"/>
                      <a:pt x="2845" y="1695"/>
                      <a:pt x="6418" y="939"/>
                    </a:cubicBezTo>
                    <a:cubicBezTo>
                      <a:pt x="6913" y="833"/>
                      <a:pt x="7406" y="782"/>
                      <a:pt x="7891" y="782"/>
                    </a:cubicBezTo>
                    <a:cubicBezTo>
                      <a:pt x="10911" y="782"/>
                      <a:pt x="13610" y="2754"/>
                      <a:pt x="14254" y="5651"/>
                    </a:cubicBezTo>
                    <a:lnTo>
                      <a:pt x="14254" y="5680"/>
                    </a:lnTo>
                    <a:cubicBezTo>
                      <a:pt x="14263" y="5699"/>
                      <a:pt x="14273" y="5699"/>
                      <a:pt x="14282" y="5709"/>
                    </a:cubicBezTo>
                    <a:lnTo>
                      <a:pt x="14292" y="5699"/>
                    </a:lnTo>
                    <a:cubicBezTo>
                      <a:pt x="14302" y="5699"/>
                      <a:pt x="14312" y="5699"/>
                      <a:pt x="14312" y="5690"/>
                    </a:cubicBezTo>
                    <a:lnTo>
                      <a:pt x="14532" y="5277"/>
                    </a:lnTo>
                    <a:cubicBezTo>
                      <a:pt x="14541" y="5268"/>
                      <a:pt x="14541" y="5258"/>
                      <a:pt x="14541" y="5258"/>
                    </a:cubicBezTo>
                    <a:cubicBezTo>
                      <a:pt x="13870" y="2129"/>
                      <a:pt x="11003" y="1"/>
                      <a:pt x="7787"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60"/>
              <p:cNvSpPr/>
              <p:nvPr/>
            </p:nvSpPr>
            <p:spPr>
              <a:xfrm>
                <a:off x="3193975" y="1093500"/>
                <a:ext cx="365200" cy="213925"/>
              </a:xfrm>
              <a:custGeom>
                <a:avLst/>
                <a:gdLst/>
                <a:ahLst/>
                <a:cxnLst/>
                <a:rect l="l" t="t" r="r" b="b"/>
                <a:pathLst>
                  <a:path w="14608" h="8557" extrusionOk="0">
                    <a:moveTo>
                      <a:pt x="7836" y="69"/>
                    </a:moveTo>
                    <a:cubicBezTo>
                      <a:pt x="11025" y="69"/>
                      <a:pt x="13880" y="2186"/>
                      <a:pt x="14541" y="5289"/>
                    </a:cubicBezTo>
                    <a:lnTo>
                      <a:pt x="14320" y="5702"/>
                    </a:lnTo>
                    <a:lnTo>
                      <a:pt x="14320" y="5682"/>
                    </a:lnTo>
                    <a:cubicBezTo>
                      <a:pt x="13675" y="2762"/>
                      <a:pt x="10959" y="778"/>
                      <a:pt x="7917" y="778"/>
                    </a:cubicBezTo>
                    <a:cubicBezTo>
                      <a:pt x="7436" y="778"/>
                      <a:pt x="6947" y="828"/>
                      <a:pt x="6456" y="931"/>
                    </a:cubicBezTo>
                    <a:cubicBezTo>
                      <a:pt x="2864" y="1698"/>
                      <a:pt x="507" y="5079"/>
                      <a:pt x="1197" y="8470"/>
                    </a:cubicBezTo>
                    <a:lnTo>
                      <a:pt x="1207" y="8499"/>
                    </a:lnTo>
                    <a:lnTo>
                      <a:pt x="1207" y="8499"/>
                    </a:lnTo>
                    <a:lnTo>
                      <a:pt x="843" y="8211"/>
                    </a:lnTo>
                    <a:cubicBezTo>
                      <a:pt x="77" y="4619"/>
                      <a:pt x="2529" y="1036"/>
                      <a:pt x="6303" y="232"/>
                    </a:cubicBezTo>
                    <a:cubicBezTo>
                      <a:pt x="6820" y="117"/>
                      <a:pt x="7328" y="69"/>
                      <a:pt x="7836" y="69"/>
                    </a:cubicBezTo>
                    <a:close/>
                    <a:moveTo>
                      <a:pt x="7835" y="1"/>
                    </a:moveTo>
                    <a:cubicBezTo>
                      <a:pt x="7327" y="1"/>
                      <a:pt x="6811" y="54"/>
                      <a:pt x="6293" y="165"/>
                    </a:cubicBezTo>
                    <a:cubicBezTo>
                      <a:pt x="2481" y="979"/>
                      <a:pt x="0" y="4590"/>
                      <a:pt x="776" y="8231"/>
                    </a:cubicBezTo>
                    <a:cubicBezTo>
                      <a:pt x="776" y="8240"/>
                      <a:pt x="786" y="8250"/>
                      <a:pt x="795" y="8259"/>
                    </a:cubicBezTo>
                    <a:lnTo>
                      <a:pt x="1169" y="8546"/>
                    </a:lnTo>
                    <a:cubicBezTo>
                      <a:pt x="1178" y="8556"/>
                      <a:pt x="1188" y="8556"/>
                      <a:pt x="1207" y="8556"/>
                    </a:cubicBezTo>
                    <a:lnTo>
                      <a:pt x="1235" y="8556"/>
                    </a:lnTo>
                    <a:cubicBezTo>
                      <a:pt x="1265" y="8537"/>
                      <a:pt x="1274" y="8508"/>
                      <a:pt x="1274" y="8489"/>
                    </a:cubicBezTo>
                    <a:lnTo>
                      <a:pt x="1265" y="8460"/>
                    </a:lnTo>
                    <a:cubicBezTo>
                      <a:pt x="575" y="5098"/>
                      <a:pt x="2912" y="1755"/>
                      <a:pt x="6466" y="998"/>
                    </a:cubicBezTo>
                    <a:cubicBezTo>
                      <a:pt x="6954" y="894"/>
                      <a:pt x="7441" y="844"/>
                      <a:pt x="7921" y="844"/>
                    </a:cubicBezTo>
                    <a:cubicBezTo>
                      <a:pt x="10929" y="844"/>
                      <a:pt x="13617" y="2808"/>
                      <a:pt x="14254" y="5692"/>
                    </a:cubicBezTo>
                    <a:lnTo>
                      <a:pt x="14263" y="5721"/>
                    </a:lnTo>
                    <a:cubicBezTo>
                      <a:pt x="14273" y="5749"/>
                      <a:pt x="14292" y="5768"/>
                      <a:pt x="14320" y="5768"/>
                    </a:cubicBezTo>
                    <a:lnTo>
                      <a:pt x="14340" y="5768"/>
                    </a:lnTo>
                    <a:cubicBezTo>
                      <a:pt x="14359" y="5759"/>
                      <a:pt x="14378" y="5749"/>
                      <a:pt x="14378" y="5730"/>
                    </a:cubicBezTo>
                    <a:lnTo>
                      <a:pt x="14608" y="5318"/>
                    </a:lnTo>
                    <a:lnTo>
                      <a:pt x="14608" y="5280"/>
                    </a:lnTo>
                    <a:cubicBezTo>
                      <a:pt x="13938" y="2143"/>
                      <a:pt x="11059" y="1"/>
                      <a:pt x="78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60"/>
              <p:cNvSpPr/>
              <p:nvPr/>
            </p:nvSpPr>
            <p:spPr>
              <a:xfrm>
                <a:off x="3173375" y="1057550"/>
                <a:ext cx="396600" cy="234175"/>
              </a:xfrm>
              <a:custGeom>
                <a:avLst/>
                <a:gdLst/>
                <a:ahLst/>
                <a:cxnLst/>
                <a:rect l="l" t="t" r="r" b="b"/>
                <a:pathLst>
                  <a:path w="15864" h="9367" extrusionOk="0">
                    <a:moveTo>
                      <a:pt x="8454" y="1"/>
                    </a:moveTo>
                    <a:cubicBezTo>
                      <a:pt x="7913" y="1"/>
                      <a:pt x="7362" y="57"/>
                      <a:pt x="6811" y="175"/>
                    </a:cubicBezTo>
                    <a:cubicBezTo>
                      <a:pt x="2672" y="1056"/>
                      <a:pt x="0" y="5041"/>
                      <a:pt x="852" y="9055"/>
                    </a:cubicBezTo>
                    <a:cubicBezTo>
                      <a:pt x="862" y="9065"/>
                      <a:pt x="862" y="9075"/>
                      <a:pt x="862" y="9075"/>
                    </a:cubicBezTo>
                    <a:lnTo>
                      <a:pt x="1236" y="9362"/>
                    </a:lnTo>
                    <a:cubicBezTo>
                      <a:pt x="1242" y="9362"/>
                      <a:pt x="1249" y="9366"/>
                      <a:pt x="1255" y="9366"/>
                    </a:cubicBezTo>
                    <a:cubicBezTo>
                      <a:pt x="1258" y="9366"/>
                      <a:pt x="1261" y="9365"/>
                      <a:pt x="1265" y="9362"/>
                    </a:cubicBezTo>
                    <a:lnTo>
                      <a:pt x="1274" y="9362"/>
                    </a:lnTo>
                    <a:cubicBezTo>
                      <a:pt x="1284" y="9352"/>
                      <a:pt x="1293" y="9343"/>
                      <a:pt x="1284" y="9333"/>
                    </a:cubicBezTo>
                    <a:lnTo>
                      <a:pt x="1284" y="9305"/>
                    </a:lnTo>
                    <a:cubicBezTo>
                      <a:pt x="508" y="5530"/>
                      <a:pt x="3056" y="1775"/>
                      <a:pt x="6974" y="942"/>
                    </a:cubicBezTo>
                    <a:cubicBezTo>
                      <a:pt x="7501" y="829"/>
                      <a:pt x="8027" y="776"/>
                      <a:pt x="8545" y="776"/>
                    </a:cubicBezTo>
                    <a:cubicBezTo>
                      <a:pt x="11873" y="776"/>
                      <a:pt x="14854" y="3000"/>
                      <a:pt x="15576" y="6258"/>
                    </a:cubicBezTo>
                    <a:lnTo>
                      <a:pt x="15585" y="6287"/>
                    </a:lnTo>
                    <a:cubicBezTo>
                      <a:pt x="15585" y="6306"/>
                      <a:pt x="15595" y="6306"/>
                      <a:pt x="15604" y="6316"/>
                    </a:cubicBezTo>
                    <a:cubicBezTo>
                      <a:pt x="15614" y="6316"/>
                      <a:pt x="15614" y="6316"/>
                      <a:pt x="15614" y="6306"/>
                    </a:cubicBezTo>
                    <a:cubicBezTo>
                      <a:pt x="15623" y="6306"/>
                      <a:pt x="15633" y="6306"/>
                      <a:pt x="15643" y="6297"/>
                    </a:cubicBezTo>
                    <a:lnTo>
                      <a:pt x="15863" y="5884"/>
                    </a:lnTo>
                    <a:lnTo>
                      <a:pt x="15863" y="5865"/>
                    </a:lnTo>
                    <a:cubicBezTo>
                      <a:pt x="15116" y="2379"/>
                      <a:pt x="11968" y="1"/>
                      <a:pt x="8454"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60"/>
              <p:cNvSpPr/>
              <p:nvPr/>
            </p:nvSpPr>
            <p:spPr>
              <a:xfrm>
                <a:off x="3172650" y="1056800"/>
                <a:ext cx="398275" cy="235775"/>
              </a:xfrm>
              <a:custGeom>
                <a:avLst/>
                <a:gdLst/>
                <a:ahLst/>
                <a:cxnLst/>
                <a:rect l="l" t="t" r="r" b="b"/>
                <a:pathLst>
                  <a:path w="15931" h="9431" extrusionOk="0">
                    <a:moveTo>
                      <a:pt x="8478" y="62"/>
                    </a:moveTo>
                    <a:cubicBezTo>
                      <a:pt x="11984" y="62"/>
                      <a:pt x="15116" y="2438"/>
                      <a:pt x="15863" y="5895"/>
                    </a:cubicBezTo>
                    <a:lnTo>
                      <a:pt x="15643" y="6308"/>
                    </a:lnTo>
                    <a:lnTo>
                      <a:pt x="15633" y="6288"/>
                    </a:lnTo>
                    <a:cubicBezTo>
                      <a:pt x="14912" y="3012"/>
                      <a:pt x="11915" y="778"/>
                      <a:pt x="8568" y="778"/>
                    </a:cubicBezTo>
                    <a:cubicBezTo>
                      <a:pt x="8049" y="778"/>
                      <a:pt x="7522" y="831"/>
                      <a:pt x="6993" y="943"/>
                    </a:cubicBezTo>
                    <a:cubicBezTo>
                      <a:pt x="3065" y="1776"/>
                      <a:pt x="498" y="5550"/>
                      <a:pt x="1275" y="9344"/>
                    </a:cubicBezTo>
                    <a:lnTo>
                      <a:pt x="1284" y="9363"/>
                    </a:lnTo>
                    <a:lnTo>
                      <a:pt x="920" y="9085"/>
                    </a:lnTo>
                    <a:cubicBezTo>
                      <a:pt x="68" y="5081"/>
                      <a:pt x="2731" y="1116"/>
                      <a:pt x="6850" y="234"/>
                    </a:cubicBezTo>
                    <a:cubicBezTo>
                      <a:pt x="7395" y="119"/>
                      <a:pt x="7942" y="62"/>
                      <a:pt x="8478" y="62"/>
                    </a:cubicBezTo>
                    <a:close/>
                    <a:moveTo>
                      <a:pt x="8490" y="0"/>
                    </a:moveTo>
                    <a:cubicBezTo>
                      <a:pt x="7943" y="0"/>
                      <a:pt x="7388" y="57"/>
                      <a:pt x="6830" y="177"/>
                    </a:cubicBezTo>
                    <a:cubicBezTo>
                      <a:pt x="2682" y="1058"/>
                      <a:pt x="0" y="5062"/>
                      <a:pt x="853" y="9095"/>
                    </a:cubicBezTo>
                    <a:cubicBezTo>
                      <a:pt x="853" y="9114"/>
                      <a:pt x="862" y="9124"/>
                      <a:pt x="872" y="9133"/>
                    </a:cubicBezTo>
                    <a:lnTo>
                      <a:pt x="1245" y="9420"/>
                    </a:lnTo>
                    <a:cubicBezTo>
                      <a:pt x="1255" y="9420"/>
                      <a:pt x="1275" y="9430"/>
                      <a:pt x="1284" y="9430"/>
                    </a:cubicBezTo>
                    <a:lnTo>
                      <a:pt x="1303" y="9430"/>
                    </a:lnTo>
                    <a:lnTo>
                      <a:pt x="1313" y="9420"/>
                    </a:lnTo>
                    <a:cubicBezTo>
                      <a:pt x="1341" y="9411"/>
                      <a:pt x="1351" y="9382"/>
                      <a:pt x="1351" y="9354"/>
                    </a:cubicBezTo>
                    <a:lnTo>
                      <a:pt x="1341" y="9325"/>
                    </a:lnTo>
                    <a:cubicBezTo>
                      <a:pt x="566" y="5570"/>
                      <a:pt x="3114" y="1834"/>
                      <a:pt x="7012" y="1010"/>
                    </a:cubicBezTo>
                    <a:cubicBezTo>
                      <a:pt x="7539" y="897"/>
                      <a:pt x="8064" y="843"/>
                      <a:pt x="8581" y="843"/>
                    </a:cubicBezTo>
                    <a:cubicBezTo>
                      <a:pt x="11893" y="843"/>
                      <a:pt x="14863" y="3058"/>
                      <a:pt x="15576" y="6298"/>
                    </a:cubicBezTo>
                    <a:lnTo>
                      <a:pt x="15576" y="6327"/>
                    </a:lnTo>
                    <a:cubicBezTo>
                      <a:pt x="15586" y="6355"/>
                      <a:pt x="15605" y="6374"/>
                      <a:pt x="15633" y="6374"/>
                    </a:cubicBezTo>
                    <a:lnTo>
                      <a:pt x="15652" y="6374"/>
                    </a:lnTo>
                    <a:cubicBezTo>
                      <a:pt x="15672" y="6365"/>
                      <a:pt x="15691" y="6355"/>
                      <a:pt x="15701" y="6336"/>
                    </a:cubicBezTo>
                    <a:lnTo>
                      <a:pt x="15921" y="5934"/>
                    </a:lnTo>
                    <a:cubicBezTo>
                      <a:pt x="15931" y="5914"/>
                      <a:pt x="15931" y="5895"/>
                      <a:pt x="15921" y="5886"/>
                    </a:cubicBezTo>
                    <a:cubicBezTo>
                      <a:pt x="15174" y="2393"/>
                      <a:pt x="12021" y="0"/>
                      <a:pt x="849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60"/>
              <p:cNvSpPr/>
              <p:nvPr/>
            </p:nvSpPr>
            <p:spPr>
              <a:xfrm>
                <a:off x="3184125" y="1075925"/>
                <a:ext cx="380100" cy="223350"/>
              </a:xfrm>
              <a:custGeom>
                <a:avLst/>
                <a:gdLst/>
                <a:ahLst/>
                <a:cxnLst/>
                <a:rect l="l" t="t" r="r" b="b"/>
                <a:pathLst>
                  <a:path w="15204" h="8934" extrusionOk="0">
                    <a:moveTo>
                      <a:pt x="8123" y="0"/>
                    </a:moveTo>
                    <a:cubicBezTo>
                      <a:pt x="7600" y="0"/>
                      <a:pt x="7068" y="55"/>
                      <a:pt x="6534" y="168"/>
                    </a:cubicBezTo>
                    <a:cubicBezTo>
                      <a:pt x="2568" y="1011"/>
                      <a:pt x="1" y="4805"/>
                      <a:pt x="816" y="8627"/>
                    </a:cubicBezTo>
                    <a:cubicBezTo>
                      <a:pt x="816" y="8627"/>
                      <a:pt x="816" y="8636"/>
                      <a:pt x="825" y="8636"/>
                    </a:cubicBezTo>
                    <a:lnTo>
                      <a:pt x="1189" y="8924"/>
                    </a:lnTo>
                    <a:cubicBezTo>
                      <a:pt x="1199" y="8934"/>
                      <a:pt x="1208" y="8934"/>
                      <a:pt x="1218" y="8934"/>
                    </a:cubicBezTo>
                    <a:cubicBezTo>
                      <a:pt x="1227" y="8934"/>
                      <a:pt x="1227" y="8924"/>
                      <a:pt x="1227" y="8924"/>
                    </a:cubicBezTo>
                    <a:cubicBezTo>
                      <a:pt x="1237" y="8924"/>
                      <a:pt x="1246" y="8904"/>
                      <a:pt x="1246" y="8895"/>
                    </a:cubicBezTo>
                    <a:lnTo>
                      <a:pt x="1237" y="8866"/>
                    </a:lnTo>
                    <a:cubicBezTo>
                      <a:pt x="509" y="5293"/>
                      <a:pt x="2951" y="1739"/>
                      <a:pt x="6697" y="945"/>
                    </a:cubicBezTo>
                    <a:cubicBezTo>
                      <a:pt x="7210" y="834"/>
                      <a:pt x="7722" y="781"/>
                      <a:pt x="8226" y="781"/>
                    </a:cubicBezTo>
                    <a:cubicBezTo>
                      <a:pt x="11399" y="781"/>
                      <a:pt x="14238" y="2879"/>
                      <a:pt x="14916" y="5954"/>
                    </a:cubicBezTo>
                    <a:lnTo>
                      <a:pt x="14916" y="5983"/>
                    </a:lnTo>
                    <a:cubicBezTo>
                      <a:pt x="14925" y="6002"/>
                      <a:pt x="14935" y="6002"/>
                      <a:pt x="14944" y="6011"/>
                    </a:cubicBezTo>
                    <a:cubicBezTo>
                      <a:pt x="14954" y="6011"/>
                      <a:pt x="14954" y="6011"/>
                      <a:pt x="14954" y="6002"/>
                    </a:cubicBezTo>
                    <a:cubicBezTo>
                      <a:pt x="14964" y="6002"/>
                      <a:pt x="14973" y="6002"/>
                      <a:pt x="14983" y="5992"/>
                    </a:cubicBezTo>
                    <a:lnTo>
                      <a:pt x="15203" y="5581"/>
                    </a:lnTo>
                    <a:lnTo>
                      <a:pt x="15203" y="5562"/>
                    </a:lnTo>
                    <a:cubicBezTo>
                      <a:pt x="14498" y="2254"/>
                      <a:pt x="11491" y="0"/>
                      <a:pt x="8123" y="0"/>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60"/>
              <p:cNvSpPr/>
              <p:nvPr/>
            </p:nvSpPr>
            <p:spPr>
              <a:xfrm>
                <a:off x="3183425" y="1075150"/>
                <a:ext cx="381500" cy="224825"/>
              </a:xfrm>
              <a:custGeom>
                <a:avLst/>
                <a:gdLst/>
                <a:ahLst/>
                <a:cxnLst/>
                <a:rect l="l" t="t" r="r" b="b"/>
                <a:pathLst>
                  <a:path w="15260" h="8993" extrusionOk="0">
                    <a:moveTo>
                      <a:pt x="8152" y="65"/>
                    </a:moveTo>
                    <a:cubicBezTo>
                      <a:pt x="11505" y="65"/>
                      <a:pt x="14493" y="2307"/>
                      <a:pt x="15202" y="5593"/>
                    </a:cubicBezTo>
                    <a:lnTo>
                      <a:pt x="14982" y="6004"/>
                    </a:lnTo>
                    <a:lnTo>
                      <a:pt x="14972" y="5985"/>
                    </a:lnTo>
                    <a:cubicBezTo>
                      <a:pt x="14293" y="2887"/>
                      <a:pt x="11430" y="778"/>
                      <a:pt x="8234" y="778"/>
                    </a:cubicBezTo>
                    <a:cubicBezTo>
                      <a:pt x="7733" y="778"/>
                      <a:pt x="7225" y="830"/>
                      <a:pt x="6715" y="937"/>
                    </a:cubicBezTo>
                    <a:cubicBezTo>
                      <a:pt x="2960" y="1742"/>
                      <a:pt x="499" y="5314"/>
                      <a:pt x="1236" y="8907"/>
                    </a:cubicBezTo>
                    <a:lnTo>
                      <a:pt x="1236" y="8926"/>
                    </a:lnTo>
                    <a:lnTo>
                      <a:pt x="872" y="8648"/>
                    </a:lnTo>
                    <a:cubicBezTo>
                      <a:pt x="67" y="4845"/>
                      <a:pt x="2625" y="1071"/>
                      <a:pt x="6572" y="228"/>
                    </a:cubicBezTo>
                    <a:cubicBezTo>
                      <a:pt x="7098" y="123"/>
                      <a:pt x="7626" y="65"/>
                      <a:pt x="8152" y="65"/>
                    </a:cubicBezTo>
                    <a:close/>
                    <a:moveTo>
                      <a:pt x="8155" y="0"/>
                    </a:moveTo>
                    <a:cubicBezTo>
                      <a:pt x="7627" y="0"/>
                      <a:pt x="7091" y="56"/>
                      <a:pt x="6553" y="171"/>
                    </a:cubicBezTo>
                    <a:cubicBezTo>
                      <a:pt x="2577" y="1014"/>
                      <a:pt x="1" y="4826"/>
                      <a:pt x="805" y="8658"/>
                    </a:cubicBezTo>
                    <a:cubicBezTo>
                      <a:pt x="814" y="8677"/>
                      <a:pt x="824" y="8686"/>
                      <a:pt x="834" y="8696"/>
                    </a:cubicBezTo>
                    <a:lnTo>
                      <a:pt x="1198" y="8984"/>
                    </a:lnTo>
                    <a:cubicBezTo>
                      <a:pt x="1208" y="8993"/>
                      <a:pt x="1227" y="8993"/>
                      <a:pt x="1236" y="8993"/>
                    </a:cubicBezTo>
                    <a:lnTo>
                      <a:pt x="1255" y="8993"/>
                    </a:lnTo>
                    <a:cubicBezTo>
                      <a:pt x="1265" y="8993"/>
                      <a:pt x="1265" y="8993"/>
                      <a:pt x="1274" y="8984"/>
                    </a:cubicBezTo>
                    <a:cubicBezTo>
                      <a:pt x="1293" y="8974"/>
                      <a:pt x="1313" y="8945"/>
                      <a:pt x="1303" y="8926"/>
                    </a:cubicBezTo>
                    <a:lnTo>
                      <a:pt x="1303" y="8897"/>
                    </a:lnTo>
                    <a:cubicBezTo>
                      <a:pt x="565" y="5334"/>
                      <a:pt x="3008" y="1799"/>
                      <a:pt x="6734" y="1004"/>
                    </a:cubicBezTo>
                    <a:cubicBezTo>
                      <a:pt x="7242" y="896"/>
                      <a:pt x="7748" y="844"/>
                      <a:pt x="8246" y="844"/>
                    </a:cubicBezTo>
                    <a:cubicBezTo>
                      <a:pt x="11406" y="844"/>
                      <a:pt x="14235" y="2933"/>
                      <a:pt x="14906" y="5995"/>
                    </a:cubicBezTo>
                    <a:lnTo>
                      <a:pt x="14915" y="6023"/>
                    </a:lnTo>
                    <a:cubicBezTo>
                      <a:pt x="14925" y="6052"/>
                      <a:pt x="14944" y="6072"/>
                      <a:pt x="14972" y="6072"/>
                    </a:cubicBezTo>
                    <a:lnTo>
                      <a:pt x="14992" y="6072"/>
                    </a:lnTo>
                    <a:cubicBezTo>
                      <a:pt x="15011" y="6062"/>
                      <a:pt x="15030" y="6052"/>
                      <a:pt x="15040" y="6033"/>
                    </a:cubicBezTo>
                    <a:lnTo>
                      <a:pt x="15260" y="5621"/>
                    </a:lnTo>
                    <a:lnTo>
                      <a:pt x="15260" y="5583"/>
                    </a:lnTo>
                    <a:cubicBezTo>
                      <a:pt x="14556" y="2268"/>
                      <a:pt x="11537" y="0"/>
                      <a:pt x="8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60"/>
              <p:cNvSpPr/>
              <p:nvPr/>
            </p:nvSpPr>
            <p:spPr>
              <a:xfrm>
                <a:off x="3216475" y="1131150"/>
                <a:ext cx="330500" cy="190500"/>
              </a:xfrm>
              <a:custGeom>
                <a:avLst/>
                <a:gdLst/>
                <a:ahLst/>
                <a:cxnLst/>
                <a:rect l="l" t="t" r="r" b="b"/>
                <a:pathLst>
                  <a:path w="13220" h="7620" extrusionOk="0">
                    <a:moveTo>
                      <a:pt x="7143" y="1"/>
                    </a:moveTo>
                    <a:cubicBezTo>
                      <a:pt x="6671" y="1"/>
                      <a:pt x="6191" y="50"/>
                      <a:pt x="5710" y="153"/>
                    </a:cubicBezTo>
                    <a:cubicBezTo>
                      <a:pt x="2251" y="881"/>
                      <a:pt x="1" y="4100"/>
                      <a:pt x="680" y="7308"/>
                    </a:cubicBezTo>
                    <a:cubicBezTo>
                      <a:pt x="680" y="7318"/>
                      <a:pt x="680" y="7328"/>
                      <a:pt x="690" y="7328"/>
                    </a:cubicBezTo>
                    <a:lnTo>
                      <a:pt x="1063" y="7615"/>
                    </a:lnTo>
                    <a:cubicBezTo>
                      <a:pt x="1063" y="7615"/>
                      <a:pt x="1068" y="7619"/>
                      <a:pt x="1074" y="7619"/>
                    </a:cubicBezTo>
                    <a:cubicBezTo>
                      <a:pt x="1076" y="7619"/>
                      <a:pt x="1080" y="7618"/>
                      <a:pt x="1083" y="7615"/>
                    </a:cubicBezTo>
                    <a:lnTo>
                      <a:pt x="1093" y="7615"/>
                    </a:lnTo>
                    <a:cubicBezTo>
                      <a:pt x="1112" y="7606"/>
                      <a:pt x="1112" y="7596"/>
                      <a:pt x="1112" y="7587"/>
                    </a:cubicBezTo>
                    <a:lnTo>
                      <a:pt x="1102" y="7558"/>
                    </a:lnTo>
                    <a:cubicBezTo>
                      <a:pt x="499" y="4588"/>
                      <a:pt x="2634" y="1609"/>
                      <a:pt x="5872" y="920"/>
                    </a:cubicBezTo>
                    <a:cubicBezTo>
                      <a:pt x="6329" y="822"/>
                      <a:pt x="6785" y="775"/>
                      <a:pt x="7232" y="775"/>
                    </a:cubicBezTo>
                    <a:cubicBezTo>
                      <a:pt x="9947" y="775"/>
                      <a:pt x="12363" y="2497"/>
                      <a:pt x="12922" y="5039"/>
                    </a:cubicBezTo>
                    <a:lnTo>
                      <a:pt x="12932" y="5067"/>
                    </a:lnTo>
                    <a:cubicBezTo>
                      <a:pt x="12932" y="5077"/>
                      <a:pt x="12942" y="5086"/>
                      <a:pt x="12961" y="5086"/>
                    </a:cubicBezTo>
                    <a:lnTo>
                      <a:pt x="12971" y="5086"/>
                    </a:lnTo>
                    <a:cubicBezTo>
                      <a:pt x="12980" y="5086"/>
                      <a:pt x="12990" y="5086"/>
                      <a:pt x="12990" y="5077"/>
                    </a:cubicBezTo>
                    <a:lnTo>
                      <a:pt x="13210" y="4665"/>
                    </a:lnTo>
                    <a:cubicBezTo>
                      <a:pt x="13210" y="4655"/>
                      <a:pt x="13220" y="4645"/>
                      <a:pt x="13210" y="4645"/>
                    </a:cubicBezTo>
                    <a:cubicBezTo>
                      <a:pt x="12625" y="1876"/>
                      <a:pt x="10048" y="1"/>
                      <a:pt x="7143"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60"/>
              <p:cNvSpPr/>
              <p:nvPr/>
            </p:nvSpPr>
            <p:spPr>
              <a:xfrm>
                <a:off x="3215525" y="1130225"/>
                <a:ext cx="332175" cy="192275"/>
              </a:xfrm>
              <a:custGeom>
                <a:avLst/>
                <a:gdLst/>
                <a:ahLst/>
                <a:cxnLst/>
                <a:rect l="l" t="t" r="r" b="b"/>
                <a:pathLst>
                  <a:path w="13287" h="7691" extrusionOk="0">
                    <a:moveTo>
                      <a:pt x="7175" y="65"/>
                    </a:moveTo>
                    <a:cubicBezTo>
                      <a:pt x="10067" y="65"/>
                      <a:pt x="12635" y="1934"/>
                      <a:pt x="13219" y="4682"/>
                    </a:cubicBezTo>
                    <a:lnTo>
                      <a:pt x="12999" y="5095"/>
                    </a:lnTo>
                    <a:lnTo>
                      <a:pt x="12999" y="5076"/>
                    </a:lnTo>
                    <a:cubicBezTo>
                      <a:pt x="12431" y="2516"/>
                      <a:pt x="9997" y="784"/>
                      <a:pt x="7263" y="784"/>
                    </a:cubicBezTo>
                    <a:cubicBezTo>
                      <a:pt x="6815" y="784"/>
                      <a:pt x="6358" y="830"/>
                      <a:pt x="5901" y="927"/>
                    </a:cubicBezTo>
                    <a:cubicBezTo>
                      <a:pt x="2653" y="1617"/>
                      <a:pt x="508" y="4616"/>
                      <a:pt x="1111" y="7604"/>
                    </a:cubicBezTo>
                    <a:lnTo>
                      <a:pt x="1121" y="7624"/>
                    </a:lnTo>
                    <a:lnTo>
                      <a:pt x="1121" y="7624"/>
                    </a:lnTo>
                    <a:lnTo>
                      <a:pt x="747" y="7345"/>
                    </a:lnTo>
                    <a:cubicBezTo>
                      <a:pt x="77" y="4146"/>
                      <a:pt x="2318" y="947"/>
                      <a:pt x="5748" y="219"/>
                    </a:cubicBezTo>
                    <a:cubicBezTo>
                      <a:pt x="6227" y="114"/>
                      <a:pt x="6706" y="65"/>
                      <a:pt x="7175" y="65"/>
                    </a:cubicBezTo>
                    <a:close/>
                    <a:moveTo>
                      <a:pt x="7169" y="0"/>
                    </a:moveTo>
                    <a:cubicBezTo>
                      <a:pt x="6698" y="0"/>
                      <a:pt x="6219" y="50"/>
                      <a:pt x="5738" y="152"/>
                    </a:cubicBezTo>
                    <a:cubicBezTo>
                      <a:pt x="2270" y="889"/>
                      <a:pt x="0" y="4127"/>
                      <a:pt x="690" y="7355"/>
                    </a:cubicBezTo>
                    <a:cubicBezTo>
                      <a:pt x="690" y="7375"/>
                      <a:pt x="699" y="7384"/>
                      <a:pt x="709" y="7394"/>
                    </a:cubicBezTo>
                    <a:lnTo>
                      <a:pt x="1073" y="7671"/>
                    </a:lnTo>
                    <a:cubicBezTo>
                      <a:pt x="1092" y="7681"/>
                      <a:pt x="1101" y="7690"/>
                      <a:pt x="1121" y="7690"/>
                    </a:cubicBezTo>
                    <a:lnTo>
                      <a:pt x="1131" y="7690"/>
                    </a:lnTo>
                    <a:cubicBezTo>
                      <a:pt x="1140" y="7690"/>
                      <a:pt x="1140" y="7681"/>
                      <a:pt x="1150" y="7681"/>
                    </a:cubicBezTo>
                    <a:cubicBezTo>
                      <a:pt x="1178" y="7671"/>
                      <a:pt x="1188" y="7643"/>
                      <a:pt x="1178" y="7614"/>
                    </a:cubicBezTo>
                    <a:lnTo>
                      <a:pt x="1178" y="7585"/>
                    </a:lnTo>
                    <a:cubicBezTo>
                      <a:pt x="575" y="4635"/>
                      <a:pt x="2702" y="1675"/>
                      <a:pt x="5920" y="995"/>
                    </a:cubicBezTo>
                    <a:cubicBezTo>
                      <a:pt x="6376" y="897"/>
                      <a:pt x="6831" y="850"/>
                      <a:pt x="7277" y="850"/>
                    </a:cubicBezTo>
                    <a:cubicBezTo>
                      <a:pt x="9974" y="850"/>
                      <a:pt x="12373" y="2562"/>
                      <a:pt x="12932" y="5085"/>
                    </a:cubicBezTo>
                    <a:lnTo>
                      <a:pt x="12941" y="5114"/>
                    </a:lnTo>
                    <a:cubicBezTo>
                      <a:pt x="12941" y="5142"/>
                      <a:pt x="12970" y="5161"/>
                      <a:pt x="12989" y="5161"/>
                    </a:cubicBezTo>
                    <a:lnTo>
                      <a:pt x="13009" y="5161"/>
                    </a:lnTo>
                    <a:cubicBezTo>
                      <a:pt x="13037" y="5152"/>
                      <a:pt x="13047" y="5142"/>
                      <a:pt x="13056" y="5123"/>
                    </a:cubicBezTo>
                    <a:lnTo>
                      <a:pt x="13277" y="4712"/>
                    </a:lnTo>
                    <a:cubicBezTo>
                      <a:pt x="13286" y="4702"/>
                      <a:pt x="13286" y="4682"/>
                      <a:pt x="13286" y="4673"/>
                    </a:cubicBezTo>
                    <a:cubicBezTo>
                      <a:pt x="12692" y="1893"/>
                      <a:pt x="10094" y="0"/>
                      <a:pt x="716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60"/>
              <p:cNvSpPr/>
              <p:nvPr/>
            </p:nvSpPr>
            <p:spPr>
              <a:xfrm>
                <a:off x="3165700" y="1227350"/>
                <a:ext cx="107325" cy="104325"/>
              </a:xfrm>
              <a:custGeom>
                <a:avLst/>
                <a:gdLst/>
                <a:ahLst/>
                <a:cxnLst/>
                <a:rect l="l" t="t" r="r" b="b"/>
                <a:pathLst>
                  <a:path w="4293" h="4173" extrusionOk="0">
                    <a:moveTo>
                      <a:pt x="2138" y="0"/>
                    </a:moveTo>
                    <a:cubicBezTo>
                      <a:pt x="2103" y="0"/>
                      <a:pt x="2067" y="1"/>
                      <a:pt x="2032" y="3"/>
                    </a:cubicBezTo>
                    <a:cubicBezTo>
                      <a:pt x="882" y="69"/>
                      <a:pt x="1" y="1056"/>
                      <a:pt x="67" y="2206"/>
                    </a:cubicBezTo>
                    <a:cubicBezTo>
                      <a:pt x="123" y="3314"/>
                      <a:pt x="1042" y="4173"/>
                      <a:pt x="2138" y="4173"/>
                    </a:cubicBezTo>
                    <a:cubicBezTo>
                      <a:pt x="2179" y="4173"/>
                      <a:pt x="2220" y="4172"/>
                      <a:pt x="2261" y="4169"/>
                    </a:cubicBezTo>
                    <a:cubicBezTo>
                      <a:pt x="3411" y="4103"/>
                      <a:pt x="4292" y="3126"/>
                      <a:pt x="4225" y="1976"/>
                    </a:cubicBezTo>
                    <a:cubicBezTo>
                      <a:pt x="4169" y="862"/>
                      <a:pt x="3241" y="0"/>
                      <a:pt x="2138"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60"/>
              <p:cNvSpPr/>
              <p:nvPr/>
            </p:nvSpPr>
            <p:spPr>
              <a:xfrm>
                <a:off x="3168800" y="1263550"/>
                <a:ext cx="522100" cy="324775"/>
              </a:xfrm>
              <a:custGeom>
                <a:avLst/>
                <a:gdLst/>
                <a:ahLst/>
                <a:cxnLst/>
                <a:rect l="l" t="t" r="r" b="b"/>
                <a:pathLst>
                  <a:path w="20884" h="12991" extrusionOk="0">
                    <a:moveTo>
                      <a:pt x="11170" y="1"/>
                    </a:moveTo>
                    <a:cubicBezTo>
                      <a:pt x="9350" y="1"/>
                      <a:pt x="7770" y="1065"/>
                      <a:pt x="7023" y="2597"/>
                    </a:cubicBezTo>
                    <a:cubicBezTo>
                      <a:pt x="5624" y="2683"/>
                      <a:pt x="4398" y="3402"/>
                      <a:pt x="3632" y="4475"/>
                    </a:cubicBezTo>
                    <a:cubicBezTo>
                      <a:pt x="3364" y="4388"/>
                      <a:pt x="3076" y="4341"/>
                      <a:pt x="2779" y="4341"/>
                    </a:cubicBezTo>
                    <a:cubicBezTo>
                      <a:pt x="1246" y="4341"/>
                      <a:pt x="1" y="5576"/>
                      <a:pt x="1" y="7119"/>
                    </a:cubicBezTo>
                    <a:cubicBezTo>
                      <a:pt x="1" y="8651"/>
                      <a:pt x="1246" y="9887"/>
                      <a:pt x="2779" y="9887"/>
                    </a:cubicBezTo>
                    <a:cubicBezTo>
                      <a:pt x="3076" y="9887"/>
                      <a:pt x="3364" y="9839"/>
                      <a:pt x="3632" y="9752"/>
                    </a:cubicBezTo>
                    <a:cubicBezTo>
                      <a:pt x="4456" y="10902"/>
                      <a:pt x="5797" y="11640"/>
                      <a:pt x="7310" y="11640"/>
                    </a:cubicBezTo>
                    <a:cubicBezTo>
                      <a:pt x="7770" y="11640"/>
                      <a:pt x="8220" y="11572"/>
                      <a:pt x="8641" y="11448"/>
                    </a:cubicBezTo>
                    <a:cubicBezTo>
                      <a:pt x="9484" y="12396"/>
                      <a:pt x="10710" y="12990"/>
                      <a:pt x="12081" y="12990"/>
                    </a:cubicBezTo>
                    <a:cubicBezTo>
                      <a:pt x="13402" y="12990"/>
                      <a:pt x="14599" y="12435"/>
                      <a:pt x="15442" y="11544"/>
                    </a:cubicBezTo>
                    <a:cubicBezTo>
                      <a:pt x="15740" y="11602"/>
                      <a:pt x="16046" y="11640"/>
                      <a:pt x="16362" y="11640"/>
                    </a:cubicBezTo>
                    <a:cubicBezTo>
                      <a:pt x="18384" y="11640"/>
                      <a:pt x="20098" y="10308"/>
                      <a:pt x="20673" y="8479"/>
                    </a:cubicBezTo>
                    <a:cubicBezTo>
                      <a:pt x="20807" y="8047"/>
                      <a:pt x="20883" y="7588"/>
                      <a:pt x="20883" y="7119"/>
                    </a:cubicBezTo>
                    <a:cubicBezTo>
                      <a:pt x="20883" y="4618"/>
                      <a:pt x="18863" y="2587"/>
                      <a:pt x="16362" y="2587"/>
                    </a:cubicBezTo>
                    <a:cubicBezTo>
                      <a:pt x="16017" y="2587"/>
                      <a:pt x="15691" y="2626"/>
                      <a:pt x="15366" y="2702"/>
                    </a:cubicBezTo>
                    <a:cubicBezTo>
                      <a:pt x="14638" y="1112"/>
                      <a:pt x="13038" y="1"/>
                      <a:pt x="11170" y="1"/>
                    </a:cubicBezTo>
                    <a:close/>
                  </a:path>
                </a:pathLst>
              </a:custGeom>
              <a:solidFill>
                <a:srgbClr val="FF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60"/>
              <p:cNvSpPr/>
              <p:nvPr/>
            </p:nvSpPr>
            <p:spPr>
              <a:xfrm>
                <a:off x="3168100" y="1262850"/>
                <a:ext cx="523750" cy="326425"/>
              </a:xfrm>
              <a:custGeom>
                <a:avLst/>
                <a:gdLst/>
                <a:ahLst/>
                <a:cxnLst/>
                <a:rect l="l" t="t" r="r" b="b"/>
                <a:pathLst>
                  <a:path w="20950" h="13057" extrusionOk="0">
                    <a:moveTo>
                      <a:pt x="11198" y="67"/>
                    </a:moveTo>
                    <a:cubicBezTo>
                      <a:pt x="12980" y="67"/>
                      <a:pt x="14618" y="1121"/>
                      <a:pt x="15365" y="2740"/>
                    </a:cubicBezTo>
                    <a:cubicBezTo>
                      <a:pt x="15372" y="2754"/>
                      <a:pt x="15379" y="2763"/>
                      <a:pt x="15390" y="2763"/>
                    </a:cubicBezTo>
                    <a:cubicBezTo>
                      <a:pt x="15394" y="2763"/>
                      <a:pt x="15399" y="2762"/>
                      <a:pt x="15404" y="2759"/>
                    </a:cubicBezTo>
                    <a:cubicBezTo>
                      <a:pt x="15729" y="2692"/>
                      <a:pt x="16064" y="2654"/>
                      <a:pt x="16390" y="2654"/>
                    </a:cubicBezTo>
                    <a:cubicBezTo>
                      <a:pt x="18861" y="2654"/>
                      <a:pt x="20883" y="4665"/>
                      <a:pt x="20883" y="7147"/>
                    </a:cubicBezTo>
                    <a:cubicBezTo>
                      <a:pt x="20883" y="7606"/>
                      <a:pt x="20806" y="8056"/>
                      <a:pt x="20672" y="8497"/>
                    </a:cubicBezTo>
                    <a:cubicBezTo>
                      <a:pt x="20078" y="10374"/>
                      <a:pt x="18354" y="11630"/>
                      <a:pt x="16390" y="11630"/>
                    </a:cubicBezTo>
                    <a:cubicBezTo>
                      <a:pt x="16083" y="11630"/>
                      <a:pt x="15768" y="11600"/>
                      <a:pt x="15470" y="11534"/>
                    </a:cubicBezTo>
                    <a:cubicBezTo>
                      <a:pt x="15461" y="11534"/>
                      <a:pt x="15451" y="11543"/>
                      <a:pt x="15442" y="11543"/>
                    </a:cubicBezTo>
                    <a:cubicBezTo>
                      <a:pt x="14570" y="12473"/>
                      <a:pt x="13382" y="12990"/>
                      <a:pt x="12109" y="12990"/>
                    </a:cubicBezTo>
                    <a:cubicBezTo>
                      <a:pt x="10806" y="12990"/>
                      <a:pt x="9560" y="12424"/>
                      <a:pt x="8688" y="11447"/>
                    </a:cubicBezTo>
                    <a:cubicBezTo>
                      <a:pt x="8679" y="11447"/>
                      <a:pt x="8669" y="11438"/>
                      <a:pt x="8669" y="11438"/>
                    </a:cubicBezTo>
                    <a:lnTo>
                      <a:pt x="8650" y="11438"/>
                    </a:lnTo>
                    <a:cubicBezTo>
                      <a:pt x="8229" y="11572"/>
                      <a:pt x="7788" y="11639"/>
                      <a:pt x="7338" y="11639"/>
                    </a:cubicBezTo>
                    <a:cubicBezTo>
                      <a:pt x="5891" y="11639"/>
                      <a:pt x="4531" y="10940"/>
                      <a:pt x="3688" y="9761"/>
                    </a:cubicBezTo>
                    <a:cubicBezTo>
                      <a:pt x="3679" y="9752"/>
                      <a:pt x="3660" y="9752"/>
                      <a:pt x="3650" y="9752"/>
                    </a:cubicBezTo>
                    <a:cubicBezTo>
                      <a:pt x="3372" y="9838"/>
                      <a:pt x="3094" y="9886"/>
                      <a:pt x="2807" y="9886"/>
                    </a:cubicBezTo>
                    <a:cubicBezTo>
                      <a:pt x="1293" y="9886"/>
                      <a:pt x="67" y="8650"/>
                      <a:pt x="67" y="7147"/>
                    </a:cubicBezTo>
                    <a:cubicBezTo>
                      <a:pt x="67" y="5633"/>
                      <a:pt x="1293" y="4397"/>
                      <a:pt x="2807" y="4397"/>
                    </a:cubicBezTo>
                    <a:cubicBezTo>
                      <a:pt x="3094" y="4397"/>
                      <a:pt x="3382" y="4445"/>
                      <a:pt x="3650" y="4531"/>
                    </a:cubicBezTo>
                    <a:cubicBezTo>
                      <a:pt x="3660" y="4531"/>
                      <a:pt x="3679" y="4531"/>
                      <a:pt x="3688" y="4522"/>
                    </a:cubicBezTo>
                    <a:cubicBezTo>
                      <a:pt x="4474" y="3420"/>
                      <a:pt x="5710" y="2740"/>
                      <a:pt x="7051" y="2654"/>
                    </a:cubicBezTo>
                    <a:cubicBezTo>
                      <a:pt x="7060" y="2654"/>
                      <a:pt x="7079" y="2644"/>
                      <a:pt x="7079" y="2634"/>
                    </a:cubicBezTo>
                    <a:cubicBezTo>
                      <a:pt x="7855" y="1054"/>
                      <a:pt x="9436" y="67"/>
                      <a:pt x="11198" y="67"/>
                    </a:cubicBezTo>
                    <a:close/>
                    <a:moveTo>
                      <a:pt x="11198" y="0"/>
                    </a:moveTo>
                    <a:cubicBezTo>
                      <a:pt x="9416" y="0"/>
                      <a:pt x="7817" y="997"/>
                      <a:pt x="7032" y="2587"/>
                    </a:cubicBezTo>
                    <a:cubicBezTo>
                      <a:pt x="5681" y="2683"/>
                      <a:pt x="4445" y="3362"/>
                      <a:pt x="3650" y="4464"/>
                    </a:cubicBezTo>
                    <a:cubicBezTo>
                      <a:pt x="3372" y="4378"/>
                      <a:pt x="3094" y="4330"/>
                      <a:pt x="2807" y="4330"/>
                    </a:cubicBezTo>
                    <a:cubicBezTo>
                      <a:pt x="1255" y="4330"/>
                      <a:pt x="1" y="5595"/>
                      <a:pt x="1" y="7147"/>
                    </a:cubicBezTo>
                    <a:cubicBezTo>
                      <a:pt x="1" y="8688"/>
                      <a:pt x="1255" y="9953"/>
                      <a:pt x="2807" y="9953"/>
                    </a:cubicBezTo>
                    <a:cubicBezTo>
                      <a:pt x="3094" y="9953"/>
                      <a:pt x="3372" y="9905"/>
                      <a:pt x="3650" y="9819"/>
                    </a:cubicBezTo>
                    <a:cubicBezTo>
                      <a:pt x="4503" y="10997"/>
                      <a:pt x="5882" y="11706"/>
                      <a:pt x="7338" y="11706"/>
                    </a:cubicBezTo>
                    <a:cubicBezTo>
                      <a:pt x="7788" y="11706"/>
                      <a:pt x="8229" y="11639"/>
                      <a:pt x="8650" y="11515"/>
                    </a:cubicBezTo>
                    <a:cubicBezTo>
                      <a:pt x="9531" y="12492"/>
                      <a:pt x="10796" y="13056"/>
                      <a:pt x="12109" y="13056"/>
                    </a:cubicBezTo>
                    <a:cubicBezTo>
                      <a:pt x="13392" y="13056"/>
                      <a:pt x="14589" y="12539"/>
                      <a:pt x="15480" y="11610"/>
                    </a:cubicBezTo>
                    <a:cubicBezTo>
                      <a:pt x="15777" y="11668"/>
                      <a:pt x="16083" y="11696"/>
                      <a:pt x="16390" y="11696"/>
                    </a:cubicBezTo>
                    <a:cubicBezTo>
                      <a:pt x="18382" y="11696"/>
                      <a:pt x="20126" y="10423"/>
                      <a:pt x="20730" y="8526"/>
                    </a:cubicBezTo>
                    <a:lnTo>
                      <a:pt x="20730" y="8516"/>
                    </a:lnTo>
                    <a:cubicBezTo>
                      <a:pt x="20873" y="8075"/>
                      <a:pt x="20950" y="7616"/>
                      <a:pt x="20950" y="7147"/>
                    </a:cubicBezTo>
                    <a:cubicBezTo>
                      <a:pt x="20950" y="4627"/>
                      <a:pt x="18900" y="2587"/>
                      <a:pt x="16390" y="2587"/>
                    </a:cubicBezTo>
                    <a:cubicBezTo>
                      <a:pt x="16064" y="2587"/>
                      <a:pt x="15739" y="2625"/>
                      <a:pt x="15413" y="2692"/>
                    </a:cubicBezTo>
                    <a:cubicBezTo>
                      <a:pt x="14657" y="1054"/>
                      <a:pt x="12999" y="0"/>
                      <a:pt x="1119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60"/>
              <p:cNvSpPr/>
              <p:nvPr/>
            </p:nvSpPr>
            <p:spPr>
              <a:xfrm>
                <a:off x="3590775" y="1244825"/>
                <a:ext cx="81700" cy="51650"/>
              </a:xfrm>
              <a:custGeom>
                <a:avLst/>
                <a:gdLst/>
                <a:ahLst/>
                <a:cxnLst/>
                <a:rect l="l" t="t" r="r" b="b"/>
                <a:pathLst>
                  <a:path w="3268" h="2066" extrusionOk="0">
                    <a:moveTo>
                      <a:pt x="1785" y="1"/>
                    </a:moveTo>
                    <a:cubicBezTo>
                      <a:pt x="1765" y="1"/>
                      <a:pt x="1745" y="1"/>
                      <a:pt x="1725" y="3"/>
                    </a:cubicBezTo>
                    <a:cubicBezTo>
                      <a:pt x="1409" y="22"/>
                      <a:pt x="1141" y="185"/>
                      <a:pt x="958" y="424"/>
                    </a:cubicBezTo>
                    <a:cubicBezTo>
                      <a:pt x="918" y="418"/>
                      <a:pt x="873" y="411"/>
                      <a:pt x="826" y="411"/>
                    </a:cubicBezTo>
                    <a:cubicBezTo>
                      <a:pt x="806" y="411"/>
                      <a:pt x="787" y="412"/>
                      <a:pt x="767" y="415"/>
                    </a:cubicBezTo>
                    <a:cubicBezTo>
                      <a:pt x="345" y="424"/>
                      <a:pt x="0" y="788"/>
                      <a:pt x="19" y="1220"/>
                    </a:cubicBezTo>
                    <a:cubicBezTo>
                      <a:pt x="19" y="1305"/>
                      <a:pt x="39" y="1401"/>
                      <a:pt x="77" y="1478"/>
                    </a:cubicBezTo>
                    <a:cubicBezTo>
                      <a:pt x="189" y="1769"/>
                      <a:pt x="476" y="1967"/>
                      <a:pt x="802" y="1967"/>
                    </a:cubicBezTo>
                    <a:cubicBezTo>
                      <a:pt x="809" y="1967"/>
                      <a:pt x="817" y="1967"/>
                      <a:pt x="824" y="1967"/>
                    </a:cubicBezTo>
                    <a:cubicBezTo>
                      <a:pt x="958" y="1967"/>
                      <a:pt x="1073" y="1928"/>
                      <a:pt x="1179" y="1871"/>
                    </a:cubicBezTo>
                    <a:cubicBezTo>
                      <a:pt x="1351" y="1991"/>
                      <a:pt x="1561" y="2065"/>
                      <a:pt x="1783" y="2065"/>
                    </a:cubicBezTo>
                    <a:cubicBezTo>
                      <a:pt x="1808" y="2065"/>
                      <a:pt x="1833" y="2065"/>
                      <a:pt x="1859" y="2063"/>
                    </a:cubicBezTo>
                    <a:cubicBezTo>
                      <a:pt x="2127" y="2053"/>
                      <a:pt x="2357" y="1938"/>
                      <a:pt x="2529" y="1756"/>
                    </a:cubicBezTo>
                    <a:cubicBezTo>
                      <a:pt x="2593" y="1780"/>
                      <a:pt x="2656" y="1797"/>
                      <a:pt x="2719" y="1797"/>
                    </a:cubicBezTo>
                    <a:cubicBezTo>
                      <a:pt x="2733" y="1797"/>
                      <a:pt x="2746" y="1796"/>
                      <a:pt x="2759" y="1794"/>
                    </a:cubicBezTo>
                    <a:cubicBezTo>
                      <a:pt x="2961" y="1784"/>
                      <a:pt x="3123" y="1669"/>
                      <a:pt x="3210" y="1507"/>
                    </a:cubicBezTo>
                    <a:cubicBezTo>
                      <a:pt x="3248" y="1420"/>
                      <a:pt x="3267" y="1325"/>
                      <a:pt x="3267" y="1229"/>
                    </a:cubicBezTo>
                    <a:cubicBezTo>
                      <a:pt x="3248" y="961"/>
                      <a:pt x="3037" y="760"/>
                      <a:pt x="2778" y="731"/>
                    </a:cubicBezTo>
                    <a:cubicBezTo>
                      <a:pt x="2650" y="308"/>
                      <a:pt x="2249" y="1"/>
                      <a:pt x="17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60"/>
              <p:cNvSpPr/>
              <p:nvPr/>
            </p:nvSpPr>
            <p:spPr>
              <a:xfrm>
                <a:off x="3266775" y="1584625"/>
                <a:ext cx="70650" cy="64400"/>
              </a:xfrm>
              <a:custGeom>
                <a:avLst/>
                <a:gdLst/>
                <a:ahLst/>
                <a:cxnLst/>
                <a:rect l="l" t="t" r="r" b="b"/>
                <a:pathLst>
                  <a:path w="2826" h="2576" extrusionOk="0">
                    <a:moveTo>
                      <a:pt x="2145" y="0"/>
                    </a:moveTo>
                    <a:cubicBezTo>
                      <a:pt x="2120" y="0"/>
                      <a:pt x="2095" y="1"/>
                      <a:pt x="2069" y="4"/>
                    </a:cubicBezTo>
                    <a:cubicBezTo>
                      <a:pt x="1695" y="42"/>
                      <a:pt x="1437" y="358"/>
                      <a:pt x="1322" y="674"/>
                    </a:cubicBezTo>
                    <a:cubicBezTo>
                      <a:pt x="1197" y="617"/>
                      <a:pt x="1063" y="569"/>
                      <a:pt x="920" y="549"/>
                    </a:cubicBezTo>
                    <a:cubicBezTo>
                      <a:pt x="882" y="546"/>
                      <a:pt x="844" y="544"/>
                      <a:pt x="806" y="544"/>
                    </a:cubicBezTo>
                    <a:cubicBezTo>
                      <a:pt x="631" y="544"/>
                      <a:pt x="457" y="583"/>
                      <a:pt x="316" y="694"/>
                    </a:cubicBezTo>
                    <a:cubicBezTo>
                      <a:pt x="153" y="808"/>
                      <a:pt x="48" y="981"/>
                      <a:pt x="28" y="1172"/>
                    </a:cubicBezTo>
                    <a:cubicBezTo>
                      <a:pt x="0" y="1422"/>
                      <a:pt x="143" y="1622"/>
                      <a:pt x="307" y="1786"/>
                    </a:cubicBezTo>
                    <a:cubicBezTo>
                      <a:pt x="479" y="1948"/>
                      <a:pt x="671" y="2073"/>
                      <a:pt x="881" y="2178"/>
                    </a:cubicBezTo>
                    <a:cubicBezTo>
                      <a:pt x="1073" y="2274"/>
                      <a:pt x="1265" y="2360"/>
                      <a:pt x="1475" y="2427"/>
                    </a:cubicBezTo>
                    <a:cubicBezTo>
                      <a:pt x="1580" y="2465"/>
                      <a:pt x="1686" y="2494"/>
                      <a:pt x="1791" y="2514"/>
                    </a:cubicBezTo>
                    <a:lnTo>
                      <a:pt x="1963" y="2571"/>
                    </a:lnTo>
                    <a:cubicBezTo>
                      <a:pt x="1976" y="2574"/>
                      <a:pt x="1987" y="2575"/>
                      <a:pt x="1998" y="2575"/>
                    </a:cubicBezTo>
                    <a:cubicBezTo>
                      <a:pt x="2092" y="2575"/>
                      <a:pt x="2151" y="2476"/>
                      <a:pt x="2193" y="2408"/>
                    </a:cubicBezTo>
                    <a:cubicBezTo>
                      <a:pt x="2242" y="2312"/>
                      <a:pt x="2299" y="2207"/>
                      <a:pt x="2357" y="2111"/>
                    </a:cubicBezTo>
                    <a:cubicBezTo>
                      <a:pt x="2472" y="1910"/>
                      <a:pt x="2577" y="1699"/>
                      <a:pt x="2663" y="1479"/>
                    </a:cubicBezTo>
                    <a:cubicBezTo>
                      <a:pt x="2740" y="1258"/>
                      <a:pt x="2797" y="1038"/>
                      <a:pt x="2806" y="808"/>
                    </a:cubicBezTo>
                    <a:cubicBezTo>
                      <a:pt x="2826" y="569"/>
                      <a:pt x="2797" y="320"/>
                      <a:pt x="2606" y="157"/>
                    </a:cubicBezTo>
                    <a:cubicBezTo>
                      <a:pt x="2480" y="57"/>
                      <a:pt x="2318" y="0"/>
                      <a:pt x="214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60"/>
              <p:cNvSpPr/>
              <p:nvPr/>
            </p:nvSpPr>
            <p:spPr>
              <a:xfrm>
                <a:off x="3265800" y="1583650"/>
                <a:ext cx="72350" cy="66225"/>
              </a:xfrm>
              <a:custGeom>
                <a:avLst/>
                <a:gdLst/>
                <a:ahLst/>
                <a:cxnLst/>
                <a:rect l="l" t="t" r="r" b="b"/>
                <a:pathLst>
                  <a:path w="2894" h="2649" extrusionOk="0">
                    <a:moveTo>
                      <a:pt x="2181" y="68"/>
                    </a:moveTo>
                    <a:cubicBezTo>
                      <a:pt x="2348" y="68"/>
                      <a:pt x="2508" y="124"/>
                      <a:pt x="2625" y="224"/>
                    </a:cubicBezTo>
                    <a:cubicBezTo>
                      <a:pt x="2769" y="349"/>
                      <a:pt x="2836" y="550"/>
                      <a:pt x="2817" y="847"/>
                    </a:cubicBezTo>
                    <a:cubicBezTo>
                      <a:pt x="2807" y="1039"/>
                      <a:pt x="2760" y="1259"/>
                      <a:pt x="2664" y="1508"/>
                    </a:cubicBezTo>
                    <a:cubicBezTo>
                      <a:pt x="2596" y="1719"/>
                      <a:pt x="2491" y="1910"/>
                      <a:pt x="2366" y="2140"/>
                    </a:cubicBezTo>
                    <a:lnTo>
                      <a:pt x="2300" y="2246"/>
                    </a:lnTo>
                    <a:cubicBezTo>
                      <a:pt x="2271" y="2304"/>
                      <a:pt x="2232" y="2370"/>
                      <a:pt x="2204" y="2428"/>
                    </a:cubicBezTo>
                    <a:cubicBezTo>
                      <a:pt x="2160" y="2506"/>
                      <a:pt x="2109" y="2584"/>
                      <a:pt x="2036" y="2584"/>
                    </a:cubicBezTo>
                    <a:cubicBezTo>
                      <a:pt x="2029" y="2584"/>
                      <a:pt x="2021" y="2583"/>
                      <a:pt x="2012" y="2581"/>
                    </a:cubicBezTo>
                    <a:lnTo>
                      <a:pt x="1926" y="2553"/>
                    </a:lnTo>
                    <a:lnTo>
                      <a:pt x="1840" y="2523"/>
                    </a:lnTo>
                    <a:cubicBezTo>
                      <a:pt x="1753" y="2504"/>
                      <a:pt x="1629" y="2476"/>
                      <a:pt x="1524" y="2438"/>
                    </a:cubicBezTo>
                    <a:cubicBezTo>
                      <a:pt x="1323" y="2370"/>
                      <a:pt x="1121" y="2284"/>
                      <a:pt x="940" y="2189"/>
                    </a:cubicBezTo>
                    <a:cubicBezTo>
                      <a:pt x="700" y="2064"/>
                      <a:pt x="518" y="1940"/>
                      <a:pt x="374" y="1805"/>
                    </a:cubicBezTo>
                    <a:cubicBezTo>
                      <a:pt x="163" y="1595"/>
                      <a:pt x="77" y="1412"/>
                      <a:pt x="97" y="1211"/>
                    </a:cubicBezTo>
                    <a:cubicBezTo>
                      <a:pt x="116" y="1039"/>
                      <a:pt x="221" y="867"/>
                      <a:pt x="374" y="752"/>
                    </a:cubicBezTo>
                    <a:cubicBezTo>
                      <a:pt x="527" y="646"/>
                      <a:pt x="691" y="618"/>
                      <a:pt x="834" y="618"/>
                    </a:cubicBezTo>
                    <a:lnTo>
                      <a:pt x="949" y="618"/>
                    </a:lnTo>
                    <a:cubicBezTo>
                      <a:pt x="1083" y="637"/>
                      <a:pt x="1217" y="684"/>
                      <a:pt x="1342" y="742"/>
                    </a:cubicBezTo>
                    <a:cubicBezTo>
                      <a:pt x="1351" y="752"/>
                      <a:pt x="1361" y="752"/>
                      <a:pt x="1370" y="752"/>
                    </a:cubicBezTo>
                    <a:cubicBezTo>
                      <a:pt x="1380" y="742"/>
                      <a:pt x="1389" y="733"/>
                      <a:pt x="1389" y="723"/>
                    </a:cubicBezTo>
                    <a:cubicBezTo>
                      <a:pt x="1495" y="445"/>
                      <a:pt x="1744" y="119"/>
                      <a:pt x="2108" y="71"/>
                    </a:cubicBezTo>
                    <a:cubicBezTo>
                      <a:pt x="2133" y="69"/>
                      <a:pt x="2157" y="68"/>
                      <a:pt x="2181" y="68"/>
                    </a:cubicBezTo>
                    <a:close/>
                    <a:moveTo>
                      <a:pt x="2184" y="1"/>
                    </a:moveTo>
                    <a:cubicBezTo>
                      <a:pt x="2159" y="1"/>
                      <a:pt x="2133" y="2"/>
                      <a:pt x="2108" y="5"/>
                    </a:cubicBezTo>
                    <a:cubicBezTo>
                      <a:pt x="1715" y="52"/>
                      <a:pt x="1457" y="378"/>
                      <a:pt x="1342" y="675"/>
                    </a:cubicBezTo>
                    <a:cubicBezTo>
                      <a:pt x="1217" y="608"/>
                      <a:pt x="1093" y="569"/>
                      <a:pt x="959" y="560"/>
                    </a:cubicBezTo>
                    <a:cubicBezTo>
                      <a:pt x="914" y="555"/>
                      <a:pt x="869" y="552"/>
                      <a:pt x="826" y="552"/>
                    </a:cubicBezTo>
                    <a:cubicBezTo>
                      <a:pt x="641" y="552"/>
                      <a:pt x="476" y="603"/>
                      <a:pt x="336" y="703"/>
                    </a:cubicBezTo>
                    <a:cubicBezTo>
                      <a:pt x="173" y="828"/>
                      <a:pt x="58" y="1010"/>
                      <a:pt x="39" y="1202"/>
                    </a:cubicBezTo>
                    <a:cubicBezTo>
                      <a:pt x="1" y="1489"/>
                      <a:pt x="182" y="1710"/>
                      <a:pt x="327" y="1844"/>
                    </a:cubicBezTo>
                    <a:cubicBezTo>
                      <a:pt x="480" y="1997"/>
                      <a:pt x="661" y="2121"/>
                      <a:pt x="901" y="2246"/>
                    </a:cubicBezTo>
                    <a:cubicBezTo>
                      <a:pt x="1093" y="2351"/>
                      <a:pt x="1294" y="2428"/>
                      <a:pt x="1495" y="2495"/>
                    </a:cubicBezTo>
                    <a:cubicBezTo>
                      <a:pt x="1619" y="2533"/>
                      <a:pt x="1734" y="2562"/>
                      <a:pt x="1821" y="2591"/>
                    </a:cubicBezTo>
                    <a:cubicBezTo>
                      <a:pt x="1849" y="2591"/>
                      <a:pt x="1878" y="2600"/>
                      <a:pt x="1907" y="2610"/>
                    </a:cubicBezTo>
                    <a:cubicBezTo>
                      <a:pt x="1936" y="2619"/>
                      <a:pt x="1964" y="2629"/>
                      <a:pt x="2002" y="2638"/>
                    </a:cubicBezTo>
                    <a:cubicBezTo>
                      <a:pt x="2012" y="2648"/>
                      <a:pt x="2032" y="2648"/>
                      <a:pt x="2041" y="2648"/>
                    </a:cubicBezTo>
                    <a:cubicBezTo>
                      <a:pt x="2156" y="2648"/>
                      <a:pt x="2223" y="2523"/>
                      <a:pt x="2261" y="2457"/>
                    </a:cubicBezTo>
                    <a:cubicBezTo>
                      <a:pt x="2290" y="2399"/>
                      <a:pt x="2328" y="2342"/>
                      <a:pt x="2357" y="2274"/>
                    </a:cubicBezTo>
                    <a:lnTo>
                      <a:pt x="2424" y="2169"/>
                    </a:lnTo>
                    <a:cubicBezTo>
                      <a:pt x="2549" y="1940"/>
                      <a:pt x="2654" y="1738"/>
                      <a:pt x="2730" y="1537"/>
                    </a:cubicBezTo>
                    <a:cubicBezTo>
                      <a:pt x="2817" y="1278"/>
                      <a:pt x="2875" y="1048"/>
                      <a:pt x="2884" y="847"/>
                    </a:cubicBezTo>
                    <a:cubicBezTo>
                      <a:pt x="2894" y="646"/>
                      <a:pt x="2884" y="359"/>
                      <a:pt x="2664" y="177"/>
                    </a:cubicBezTo>
                    <a:cubicBezTo>
                      <a:pt x="2538" y="60"/>
                      <a:pt x="2361" y="1"/>
                      <a:pt x="2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60"/>
              <p:cNvSpPr/>
              <p:nvPr/>
            </p:nvSpPr>
            <p:spPr>
              <a:xfrm>
                <a:off x="3318500" y="1590525"/>
                <a:ext cx="14375" cy="26875"/>
              </a:xfrm>
              <a:custGeom>
                <a:avLst/>
                <a:gdLst/>
                <a:ahLst/>
                <a:cxnLst/>
                <a:rect l="l" t="t" r="r" b="b"/>
                <a:pathLst>
                  <a:path w="575" h="1075" extrusionOk="0">
                    <a:moveTo>
                      <a:pt x="177" y="0"/>
                    </a:moveTo>
                    <a:cubicBezTo>
                      <a:pt x="103" y="0"/>
                      <a:pt x="45" y="45"/>
                      <a:pt x="29" y="113"/>
                    </a:cubicBezTo>
                    <a:cubicBezTo>
                      <a:pt x="0" y="228"/>
                      <a:pt x="182" y="343"/>
                      <a:pt x="239" y="543"/>
                    </a:cubicBezTo>
                    <a:cubicBezTo>
                      <a:pt x="268" y="649"/>
                      <a:pt x="288" y="764"/>
                      <a:pt x="288" y="956"/>
                    </a:cubicBezTo>
                    <a:cubicBezTo>
                      <a:pt x="288" y="1033"/>
                      <a:pt x="326" y="1075"/>
                      <a:pt x="365" y="1075"/>
                    </a:cubicBezTo>
                    <a:cubicBezTo>
                      <a:pt x="394" y="1075"/>
                      <a:pt x="425" y="1052"/>
                      <a:pt x="441" y="1003"/>
                    </a:cubicBezTo>
                    <a:cubicBezTo>
                      <a:pt x="508" y="831"/>
                      <a:pt x="575" y="572"/>
                      <a:pt x="488" y="323"/>
                    </a:cubicBezTo>
                    <a:cubicBezTo>
                      <a:pt x="410" y="88"/>
                      <a:pt x="279" y="0"/>
                      <a:pt x="1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60"/>
              <p:cNvSpPr/>
              <p:nvPr/>
            </p:nvSpPr>
            <p:spPr>
              <a:xfrm>
                <a:off x="3319450" y="1622275"/>
                <a:ext cx="6425" cy="5175"/>
              </a:xfrm>
              <a:custGeom>
                <a:avLst/>
                <a:gdLst/>
                <a:ahLst/>
                <a:cxnLst/>
                <a:rect l="l" t="t" r="r" b="b"/>
                <a:pathLst>
                  <a:path w="257" h="207" extrusionOk="0">
                    <a:moveTo>
                      <a:pt x="154" y="0"/>
                    </a:moveTo>
                    <a:cubicBezTo>
                      <a:pt x="138" y="0"/>
                      <a:pt x="122" y="6"/>
                      <a:pt x="106" y="21"/>
                    </a:cubicBezTo>
                    <a:cubicBezTo>
                      <a:pt x="106" y="21"/>
                      <a:pt x="1" y="97"/>
                      <a:pt x="77" y="174"/>
                    </a:cubicBezTo>
                    <a:cubicBezTo>
                      <a:pt x="103" y="197"/>
                      <a:pt x="129" y="206"/>
                      <a:pt x="152" y="206"/>
                    </a:cubicBezTo>
                    <a:cubicBezTo>
                      <a:pt x="204" y="206"/>
                      <a:pt x="243" y="159"/>
                      <a:pt x="250" y="126"/>
                    </a:cubicBezTo>
                    <a:cubicBezTo>
                      <a:pt x="257" y="81"/>
                      <a:pt x="211" y="0"/>
                      <a:pt x="1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60"/>
              <p:cNvSpPr/>
              <p:nvPr/>
            </p:nvSpPr>
            <p:spPr>
              <a:xfrm>
                <a:off x="3687050" y="973225"/>
                <a:ext cx="56050" cy="47000"/>
              </a:xfrm>
              <a:custGeom>
                <a:avLst/>
                <a:gdLst/>
                <a:ahLst/>
                <a:cxnLst/>
                <a:rect l="l" t="t" r="r" b="b"/>
                <a:pathLst>
                  <a:path w="2242" h="1880" extrusionOk="0">
                    <a:moveTo>
                      <a:pt x="542" y="0"/>
                    </a:moveTo>
                    <a:cubicBezTo>
                      <a:pt x="521" y="0"/>
                      <a:pt x="500" y="1"/>
                      <a:pt x="479" y="4"/>
                    </a:cubicBezTo>
                    <a:cubicBezTo>
                      <a:pt x="336" y="23"/>
                      <a:pt x="202" y="100"/>
                      <a:pt x="115" y="215"/>
                    </a:cubicBezTo>
                    <a:cubicBezTo>
                      <a:pt x="0" y="368"/>
                      <a:pt x="19" y="550"/>
                      <a:pt x="77" y="723"/>
                    </a:cubicBezTo>
                    <a:cubicBezTo>
                      <a:pt x="125" y="885"/>
                      <a:pt x="202" y="1048"/>
                      <a:pt x="297" y="1192"/>
                    </a:cubicBezTo>
                    <a:cubicBezTo>
                      <a:pt x="383" y="1326"/>
                      <a:pt x="489" y="1451"/>
                      <a:pt x="594" y="1575"/>
                    </a:cubicBezTo>
                    <a:lnTo>
                      <a:pt x="766" y="1747"/>
                    </a:lnTo>
                    <a:cubicBezTo>
                      <a:pt x="805" y="1786"/>
                      <a:pt x="834" y="1815"/>
                      <a:pt x="862" y="1853"/>
                    </a:cubicBezTo>
                    <a:cubicBezTo>
                      <a:pt x="885" y="1872"/>
                      <a:pt x="909" y="1880"/>
                      <a:pt x="934" y="1880"/>
                    </a:cubicBezTo>
                    <a:cubicBezTo>
                      <a:pt x="984" y="1880"/>
                      <a:pt x="1035" y="1850"/>
                      <a:pt x="1073" y="1824"/>
                    </a:cubicBezTo>
                    <a:cubicBezTo>
                      <a:pt x="1140" y="1786"/>
                      <a:pt x="1217" y="1738"/>
                      <a:pt x="1284" y="1690"/>
                    </a:cubicBezTo>
                    <a:cubicBezTo>
                      <a:pt x="1437" y="1604"/>
                      <a:pt x="1590" y="1508"/>
                      <a:pt x="1724" y="1393"/>
                    </a:cubicBezTo>
                    <a:cubicBezTo>
                      <a:pt x="1858" y="1278"/>
                      <a:pt x="1983" y="1153"/>
                      <a:pt x="2069" y="1010"/>
                    </a:cubicBezTo>
                    <a:cubicBezTo>
                      <a:pt x="2165" y="857"/>
                      <a:pt x="2242" y="684"/>
                      <a:pt x="2175" y="512"/>
                    </a:cubicBezTo>
                    <a:cubicBezTo>
                      <a:pt x="2127" y="378"/>
                      <a:pt x="2022" y="263"/>
                      <a:pt x="1888" y="205"/>
                    </a:cubicBezTo>
                    <a:cubicBezTo>
                      <a:pt x="1815" y="176"/>
                      <a:pt x="1740" y="163"/>
                      <a:pt x="1666" y="163"/>
                    </a:cubicBezTo>
                    <a:cubicBezTo>
                      <a:pt x="1472" y="163"/>
                      <a:pt x="1279" y="251"/>
                      <a:pt x="1140" y="368"/>
                    </a:cubicBezTo>
                    <a:cubicBezTo>
                      <a:pt x="1092" y="282"/>
                      <a:pt x="1015" y="205"/>
                      <a:pt x="930" y="138"/>
                    </a:cubicBezTo>
                    <a:cubicBezTo>
                      <a:pt x="813" y="55"/>
                      <a:pt x="682" y="0"/>
                      <a:pt x="542"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60"/>
              <p:cNvSpPr/>
              <p:nvPr/>
            </p:nvSpPr>
            <p:spPr>
              <a:xfrm>
                <a:off x="3686075" y="972500"/>
                <a:ext cx="57975" cy="48500"/>
              </a:xfrm>
              <a:custGeom>
                <a:avLst/>
                <a:gdLst/>
                <a:ahLst/>
                <a:cxnLst/>
                <a:rect l="l" t="t" r="r" b="b"/>
                <a:pathLst>
                  <a:path w="2319" h="1940" extrusionOk="0">
                    <a:moveTo>
                      <a:pt x="585" y="62"/>
                    </a:moveTo>
                    <a:cubicBezTo>
                      <a:pt x="739" y="62"/>
                      <a:pt x="863" y="139"/>
                      <a:pt x="949" y="196"/>
                    </a:cubicBezTo>
                    <a:cubicBezTo>
                      <a:pt x="1026" y="254"/>
                      <a:pt x="1103" y="330"/>
                      <a:pt x="1150" y="416"/>
                    </a:cubicBezTo>
                    <a:cubicBezTo>
                      <a:pt x="1160" y="426"/>
                      <a:pt x="1169" y="435"/>
                      <a:pt x="1179" y="435"/>
                    </a:cubicBezTo>
                    <a:cubicBezTo>
                      <a:pt x="1189" y="435"/>
                      <a:pt x="1199" y="435"/>
                      <a:pt x="1208" y="426"/>
                    </a:cubicBezTo>
                    <a:cubicBezTo>
                      <a:pt x="1335" y="319"/>
                      <a:pt x="1515" y="224"/>
                      <a:pt x="1705" y="224"/>
                    </a:cubicBezTo>
                    <a:cubicBezTo>
                      <a:pt x="1772" y="224"/>
                      <a:pt x="1840" y="236"/>
                      <a:pt x="1907" y="263"/>
                    </a:cubicBezTo>
                    <a:cubicBezTo>
                      <a:pt x="2042" y="320"/>
                      <a:pt x="2137" y="426"/>
                      <a:pt x="2185" y="550"/>
                    </a:cubicBezTo>
                    <a:cubicBezTo>
                      <a:pt x="2233" y="684"/>
                      <a:pt x="2204" y="838"/>
                      <a:pt x="2080" y="1020"/>
                    </a:cubicBezTo>
                    <a:cubicBezTo>
                      <a:pt x="2003" y="1144"/>
                      <a:pt x="1888" y="1269"/>
                      <a:pt x="1735" y="1403"/>
                    </a:cubicBezTo>
                    <a:cubicBezTo>
                      <a:pt x="1610" y="1508"/>
                      <a:pt x="1476" y="1595"/>
                      <a:pt x="1313" y="1700"/>
                    </a:cubicBezTo>
                    <a:lnTo>
                      <a:pt x="1093" y="1825"/>
                    </a:lnTo>
                    <a:cubicBezTo>
                      <a:pt x="1051" y="1855"/>
                      <a:pt x="1012" y="1873"/>
                      <a:pt x="980" y="1873"/>
                    </a:cubicBezTo>
                    <a:cubicBezTo>
                      <a:pt x="961" y="1873"/>
                      <a:pt x="944" y="1867"/>
                      <a:pt x="930" y="1853"/>
                    </a:cubicBezTo>
                    <a:cubicBezTo>
                      <a:pt x="911" y="1844"/>
                      <a:pt x="892" y="1825"/>
                      <a:pt x="882" y="1805"/>
                    </a:cubicBezTo>
                    <a:lnTo>
                      <a:pt x="835" y="1757"/>
                    </a:lnTo>
                    <a:cubicBezTo>
                      <a:pt x="777" y="1710"/>
                      <a:pt x="720" y="1642"/>
                      <a:pt x="652" y="1576"/>
                    </a:cubicBezTo>
                    <a:cubicBezTo>
                      <a:pt x="547" y="1461"/>
                      <a:pt x="451" y="1336"/>
                      <a:pt x="365" y="1202"/>
                    </a:cubicBezTo>
                    <a:cubicBezTo>
                      <a:pt x="260" y="1039"/>
                      <a:pt x="183" y="886"/>
                      <a:pt x="145" y="742"/>
                    </a:cubicBezTo>
                    <a:cubicBezTo>
                      <a:pt x="77" y="531"/>
                      <a:pt x="97" y="388"/>
                      <a:pt x="183" y="263"/>
                    </a:cubicBezTo>
                    <a:cubicBezTo>
                      <a:pt x="260" y="158"/>
                      <a:pt x="384" y="90"/>
                      <a:pt x="528" y="71"/>
                    </a:cubicBezTo>
                    <a:cubicBezTo>
                      <a:pt x="547" y="71"/>
                      <a:pt x="566" y="62"/>
                      <a:pt x="585" y="62"/>
                    </a:cubicBezTo>
                    <a:close/>
                    <a:moveTo>
                      <a:pt x="585" y="0"/>
                    </a:moveTo>
                    <a:cubicBezTo>
                      <a:pt x="563" y="0"/>
                      <a:pt x="540" y="2"/>
                      <a:pt x="518" y="5"/>
                    </a:cubicBezTo>
                    <a:cubicBezTo>
                      <a:pt x="356" y="24"/>
                      <a:pt x="212" y="110"/>
                      <a:pt x="126" y="225"/>
                    </a:cubicBezTo>
                    <a:cubicBezTo>
                      <a:pt x="1" y="407"/>
                      <a:pt x="39" y="618"/>
                      <a:pt x="77" y="761"/>
                    </a:cubicBezTo>
                    <a:cubicBezTo>
                      <a:pt x="126" y="914"/>
                      <a:pt x="202" y="1067"/>
                      <a:pt x="307" y="1240"/>
                    </a:cubicBezTo>
                    <a:cubicBezTo>
                      <a:pt x="403" y="1374"/>
                      <a:pt x="499" y="1508"/>
                      <a:pt x="605" y="1623"/>
                    </a:cubicBezTo>
                    <a:lnTo>
                      <a:pt x="786" y="1805"/>
                    </a:lnTo>
                    <a:cubicBezTo>
                      <a:pt x="805" y="1815"/>
                      <a:pt x="815" y="1834"/>
                      <a:pt x="835" y="1853"/>
                    </a:cubicBezTo>
                    <a:cubicBezTo>
                      <a:pt x="844" y="1872"/>
                      <a:pt x="863" y="1882"/>
                      <a:pt x="882" y="1901"/>
                    </a:cubicBezTo>
                    <a:cubicBezTo>
                      <a:pt x="911" y="1930"/>
                      <a:pt x="940" y="1940"/>
                      <a:pt x="978" y="1940"/>
                    </a:cubicBezTo>
                    <a:cubicBezTo>
                      <a:pt x="1035" y="1940"/>
                      <a:pt x="1093" y="1901"/>
                      <a:pt x="1131" y="1882"/>
                    </a:cubicBezTo>
                    <a:lnTo>
                      <a:pt x="1342" y="1748"/>
                    </a:lnTo>
                    <a:cubicBezTo>
                      <a:pt x="1495" y="1661"/>
                      <a:pt x="1648" y="1566"/>
                      <a:pt x="1782" y="1451"/>
                    </a:cubicBezTo>
                    <a:cubicBezTo>
                      <a:pt x="1936" y="1317"/>
                      <a:pt x="2051" y="1182"/>
                      <a:pt x="2137" y="1058"/>
                    </a:cubicBezTo>
                    <a:cubicBezTo>
                      <a:pt x="2223" y="924"/>
                      <a:pt x="2319" y="733"/>
                      <a:pt x="2242" y="522"/>
                    </a:cubicBezTo>
                    <a:cubicBezTo>
                      <a:pt x="2195" y="388"/>
                      <a:pt x="2080" y="273"/>
                      <a:pt x="1936" y="205"/>
                    </a:cubicBezTo>
                    <a:cubicBezTo>
                      <a:pt x="1859" y="173"/>
                      <a:pt x="1781" y="158"/>
                      <a:pt x="1704" y="158"/>
                    </a:cubicBezTo>
                    <a:cubicBezTo>
                      <a:pt x="1511" y="158"/>
                      <a:pt x="1325" y="247"/>
                      <a:pt x="1189" y="349"/>
                    </a:cubicBezTo>
                    <a:cubicBezTo>
                      <a:pt x="1131" y="273"/>
                      <a:pt x="1064" y="196"/>
                      <a:pt x="988" y="139"/>
                    </a:cubicBezTo>
                    <a:cubicBezTo>
                      <a:pt x="857" y="48"/>
                      <a:pt x="718" y="0"/>
                      <a:pt x="5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60"/>
              <p:cNvSpPr/>
              <p:nvPr/>
            </p:nvSpPr>
            <p:spPr>
              <a:xfrm>
                <a:off x="3726900" y="983500"/>
                <a:ext cx="11050" cy="19875"/>
              </a:xfrm>
              <a:custGeom>
                <a:avLst/>
                <a:gdLst/>
                <a:ahLst/>
                <a:cxnLst/>
                <a:rect l="l" t="t" r="r" b="b"/>
                <a:pathLst>
                  <a:path w="442" h="795" extrusionOk="0">
                    <a:moveTo>
                      <a:pt x="257" y="1"/>
                    </a:moveTo>
                    <a:cubicBezTo>
                      <a:pt x="228" y="1"/>
                      <a:pt x="200" y="12"/>
                      <a:pt x="179" y="34"/>
                    </a:cubicBezTo>
                    <a:cubicBezTo>
                      <a:pt x="121" y="101"/>
                      <a:pt x="198" y="235"/>
                      <a:pt x="159" y="398"/>
                    </a:cubicBezTo>
                    <a:cubicBezTo>
                      <a:pt x="140" y="474"/>
                      <a:pt x="111" y="551"/>
                      <a:pt x="35" y="685"/>
                    </a:cubicBezTo>
                    <a:cubicBezTo>
                      <a:pt x="0" y="747"/>
                      <a:pt x="21" y="795"/>
                      <a:pt x="63" y="795"/>
                    </a:cubicBezTo>
                    <a:cubicBezTo>
                      <a:pt x="80" y="795"/>
                      <a:pt x="100" y="788"/>
                      <a:pt x="121" y="772"/>
                    </a:cubicBezTo>
                    <a:cubicBezTo>
                      <a:pt x="226" y="685"/>
                      <a:pt x="370" y="532"/>
                      <a:pt x="399" y="340"/>
                    </a:cubicBezTo>
                    <a:cubicBezTo>
                      <a:pt x="442" y="103"/>
                      <a:pt x="345" y="1"/>
                      <a:pt x="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60"/>
              <p:cNvSpPr/>
              <p:nvPr/>
            </p:nvSpPr>
            <p:spPr>
              <a:xfrm>
                <a:off x="3719850" y="1004625"/>
                <a:ext cx="4525" cy="3825"/>
              </a:xfrm>
              <a:custGeom>
                <a:avLst/>
                <a:gdLst/>
                <a:ahLst/>
                <a:cxnLst/>
                <a:rect l="l" t="t" r="r" b="b"/>
                <a:pathLst>
                  <a:path w="181" h="153" extrusionOk="0">
                    <a:moveTo>
                      <a:pt x="121" y="1"/>
                    </a:moveTo>
                    <a:cubicBezTo>
                      <a:pt x="117" y="1"/>
                      <a:pt x="111" y="2"/>
                      <a:pt x="106" y="3"/>
                    </a:cubicBezTo>
                    <a:cubicBezTo>
                      <a:pt x="106" y="3"/>
                      <a:pt x="1" y="12"/>
                      <a:pt x="29" y="99"/>
                    </a:cubicBezTo>
                    <a:cubicBezTo>
                      <a:pt x="39" y="139"/>
                      <a:pt x="68" y="153"/>
                      <a:pt x="95" y="153"/>
                    </a:cubicBezTo>
                    <a:cubicBezTo>
                      <a:pt x="120" y="153"/>
                      <a:pt x="145" y="141"/>
                      <a:pt x="154" y="127"/>
                    </a:cubicBezTo>
                    <a:cubicBezTo>
                      <a:pt x="180" y="92"/>
                      <a:pt x="174" y="1"/>
                      <a:pt x="1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2" name="Google Shape;757;p57">
            <a:extLst>
              <a:ext uri="{FF2B5EF4-FFF2-40B4-BE49-F238E27FC236}">
                <a16:creationId xmlns:a16="http://schemas.microsoft.com/office/drawing/2014/main" id="{B017E98A-5F26-1141-A317-8EF8F2DBB47E}"/>
              </a:ext>
            </a:extLst>
          </p:cNvPr>
          <p:cNvSpPr txBox="1">
            <a:spLocks noGrp="1"/>
          </p:cNvSpPr>
          <p:nvPr>
            <p:ph type="title"/>
          </p:nvPr>
        </p:nvSpPr>
        <p:spPr>
          <a:xfrm>
            <a:off x="3783230" y="2128601"/>
            <a:ext cx="4329147" cy="884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a:t>
            </a:r>
            <a:r>
              <a:rPr lang="vi-VN" dirty="0"/>
              <a:t>3</a:t>
            </a:r>
            <a:r>
              <a:rPr lang="en" dirty="0"/>
              <a:t> (tr.</a:t>
            </a:r>
            <a:r>
              <a:rPr lang="vi-VN" dirty="0"/>
              <a:t>95</a:t>
            </a:r>
            <a:r>
              <a:rPr lang="en" dirty="0"/>
              <a:t>)</a:t>
            </a:r>
            <a:endParaRPr dirty="0"/>
          </a:p>
        </p:txBody>
      </p:sp>
    </p:spTree>
    <p:extLst>
      <p:ext uri="{BB962C8B-B14F-4D97-AF65-F5344CB8AC3E}">
        <p14:creationId xmlns:p14="http://schemas.microsoft.com/office/powerpoint/2010/main" val="75668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1338969"/>
            <a:ext cx="6751832" cy="1132845"/>
          </a:xfrm>
          <a:prstGeom prst="rect">
            <a:avLst/>
          </a:prstGeom>
          <a:solidFill>
            <a:schemeClr val="bg1"/>
          </a:solidFill>
          <a:ln>
            <a:solidFill>
              <a:srgbClr val="00B050"/>
            </a:solidFill>
          </a:ln>
        </p:spPr>
        <p:txBody>
          <a:bodyPr spcFirstLastPara="1" wrap="square" lIns="91425" tIns="91425" rIns="91425" bIns="91425" anchor="t" anchorCtr="0">
            <a:noAutofit/>
          </a:bodyPr>
          <a:lstStyle/>
          <a:p>
            <a:pPr>
              <a:tabLst>
                <a:tab pos="90170" algn="l"/>
                <a:tab pos="180340" algn="l"/>
              </a:tabLst>
            </a:pPr>
            <a:r>
              <a:rPr lang="vi-VN" sz="2800" i="1" dirty="0">
                <a:latin typeface="Times New Roman" panose="02020603050405020304" pitchFamily="18" charset="0"/>
                <a:ea typeface="Calibri" panose="020F0502020204030204" pitchFamily="34" charset="0"/>
                <a:cs typeface="Times New Roman" panose="02020603050405020304" pitchFamily="18" charset="0"/>
              </a:rPr>
              <a:t>Véo von điệu hát cổ truyền</a:t>
            </a:r>
            <a:br>
              <a:rPr lang="vi-VN" sz="2800" i="1" dirty="0">
                <a:latin typeface="Times New Roman" panose="02020603050405020304" pitchFamily="18" charset="0"/>
                <a:ea typeface="Calibri" panose="020F0502020204030204" pitchFamily="34" charset="0"/>
                <a:cs typeface="Times New Roman" panose="02020603050405020304" pitchFamily="18" charset="0"/>
              </a:rPr>
            </a:br>
            <a:r>
              <a:rPr lang="vi-VN" sz="2800" i="1" dirty="0">
                <a:latin typeface="Times New Roman" panose="02020603050405020304" pitchFamily="18" charset="0"/>
                <a:ea typeface="Calibri" panose="020F0502020204030204" pitchFamily="34" charset="0"/>
                <a:cs typeface="Times New Roman" panose="02020603050405020304" pitchFamily="18" charset="0"/>
              </a:rPr>
              <a:t>(Tre thôi khúc khích, mây chìm lắng nghe)</a:t>
            </a: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2887268"/>
            <a:ext cx="4292209" cy="1885496"/>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r>
              <a:rPr lang="vi-VN" sz="2800" dirty="0">
                <a:latin typeface="+mj-lt"/>
              </a:rPr>
              <a:t>- Dấu ngoặc đơn: có công dụng đánh dấu phần bổ sung thêm thông tin cho phần trước đó.</a:t>
            </a:r>
            <a:endParaRPr lang="en-US" sz="2800" dirty="0">
              <a:latin typeface="+mj-lt"/>
            </a:endParaRPr>
          </a:p>
        </p:txBody>
      </p:sp>
      <p:sp>
        <p:nvSpPr>
          <p:cNvPr id="58" name="Google Shape;1259;p67">
            <a:extLst>
              <a:ext uri="{FF2B5EF4-FFF2-40B4-BE49-F238E27FC236}">
                <a16:creationId xmlns:a16="http://schemas.microsoft.com/office/drawing/2014/main" id="{80B6E1BF-011C-55A4-33E2-0B48850BCB2E}"/>
              </a:ext>
            </a:extLst>
          </p:cNvPr>
          <p:cNvSpPr/>
          <p:nvPr/>
        </p:nvSpPr>
        <p:spPr>
          <a:xfrm>
            <a:off x="6927404" y="1503558"/>
            <a:ext cx="419170" cy="398661"/>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248;p67">
            <a:extLst>
              <a:ext uri="{FF2B5EF4-FFF2-40B4-BE49-F238E27FC236}">
                <a16:creationId xmlns:a16="http://schemas.microsoft.com/office/drawing/2014/main" id="{F9C666E6-23D2-0630-D0E4-B9E7F315F179}"/>
              </a:ext>
            </a:extLst>
          </p:cNvPr>
          <p:cNvSpPr/>
          <p:nvPr/>
        </p:nvSpPr>
        <p:spPr>
          <a:xfrm>
            <a:off x="4843852" y="-20896"/>
            <a:ext cx="2180832" cy="1475993"/>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247;p67">
            <a:extLst>
              <a:ext uri="{FF2B5EF4-FFF2-40B4-BE49-F238E27FC236}">
                <a16:creationId xmlns:a16="http://schemas.microsoft.com/office/drawing/2014/main" id="{36534890-77A7-6440-5970-7B302F1A47EC}"/>
              </a:ext>
            </a:extLst>
          </p:cNvPr>
          <p:cNvSpPr/>
          <p:nvPr/>
        </p:nvSpPr>
        <p:spPr>
          <a:xfrm>
            <a:off x="4863858" y="-35004"/>
            <a:ext cx="2153581" cy="1495075"/>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253;p67">
            <a:extLst>
              <a:ext uri="{FF2B5EF4-FFF2-40B4-BE49-F238E27FC236}">
                <a16:creationId xmlns:a16="http://schemas.microsoft.com/office/drawing/2014/main" id="{2ACA80C9-B6AF-B514-03EA-84D79EFDF807}"/>
              </a:ext>
            </a:extLst>
          </p:cNvPr>
          <p:cNvSpPr/>
          <p:nvPr/>
        </p:nvSpPr>
        <p:spPr>
          <a:xfrm>
            <a:off x="6720867" y="4746640"/>
            <a:ext cx="254268" cy="241674"/>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9997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theme/theme1.xml><?xml version="1.0" encoding="utf-8"?>
<a:theme xmlns:a="http://schemas.openxmlformats.org/drawingml/2006/main" name="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750</Words>
  <Application>Microsoft Office PowerPoint</Application>
  <PresentationFormat>Custom</PresentationFormat>
  <Paragraphs>37</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#9Slide03 SFU Grenoble Medium</vt:lpstr>
      <vt:lpstr>Quicksand</vt:lpstr>
      <vt:lpstr>Times New Roman</vt:lpstr>
      <vt:lpstr>#9Slide05 Fourth</vt:lpstr>
      <vt:lpstr>Arial</vt:lpstr>
      <vt:lpstr>Roboto Condensed</vt:lpstr>
      <vt:lpstr>McLaren</vt:lpstr>
      <vt:lpstr>Mother and Baby Greeting Cards by Slidesgo</vt:lpstr>
      <vt:lpstr>1_Mother and Baby Greeting Cards by Slidesgo</vt:lpstr>
      <vt:lpstr>2_Mother and Baby Greeting Cards by Slidesgo</vt:lpstr>
      <vt:lpstr>THỰC HÀNH  TIẾNG VIỆT</vt:lpstr>
      <vt:lpstr>PowerPoint Presentation</vt:lpstr>
      <vt:lpstr>Bài 1 (tr.95)</vt:lpstr>
      <vt:lpstr>- Thở (Mái lá khoan thai thở làn khói nhẹ): phả ra, tỏa ra.</vt:lpstr>
      <vt:lpstr>Bài 2 (tr.95)</vt:lpstr>
      <vt:lpstr>- Các từ láy trong bài thơ: leng keng, lao xao, xao xuyến, thẹn thò, ...</vt:lpstr>
      <vt:lpstr> Tác dụng: Giúp cho câu thơ thêm sinh động, gợi hình, gợi cảm. Nhà thơ đã gợi nên được trạng thái bâng khuâng của sự vật, giúp cho sự vật thêm gần gũi với con người, cũng có những nỗi niềm cảm xúc như con người, ...</vt:lpstr>
      <vt:lpstr>Bài 3 (tr.95)</vt:lpstr>
      <vt:lpstr>Véo von điệu hát cổ truyền (Tre thôi khúc khích, mây chìm lắng nghe)</vt:lpstr>
      <vt:lpstr>Hò... ơ... Trai Biên Hòa lụy gái Gò Me Không vì sắc lịch, mà chỉ vì mê giọng hò</vt:lpstr>
      <vt:lpstr>Bài 4 (tr.96)</vt:lpstr>
      <vt:lpstr>PowerPoint Presentation</vt:lpstr>
      <vt:lpstr> Tác dụng: </vt:lpstr>
      <vt:lpstr>- Biện pháp tu từ so sánh: Nước trong như nước mắt người tôi yêu</vt:lpstr>
      <vt:lpstr>PowerPoint Presentation</vt:lpstr>
      <vt:lpstr>PowerPoint Presentation</vt:lpstr>
      <vt:lpstr>PowerPoint Presentation</vt:lpstr>
      <vt:lpstr>VẬN DỤNG</vt:lpstr>
      <vt:lpstr>Hãy viết đoạn văn (khoảng 5-7 câu) nêu cảm nhận về biện pháp tu từ mà em thích nhất được sử dụng trong đoạn thơ từ “Ôi, thuở ấu thơ” đến “Lá xanh như dải lụa mềm lửng lơ.”</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Administrator</dc:creator>
  <cp:lastModifiedBy>Hà Thị Huyền</cp:lastModifiedBy>
  <cp:revision>11</cp:revision>
  <dcterms:modified xsi:type="dcterms:W3CDTF">2022-05-25T16:20:20Z</dcterms:modified>
</cp:coreProperties>
</file>