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5" r:id="rId4"/>
    <p:sldId id="257" r:id="rId5"/>
    <p:sldId id="256" r:id="rId6"/>
    <p:sldId id="258" r:id="rId7"/>
    <p:sldId id="266" r:id="rId8"/>
    <p:sldId id="259" r:id="rId9"/>
    <p:sldId id="260" r:id="rId10"/>
    <p:sldId id="263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EC98-D7B5-4171-9EDF-14D5EF63D752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5F29-8658-4164-A9D1-1F7716084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59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EC98-D7B5-4171-9EDF-14D5EF63D752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5F29-8658-4164-A9D1-1F7716084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40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EC98-D7B5-4171-9EDF-14D5EF63D752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5F29-8658-4164-A9D1-1F7716084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449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EC98-D7B5-4171-9EDF-14D5EF63D752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5F29-8658-4164-A9D1-1F7716084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13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EC98-D7B5-4171-9EDF-14D5EF63D752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5F29-8658-4164-A9D1-1F7716084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82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EC98-D7B5-4171-9EDF-14D5EF63D752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5F29-8658-4164-A9D1-1F7716084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456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EC98-D7B5-4171-9EDF-14D5EF63D752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5F29-8658-4164-A9D1-1F7716084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913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EC98-D7B5-4171-9EDF-14D5EF63D752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5F29-8658-4164-A9D1-1F7716084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379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EC98-D7B5-4171-9EDF-14D5EF63D752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5F29-8658-4164-A9D1-1F7716084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72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EC98-D7B5-4171-9EDF-14D5EF63D752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5F29-8658-4164-A9D1-1F7716084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906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EC98-D7B5-4171-9EDF-14D5EF63D752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45F29-8658-4164-A9D1-1F7716084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402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C98-D7B5-4171-9EDF-14D5EF63D752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5F29-8658-4164-A9D1-1F7716084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9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1390650" y="347257"/>
            <a:ext cx="6477000" cy="9652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rgbClr val="FF99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/>
          </a:p>
        </p:txBody>
      </p:sp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55626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</a:p>
        </p:txBody>
      </p:sp>
      <p:pic>
        <p:nvPicPr>
          <p:cNvPr id="62470" name="Picture 6" descr="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4972050"/>
            <a:ext cx="3143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 descr="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286250"/>
            <a:ext cx="914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 descr="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5934075"/>
            <a:ext cx="914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 descr="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67425"/>
            <a:ext cx="914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4" name="Picture 10" descr="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29325"/>
            <a:ext cx="914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5" name="Picture 11" descr="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5276850"/>
            <a:ext cx="3143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6" name="Picture 12" descr="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638800"/>
            <a:ext cx="914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7" name="Picture 13" descr="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4800600"/>
            <a:ext cx="3143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143000" y="4267200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-31719" y="3993356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400" i="1" u="sng" dirty="0" err="1">
                <a:latin typeface="Times New Roman" panose="02020603050405020304" pitchFamily="18" charset="0"/>
              </a:rPr>
              <a:t>Giáo</a:t>
            </a:r>
            <a:r>
              <a:rPr lang="en-US" altLang="vi-VN" sz="4400" i="1" u="sng" dirty="0">
                <a:latin typeface="Times New Roman" panose="02020603050405020304" pitchFamily="18" charset="0"/>
              </a:rPr>
              <a:t> </a:t>
            </a:r>
            <a:r>
              <a:rPr lang="en-US" altLang="vi-VN" sz="4400" i="1" u="sng" dirty="0" err="1">
                <a:latin typeface="Times New Roman" panose="02020603050405020304" pitchFamily="18" charset="0"/>
              </a:rPr>
              <a:t>viên</a:t>
            </a:r>
            <a:r>
              <a:rPr lang="en-US" altLang="vi-VN" sz="5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dirty="0" smtClean="0">
                <a:solidFill>
                  <a:srgbClr val="A50021"/>
                </a:solidFill>
                <a:latin typeface="VNI-Ariston" pitchFamily="2" charset="0"/>
              </a:rPr>
              <a:t> </a:t>
            </a:r>
            <a:endParaRPr lang="en-US" altLang="vi-VN" sz="4000" dirty="0">
              <a:solidFill>
                <a:srgbClr val="A50021"/>
              </a:solidFill>
              <a:latin typeface="VNI-Ariston" pitchFamily="2" charset="0"/>
            </a:endParaRPr>
          </a:p>
        </p:txBody>
      </p:sp>
      <p:sp>
        <p:nvSpPr>
          <p:cNvPr id="62483" name="WordArt 19"/>
          <p:cNvSpPr>
            <a:spLocks noChangeArrowheads="1" noChangeShapeType="1" noTextEdit="1"/>
          </p:cNvSpPr>
          <p:nvPr/>
        </p:nvSpPr>
        <p:spPr bwMode="auto">
          <a:xfrm>
            <a:off x="1004807" y="2145265"/>
            <a:ext cx="7467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80322" dir="20493903" algn="ctr" rotWithShape="0">
                    <a:srgbClr val="FF9900">
                      <a:alpha val="50000"/>
                    </a:srgbClr>
                  </a:outerShdw>
                </a:effectLst>
              </a:rPr>
              <a:t>Môn TOÁN </a:t>
            </a:r>
            <a:endParaRPr lang="vi-VN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80322" dir="20493903" algn="ctr" rotWithShape="0">
                  <a:srgbClr val="FF9900">
                    <a:alpha val="50000"/>
                  </a:srgbClr>
                </a:outerShdw>
              </a:effectLst>
            </a:endParaRPr>
          </a:p>
          <a:p>
            <a:pPr algn="ctr"/>
            <a:endParaRPr lang="vi-VN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80322" dir="20493903" algn="ctr" rotWithShape="0">
                  <a:srgbClr val="FF99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179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24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_dreamy_world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857250"/>
            <a:ext cx="6858000" cy="5348288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57300" y="1428750"/>
            <a:ext cx="6743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</a:rPr>
              <a:t>Cảm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ơn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quý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Thầy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cô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đã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về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thăm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lớp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714500" y="2228850"/>
            <a:ext cx="6000750" cy="494942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7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Chúc</a:t>
            </a: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</a:t>
            </a: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Thầy</a:t>
            </a: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sức</a:t>
            </a: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khỏe</a:t>
            </a: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n-US" sz="27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hạnh</a:t>
            </a: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phúc</a:t>
            </a:r>
            <a:endParaRPr lang="en-US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57300" y="3886200"/>
            <a:ext cx="6743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DE103C"/>
                </a:solidFill>
              </a:rPr>
              <a:t>Chúc</a:t>
            </a:r>
            <a:r>
              <a:rPr lang="en-US" sz="2400" b="1" dirty="0">
                <a:solidFill>
                  <a:srgbClr val="DE103C"/>
                </a:solidFill>
              </a:rPr>
              <a:t> </a:t>
            </a:r>
            <a:r>
              <a:rPr lang="en-US" sz="2400" b="1" dirty="0" err="1">
                <a:solidFill>
                  <a:srgbClr val="DE103C"/>
                </a:solidFill>
              </a:rPr>
              <a:t>các</a:t>
            </a:r>
            <a:r>
              <a:rPr lang="en-US" sz="2400" b="1" dirty="0">
                <a:solidFill>
                  <a:srgbClr val="DE103C"/>
                </a:solidFill>
              </a:rPr>
              <a:t> </a:t>
            </a:r>
            <a:r>
              <a:rPr lang="en-US" sz="2400" b="1" dirty="0" err="1">
                <a:solidFill>
                  <a:srgbClr val="DE103C"/>
                </a:solidFill>
              </a:rPr>
              <a:t>em</a:t>
            </a:r>
            <a:r>
              <a:rPr lang="en-US" sz="2400" b="1" dirty="0">
                <a:solidFill>
                  <a:srgbClr val="DE103C"/>
                </a:solidFill>
              </a:rPr>
              <a:t> </a:t>
            </a:r>
            <a:r>
              <a:rPr lang="en-US" sz="2400" b="1" dirty="0" err="1">
                <a:solidFill>
                  <a:srgbClr val="DE103C"/>
                </a:solidFill>
              </a:rPr>
              <a:t>chăm</a:t>
            </a:r>
            <a:r>
              <a:rPr lang="en-US" sz="2400" b="1" dirty="0">
                <a:solidFill>
                  <a:srgbClr val="DE103C"/>
                </a:solidFill>
              </a:rPr>
              <a:t> </a:t>
            </a:r>
            <a:r>
              <a:rPr lang="en-US" sz="2400" b="1" dirty="0" err="1">
                <a:solidFill>
                  <a:srgbClr val="DE103C"/>
                </a:solidFill>
              </a:rPr>
              <a:t>ngoan</a:t>
            </a:r>
            <a:r>
              <a:rPr lang="en-US" sz="2400" b="1" dirty="0">
                <a:solidFill>
                  <a:srgbClr val="DE103C"/>
                </a:solidFill>
              </a:rPr>
              <a:t> </a:t>
            </a:r>
            <a:r>
              <a:rPr lang="en-US" sz="2400" b="1" dirty="0" err="1">
                <a:solidFill>
                  <a:srgbClr val="DE103C"/>
                </a:solidFill>
              </a:rPr>
              <a:t>học</a:t>
            </a:r>
            <a:r>
              <a:rPr lang="en-US" sz="2400" b="1" dirty="0">
                <a:solidFill>
                  <a:srgbClr val="DE103C"/>
                </a:solidFill>
              </a:rPr>
              <a:t> </a:t>
            </a:r>
            <a:r>
              <a:rPr lang="en-US" sz="2400" b="1" dirty="0" err="1">
                <a:solidFill>
                  <a:srgbClr val="DE103C"/>
                </a:solidFill>
              </a:rPr>
              <a:t>giỏi</a:t>
            </a:r>
            <a:endParaRPr lang="en-US" sz="2400" b="1" dirty="0">
              <a:solidFill>
                <a:srgbClr val="DE103C"/>
              </a:solidFill>
            </a:endParaRPr>
          </a:p>
        </p:txBody>
      </p:sp>
      <p:pic>
        <p:nvPicPr>
          <p:cNvPr id="9" name="Picture 9" descr="blumen-pflanzen08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572000"/>
            <a:ext cx="15430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36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28" y="1580633"/>
            <a:ext cx="9158456" cy="441297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2800" dirty="0" smtClean="0"/>
              <a:t>Thứ ......ngày...tháng ...năm 2020</a:t>
            </a:r>
            <a:br>
              <a:rPr lang="vi-VN" sz="2800" dirty="0" smtClean="0"/>
            </a:br>
            <a:r>
              <a:rPr lang="vi-VN" sz="2800" dirty="0" smtClean="0"/>
              <a:t>Toán</a:t>
            </a:r>
            <a:br>
              <a:rPr lang="vi-VN" sz="2800" dirty="0" smtClean="0"/>
            </a:b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530345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9649" y="2060848"/>
            <a:ext cx="43973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Autofit/>
          </a:bodyPr>
          <a:lstStyle/>
          <a:p>
            <a:r>
              <a:rPr lang="vi-VN" sz="3600" dirty="0" smtClean="0"/>
              <a:t>Thứ ......ngày...tháng ...năm 2020</a:t>
            </a:r>
            <a:br>
              <a:rPr lang="vi-VN" sz="3600" dirty="0" smtClean="0"/>
            </a:br>
            <a:r>
              <a:rPr lang="vi-VN" sz="3600" dirty="0" smtClean="0"/>
              <a:t>Toán</a:t>
            </a:r>
            <a:br>
              <a:rPr lang="vi-VN" sz="3600" dirty="0" smtClean="0"/>
            </a:b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485582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021"/>
            <a:ext cx="8708503" cy="524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704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dirty="0" smtClean="0"/>
              <a:t>Thứ ......ngày...tháng ...năm 2020</a:t>
            </a:r>
            <a:br>
              <a:rPr lang="vi-VN" sz="2800" dirty="0" smtClean="0"/>
            </a:br>
            <a:r>
              <a:rPr lang="vi-VN" sz="2800" dirty="0" smtClean="0"/>
              <a:t>Toán</a:t>
            </a:r>
            <a:br>
              <a:rPr lang="vi-VN" sz="2800" dirty="0" smtClean="0"/>
            </a:b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556449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317" y="2547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dirty="0" smtClean="0"/>
              <a:t>Thứ ......ngày...tháng ...năm 2020</a:t>
            </a:r>
            <a:br>
              <a:rPr lang="vi-VN" sz="2800" dirty="0" smtClean="0"/>
            </a:br>
            <a:r>
              <a:rPr lang="vi-VN" sz="2800" dirty="0" smtClean="0"/>
              <a:t>Toán</a:t>
            </a:r>
            <a:br>
              <a:rPr lang="vi-VN" sz="2800" dirty="0" smtClean="0"/>
            </a:br>
            <a:r>
              <a:rPr lang="en-US" sz="43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3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3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3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3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3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3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4300" dirty="0"/>
          </a:p>
        </p:txBody>
      </p:sp>
      <p:sp>
        <p:nvSpPr>
          <p:cNvPr id="4" name="TextBox 3"/>
          <p:cNvSpPr txBox="1"/>
          <p:nvPr/>
        </p:nvSpPr>
        <p:spPr>
          <a:xfrm>
            <a:off x="391153" y="4037657"/>
            <a:ext cx="5400600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10875"/>
            <a:ext cx="8278688" cy="4753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948" y="5916854"/>
            <a:ext cx="8969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17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8" y="476672"/>
            <a:ext cx="9026152" cy="621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01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2800" dirty="0" smtClean="0"/>
              <a:t>Thứ ......ngày...tháng ...năm 2020</a:t>
            </a:r>
            <a:br>
              <a:rPr lang="vi-VN" sz="2800" dirty="0" smtClean="0"/>
            </a:br>
            <a:r>
              <a:rPr lang="vi-VN" sz="2800" dirty="0" smtClean="0"/>
              <a:t>Toán</a:t>
            </a:r>
            <a:br>
              <a:rPr lang="vi-VN" sz="2800" dirty="0" smtClean="0"/>
            </a:b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/>
          </a:p>
        </p:txBody>
      </p:sp>
      <p:sp>
        <p:nvSpPr>
          <p:cNvPr id="4" name="Rectangle 3"/>
          <p:cNvSpPr/>
          <p:nvPr/>
        </p:nvSpPr>
        <p:spPr>
          <a:xfrm>
            <a:off x="1618376" y="3687959"/>
            <a:ext cx="50405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1618376" y="5759032"/>
            <a:ext cx="50405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  <a:endParaRPr lang="vi-VN" sz="3200" dirty="0"/>
          </a:p>
        </p:txBody>
      </p:sp>
      <p:sp>
        <p:nvSpPr>
          <p:cNvPr id="8" name="Rectangle 7"/>
          <p:cNvSpPr/>
          <p:nvPr/>
        </p:nvSpPr>
        <p:spPr>
          <a:xfrm>
            <a:off x="4378896" y="5745355"/>
            <a:ext cx="50405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  <a:endParaRPr lang="vi-VN" sz="3200" dirty="0"/>
          </a:p>
        </p:txBody>
      </p:sp>
      <p:sp>
        <p:nvSpPr>
          <p:cNvPr id="9" name="Rectangle 8"/>
          <p:cNvSpPr/>
          <p:nvPr/>
        </p:nvSpPr>
        <p:spPr>
          <a:xfrm>
            <a:off x="7139416" y="5802127"/>
            <a:ext cx="50405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  <a:endParaRPr lang="vi-VN" sz="3200" dirty="0"/>
          </a:p>
        </p:txBody>
      </p:sp>
      <p:sp>
        <p:nvSpPr>
          <p:cNvPr id="10" name="Rectangle 9"/>
          <p:cNvSpPr/>
          <p:nvPr/>
        </p:nvSpPr>
        <p:spPr>
          <a:xfrm>
            <a:off x="4378896" y="3582358"/>
            <a:ext cx="50405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  <a:endParaRPr lang="vi-VN" sz="3200" dirty="0"/>
          </a:p>
        </p:txBody>
      </p:sp>
      <p:sp>
        <p:nvSpPr>
          <p:cNvPr id="11" name="Rectangle 10"/>
          <p:cNvSpPr/>
          <p:nvPr/>
        </p:nvSpPr>
        <p:spPr>
          <a:xfrm>
            <a:off x="7139416" y="3687959"/>
            <a:ext cx="50405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33082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dirty="0" smtClean="0"/>
              <a:t>Thứ ......ngày...tháng ...năm 2020</a:t>
            </a:r>
            <a:br>
              <a:rPr lang="vi-VN" sz="3600" dirty="0" smtClean="0"/>
            </a:br>
            <a:r>
              <a:rPr lang="vi-VN" sz="3600" dirty="0" smtClean="0"/>
              <a:t>Toán</a:t>
            </a:r>
            <a:br>
              <a:rPr lang="vi-VN" sz="3600" dirty="0" smtClean="0"/>
            </a:br>
            <a:r>
              <a:rPr lang="en-US" sz="36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6000" dirty="0"/>
          </a:p>
        </p:txBody>
      </p:sp>
      <p:sp>
        <p:nvSpPr>
          <p:cNvPr id="5" name="Rectangle 4"/>
          <p:cNvSpPr/>
          <p:nvPr/>
        </p:nvSpPr>
        <p:spPr>
          <a:xfrm>
            <a:off x="1043608" y="3429000"/>
            <a:ext cx="75608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Thư</a:t>
            </a:r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giãn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83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68" y="-1405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3600" dirty="0" smtClean="0"/>
              <a:t>Thứ ......ngày...tháng ...năm 2020</a:t>
            </a:r>
            <a:br>
              <a:rPr lang="vi-VN" sz="3600" dirty="0" smtClean="0"/>
            </a:br>
            <a:r>
              <a:rPr lang="vi-VN" sz="3600" dirty="0" smtClean="0"/>
              <a:t>Toán</a:t>
            </a:r>
            <a:br>
              <a:rPr lang="vi-VN" sz="3600" dirty="0" smtClean="0"/>
            </a:b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-25016" y="4864628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a)</a:t>
            </a:r>
            <a:r>
              <a:rPr lang="en-US" sz="4400" dirty="0" err="1" smtClean="0"/>
              <a:t>Tìm</a:t>
            </a:r>
            <a:r>
              <a:rPr lang="en-US" sz="4400" dirty="0" smtClean="0"/>
              <a:t> </a:t>
            </a: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thẻ</a:t>
            </a:r>
            <a:r>
              <a:rPr lang="en-US" sz="4400" dirty="0" smtClean="0"/>
              <a:t> </a:t>
            </a:r>
            <a:r>
              <a:rPr lang="en-US" sz="4400" dirty="0" err="1" smtClean="0"/>
              <a:t>ghi</a:t>
            </a:r>
            <a:r>
              <a:rPr lang="en-US" sz="4400" dirty="0" smtClean="0"/>
              <a:t> </a:t>
            </a:r>
            <a:r>
              <a:rPr lang="en-US" sz="4400" dirty="0" err="1" smtClean="0"/>
              <a:t>số</a:t>
            </a:r>
            <a:r>
              <a:rPr lang="en-US" sz="4400" dirty="0" smtClean="0"/>
              <a:t> </a:t>
            </a:r>
            <a:r>
              <a:rPr lang="en-US" sz="4400" dirty="0" err="1" smtClean="0"/>
              <a:t>bé</a:t>
            </a:r>
            <a:r>
              <a:rPr lang="en-US" sz="4400" dirty="0" smtClean="0"/>
              <a:t> </a:t>
            </a:r>
            <a:r>
              <a:rPr lang="en-US" sz="4400" dirty="0" err="1" smtClean="0"/>
              <a:t>hơn</a:t>
            </a:r>
            <a:r>
              <a:rPr lang="en-US" sz="4400" dirty="0" smtClean="0"/>
              <a:t> 5: </a:t>
            </a:r>
            <a:endParaRPr lang="vi-VN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-68754" y="4923207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b)</a:t>
            </a:r>
            <a:r>
              <a:rPr lang="en-US" sz="4400" dirty="0" err="1" smtClean="0"/>
              <a:t>Tìm</a:t>
            </a:r>
            <a:r>
              <a:rPr lang="en-US" sz="4400" dirty="0" smtClean="0"/>
              <a:t> </a:t>
            </a: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thẻ</a:t>
            </a:r>
            <a:r>
              <a:rPr lang="en-US" sz="4400" dirty="0" smtClean="0"/>
              <a:t> </a:t>
            </a:r>
            <a:r>
              <a:rPr lang="en-US" sz="4400" dirty="0" err="1" smtClean="0"/>
              <a:t>ghi</a:t>
            </a:r>
            <a:r>
              <a:rPr lang="en-US" sz="4400" dirty="0" smtClean="0"/>
              <a:t> </a:t>
            </a:r>
            <a:r>
              <a:rPr lang="en-US" sz="4400" dirty="0" err="1" smtClean="0"/>
              <a:t>số</a:t>
            </a:r>
            <a:r>
              <a:rPr lang="en-US" sz="4400" dirty="0" smtClean="0"/>
              <a:t> </a:t>
            </a:r>
            <a:r>
              <a:rPr lang="en-US" sz="4400" dirty="0" err="1" smtClean="0"/>
              <a:t>bé</a:t>
            </a:r>
            <a:r>
              <a:rPr lang="en-US" sz="4400" dirty="0" smtClean="0"/>
              <a:t> </a:t>
            </a:r>
            <a:r>
              <a:rPr lang="en-US" sz="4400" dirty="0" err="1" smtClean="0"/>
              <a:t>hơn</a:t>
            </a:r>
            <a:r>
              <a:rPr lang="en-US" sz="4400" dirty="0" smtClean="0"/>
              <a:t> 7</a:t>
            </a:r>
            <a:endParaRPr lang="vi-VN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46900" y="4859298"/>
            <a:ext cx="8307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6,3,7,2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4" y="1002431"/>
            <a:ext cx="8726015" cy="40773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5536" y="5744637"/>
            <a:ext cx="3100680" cy="482856"/>
            <a:chOff x="9756576" y="4795248"/>
            <a:chExt cx="3100680" cy="482856"/>
          </a:xfrm>
        </p:grpSpPr>
        <p:grpSp>
          <p:nvGrpSpPr>
            <p:cNvPr id="9" name="Group 8"/>
            <p:cNvGrpSpPr/>
            <p:nvPr/>
          </p:nvGrpSpPr>
          <p:grpSpPr>
            <a:xfrm>
              <a:off x="9756576" y="4795248"/>
              <a:ext cx="2448272" cy="482856"/>
              <a:chOff x="9756576" y="4795248"/>
              <a:chExt cx="2144924" cy="48285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9756576" y="4797152"/>
                <a:ext cx="432048" cy="4809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vi-VN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311766" y="4795248"/>
                <a:ext cx="432048" cy="4809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vi-VN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66956" y="4795248"/>
                <a:ext cx="432048" cy="4809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vi-VN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469452" y="4795248"/>
                <a:ext cx="432048" cy="4809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vi-VN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2425208" y="4795248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vi-VN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6045" y="5713361"/>
            <a:ext cx="4551313" cy="492000"/>
            <a:chOff x="9912699" y="5073095"/>
            <a:chExt cx="4551313" cy="492000"/>
          </a:xfrm>
        </p:grpSpPr>
        <p:sp>
          <p:nvSpPr>
            <p:cNvPr id="16" name="Rectangle 15"/>
            <p:cNvSpPr/>
            <p:nvPr/>
          </p:nvSpPr>
          <p:spPr>
            <a:xfrm>
              <a:off x="9912699" y="5075507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vi-VN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359584" y="5079825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vi-VN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031964" y="5084143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  <a:endParaRPr lang="vi-VN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632817" y="5075507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vi-VN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599805" y="5073095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vi-VN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7" y="5079825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vi-VN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952256" y="5079825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vi-VN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92495" y="6298395"/>
            <a:ext cx="2342257" cy="487681"/>
            <a:chOff x="9695961" y="4832620"/>
            <a:chExt cx="2342257" cy="487681"/>
          </a:xfrm>
        </p:grpSpPr>
        <p:sp>
          <p:nvSpPr>
            <p:cNvPr id="25" name="Rectangle 24"/>
            <p:cNvSpPr/>
            <p:nvPr/>
          </p:nvSpPr>
          <p:spPr>
            <a:xfrm>
              <a:off x="9695961" y="4839349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vi-VN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313585" y="4832620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vi-VN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973837" y="4839349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vi-VN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606170" y="4832620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vi-VN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29861" y="6291665"/>
            <a:ext cx="2403888" cy="480952"/>
            <a:chOff x="9868689" y="5602061"/>
            <a:chExt cx="2403888" cy="480952"/>
          </a:xfrm>
        </p:grpSpPr>
        <p:sp>
          <p:nvSpPr>
            <p:cNvPr id="31" name="Rectangle 30"/>
            <p:cNvSpPr/>
            <p:nvPr/>
          </p:nvSpPr>
          <p:spPr>
            <a:xfrm>
              <a:off x="10452422" y="5602061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vi-VN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147233" y="5602061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vi-VN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840529" y="5602061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vi-VN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868689" y="5602061"/>
              <a:ext cx="432048" cy="4809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703632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683" y="1114582"/>
            <a:ext cx="8229600" cy="3392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422089"/>
            <a:ext cx="8305948" cy="241164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064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3600" dirty="0" smtClean="0"/>
              <a:t>Thứ ......ngày...tháng ...năm 2020</a:t>
            </a:r>
            <a:br>
              <a:rPr lang="vi-VN" sz="3600" dirty="0" smtClean="0"/>
            </a:br>
            <a:r>
              <a:rPr lang="vi-VN" sz="3600" dirty="0" smtClean="0"/>
              <a:t>Toán</a:t>
            </a:r>
            <a:br>
              <a:rPr lang="vi-VN" sz="3600" dirty="0" smtClean="0"/>
            </a:b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73246" y="150437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2157" y="637351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5916" y="146746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7164" y="146746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8549" y="63253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0956" y="637351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3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182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VNI-Ariston</vt:lpstr>
      <vt:lpstr>Office Theme</vt:lpstr>
      <vt:lpstr>PowerPoint Presentation</vt:lpstr>
      <vt:lpstr>Thứ ......ngày...tháng ...năm 2020 Toán Em ôn lại những gì đã học </vt:lpstr>
      <vt:lpstr>Thứ ......ngày...tháng ...năm 2020 Toán </vt:lpstr>
      <vt:lpstr>PowerPoint Presentation</vt:lpstr>
      <vt:lpstr>PowerPoint Presentation</vt:lpstr>
      <vt:lpstr>Thứ ......ngày...tháng ...năm 2020 Toán Em ôn lại những gì đã học </vt:lpstr>
      <vt:lpstr>PowerPoint Presentation</vt:lpstr>
      <vt:lpstr>Thứ ......ngày...tháng ...năm 2020 Toán Em ôn lại những gì đã học </vt:lpstr>
      <vt:lpstr>Thứ ......ngày...tháng ...năm 2020 Toán Em ôn lại những gì đã học 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15</cp:revision>
  <dcterms:created xsi:type="dcterms:W3CDTF">2020-08-17T15:23:46Z</dcterms:created>
  <dcterms:modified xsi:type="dcterms:W3CDTF">2020-08-25T15:30:49Z</dcterms:modified>
</cp:coreProperties>
</file>