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78"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80" r:id="rId18"/>
    <p:sldId id="275" r:id="rId19"/>
    <p:sldId id="283" r:id="rId20"/>
    <p:sldId id="282" r:id="rId21"/>
    <p:sldId id="284" r:id="rId22"/>
    <p:sldId id="286" r:id="rId23"/>
    <p:sldId id="287" r:id="rId24"/>
    <p:sldId id="288" r:id="rId25"/>
    <p:sldId id="289" r:id="rId26"/>
    <p:sldId id="285" r:id="rId27"/>
    <p:sldId id="290" r:id="rId28"/>
    <p:sldId id="291" r:id="rId29"/>
    <p:sldId id="292" r:id="rId30"/>
    <p:sldId id="27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out Us" id="{17449D74-4D34-4232-83C2-51FDD7F1832B}">
          <p14:sldIdLst>
            <p14:sldId id="278"/>
            <p14:sldId id="259"/>
            <p14:sldId id="260"/>
            <p14:sldId id="261"/>
            <p14:sldId id="262"/>
            <p14:sldId id="263"/>
          </p14:sldIdLst>
        </p14:section>
        <p14:section name="Service" id="{55CC843D-CF58-46EF-A1E3-813DC4CB8C61}">
          <p14:sldIdLst>
            <p14:sldId id="264"/>
            <p14:sldId id="265"/>
            <p14:sldId id="267"/>
            <p14:sldId id="268"/>
            <p14:sldId id="269"/>
          </p14:sldIdLst>
        </p14:section>
        <p14:section name="Portfolio" id="{6F5DE767-4B7D-449E-8AC9-6FCCD8D86326}">
          <p14:sldIdLst>
            <p14:sldId id="270"/>
            <p14:sldId id="271"/>
            <p14:sldId id="272"/>
            <p14:sldId id="273"/>
            <p14:sldId id="274"/>
          </p14:sldIdLst>
        </p14:section>
        <p14:section name="Team" id="{EBFB4234-3EC9-4215-A136-F9DC18CC6742}">
          <p14:sldIdLst>
            <p14:sldId id="280"/>
            <p14:sldId id="275"/>
            <p14:sldId id="283"/>
            <p14:sldId id="282"/>
            <p14:sldId id="284"/>
          </p14:sldIdLst>
        </p14:section>
        <p14:section name="Mockup" id="{578121F1-77D0-4D23-9EE9-F1D8C48A27B8}">
          <p14:sldIdLst>
            <p14:sldId id="286"/>
            <p14:sldId id="287"/>
            <p14:sldId id="288"/>
            <p14:sldId id="289"/>
          </p14:sldIdLst>
        </p14:section>
        <p14:section name="Chart" id="{F6332842-696D-4691-BC43-2FE5E3871A3D}">
          <p14:sldIdLst>
            <p14:sldId id="285"/>
            <p14:sldId id="290"/>
            <p14:sldId id="291"/>
            <p14:sldId id="292"/>
          </p14:sldIdLst>
        </p14:section>
        <p14:section name="Thank" id="{3BD80CF8-F84C-4A02-92DF-BC7DFD799674}">
          <p14:sldIdLst>
            <p14:sldId id="27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5000"/>
  </p:normalViewPr>
  <p:slideViewPr>
    <p:cSldViewPr snapToGrid="0">
      <p:cViewPr>
        <p:scale>
          <a:sx n="33" d="100"/>
          <a:sy n="33" d="100"/>
        </p:scale>
        <p:origin x="2904" y="1264"/>
      </p:cViewPr>
      <p:guideLst/>
    </p:cSldViewPr>
  </p:slideViewPr>
  <p:notesTextViewPr>
    <p:cViewPr>
      <p:scale>
        <a:sx n="1" d="1"/>
        <a:sy n="1" d="1"/>
      </p:scale>
      <p:origin x="0" y="0"/>
    </p:cViewPr>
  </p:notesTextViewPr>
  <p:notesViewPr>
    <p:cSldViewPr snapToGrid="0">
      <p:cViewPr varScale="1">
        <p:scale>
          <a:sx n="54" d="100"/>
          <a:sy n="54" d="100"/>
        </p:scale>
        <p:origin x="2676" y="8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numRef>
              <c:f>Sheet1!$A$2:$A$5</c:f>
              <c:numCache>
                <c:formatCode>General</c:formatCode>
                <c:ptCount val="4"/>
                <c:pt idx="0">
                  <c:v>1.0</c:v>
                </c:pt>
                <c:pt idx="1">
                  <c:v>2.0</c:v>
                </c:pt>
                <c:pt idx="2">
                  <c:v>3.0</c:v>
                </c:pt>
                <c:pt idx="3">
                  <c:v>4.0</c:v>
                </c:pt>
              </c:numCache>
            </c:num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89B0-491C-A402-A2C5C5DC25C5}"/>
            </c:ext>
          </c:extLst>
        </c:ser>
        <c:ser>
          <c:idx val="1"/>
          <c:order val="1"/>
          <c:tx>
            <c:strRef>
              <c:f>Sheet1!$C$1</c:f>
              <c:strCache>
                <c:ptCount val="1"/>
                <c:pt idx="0">
                  <c:v>Series 2</c:v>
                </c:pt>
              </c:strCache>
            </c:strRef>
          </c:tx>
          <c:spPr>
            <a:solidFill>
              <a:schemeClr val="accent1">
                <a:lumMod val="60000"/>
                <a:lumOff val="40000"/>
              </a:schemeClr>
            </a:solidFill>
            <a:ln>
              <a:noFill/>
            </a:ln>
            <a:effectLst/>
          </c:spPr>
          <c:invertIfNegative val="0"/>
          <c:cat>
            <c:numRef>
              <c:f>Sheet1!$A$2:$A$5</c:f>
              <c:numCache>
                <c:formatCode>General</c:formatCode>
                <c:ptCount val="4"/>
                <c:pt idx="0">
                  <c:v>1.0</c:v>
                </c:pt>
                <c:pt idx="1">
                  <c:v>2.0</c:v>
                </c:pt>
                <c:pt idx="2">
                  <c:v>3.0</c:v>
                </c:pt>
                <c:pt idx="3">
                  <c:v>4.0</c:v>
                </c:pt>
              </c:numCache>
            </c:num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89B0-491C-A402-A2C5C5DC25C5}"/>
            </c:ext>
          </c:extLst>
        </c:ser>
        <c:ser>
          <c:idx val="2"/>
          <c:order val="2"/>
          <c:tx>
            <c:strRef>
              <c:f>Sheet1!$D$1</c:f>
              <c:strCache>
                <c:ptCount val="1"/>
                <c:pt idx="0">
                  <c:v>Series 3</c:v>
                </c:pt>
              </c:strCache>
            </c:strRef>
          </c:tx>
          <c:spPr>
            <a:solidFill>
              <a:schemeClr val="accent1"/>
            </a:solidFill>
            <a:ln>
              <a:noFill/>
            </a:ln>
            <a:effectLst/>
          </c:spPr>
          <c:invertIfNegative val="0"/>
          <c:cat>
            <c:numRef>
              <c:f>Sheet1!$A$2:$A$5</c:f>
              <c:numCache>
                <c:formatCode>General</c:formatCode>
                <c:ptCount val="4"/>
                <c:pt idx="0">
                  <c:v>1.0</c:v>
                </c:pt>
                <c:pt idx="1">
                  <c:v>2.0</c:v>
                </c:pt>
                <c:pt idx="2">
                  <c:v>3.0</c:v>
                </c:pt>
                <c:pt idx="3">
                  <c:v>4.0</c:v>
                </c:pt>
              </c:numCache>
            </c:num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89B0-491C-A402-A2C5C5DC25C5}"/>
            </c:ext>
          </c:extLst>
        </c:ser>
        <c:dLbls>
          <c:showLegendKey val="0"/>
          <c:showVal val="0"/>
          <c:showCatName val="0"/>
          <c:showSerName val="0"/>
          <c:showPercent val="0"/>
          <c:showBubbleSize val="0"/>
        </c:dLbls>
        <c:gapWidth val="150"/>
        <c:overlap val="100"/>
        <c:axId val="2045471296"/>
        <c:axId val="-2135364592"/>
      </c:barChart>
      <c:catAx>
        <c:axId val="204547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5364592"/>
        <c:crosses val="autoZero"/>
        <c:auto val="1"/>
        <c:lblAlgn val="ctr"/>
        <c:lblOffset val="100"/>
        <c:noMultiLvlLbl val="0"/>
      </c:catAx>
      <c:valAx>
        <c:axId val="-2135364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5471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Series 1</c:v>
                </c:pt>
              </c:strCache>
            </c:strRef>
          </c:tx>
          <c:spPr>
            <a:solidFill>
              <a:schemeClr val="accent1"/>
            </a:solidFill>
            <a:ln>
              <a:noFill/>
            </a:ln>
            <a:effectLst/>
          </c:spPr>
          <c:cat>
            <c:numRef>
              <c:f>Sheet1!$A$2:$A$6</c:f>
              <c:numCache>
                <c:formatCode>m/d/yyyy</c:formatCode>
                <c:ptCount val="5"/>
                <c:pt idx="0">
                  <c:v>37261.0</c:v>
                </c:pt>
                <c:pt idx="1">
                  <c:v>37262.0</c:v>
                </c:pt>
                <c:pt idx="2">
                  <c:v>37263.0</c:v>
                </c:pt>
                <c:pt idx="3">
                  <c:v>37264.0</c:v>
                </c:pt>
                <c:pt idx="4">
                  <c:v>37265.0</c:v>
                </c:pt>
              </c:numCache>
            </c:numRef>
          </c:cat>
          <c:val>
            <c:numRef>
              <c:f>Sheet1!$B$2:$B$6</c:f>
              <c:numCache>
                <c:formatCode>General</c:formatCode>
                <c:ptCount val="5"/>
                <c:pt idx="0">
                  <c:v>32.0</c:v>
                </c:pt>
                <c:pt idx="1">
                  <c:v>32.0</c:v>
                </c:pt>
                <c:pt idx="2">
                  <c:v>28.0</c:v>
                </c:pt>
                <c:pt idx="3">
                  <c:v>12.0</c:v>
                </c:pt>
                <c:pt idx="4">
                  <c:v>15.0</c:v>
                </c:pt>
              </c:numCache>
            </c:numRef>
          </c:val>
          <c:extLst xmlns:c16r2="http://schemas.microsoft.com/office/drawing/2015/06/chart">
            <c:ext xmlns:c16="http://schemas.microsoft.com/office/drawing/2014/chart" uri="{C3380CC4-5D6E-409C-BE32-E72D297353CC}">
              <c16:uniqueId val="{00000000-4F1A-4828-9393-221FEDDB8FAC}"/>
            </c:ext>
          </c:extLst>
        </c:ser>
        <c:ser>
          <c:idx val="1"/>
          <c:order val="1"/>
          <c:tx>
            <c:strRef>
              <c:f>Sheet1!$C$1</c:f>
              <c:strCache>
                <c:ptCount val="1"/>
                <c:pt idx="0">
                  <c:v>Series 2</c:v>
                </c:pt>
              </c:strCache>
            </c:strRef>
          </c:tx>
          <c:spPr>
            <a:solidFill>
              <a:schemeClr val="accent1">
                <a:lumMod val="60000"/>
                <a:lumOff val="40000"/>
              </a:schemeClr>
            </a:solidFill>
            <a:ln>
              <a:noFill/>
            </a:ln>
            <a:effectLst/>
          </c:spPr>
          <c:cat>
            <c:numRef>
              <c:f>Sheet1!$A$2:$A$6</c:f>
              <c:numCache>
                <c:formatCode>m/d/yyyy</c:formatCode>
                <c:ptCount val="5"/>
                <c:pt idx="0">
                  <c:v>37261.0</c:v>
                </c:pt>
                <c:pt idx="1">
                  <c:v>37262.0</c:v>
                </c:pt>
                <c:pt idx="2">
                  <c:v>37263.0</c:v>
                </c:pt>
                <c:pt idx="3">
                  <c:v>37264.0</c:v>
                </c:pt>
                <c:pt idx="4">
                  <c:v>37265.0</c:v>
                </c:pt>
              </c:numCache>
            </c:numRef>
          </c:cat>
          <c:val>
            <c:numRef>
              <c:f>Sheet1!$C$2:$C$6</c:f>
              <c:numCache>
                <c:formatCode>General</c:formatCode>
                <c:ptCount val="5"/>
                <c:pt idx="0">
                  <c:v>12.0</c:v>
                </c:pt>
                <c:pt idx="1">
                  <c:v>12.0</c:v>
                </c:pt>
                <c:pt idx="2">
                  <c:v>12.0</c:v>
                </c:pt>
                <c:pt idx="3">
                  <c:v>21.0</c:v>
                </c:pt>
                <c:pt idx="4">
                  <c:v>28.0</c:v>
                </c:pt>
              </c:numCache>
            </c:numRef>
          </c:val>
          <c:extLst xmlns:c16r2="http://schemas.microsoft.com/office/drawing/2015/06/chart">
            <c:ext xmlns:c16="http://schemas.microsoft.com/office/drawing/2014/chart" uri="{C3380CC4-5D6E-409C-BE32-E72D297353CC}">
              <c16:uniqueId val="{00000001-4F1A-4828-9393-221FEDDB8FAC}"/>
            </c:ext>
          </c:extLst>
        </c:ser>
        <c:dLbls>
          <c:showLegendKey val="0"/>
          <c:showVal val="0"/>
          <c:showCatName val="0"/>
          <c:showSerName val="0"/>
          <c:showPercent val="0"/>
          <c:showBubbleSize val="0"/>
        </c:dLbls>
        <c:axId val="2137120000"/>
        <c:axId val="-2140129440"/>
      </c:areaChart>
      <c:dateAx>
        <c:axId val="213712000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0129440"/>
        <c:crosses val="autoZero"/>
        <c:auto val="1"/>
        <c:lblOffset val="100"/>
        <c:baseTimeUnit val="days"/>
      </c:dateAx>
      <c:valAx>
        <c:axId val="-2140129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7120000"/>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bg1">
                  <a:lumMod val="75000"/>
                </a:schemeClr>
              </a:solidFill>
              <a:ln w="19050">
                <a:solidFill>
                  <a:schemeClr val="lt1"/>
                </a:solidFill>
              </a:ln>
              <a:effectLst/>
            </c:spPr>
          </c:dPt>
          <c:cat>
            <c:strRef>
              <c:f>Sheet1!$A$2:$A$3</c:f>
              <c:strCache>
                <c:ptCount val="2"/>
                <c:pt idx="0">
                  <c:v>1st Qtr</c:v>
                </c:pt>
                <c:pt idx="1">
                  <c:v>2nd Qtr</c:v>
                </c:pt>
              </c:strCache>
            </c:strRef>
          </c:cat>
          <c:val>
            <c:numRef>
              <c:f>Sheet1!$B$2:$B$3</c:f>
              <c:numCache>
                <c:formatCode>General</c:formatCode>
                <c:ptCount val="2"/>
                <c:pt idx="0">
                  <c:v>8.2</c:v>
                </c:pt>
                <c:pt idx="1">
                  <c:v>3.2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c:v>
                </c:pt>
                <c:pt idx="2">
                  <c:v>1.8</c:v>
                </c:pt>
              </c:numCache>
            </c:numRef>
          </c:val>
        </c:ser>
        <c:ser>
          <c:idx val="2"/>
          <c:order val="2"/>
          <c:tx>
            <c:strRef>
              <c:f>Sheet1!$D$1</c:f>
              <c:strCache>
                <c:ptCount val="1"/>
                <c:pt idx="0">
                  <c:v>Series 3</c:v>
                </c:pt>
              </c:strCache>
            </c:strRef>
          </c:tx>
          <c:spPr>
            <a:solidFill>
              <a:schemeClr val="bg1">
                <a:lumMod val="75000"/>
              </a:schemeClr>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2.0</c:v>
                </c:pt>
                <c:pt idx="1">
                  <c:v>2.0</c:v>
                </c:pt>
                <c:pt idx="2">
                  <c:v>3.0</c:v>
                </c:pt>
              </c:numCache>
            </c:numRef>
          </c:val>
        </c:ser>
        <c:dLbls>
          <c:showLegendKey val="0"/>
          <c:showVal val="0"/>
          <c:showCatName val="0"/>
          <c:showSerName val="0"/>
          <c:showPercent val="0"/>
          <c:showBubbleSize val="0"/>
        </c:dLbls>
        <c:gapWidth val="150"/>
        <c:overlap val="100"/>
        <c:axId val="-2134760304"/>
        <c:axId val="-2134238464"/>
      </c:barChart>
      <c:catAx>
        <c:axId val="-2134760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4238464"/>
        <c:crosses val="autoZero"/>
        <c:auto val="1"/>
        <c:lblAlgn val="ctr"/>
        <c:lblOffset val="100"/>
        <c:noMultiLvlLbl val="0"/>
      </c:catAx>
      <c:valAx>
        <c:axId val="-2134238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4760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DE1D79-1521-4667-A78A-2A93F7EED1CC}" type="datetimeFigureOut">
              <a:rPr lang="en-US" smtClean="0"/>
              <a:t>5/24/19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9A310A-03A1-4450-8EF6-B9175DD3BB26}" type="slidenum">
              <a:rPr lang="en-US" smtClean="0"/>
              <a:t>‹#›</a:t>
            </a:fld>
            <a:endParaRPr lang="en-US"/>
          </a:p>
        </p:txBody>
      </p:sp>
    </p:spTree>
    <p:extLst>
      <p:ext uri="{BB962C8B-B14F-4D97-AF65-F5344CB8AC3E}">
        <p14:creationId xmlns:p14="http://schemas.microsoft.com/office/powerpoint/2010/main" val="22066030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75ADF9-38D9-467C-8928-F5F292B4F55B}" type="datetimeFigureOut">
              <a:rPr lang="en-US" smtClean="0"/>
              <a:t>5/24/19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01802-07E6-4701-A034-E16FE133EC52}" type="slidenum">
              <a:rPr lang="en-US" smtClean="0"/>
              <a:t>‹#›</a:t>
            </a:fld>
            <a:endParaRPr lang="en-US"/>
          </a:p>
        </p:txBody>
      </p:sp>
    </p:spTree>
    <p:extLst>
      <p:ext uri="{BB962C8B-B14F-4D97-AF65-F5344CB8AC3E}">
        <p14:creationId xmlns:p14="http://schemas.microsoft.com/office/powerpoint/2010/main" val="102651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6096000" y="361950"/>
            <a:ext cx="5695950" cy="6134100"/>
          </a:xfrm>
          <a:custGeom>
            <a:avLst/>
            <a:gdLst>
              <a:gd name="connsiteX0" fmla="*/ 0 w 5695950"/>
              <a:gd name="connsiteY0" fmla="*/ 0 h 6134100"/>
              <a:gd name="connsiteX1" fmla="*/ 5695950 w 5695950"/>
              <a:gd name="connsiteY1" fmla="*/ 0 h 6134100"/>
              <a:gd name="connsiteX2" fmla="*/ 5695950 w 5695950"/>
              <a:gd name="connsiteY2" fmla="*/ 6134100 h 6134100"/>
              <a:gd name="connsiteX3" fmla="*/ 0 w 5695950"/>
              <a:gd name="connsiteY3" fmla="*/ 6134100 h 6134100"/>
            </a:gdLst>
            <a:ahLst/>
            <a:cxnLst>
              <a:cxn ang="0">
                <a:pos x="connsiteX0" y="connsiteY0"/>
              </a:cxn>
              <a:cxn ang="0">
                <a:pos x="connsiteX1" y="connsiteY1"/>
              </a:cxn>
              <a:cxn ang="0">
                <a:pos x="connsiteX2" y="connsiteY2"/>
              </a:cxn>
              <a:cxn ang="0">
                <a:pos x="connsiteX3" y="connsiteY3"/>
              </a:cxn>
            </a:cxnLst>
            <a:rect l="l" t="t" r="r" b="b"/>
            <a:pathLst>
              <a:path w="5695950" h="6134100">
                <a:moveTo>
                  <a:pt x="0" y="0"/>
                </a:moveTo>
                <a:lnTo>
                  <a:pt x="5695950" y="0"/>
                </a:lnTo>
                <a:lnTo>
                  <a:pt x="5695950" y="6134100"/>
                </a:lnTo>
                <a:lnTo>
                  <a:pt x="0" y="61341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5074443" y="3979999"/>
            <a:ext cx="1761433" cy="1896927"/>
          </a:xfrm>
          <a:custGeom>
            <a:avLst/>
            <a:gdLst>
              <a:gd name="connsiteX0" fmla="*/ 0 w 1479754"/>
              <a:gd name="connsiteY0" fmla="*/ 0 h 1593581"/>
              <a:gd name="connsiteX1" fmla="*/ 1479754 w 1479754"/>
              <a:gd name="connsiteY1" fmla="*/ 0 h 1593581"/>
              <a:gd name="connsiteX2" fmla="*/ 1479754 w 1479754"/>
              <a:gd name="connsiteY2" fmla="*/ 1593581 h 1593581"/>
              <a:gd name="connsiteX3" fmla="*/ 0 w 1479754"/>
              <a:gd name="connsiteY3" fmla="*/ 1593581 h 1593581"/>
            </a:gdLst>
            <a:ahLst/>
            <a:cxnLst>
              <a:cxn ang="0">
                <a:pos x="connsiteX0" y="connsiteY0"/>
              </a:cxn>
              <a:cxn ang="0">
                <a:pos x="connsiteX1" y="connsiteY1"/>
              </a:cxn>
              <a:cxn ang="0">
                <a:pos x="connsiteX2" y="connsiteY2"/>
              </a:cxn>
              <a:cxn ang="0">
                <a:pos x="connsiteX3" y="connsiteY3"/>
              </a:cxn>
            </a:cxnLst>
            <a:rect l="l" t="t" r="r" b="b"/>
            <a:pathLst>
              <a:path w="1479754" h="1593581">
                <a:moveTo>
                  <a:pt x="0" y="0"/>
                </a:moveTo>
                <a:lnTo>
                  <a:pt x="1479754" y="0"/>
                </a:lnTo>
                <a:lnTo>
                  <a:pt x="1479754" y="1593581"/>
                </a:lnTo>
                <a:lnTo>
                  <a:pt x="0" y="159358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67447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Freeform 11"/>
          <p:cNvSpPr/>
          <p:nvPr userDrawn="1"/>
        </p:nvSpPr>
        <p:spPr>
          <a:xfrm>
            <a:off x="6681634" y="5709627"/>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49734" y="2197704"/>
            <a:ext cx="6832190" cy="2103501"/>
          </a:xfrm>
          <a:custGeom>
            <a:avLst/>
            <a:gdLst>
              <a:gd name="connsiteX0" fmla="*/ 0 w 6832190"/>
              <a:gd name="connsiteY0" fmla="*/ 0 h 2103501"/>
              <a:gd name="connsiteX1" fmla="*/ 6832190 w 6832190"/>
              <a:gd name="connsiteY1" fmla="*/ 0 h 2103501"/>
              <a:gd name="connsiteX2" fmla="*/ 6832190 w 6832190"/>
              <a:gd name="connsiteY2" fmla="*/ 2103501 h 2103501"/>
              <a:gd name="connsiteX3" fmla="*/ 0 w 6832190"/>
              <a:gd name="connsiteY3" fmla="*/ 2103501 h 2103501"/>
            </a:gdLst>
            <a:ahLst/>
            <a:cxnLst>
              <a:cxn ang="0">
                <a:pos x="connsiteX0" y="connsiteY0"/>
              </a:cxn>
              <a:cxn ang="0">
                <a:pos x="connsiteX1" y="connsiteY1"/>
              </a:cxn>
              <a:cxn ang="0">
                <a:pos x="connsiteX2" y="connsiteY2"/>
              </a:cxn>
              <a:cxn ang="0">
                <a:pos x="connsiteX3" y="connsiteY3"/>
              </a:cxn>
            </a:cxnLst>
            <a:rect l="l" t="t" r="r" b="b"/>
            <a:pathLst>
              <a:path w="6832190" h="2103501">
                <a:moveTo>
                  <a:pt x="0" y="0"/>
                </a:moveTo>
                <a:lnTo>
                  <a:pt x="6832190" y="0"/>
                </a:lnTo>
                <a:lnTo>
                  <a:pt x="6832190" y="2103501"/>
                </a:lnTo>
                <a:lnTo>
                  <a:pt x="0" y="21035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5007979" y="3689157"/>
            <a:ext cx="2017029" cy="2476500"/>
          </a:xfrm>
          <a:custGeom>
            <a:avLst/>
            <a:gdLst>
              <a:gd name="connsiteX0" fmla="*/ 0 w 2017029"/>
              <a:gd name="connsiteY0" fmla="*/ 0 h 2476500"/>
              <a:gd name="connsiteX1" fmla="*/ 2017029 w 2017029"/>
              <a:gd name="connsiteY1" fmla="*/ 0 h 2476500"/>
              <a:gd name="connsiteX2" fmla="*/ 2017029 w 2017029"/>
              <a:gd name="connsiteY2" fmla="*/ 2476500 h 2476500"/>
              <a:gd name="connsiteX3" fmla="*/ 0 w 2017029"/>
              <a:gd name="connsiteY3" fmla="*/ 2476500 h 2476500"/>
            </a:gdLst>
            <a:ahLst/>
            <a:cxnLst>
              <a:cxn ang="0">
                <a:pos x="connsiteX0" y="connsiteY0"/>
              </a:cxn>
              <a:cxn ang="0">
                <a:pos x="connsiteX1" y="connsiteY1"/>
              </a:cxn>
              <a:cxn ang="0">
                <a:pos x="connsiteX2" y="connsiteY2"/>
              </a:cxn>
              <a:cxn ang="0">
                <a:pos x="connsiteX3" y="connsiteY3"/>
              </a:cxn>
            </a:cxnLst>
            <a:rect l="l" t="t" r="r" b="b"/>
            <a:pathLst>
              <a:path w="2017029" h="2476500">
                <a:moveTo>
                  <a:pt x="0" y="0"/>
                </a:moveTo>
                <a:lnTo>
                  <a:pt x="2017029" y="0"/>
                </a:lnTo>
                <a:lnTo>
                  <a:pt x="2017029" y="2476500"/>
                </a:lnTo>
                <a:lnTo>
                  <a:pt x="0" y="24765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11340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3" name="Freeform 12"/>
          <p:cNvSpPr/>
          <p:nvPr userDrawn="1"/>
        </p:nvSpPr>
        <p:spPr>
          <a:xfrm>
            <a:off x="402204" y="352692"/>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66482" y="685800"/>
            <a:ext cx="4420856" cy="3116942"/>
          </a:xfrm>
          <a:custGeom>
            <a:avLst/>
            <a:gdLst>
              <a:gd name="connsiteX0" fmla="*/ 0 w 4420856"/>
              <a:gd name="connsiteY0" fmla="*/ 0 h 3374104"/>
              <a:gd name="connsiteX1" fmla="*/ 4420856 w 4420856"/>
              <a:gd name="connsiteY1" fmla="*/ 0 h 3374104"/>
              <a:gd name="connsiteX2" fmla="*/ 4420856 w 4420856"/>
              <a:gd name="connsiteY2" fmla="*/ 3374104 h 3374104"/>
              <a:gd name="connsiteX3" fmla="*/ 0 w 4420856"/>
              <a:gd name="connsiteY3" fmla="*/ 3374104 h 3374104"/>
            </a:gdLst>
            <a:ahLst/>
            <a:cxnLst>
              <a:cxn ang="0">
                <a:pos x="connsiteX0" y="connsiteY0"/>
              </a:cxn>
              <a:cxn ang="0">
                <a:pos x="connsiteX1" y="connsiteY1"/>
              </a:cxn>
              <a:cxn ang="0">
                <a:pos x="connsiteX2" y="connsiteY2"/>
              </a:cxn>
              <a:cxn ang="0">
                <a:pos x="connsiteX3" y="connsiteY3"/>
              </a:cxn>
            </a:cxnLst>
            <a:rect l="l" t="t" r="r" b="b"/>
            <a:pathLst>
              <a:path w="4420856" h="3374104">
                <a:moveTo>
                  <a:pt x="0" y="0"/>
                </a:moveTo>
                <a:lnTo>
                  <a:pt x="4420856" y="0"/>
                </a:lnTo>
                <a:lnTo>
                  <a:pt x="4420856" y="3374104"/>
                </a:lnTo>
                <a:lnTo>
                  <a:pt x="0" y="337410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9792929" y="3327232"/>
            <a:ext cx="2399071" cy="3530769"/>
          </a:xfrm>
          <a:custGeom>
            <a:avLst/>
            <a:gdLst>
              <a:gd name="connsiteX0" fmla="*/ 0 w 2399071"/>
              <a:gd name="connsiteY0" fmla="*/ 0 h 3530769"/>
              <a:gd name="connsiteX1" fmla="*/ 2399071 w 2399071"/>
              <a:gd name="connsiteY1" fmla="*/ 0 h 3530769"/>
              <a:gd name="connsiteX2" fmla="*/ 2399071 w 2399071"/>
              <a:gd name="connsiteY2" fmla="*/ 3530769 h 3530769"/>
              <a:gd name="connsiteX3" fmla="*/ 0 w 2399071"/>
              <a:gd name="connsiteY3" fmla="*/ 3530769 h 3530769"/>
            </a:gdLst>
            <a:ahLst/>
            <a:cxnLst>
              <a:cxn ang="0">
                <a:pos x="connsiteX0" y="connsiteY0"/>
              </a:cxn>
              <a:cxn ang="0">
                <a:pos x="connsiteX1" y="connsiteY1"/>
              </a:cxn>
              <a:cxn ang="0">
                <a:pos x="connsiteX2" y="connsiteY2"/>
              </a:cxn>
              <a:cxn ang="0">
                <a:pos x="connsiteX3" y="connsiteY3"/>
              </a:cxn>
            </a:cxnLst>
            <a:rect l="l" t="t" r="r" b="b"/>
            <a:pathLst>
              <a:path w="2399071" h="3530769">
                <a:moveTo>
                  <a:pt x="0" y="0"/>
                </a:moveTo>
                <a:lnTo>
                  <a:pt x="2399071" y="0"/>
                </a:lnTo>
                <a:lnTo>
                  <a:pt x="2399071" y="3530769"/>
                </a:lnTo>
                <a:lnTo>
                  <a:pt x="0" y="353076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6217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349074" y="492032"/>
            <a:ext cx="6255158" cy="2546136"/>
          </a:xfrm>
          <a:custGeom>
            <a:avLst/>
            <a:gdLst>
              <a:gd name="connsiteX0" fmla="*/ 0 w 6255158"/>
              <a:gd name="connsiteY0" fmla="*/ 0 h 2546136"/>
              <a:gd name="connsiteX1" fmla="*/ 6255158 w 6255158"/>
              <a:gd name="connsiteY1" fmla="*/ 0 h 2546136"/>
              <a:gd name="connsiteX2" fmla="*/ 6255158 w 6255158"/>
              <a:gd name="connsiteY2" fmla="*/ 2546136 h 2546136"/>
              <a:gd name="connsiteX3" fmla="*/ 0 w 6255158"/>
              <a:gd name="connsiteY3" fmla="*/ 2546136 h 2546136"/>
            </a:gdLst>
            <a:ahLst/>
            <a:cxnLst>
              <a:cxn ang="0">
                <a:pos x="connsiteX0" y="connsiteY0"/>
              </a:cxn>
              <a:cxn ang="0">
                <a:pos x="connsiteX1" y="connsiteY1"/>
              </a:cxn>
              <a:cxn ang="0">
                <a:pos x="connsiteX2" y="connsiteY2"/>
              </a:cxn>
              <a:cxn ang="0">
                <a:pos x="connsiteX3" y="connsiteY3"/>
              </a:cxn>
            </a:cxnLst>
            <a:rect l="l" t="t" r="r" b="b"/>
            <a:pathLst>
              <a:path w="6255158" h="2546136">
                <a:moveTo>
                  <a:pt x="0" y="0"/>
                </a:moveTo>
                <a:lnTo>
                  <a:pt x="6255158" y="0"/>
                </a:lnTo>
                <a:lnTo>
                  <a:pt x="6255158" y="2546136"/>
                </a:lnTo>
                <a:lnTo>
                  <a:pt x="0" y="254613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0" y="3834580"/>
            <a:ext cx="1976284" cy="3023420"/>
          </a:xfrm>
          <a:custGeom>
            <a:avLst/>
            <a:gdLst>
              <a:gd name="connsiteX0" fmla="*/ 0 w 1976284"/>
              <a:gd name="connsiteY0" fmla="*/ 0 h 3023420"/>
              <a:gd name="connsiteX1" fmla="*/ 1976284 w 1976284"/>
              <a:gd name="connsiteY1" fmla="*/ 0 h 3023420"/>
              <a:gd name="connsiteX2" fmla="*/ 1976284 w 1976284"/>
              <a:gd name="connsiteY2" fmla="*/ 3023420 h 3023420"/>
              <a:gd name="connsiteX3" fmla="*/ 0 w 1976284"/>
              <a:gd name="connsiteY3" fmla="*/ 3023420 h 3023420"/>
            </a:gdLst>
            <a:ahLst/>
            <a:cxnLst>
              <a:cxn ang="0">
                <a:pos x="connsiteX0" y="connsiteY0"/>
              </a:cxn>
              <a:cxn ang="0">
                <a:pos x="connsiteX1" y="connsiteY1"/>
              </a:cxn>
              <a:cxn ang="0">
                <a:pos x="connsiteX2" y="connsiteY2"/>
              </a:cxn>
              <a:cxn ang="0">
                <a:pos x="connsiteX3" y="connsiteY3"/>
              </a:cxn>
            </a:cxnLst>
            <a:rect l="l" t="t" r="r" b="b"/>
            <a:pathLst>
              <a:path w="1976284" h="3023420">
                <a:moveTo>
                  <a:pt x="0" y="0"/>
                </a:moveTo>
                <a:lnTo>
                  <a:pt x="1976284" y="0"/>
                </a:lnTo>
                <a:lnTo>
                  <a:pt x="1976284" y="3023420"/>
                </a:lnTo>
                <a:lnTo>
                  <a:pt x="0" y="302342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3290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3" name="Freeform 12"/>
          <p:cNvSpPr/>
          <p:nvPr userDrawn="1"/>
        </p:nvSpPr>
        <p:spPr>
          <a:xfrm>
            <a:off x="363386" y="281756"/>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2"/>
          </p:nvPr>
        </p:nvSpPr>
        <p:spPr>
          <a:xfrm>
            <a:off x="768791" y="696686"/>
            <a:ext cx="3805084" cy="4586514"/>
          </a:xfrm>
          <a:custGeom>
            <a:avLst/>
            <a:gdLst>
              <a:gd name="connsiteX0" fmla="*/ 0 w 3805084"/>
              <a:gd name="connsiteY0" fmla="*/ 0 h 4586514"/>
              <a:gd name="connsiteX1" fmla="*/ 3805084 w 3805084"/>
              <a:gd name="connsiteY1" fmla="*/ 0 h 4586514"/>
              <a:gd name="connsiteX2" fmla="*/ 3805084 w 3805084"/>
              <a:gd name="connsiteY2" fmla="*/ 4586514 h 4586514"/>
              <a:gd name="connsiteX3" fmla="*/ 0 w 3805084"/>
              <a:gd name="connsiteY3" fmla="*/ 4586514 h 4586514"/>
            </a:gdLst>
            <a:ahLst/>
            <a:cxnLst>
              <a:cxn ang="0">
                <a:pos x="connsiteX0" y="connsiteY0"/>
              </a:cxn>
              <a:cxn ang="0">
                <a:pos x="connsiteX1" y="connsiteY1"/>
              </a:cxn>
              <a:cxn ang="0">
                <a:pos x="connsiteX2" y="connsiteY2"/>
              </a:cxn>
              <a:cxn ang="0">
                <a:pos x="connsiteX3" y="connsiteY3"/>
              </a:cxn>
            </a:cxnLst>
            <a:rect l="l" t="t" r="r" b="b"/>
            <a:pathLst>
              <a:path w="3805084" h="4586514">
                <a:moveTo>
                  <a:pt x="0" y="0"/>
                </a:moveTo>
                <a:lnTo>
                  <a:pt x="3805084" y="0"/>
                </a:lnTo>
                <a:lnTo>
                  <a:pt x="3805084" y="4586514"/>
                </a:lnTo>
                <a:lnTo>
                  <a:pt x="0" y="458651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1"/>
          </p:nvPr>
        </p:nvSpPr>
        <p:spPr>
          <a:xfrm>
            <a:off x="3610755" y="3845660"/>
            <a:ext cx="1926241" cy="2321823"/>
          </a:xfrm>
          <a:custGeom>
            <a:avLst/>
            <a:gdLst>
              <a:gd name="connsiteX0" fmla="*/ 0 w 1926241"/>
              <a:gd name="connsiteY0" fmla="*/ 0 h 2321823"/>
              <a:gd name="connsiteX1" fmla="*/ 1926241 w 1926241"/>
              <a:gd name="connsiteY1" fmla="*/ 0 h 2321823"/>
              <a:gd name="connsiteX2" fmla="*/ 1926241 w 1926241"/>
              <a:gd name="connsiteY2" fmla="*/ 2321823 h 2321823"/>
              <a:gd name="connsiteX3" fmla="*/ 0 w 1926241"/>
              <a:gd name="connsiteY3" fmla="*/ 2321823 h 2321823"/>
            </a:gdLst>
            <a:ahLst/>
            <a:cxnLst>
              <a:cxn ang="0">
                <a:pos x="connsiteX0" y="connsiteY0"/>
              </a:cxn>
              <a:cxn ang="0">
                <a:pos x="connsiteX1" y="connsiteY1"/>
              </a:cxn>
              <a:cxn ang="0">
                <a:pos x="connsiteX2" y="connsiteY2"/>
              </a:cxn>
              <a:cxn ang="0">
                <a:pos x="connsiteX3" y="connsiteY3"/>
              </a:cxn>
            </a:cxnLst>
            <a:rect l="l" t="t" r="r" b="b"/>
            <a:pathLst>
              <a:path w="1926241" h="2321823">
                <a:moveTo>
                  <a:pt x="0" y="0"/>
                </a:moveTo>
                <a:lnTo>
                  <a:pt x="1926241" y="0"/>
                </a:lnTo>
                <a:lnTo>
                  <a:pt x="1926241" y="2321823"/>
                </a:lnTo>
                <a:lnTo>
                  <a:pt x="0" y="2321823"/>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487736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2" name="Freeform 11"/>
          <p:cNvSpPr/>
          <p:nvPr userDrawn="1"/>
        </p:nvSpPr>
        <p:spPr>
          <a:xfrm>
            <a:off x="331074" y="3057694"/>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1"/>
          </p:nvPr>
        </p:nvSpPr>
        <p:spPr>
          <a:xfrm>
            <a:off x="698441" y="560439"/>
            <a:ext cx="3988730" cy="3020962"/>
          </a:xfrm>
          <a:custGeom>
            <a:avLst/>
            <a:gdLst>
              <a:gd name="connsiteX0" fmla="*/ 0 w 3988730"/>
              <a:gd name="connsiteY0" fmla="*/ 0 h 3020962"/>
              <a:gd name="connsiteX1" fmla="*/ 3988730 w 3988730"/>
              <a:gd name="connsiteY1" fmla="*/ 0 h 3020962"/>
              <a:gd name="connsiteX2" fmla="*/ 3988730 w 3988730"/>
              <a:gd name="connsiteY2" fmla="*/ 3020962 h 3020962"/>
              <a:gd name="connsiteX3" fmla="*/ 0 w 3988730"/>
              <a:gd name="connsiteY3" fmla="*/ 3020962 h 3020962"/>
            </a:gdLst>
            <a:ahLst/>
            <a:cxnLst>
              <a:cxn ang="0">
                <a:pos x="connsiteX0" y="connsiteY0"/>
              </a:cxn>
              <a:cxn ang="0">
                <a:pos x="connsiteX1" y="connsiteY1"/>
              </a:cxn>
              <a:cxn ang="0">
                <a:pos x="connsiteX2" y="connsiteY2"/>
              </a:cxn>
              <a:cxn ang="0">
                <a:pos x="connsiteX3" y="connsiteY3"/>
              </a:cxn>
            </a:cxnLst>
            <a:rect l="l" t="t" r="r" b="b"/>
            <a:pathLst>
              <a:path w="3988730" h="3020962">
                <a:moveTo>
                  <a:pt x="0" y="0"/>
                </a:moveTo>
                <a:lnTo>
                  <a:pt x="3988730" y="0"/>
                </a:lnTo>
                <a:lnTo>
                  <a:pt x="3988730" y="3020962"/>
                </a:lnTo>
                <a:lnTo>
                  <a:pt x="0" y="302096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1" name="Picture Placeholder 10"/>
          <p:cNvSpPr>
            <a:spLocks noGrp="1"/>
          </p:cNvSpPr>
          <p:nvPr>
            <p:ph type="pic" sz="quarter" idx="12"/>
          </p:nvPr>
        </p:nvSpPr>
        <p:spPr>
          <a:xfrm>
            <a:off x="8017311" y="3581401"/>
            <a:ext cx="3546039" cy="3276600"/>
          </a:xfrm>
          <a:custGeom>
            <a:avLst/>
            <a:gdLst>
              <a:gd name="connsiteX0" fmla="*/ 0 w 3546039"/>
              <a:gd name="connsiteY0" fmla="*/ 0 h 3276600"/>
              <a:gd name="connsiteX1" fmla="*/ 3546039 w 3546039"/>
              <a:gd name="connsiteY1" fmla="*/ 0 h 3276600"/>
              <a:gd name="connsiteX2" fmla="*/ 3546039 w 3546039"/>
              <a:gd name="connsiteY2" fmla="*/ 3276600 h 3276600"/>
              <a:gd name="connsiteX3" fmla="*/ 0 w 3546039"/>
              <a:gd name="connsiteY3" fmla="*/ 3276600 h 3276600"/>
            </a:gdLst>
            <a:ahLst/>
            <a:cxnLst>
              <a:cxn ang="0">
                <a:pos x="connsiteX0" y="connsiteY0"/>
              </a:cxn>
              <a:cxn ang="0">
                <a:pos x="connsiteX1" y="connsiteY1"/>
              </a:cxn>
              <a:cxn ang="0">
                <a:pos x="connsiteX2" y="connsiteY2"/>
              </a:cxn>
              <a:cxn ang="0">
                <a:pos x="connsiteX3" y="connsiteY3"/>
              </a:cxn>
            </a:cxnLst>
            <a:rect l="l" t="t" r="r" b="b"/>
            <a:pathLst>
              <a:path w="3546039" h="3276600">
                <a:moveTo>
                  <a:pt x="0" y="0"/>
                </a:moveTo>
                <a:lnTo>
                  <a:pt x="3546039" y="0"/>
                </a:lnTo>
                <a:lnTo>
                  <a:pt x="3546039" y="3276600"/>
                </a:lnTo>
                <a:lnTo>
                  <a:pt x="0" y="32766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099304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5" name="Freeform 14"/>
          <p:cNvSpPr/>
          <p:nvPr userDrawn="1"/>
        </p:nvSpPr>
        <p:spPr>
          <a:xfrm>
            <a:off x="4283328" y="5679884"/>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1"/>
          </p:nvPr>
        </p:nvSpPr>
        <p:spPr>
          <a:xfrm>
            <a:off x="763816" y="702129"/>
            <a:ext cx="3184071" cy="4076700"/>
          </a:xfrm>
          <a:custGeom>
            <a:avLst/>
            <a:gdLst>
              <a:gd name="connsiteX0" fmla="*/ 0 w 3184071"/>
              <a:gd name="connsiteY0" fmla="*/ 0 h 4076700"/>
              <a:gd name="connsiteX1" fmla="*/ 3184071 w 3184071"/>
              <a:gd name="connsiteY1" fmla="*/ 0 h 4076700"/>
              <a:gd name="connsiteX2" fmla="*/ 3184071 w 3184071"/>
              <a:gd name="connsiteY2" fmla="*/ 4076700 h 4076700"/>
              <a:gd name="connsiteX3" fmla="*/ 0 w 3184071"/>
              <a:gd name="connsiteY3" fmla="*/ 4076700 h 4076700"/>
            </a:gdLst>
            <a:ahLst/>
            <a:cxnLst>
              <a:cxn ang="0">
                <a:pos x="connsiteX0" y="connsiteY0"/>
              </a:cxn>
              <a:cxn ang="0">
                <a:pos x="connsiteX1" y="connsiteY1"/>
              </a:cxn>
              <a:cxn ang="0">
                <a:pos x="connsiteX2" y="connsiteY2"/>
              </a:cxn>
              <a:cxn ang="0">
                <a:pos x="connsiteX3" y="connsiteY3"/>
              </a:cxn>
            </a:cxnLst>
            <a:rect l="l" t="t" r="r" b="b"/>
            <a:pathLst>
              <a:path w="3184071" h="4076700">
                <a:moveTo>
                  <a:pt x="0" y="0"/>
                </a:moveTo>
                <a:lnTo>
                  <a:pt x="3184071" y="0"/>
                </a:lnTo>
                <a:lnTo>
                  <a:pt x="3184071" y="4076700"/>
                </a:lnTo>
                <a:lnTo>
                  <a:pt x="0" y="40767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2"/>
          </p:nvPr>
        </p:nvSpPr>
        <p:spPr>
          <a:xfrm>
            <a:off x="4733473" y="3409044"/>
            <a:ext cx="1885041" cy="2739571"/>
          </a:xfrm>
          <a:custGeom>
            <a:avLst/>
            <a:gdLst>
              <a:gd name="connsiteX0" fmla="*/ 0 w 1885041"/>
              <a:gd name="connsiteY0" fmla="*/ 0 h 2739571"/>
              <a:gd name="connsiteX1" fmla="*/ 1885041 w 1885041"/>
              <a:gd name="connsiteY1" fmla="*/ 0 h 2739571"/>
              <a:gd name="connsiteX2" fmla="*/ 1885041 w 1885041"/>
              <a:gd name="connsiteY2" fmla="*/ 2739571 h 2739571"/>
              <a:gd name="connsiteX3" fmla="*/ 0 w 1885041"/>
              <a:gd name="connsiteY3" fmla="*/ 2739571 h 2739571"/>
            </a:gdLst>
            <a:ahLst/>
            <a:cxnLst>
              <a:cxn ang="0">
                <a:pos x="connsiteX0" y="connsiteY0"/>
              </a:cxn>
              <a:cxn ang="0">
                <a:pos x="connsiteX1" y="connsiteY1"/>
              </a:cxn>
              <a:cxn ang="0">
                <a:pos x="connsiteX2" y="connsiteY2"/>
              </a:cxn>
              <a:cxn ang="0">
                <a:pos x="connsiteX3" y="connsiteY3"/>
              </a:cxn>
            </a:cxnLst>
            <a:rect l="l" t="t" r="r" b="b"/>
            <a:pathLst>
              <a:path w="1885041" h="2739571">
                <a:moveTo>
                  <a:pt x="0" y="0"/>
                </a:moveTo>
                <a:lnTo>
                  <a:pt x="1885041" y="0"/>
                </a:lnTo>
                <a:lnTo>
                  <a:pt x="1885041" y="2739571"/>
                </a:lnTo>
                <a:lnTo>
                  <a:pt x="0" y="273957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3"/>
          </p:nvPr>
        </p:nvSpPr>
        <p:spPr>
          <a:xfrm>
            <a:off x="7404101" y="1370694"/>
            <a:ext cx="4047670" cy="2739571"/>
          </a:xfrm>
          <a:custGeom>
            <a:avLst/>
            <a:gdLst>
              <a:gd name="connsiteX0" fmla="*/ 0 w 4047670"/>
              <a:gd name="connsiteY0" fmla="*/ 0 h 2739571"/>
              <a:gd name="connsiteX1" fmla="*/ 4047670 w 4047670"/>
              <a:gd name="connsiteY1" fmla="*/ 0 h 2739571"/>
              <a:gd name="connsiteX2" fmla="*/ 4047670 w 4047670"/>
              <a:gd name="connsiteY2" fmla="*/ 2739571 h 2739571"/>
              <a:gd name="connsiteX3" fmla="*/ 0 w 4047670"/>
              <a:gd name="connsiteY3" fmla="*/ 2739571 h 2739571"/>
            </a:gdLst>
            <a:ahLst/>
            <a:cxnLst>
              <a:cxn ang="0">
                <a:pos x="connsiteX0" y="connsiteY0"/>
              </a:cxn>
              <a:cxn ang="0">
                <a:pos x="connsiteX1" y="connsiteY1"/>
              </a:cxn>
              <a:cxn ang="0">
                <a:pos x="connsiteX2" y="connsiteY2"/>
              </a:cxn>
              <a:cxn ang="0">
                <a:pos x="connsiteX3" y="connsiteY3"/>
              </a:cxn>
            </a:cxnLst>
            <a:rect l="l" t="t" r="r" b="b"/>
            <a:pathLst>
              <a:path w="4047670" h="2739571">
                <a:moveTo>
                  <a:pt x="0" y="0"/>
                </a:moveTo>
                <a:lnTo>
                  <a:pt x="4047670" y="0"/>
                </a:lnTo>
                <a:lnTo>
                  <a:pt x="4047670" y="2739571"/>
                </a:lnTo>
                <a:lnTo>
                  <a:pt x="0" y="273957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948213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16" name="Freeform 15"/>
          <p:cNvSpPr/>
          <p:nvPr userDrawn="1"/>
        </p:nvSpPr>
        <p:spPr>
          <a:xfrm>
            <a:off x="5746275" y="5679884"/>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1"/>
          </p:nvPr>
        </p:nvSpPr>
        <p:spPr>
          <a:xfrm>
            <a:off x="0" y="723900"/>
            <a:ext cx="2057400" cy="2152650"/>
          </a:xfrm>
          <a:custGeom>
            <a:avLst/>
            <a:gdLst>
              <a:gd name="connsiteX0" fmla="*/ 0 w 2057400"/>
              <a:gd name="connsiteY0" fmla="*/ 0 h 2152650"/>
              <a:gd name="connsiteX1" fmla="*/ 2057400 w 2057400"/>
              <a:gd name="connsiteY1" fmla="*/ 0 h 2152650"/>
              <a:gd name="connsiteX2" fmla="*/ 2057400 w 2057400"/>
              <a:gd name="connsiteY2" fmla="*/ 2152650 h 2152650"/>
              <a:gd name="connsiteX3" fmla="*/ 0 w 2057400"/>
              <a:gd name="connsiteY3" fmla="*/ 2152650 h 2152650"/>
            </a:gdLst>
            <a:ahLst/>
            <a:cxnLst>
              <a:cxn ang="0">
                <a:pos x="connsiteX0" y="connsiteY0"/>
              </a:cxn>
              <a:cxn ang="0">
                <a:pos x="connsiteX1" y="connsiteY1"/>
              </a:cxn>
              <a:cxn ang="0">
                <a:pos x="connsiteX2" y="connsiteY2"/>
              </a:cxn>
              <a:cxn ang="0">
                <a:pos x="connsiteX3" y="connsiteY3"/>
              </a:cxn>
            </a:cxnLst>
            <a:rect l="l" t="t" r="r" b="b"/>
            <a:pathLst>
              <a:path w="2057400" h="2152650">
                <a:moveTo>
                  <a:pt x="0" y="0"/>
                </a:moveTo>
                <a:lnTo>
                  <a:pt x="2057400" y="0"/>
                </a:lnTo>
                <a:lnTo>
                  <a:pt x="2057400" y="2152650"/>
                </a:lnTo>
                <a:lnTo>
                  <a:pt x="0" y="21526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3"/>
          </p:nvPr>
        </p:nvSpPr>
        <p:spPr>
          <a:xfrm>
            <a:off x="7734300" y="723900"/>
            <a:ext cx="3657600" cy="3657600"/>
          </a:xfrm>
          <a:custGeom>
            <a:avLst/>
            <a:gdLst>
              <a:gd name="connsiteX0" fmla="*/ 0 w 3657600"/>
              <a:gd name="connsiteY0" fmla="*/ 0 h 3657600"/>
              <a:gd name="connsiteX1" fmla="*/ 3657600 w 3657600"/>
              <a:gd name="connsiteY1" fmla="*/ 0 h 3657600"/>
              <a:gd name="connsiteX2" fmla="*/ 3657600 w 3657600"/>
              <a:gd name="connsiteY2" fmla="*/ 3657600 h 3657600"/>
              <a:gd name="connsiteX3" fmla="*/ 0 w 3657600"/>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657600" h="3657600">
                <a:moveTo>
                  <a:pt x="0" y="0"/>
                </a:moveTo>
                <a:lnTo>
                  <a:pt x="3657600" y="0"/>
                </a:lnTo>
                <a:lnTo>
                  <a:pt x="3657600" y="3657600"/>
                </a:lnTo>
                <a:lnTo>
                  <a:pt x="0" y="36576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2"/>
          </p:nvPr>
        </p:nvSpPr>
        <p:spPr>
          <a:xfrm>
            <a:off x="6196420" y="3270272"/>
            <a:ext cx="2362200" cy="2919005"/>
          </a:xfrm>
          <a:custGeom>
            <a:avLst/>
            <a:gdLst>
              <a:gd name="connsiteX0" fmla="*/ 0 w 2667000"/>
              <a:gd name="connsiteY0" fmla="*/ 0 h 3295650"/>
              <a:gd name="connsiteX1" fmla="*/ 2667000 w 2667000"/>
              <a:gd name="connsiteY1" fmla="*/ 0 h 3295650"/>
              <a:gd name="connsiteX2" fmla="*/ 2667000 w 2667000"/>
              <a:gd name="connsiteY2" fmla="*/ 3295650 h 3295650"/>
              <a:gd name="connsiteX3" fmla="*/ 0 w 2667000"/>
              <a:gd name="connsiteY3" fmla="*/ 3295650 h 3295650"/>
            </a:gdLst>
            <a:ahLst/>
            <a:cxnLst>
              <a:cxn ang="0">
                <a:pos x="connsiteX0" y="connsiteY0"/>
              </a:cxn>
              <a:cxn ang="0">
                <a:pos x="connsiteX1" y="connsiteY1"/>
              </a:cxn>
              <a:cxn ang="0">
                <a:pos x="connsiteX2" y="connsiteY2"/>
              </a:cxn>
              <a:cxn ang="0">
                <a:pos x="connsiteX3" y="connsiteY3"/>
              </a:cxn>
            </a:cxnLst>
            <a:rect l="l" t="t" r="r" b="b"/>
            <a:pathLst>
              <a:path w="2667000" h="3295650">
                <a:moveTo>
                  <a:pt x="0" y="0"/>
                </a:moveTo>
                <a:lnTo>
                  <a:pt x="2667000" y="0"/>
                </a:lnTo>
                <a:lnTo>
                  <a:pt x="2667000" y="3295650"/>
                </a:lnTo>
                <a:lnTo>
                  <a:pt x="0" y="32956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550591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9" name="Freeform 18"/>
          <p:cNvSpPr/>
          <p:nvPr userDrawn="1"/>
        </p:nvSpPr>
        <p:spPr>
          <a:xfrm>
            <a:off x="5070596" y="5378877"/>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2"/>
          </p:nvPr>
        </p:nvSpPr>
        <p:spPr>
          <a:xfrm>
            <a:off x="777906" y="1161436"/>
            <a:ext cx="2133600" cy="2819400"/>
          </a:xfrm>
          <a:custGeom>
            <a:avLst/>
            <a:gdLst>
              <a:gd name="connsiteX0" fmla="*/ 0 w 2133600"/>
              <a:gd name="connsiteY0" fmla="*/ 0 h 2819400"/>
              <a:gd name="connsiteX1" fmla="*/ 2133600 w 2133600"/>
              <a:gd name="connsiteY1" fmla="*/ 0 h 2819400"/>
              <a:gd name="connsiteX2" fmla="*/ 2133600 w 2133600"/>
              <a:gd name="connsiteY2" fmla="*/ 2819400 h 2819400"/>
              <a:gd name="connsiteX3" fmla="*/ 0 w 2133600"/>
              <a:gd name="connsiteY3" fmla="*/ 2819400 h 2819400"/>
            </a:gdLst>
            <a:ahLst/>
            <a:cxnLst>
              <a:cxn ang="0">
                <a:pos x="connsiteX0" y="connsiteY0"/>
              </a:cxn>
              <a:cxn ang="0">
                <a:pos x="connsiteX1" y="connsiteY1"/>
              </a:cxn>
              <a:cxn ang="0">
                <a:pos x="connsiteX2" y="connsiteY2"/>
              </a:cxn>
              <a:cxn ang="0">
                <a:pos x="connsiteX3" y="connsiteY3"/>
              </a:cxn>
            </a:cxnLst>
            <a:rect l="l" t="t" r="r" b="b"/>
            <a:pathLst>
              <a:path w="2133600" h="2819400">
                <a:moveTo>
                  <a:pt x="0" y="0"/>
                </a:moveTo>
                <a:lnTo>
                  <a:pt x="2133600" y="0"/>
                </a:lnTo>
                <a:lnTo>
                  <a:pt x="2133600" y="2819400"/>
                </a:lnTo>
                <a:lnTo>
                  <a:pt x="0" y="28194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3"/>
          </p:nvPr>
        </p:nvSpPr>
        <p:spPr>
          <a:xfrm>
            <a:off x="3387141" y="2877165"/>
            <a:ext cx="2133600" cy="2819400"/>
          </a:xfrm>
          <a:custGeom>
            <a:avLst/>
            <a:gdLst>
              <a:gd name="connsiteX0" fmla="*/ 0 w 2133600"/>
              <a:gd name="connsiteY0" fmla="*/ 0 h 2819400"/>
              <a:gd name="connsiteX1" fmla="*/ 2133600 w 2133600"/>
              <a:gd name="connsiteY1" fmla="*/ 0 h 2819400"/>
              <a:gd name="connsiteX2" fmla="*/ 2133600 w 2133600"/>
              <a:gd name="connsiteY2" fmla="*/ 2819400 h 2819400"/>
              <a:gd name="connsiteX3" fmla="*/ 0 w 2133600"/>
              <a:gd name="connsiteY3" fmla="*/ 2819400 h 2819400"/>
            </a:gdLst>
            <a:ahLst/>
            <a:cxnLst>
              <a:cxn ang="0">
                <a:pos x="connsiteX0" y="connsiteY0"/>
              </a:cxn>
              <a:cxn ang="0">
                <a:pos x="connsiteX1" y="connsiteY1"/>
              </a:cxn>
              <a:cxn ang="0">
                <a:pos x="connsiteX2" y="connsiteY2"/>
              </a:cxn>
              <a:cxn ang="0">
                <a:pos x="connsiteX3" y="connsiteY3"/>
              </a:cxn>
            </a:cxnLst>
            <a:rect l="l" t="t" r="r" b="b"/>
            <a:pathLst>
              <a:path w="2133600" h="2819400">
                <a:moveTo>
                  <a:pt x="0" y="0"/>
                </a:moveTo>
                <a:lnTo>
                  <a:pt x="2133600" y="0"/>
                </a:lnTo>
                <a:lnTo>
                  <a:pt x="2133600" y="2819400"/>
                </a:lnTo>
                <a:lnTo>
                  <a:pt x="0" y="28194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4"/>
          </p:nvPr>
        </p:nvSpPr>
        <p:spPr>
          <a:xfrm>
            <a:off x="9191387" y="0"/>
            <a:ext cx="3000614" cy="2877165"/>
          </a:xfrm>
          <a:custGeom>
            <a:avLst/>
            <a:gdLst>
              <a:gd name="connsiteX0" fmla="*/ 0 w 3342968"/>
              <a:gd name="connsiteY0" fmla="*/ 0 h 2877165"/>
              <a:gd name="connsiteX1" fmla="*/ 3342968 w 3342968"/>
              <a:gd name="connsiteY1" fmla="*/ 0 h 2877165"/>
              <a:gd name="connsiteX2" fmla="*/ 3342968 w 3342968"/>
              <a:gd name="connsiteY2" fmla="*/ 2877165 h 2877165"/>
              <a:gd name="connsiteX3" fmla="*/ 0 w 3342968"/>
              <a:gd name="connsiteY3" fmla="*/ 2877165 h 2877165"/>
            </a:gdLst>
            <a:ahLst/>
            <a:cxnLst>
              <a:cxn ang="0">
                <a:pos x="connsiteX0" y="connsiteY0"/>
              </a:cxn>
              <a:cxn ang="0">
                <a:pos x="connsiteX1" y="connsiteY1"/>
              </a:cxn>
              <a:cxn ang="0">
                <a:pos x="connsiteX2" y="connsiteY2"/>
              </a:cxn>
              <a:cxn ang="0">
                <a:pos x="connsiteX3" y="connsiteY3"/>
              </a:cxn>
            </a:cxnLst>
            <a:rect l="l" t="t" r="r" b="b"/>
            <a:pathLst>
              <a:path w="3342968" h="2877165">
                <a:moveTo>
                  <a:pt x="0" y="0"/>
                </a:moveTo>
                <a:lnTo>
                  <a:pt x="3342968" y="0"/>
                </a:lnTo>
                <a:lnTo>
                  <a:pt x="3342968" y="2877165"/>
                </a:lnTo>
                <a:lnTo>
                  <a:pt x="0" y="287716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629415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3" name="Picture Placeholder 12"/>
          <p:cNvSpPr>
            <a:spLocks noGrp="1"/>
          </p:cNvSpPr>
          <p:nvPr>
            <p:ph type="pic" sz="quarter" idx="12"/>
          </p:nvPr>
        </p:nvSpPr>
        <p:spPr>
          <a:xfrm>
            <a:off x="830827" y="714682"/>
            <a:ext cx="2561302" cy="3680337"/>
          </a:xfrm>
          <a:custGeom>
            <a:avLst/>
            <a:gdLst>
              <a:gd name="connsiteX0" fmla="*/ 0 w 2561302"/>
              <a:gd name="connsiteY0" fmla="*/ 0 h 3680337"/>
              <a:gd name="connsiteX1" fmla="*/ 2561302 w 2561302"/>
              <a:gd name="connsiteY1" fmla="*/ 0 h 3680337"/>
              <a:gd name="connsiteX2" fmla="*/ 2561302 w 2561302"/>
              <a:gd name="connsiteY2" fmla="*/ 3680337 h 3680337"/>
              <a:gd name="connsiteX3" fmla="*/ 0 w 2561302"/>
              <a:gd name="connsiteY3" fmla="*/ 3680337 h 3680337"/>
            </a:gdLst>
            <a:ahLst/>
            <a:cxnLst>
              <a:cxn ang="0">
                <a:pos x="connsiteX0" y="connsiteY0"/>
              </a:cxn>
              <a:cxn ang="0">
                <a:pos x="connsiteX1" y="connsiteY1"/>
              </a:cxn>
              <a:cxn ang="0">
                <a:pos x="connsiteX2" y="connsiteY2"/>
              </a:cxn>
              <a:cxn ang="0">
                <a:pos x="connsiteX3" y="connsiteY3"/>
              </a:cxn>
            </a:cxnLst>
            <a:rect l="l" t="t" r="r" b="b"/>
            <a:pathLst>
              <a:path w="2561302" h="3680337">
                <a:moveTo>
                  <a:pt x="0" y="0"/>
                </a:moveTo>
                <a:lnTo>
                  <a:pt x="2561302" y="0"/>
                </a:lnTo>
                <a:lnTo>
                  <a:pt x="2561302" y="3680337"/>
                </a:lnTo>
                <a:lnTo>
                  <a:pt x="0" y="368033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4"/>
          </p:nvPr>
        </p:nvSpPr>
        <p:spPr>
          <a:xfrm>
            <a:off x="2598173" y="1037675"/>
            <a:ext cx="2209800" cy="2158048"/>
          </a:xfrm>
          <a:custGeom>
            <a:avLst/>
            <a:gdLst>
              <a:gd name="connsiteX0" fmla="*/ 0 w 2209800"/>
              <a:gd name="connsiteY0" fmla="*/ 0 h 2158048"/>
              <a:gd name="connsiteX1" fmla="*/ 2209800 w 2209800"/>
              <a:gd name="connsiteY1" fmla="*/ 0 h 2158048"/>
              <a:gd name="connsiteX2" fmla="*/ 2209800 w 2209800"/>
              <a:gd name="connsiteY2" fmla="*/ 2158048 h 2158048"/>
              <a:gd name="connsiteX3" fmla="*/ 0 w 2209800"/>
              <a:gd name="connsiteY3" fmla="*/ 2158048 h 2158048"/>
            </a:gdLst>
            <a:ahLst/>
            <a:cxnLst>
              <a:cxn ang="0">
                <a:pos x="connsiteX0" y="connsiteY0"/>
              </a:cxn>
              <a:cxn ang="0">
                <a:pos x="connsiteX1" y="connsiteY1"/>
              </a:cxn>
              <a:cxn ang="0">
                <a:pos x="connsiteX2" y="connsiteY2"/>
              </a:cxn>
              <a:cxn ang="0">
                <a:pos x="connsiteX3" y="connsiteY3"/>
              </a:cxn>
            </a:cxnLst>
            <a:rect l="l" t="t" r="r" b="b"/>
            <a:pathLst>
              <a:path w="2209800" h="2158048">
                <a:moveTo>
                  <a:pt x="0" y="0"/>
                </a:moveTo>
                <a:lnTo>
                  <a:pt x="2209800" y="0"/>
                </a:lnTo>
                <a:lnTo>
                  <a:pt x="2209800" y="2158048"/>
                </a:lnTo>
                <a:lnTo>
                  <a:pt x="0" y="2158048"/>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6" name="Freeform 15"/>
          <p:cNvSpPr/>
          <p:nvPr userDrawn="1"/>
        </p:nvSpPr>
        <p:spPr>
          <a:xfrm>
            <a:off x="10122049" y="3177843"/>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3"/>
          </p:nvPr>
        </p:nvSpPr>
        <p:spPr>
          <a:xfrm>
            <a:off x="7020232" y="3633874"/>
            <a:ext cx="4365522" cy="2547545"/>
          </a:xfrm>
          <a:custGeom>
            <a:avLst/>
            <a:gdLst>
              <a:gd name="connsiteX0" fmla="*/ 0 w 4365522"/>
              <a:gd name="connsiteY0" fmla="*/ 0 h 2547545"/>
              <a:gd name="connsiteX1" fmla="*/ 4365522 w 4365522"/>
              <a:gd name="connsiteY1" fmla="*/ 0 h 2547545"/>
              <a:gd name="connsiteX2" fmla="*/ 4365522 w 4365522"/>
              <a:gd name="connsiteY2" fmla="*/ 2547545 h 2547545"/>
              <a:gd name="connsiteX3" fmla="*/ 0 w 4365522"/>
              <a:gd name="connsiteY3" fmla="*/ 2547545 h 2547545"/>
            </a:gdLst>
            <a:ahLst/>
            <a:cxnLst>
              <a:cxn ang="0">
                <a:pos x="connsiteX0" y="connsiteY0"/>
              </a:cxn>
              <a:cxn ang="0">
                <a:pos x="connsiteX1" y="connsiteY1"/>
              </a:cxn>
              <a:cxn ang="0">
                <a:pos x="connsiteX2" y="connsiteY2"/>
              </a:cxn>
              <a:cxn ang="0">
                <a:pos x="connsiteX3" y="connsiteY3"/>
              </a:cxn>
            </a:cxnLst>
            <a:rect l="l" t="t" r="r" b="b"/>
            <a:pathLst>
              <a:path w="4365522" h="2547545">
                <a:moveTo>
                  <a:pt x="0" y="0"/>
                </a:moveTo>
                <a:lnTo>
                  <a:pt x="4365522" y="0"/>
                </a:lnTo>
                <a:lnTo>
                  <a:pt x="4365522" y="2547545"/>
                </a:lnTo>
                <a:lnTo>
                  <a:pt x="0" y="254754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83472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638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819149" y="3190875"/>
            <a:ext cx="2071688" cy="2325688"/>
          </a:xfrm>
          <a:custGeom>
            <a:avLst/>
            <a:gdLst>
              <a:gd name="connsiteX0" fmla="*/ 0 w 2071534"/>
              <a:gd name="connsiteY0" fmla="*/ 0 h 2413820"/>
              <a:gd name="connsiteX1" fmla="*/ 2071534 w 2071534"/>
              <a:gd name="connsiteY1" fmla="*/ 0 h 2413820"/>
              <a:gd name="connsiteX2" fmla="*/ 2071534 w 2071534"/>
              <a:gd name="connsiteY2" fmla="*/ 2413820 h 2413820"/>
              <a:gd name="connsiteX3" fmla="*/ 0 w 2071534"/>
              <a:gd name="connsiteY3" fmla="*/ 2413820 h 2413820"/>
            </a:gdLst>
            <a:ahLst/>
            <a:cxnLst>
              <a:cxn ang="0">
                <a:pos x="connsiteX0" y="connsiteY0"/>
              </a:cxn>
              <a:cxn ang="0">
                <a:pos x="connsiteX1" y="connsiteY1"/>
              </a:cxn>
              <a:cxn ang="0">
                <a:pos x="connsiteX2" y="connsiteY2"/>
              </a:cxn>
              <a:cxn ang="0">
                <a:pos x="connsiteX3" y="connsiteY3"/>
              </a:cxn>
            </a:cxnLst>
            <a:rect l="l" t="t" r="r" b="b"/>
            <a:pathLst>
              <a:path w="2071534" h="2413820">
                <a:moveTo>
                  <a:pt x="0" y="0"/>
                </a:moveTo>
                <a:lnTo>
                  <a:pt x="2071534" y="0"/>
                </a:lnTo>
                <a:lnTo>
                  <a:pt x="2071534" y="2413820"/>
                </a:lnTo>
                <a:lnTo>
                  <a:pt x="0" y="241382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5"/>
          </p:nvPr>
        </p:nvSpPr>
        <p:spPr>
          <a:xfrm>
            <a:off x="8216234" y="694403"/>
            <a:ext cx="3240753" cy="3615660"/>
          </a:xfrm>
          <a:custGeom>
            <a:avLst/>
            <a:gdLst>
              <a:gd name="connsiteX0" fmla="*/ 0 w 3486150"/>
              <a:gd name="connsiteY0" fmla="*/ 0 h 3086100"/>
              <a:gd name="connsiteX1" fmla="*/ 3486150 w 3486150"/>
              <a:gd name="connsiteY1" fmla="*/ 0 h 3086100"/>
              <a:gd name="connsiteX2" fmla="*/ 3486150 w 3486150"/>
              <a:gd name="connsiteY2" fmla="*/ 3086100 h 3086100"/>
              <a:gd name="connsiteX3" fmla="*/ 0 w 3486150"/>
              <a:gd name="connsiteY3" fmla="*/ 3086100 h 3086100"/>
            </a:gdLst>
            <a:ahLst/>
            <a:cxnLst>
              <a:cxn ang="0">
                <a:pos x="connsiteX0" y="connsiteY0"/>
              </a:cxn>
              <a:cxn ang="0">
                <a:pos x="connsiteX1" y="connsiteY1"/>
              </a:cxn>
              <a:cxn ang="0">
                <a:pos x="connsiteX2" y="connsiteY2"/>
              </a:cxn>
              <a:cxn ang="0">
                <a:pos x="connsiteX3" y="connsiteY3"/>
              </a:cxn>
            </a:cxnLst>
            <a:rect l="l" t="t" r="r" b="b"/>
            <a:pathLst>
              <a:path w="3486150" h="3086100">
                <a:moveTo>
                  <a:pt x="0" y="0"/>
                </a:moveTo>
                <a:lnTo>
                  <a:pt x="3486150" y="0"/>
                </a:lnTo>
                <a:lnTo>
                  <a:pt x="3486150" y="3086100"/>
                </a:lnTo>
                <a:lnTo>
                  <a:pt x="0" y="30861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4"/>
          </p:nvPr>
        </p:nvSpPr>
        <p:spPr>
          <a:xfrm>
            <a:off x="5970588" y="3176588"/>
            <a:ext cx="1924050" cy="3017735"/>
          </a:xfrm>
          <a:custGeom>
            <a:avLst/>
            <a:gdLst>
              <a:gd name="connsiteX0" fmla="*/ 0 w 2071534"/>
              <a:gd name="connsiteY0" fmla="*/ 0 h 2413820"/>
              <a:gd name="connsiteX1" fmla="*/ 2071534 w 2071534"/>
              <a:gd name="connsiteY1" fmla="*/ 0 h 2413820"/>
              <a:gd name="connsiteX2" fmla="*/ 2071534 w 2071534"/>
              <a:gd name="connsiteY2" fmla="*/ 2413820 h 2413820"/>
              <a:gd name="connsiteX3" fmla="*/ 0 w 2071534"/>
              <a:gd name="connsiteY3" fmla="*/ 2413820 h 2413820"/>
            </a:gdLst>
            <a:ahLst/>
            <a:cxnLst>
              <a:cxn ang="0">
                <a:pos x="connsiteX0" y="connsiteY0"/>
              </a:cxn>
              <a:cxn ang="0">
                <a:pos x="connsiteX1" y="connsiteY1"/>
              </a:cxn>
              <a:cxn ang="0">
                <a:pos x="connsiteX2" y="connsiteY2"/>
              </a:cxn>
              <a:cxn ang="0">
                <a:pos x="connsiteX3" y="connsiteY3"/>
              </a:cxn>
            </a:cxnLst>
            <a:rect l="l" t="t" r="r" b="b"/>
            <a:pathLst>
              <a:path w="2071534" h="2413820">
                <a:moveTo>
                  <a:pt x="0" y="0"/>
                </a:moveTo>
                <a:lnTo>
                  <a:pt x="2071534" y="0"/>
                </a:lnTo>
                <a:lnTo>
                  <a:pt x="2071534" y="2413820"/>
                </a:lnTo>
                <a:lnTo>
                  <a:pt x="0" y="241382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5" name="Freeform 14"/>
          <p:cNvSpPr/>
          <p:nvPr userDrawn="1"/>
        </p:nvSpPr>
        <p:spPr>
          <a:xfrm>
            <a:off x="7318158" y="5598249"/>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159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6" name="Freeform 15"/>
          <p:cNvSpPr/>
          <p:nvPr userDrawn="1"/>
        </p:nvSpPr>
        <p:spPr>
          <a:xfrm>
            <a:off x="10932429" y="5671717"/>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4"/>
          <p:cNvSpPr>
            <a:spLocks noGrp="1"/>
          </p:cNvSpPr>
          <p:nvPr>
            <p:ph type="pic" sz="quarter" idx="13"/>
          </p:nvPr>
        </p:nvSpPr>
        <p:spPr>
          <a:xfrm>
            <a:off x="767887" y="4170219"/>
            <a:ext cx="1735053" cy="2027380"/>
          </a:xfrm>
          <a:custGeom>
            <a:avLst/>
            <a:gdLst>
              <a:gd name="connsiteX0" fmla="*/ 0 w 1735053"/>
              <a:gd name="connsiteY0" fmla="*/ 0 h 2027380"/>
              <a:gd name="connsiteX1" fmla="*/ 1735053 w 1735053"/>
              <a:gd name="connsiteY1" fmla="*/ 0 h 2027380"/>
              <a:gd name="connsiteX2" fmla="*/ 1735053 w 1735053"/>
              <a:gd name="connsiteY2" fmla="*/ 2027380 h 2027380"/>
              <a:gd name="connsiteX3" fmla="*/ 0 w 1735053"/>
              <a:gd name="connsiteY3" fmla="*/ 2027380 h 2027380"/>
            </a:gdLst>
            <a:ahLst/>
            <a:cxnLst>
              <a:cxn ang="0">
                <a:pos x="connsiteX0" y="connsiteY0"/>
              </a:cxn>
              <a:cxn ang="0">
                <a:pos x="connsiteX1" y="connsiteY1"/>
              </a:cxn>
              <a:cxn ang="0">
                <a:pos x="connsiteX2" y="connsiteY2"/>
              </a:cxn>
              <a:cxn ang="0">
                <a:pos x="connsiteX3" y="connsiteY3"/>
              </a:cxn>
            </a:cxnLst>
            <a:rect l="l" t="t" r="r" b="b"/>
            <a:pathLst>
              <a:path w="1735053" h="2027380">
                <a:moveTo>
                  <a:pt x="0" y="0"/>
                </a:moveTo>
                <a:lnTo>
                  <a:pt x="1735053" y="0"/>
                </a:lnTo>
                <a:lnTo>
                  <a:pt x="1735053" y="2027380"/>
                </a:lnTo>
                <a:lnTo>
                  <a:pt x="0" y="202738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14"/>
          </p:nvPr>
        </p:nvSpPr>
        <p:spPr>
          <a:xfrm>
            <a:off x="2658441" y="4170218"/>
            <a:ext cx="1735053" cy="2027380"/>
          </a:xfrm>
          <a:custGeom>
            <a:avLst/>
            <a:gdLst>
              <a:gd name="connsiteX0" fmla="*/ 0 w 1735053"/>
              <a:gd name="connsiteY0" fmla="*/ 0 h 2027380"/>
              <a:gd name="connsiteX1" fmla="*/ 1735053 w 1735053"/>
              <a:gd name="connsiteY1" fmla="*/ 0 h 2027380"/>
              <a:gd name="connsiteX2" fmla="*/ 1735053 w 1735053"/>
              <a:gd name="connsiteY2" fmla="*/ 2027380 h 2027380"/>
              <a:gd name="connsiteX3" fmla="*/ 0 w 1735053"/>
              <a:gd name="connsiteY3" fmla="*/ 2027380 h 2027380"/>
            </a:gdLst>
            <a:ahLst/>
            <a:cxnLst>
              <a:cxn ang="0">
                <a:pos x="connsiteX0" y="connsiteY0"/>
              </a:cxn>
              <a:cxn ang="0">
                <a:pos x="connsiteX1" y="connsiteY1"/>
              </a:cxn>
              <a:cxn ang="0">
                <a:pos x="connsiteX2" y="connsiteY2"/>
              </a:cxn>
              <a:cxn ang="0">
                <a:pos x="connsiteX3" y="connsiteY3"/>
              </a:cxn>
            </a:cxnLst>
            <a:rect l="l" t="t" r="r" b="b"/>
            <a:pathLst>
              <a:path w="1735053" h="2027380">
                <a:moveTo>
                  <a:pt x="0" y="0"/>
                </a:moveTo>
                <a:lnTo>
                  <a:pt x="1735053" y="0"/>
                </a:lnTo>
                <a:lnTo>
                  <a:pt x="1735053" y="2027380"/>
                </a:lnTo>
                <a:lnTo>
                  <a:pt x="0" y="202738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5"/>
          </p:nvPr>
        </p:nvSpPr>
        <p:spPr>
          <a:xfrm>
            <a:off x="7647215" y="702129"/>
            <a:ext cx="3810000" cy="5495471"/>
          </a:xfrm>
          <a:custGeom>
            <a:avLst/>
            <a:gdLst>
              <a:gd name="connsiteX0" fmla="*/ 0 w 3810000"/>
              <a:gd name="connsiteY0" fmla="*/ 0 h 5495471"/>
              <a:gd name="connsiteX1" fmla="*/ 3810000 w 3810000"/>
              <a:gd name="connsiteY1" fmla="*/ 0 h 5495471"/>
              <a:gd name="connsiteX2" fmla="*/ 3810000 w 3810000"/>
              <a:gd name="connsiteY2" fmla="*/ 5495471 h 5495471"/>
              <a:gd name="connsiteX3" fmla="*/ 0 w 3810000"/>
              <a:gd name="connsiteY3" fmla="*/ 5495471 h 5495471"/>
            </a:gdLst>
            <a:ahLst/>
            <a:cxnLst>
              <a:cxn ang="0">
                <a:pos x="connsiteX0" y="connsiteY0"/>
              </a:cxn>
              <a:cxn ang="0">
                <a:pos x="connsiteX1" y="connsiteY1"/>
              </a:cxn>
              <a:cxn ang="0">
                <a:pos x="connsiteX2" y="connsiteY2"/>
              </a:cxn>
              <a:cxn ang="0">
                <a:pos x="connsiteX3" y="connsiteY3"/>
              </a:cxn>
            </a:cxnLst>
            <a:rect l="l" t="t" r="r" b="b"/>
            <a:pathLst>
              <a:path w="3810000" h="5495471">
                <a:moveTo>
                  <a:pt x="0" y="0"/>
                </a:moveTo>
                <a:lnTo>
                  <a:pt x="3810000" y="0"/>
                </a:lnTo>
                <a:lnTo>
                  <a:pt x="3810000" y="5495471"/>
                </a:lnTo>
                <a:lnTo>
                  <a:pt x="0" y="549547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61912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2" name="Picture Placeholder 11"/>
          <p:cNvSpPr>
            <a:spLocks noGrp="1"/>
          </p:cNvSpPr>
          <p:nvPr>
            <p:ph type="pic" sz="quarter" idx="15"/>
          </p:nvPr>
        </p:nvSpPr>
        <p:spPr>
          <a:xfrm>
            <a:off x="769258" y="685800"/>
            <a:ext cx="6850742" cy="4582886"/>
          </a:xfrm>
          <a:custGeom>
            <a:avLst/>
            <a:gdLst>
              <a:gd name="connsiteX0" fmla="*/ 0 w 6850742"/>
              <a:gd name="connsiteY0" fmla="*/ 0 h 4582886"/>
              <a:gd name="connsiteX1" fmla="*/ 6850742 w 6850742"/>
              <a:gd name="connsiteY1" fmla="*/ 0 h 4582886"/>
              <a:gd name="connsiteX2" fmla="*/ 6850742 w 6850742"/>
              <a:gd name="connsiteY2" fmla="*/ 4582886 h 4582886"/>
              <a:gd name="connsiteX3" fmla="*/ 0 w 6850742"/>
              <a:gd name="connsiteY3" fmla="*/ 4582886 h 4582886"/>
            </a:gdLst>
            <a:ahLst/>
            <a:cxnLst>
              <a:cxn ang="0">
                <a:pos x="connsiteX0" y="connsiteY0"/>
              </a:cxn>
              <a:cxn ang="0">
                <a:pos x="connsiteX1" y="connsiteY1"/>
              </a:cxn>
              <a:cxn ang="0">
                <a:pos x="connsiteX2" y="connsiteY2"/>
              </a:cxn>
              <a:cxn ang="0">
                <a:pos x="connsiteX3" y="connsiteY3"/>
              </a:cxn>
            </a:cxnLst>
            <a:rect l="l" t="t" r="r" b="b"/>
            <a:pathLst>
              <a:path w="6850742" h="4582886">
                <a:moveTo>
                  <a:pt x="0" y="0"/>
                </a:moveTo>
                <a:lnTo>
                  <a:pt x="6850742" y="0"/>
                </a:lnTo>
                <a:lnTo>
                  <a:pt x="6850742" y="4582886"/>
                </a:lnTo>
                <a:lnTo>
                  <a:pt x="0" y="458288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1" name="Picture Placeholder 10"/>
          <p:cNvSpPr>
            <a:spLocks noGrp="1"/>
          </p:cNvSpPr>
          <p:nvPr>
            <p:ph type="pic" sz="quarter" idx="16"/>
          </p:nvPr>
        </p:nvSpPr>
        <p:spPr>
          <a:xfrm>
            <a:off x="6789059" y="3733630"/>
            <a:ext cx="2079170" cy="2434940"/>
          </a:xfrm>
          <a:custGeom>
            <a:avLst/>
            <a:gdLst>
              <a:gd name="connsiteX0" fmla="*/ 0 w 2079170"/>
              <a:gd name="connsiteY0" fmla="*/ 0 h 2434940"/>
              <a:gd name="connsiteX1" fmla="*/ 2079170 w 2079170"/>
              <a:gd name="connsiteY1" fmla="*/ 0 h 2434940"/>
              <a:gd name="connsiteX2" fmla="*/ 2079170 w 2079170"/>
              <a:gd name="connsiteY2" fmla="*/ 2434940 h 2434940"/>
              <a:gd name="connsiteX3" fmla="*/ 0 w 2079170"/>
              <a:gd name="connsiteY3" fmla="*/ 2434940 h 2434940"/>
            </a:gdLst>
            <a:ahLst/>
            <a:cxnLst>
              <a:cxn ang="0">
                <a:pos x="connsiteX0" y="connsiteY0"/>
              </a:cxn>
              <a:cxn ang="0">
                <a:pos x="connsiteX1" y="connsiteY1"/>
              </a:cxn>
              <a:cxn ang="0">
                <a:pos x="connsiteX2" y="connsiteY2"/>
              </a:cxn>
              <a:cxn ang="0">
                <a:pos x="connsiteX3" y="connsiteY3"/>
              </a:cxn>
            </a:cxnLst>
            <a:rect l="l" t="t" r="r" b="b"/>
            <a:pathLst>
              <a:path w="2079170" h="2434940">
                <a:moveTo>
                  <a:pt x="0" y="0"/>
                </a:moveTo>
                <a:lnTo>
                  <a:pt x="2079170" y="0"/>
                </a:lnTo>
                <a:lnTo>
                  <a:pt x="2079170" y="2434940"/>
                </a:lnTo>
                <a:lnTo>
                  <a:pt x="0" y="243494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455639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16" name="Freeform 15"/>
          <p:cNvSpPr/>
          <p:nvPr userDrawn="1"/>
        </p:nvSpPr>
        <p:spPr>
          <a:xfrm>
            <a:off x="10955982" y="5376256"/>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4"/>
          <p:cNvSpPr>
            <a:spLocks noGrp="1"/>
          </p:cNvSpPr>
          <p:nvPr>
            <p:ph type="pic" sz="quarter" idx="16"/>
          </p:nvPr>
        </p:nvSpPr>
        <p:spPr>
          <a:xfrm>
            <a:off x="7992193" y="680147"/>
            <a:ext cx="3459578" cy="4936882"/>
          </a:xfrm>
          <a:custGeom>
            <a:avLst/>
            <a:gdLst>
              <a:gd name="connsiteX0" fmla="*/ 0 w 3459578"/>
              <a:gd name="connsiteY0" fmla="*/ 0 h 4936882"/>
              <a:gd name="connsiteX1" fmla="*/ 3459578 w 3459578"/>
              <a:gd name="connsiteY1" fmla="*/ 0 h 4936882"/>
              <a:gd name="connsiteX2" fmla="*/ 3459578 w 3459578"/>
              <a:gd name="connsiteY2" fmla="*/ 4936882 h 4936882"/>
              <a:gd name="connsiteX3" fmla="*/ 0 w 3459578"/>
              <a:gd name="connsiteY3" fmla="*/ 4936882 h 4936882"/>
            </a:gdLst>
            <a:ahLst/>
            <a:cxnLst>
              <a:cxn ang="0">
                <a:pos x="connsiteX0" y="connsiteY0"/>
              </a:cxn>
              <a:cxn ang="0">
                <a:pos x="connsiteX1" y="connsiteY1"/>
              </a:cxn>
              <a:cxn ang="0">
                <a:pos x="connsiteX2" y="connsiteY2"/>
              </a:cxn>
              <a:cxn ang="0">
                <a:pos x="connsiteX3" y="connsiteY3"/>
              </a:cxn>
            </a:cxnLst>
            <a:rect l="l" t="t" r="r" b="b"/>
            <a:pathLst>
              <a:path w="3459578" h="4936882">
                <a:moveTo>
                  <a:pt x="0" y="0"/>
                </a:moveTo>
                <a:lnTo>
                  <a:pt x="3459578" y="0"/>
                </a:lnTo>
                <a:lnTo>
                  <a:pt x="3459578" y="4936882"/>
                </a:lnTo>
                <a:lnTo>
                  <a:pt x="0" y="493688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17"/>
          </p:nvPr>
        </p:nvSpPr>
        <p:spPr>
          <a:xfrm>
            <a:off x="5402820" y="2888344"/>
            <a:ext cx="2199386" cy="3294742"/>
          </a:xfrm>
          <a:custGeom>
            <a:avLst/>
            <a:gdLst>
              <a:gd name="connsiteX0" fmla="*/ 0 w 2199386"/>
              <a:gd name="connsiteY0" fmla="*/ 0 h 3294742"/>
              <a:gd name="connsiteX1" fmla="*/ 2199386 w 2199386"/>
              <a:gd name="connsiteY1" fmla="*/ 0 h 3294742"/>
              <a:gd name="connsiteX2" fmla="*/ 2199386 w 2199386"/>
              <a:gd name="connsiteY2" fmla="*/ 3294742 h 3294742"/>
              <a:gd name="connsiteX3" fmla="*/ 0 w 2199386"/>
              <a:gd name="connsiteY3" fmla="*/ 3294742 h 3294742"/>
            </a:gdLst>
            <a:ahLst/>
            <a:cxnLst>
              <a:cxn ang="0">
                <a:pos x="connsiteX0" y="connsiteY0"/>
              </a:cxn>
              <a:cxn ang="0">
                <a:pos x="connsiteX1" y="connsiteY1"/>
              </a:cxn>
              <a:cxn ang="0">
                <a:pos x="connsiteX2" y="connsiteY2"/>
              </a:cxn>
              <a:cxn ang="0">
                <a:pos x="connsiteX3" y="connsiteY3"/>
              </a:cxn>
            </a:cxnLst>
            <a:rect l="l" t="t" r="r" b="b"/>
            <a:pathLst>
              <a:path w="2199386" h="3294742">
                <a:moveTo>
                  <a:pt x="0" y="0"/>
                </a:moveTo>
                <a:lnTo>
                  <a:pt x="2199386" y="0"/>
                </a:lnTo>
                <a:lnTo>
                  <a:pt x="2199386" y="3294742"/>
                </a:lnTo>
                <a:lnTo>
                  <a:pt x="0" y="329474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8"/>
          </p:nvPr>
        </p:nvSpPr>
        <p:spPr>
          <a:xfrm>
            <a:off x="3296419" y="3870880"/>
            <a:ext cx="1725740" cy="2312207"/>
          </a:xfrm>
          <a:custGeom>
            <a:avLst/>
            <a:gdLst>
              <a:gd name="connsiteX0" fmla="*/ 0 w 1725740"/>
              <a:gd name="connsiteY0" fmla="*/ 0 h 2312207"/>
              <a:gd name="connsiteX1" fmla="*/ 1725740 w 1725740"/>
              <a:gd name="connsiteY1" fmla="*/ 0 h 2312207"/>
              <a:gd name="connsiteX2" fmla="*/ 1725740 w 1725740"/>
              <a:gd name="connsiteY2" fmla="*/ 2312207 h 2312207"/>
              <a:gd name="connsiteX3" fmla="*/ 0 w 1725740"/>
              <a:gd name="connsiteY3" fmla="*/ 2312207 h 2312207"/>
            </a:gdLst>
            <a:ahLst/>
            <a:cxnLst>
              <a:cxn ang="0">
                <a:pos x="connsiteX0" y="connsiteY0"/>
              </a:cxn>
              <a:cxn ang="0">
                <a:pos x="connsiteX1" y="connsiteY1"/>
              </a:cxn>
              <a:cxn ang="0">
                <a:pos x="connsiteX2" y="connsiteY2"/>
              </a:cxn>
              <a:cxn ang="0">
                <a:pos x="connsiteX3" y="connsiteY3"/>
              </a:cxn>
            </a:cxnLst>
            <a:rect l="l" t="t" r="r" b="b"/>
            <a:pathLst>
              <a:path w="1725740" h="2312207">
                <a:moveTo>
                  <a:pt x="0" y="0"/>
                </a:moveTo>
                <a:lnTo>
                  <a:pt x="1725740" y="0"/>
                </a:lnTo>
                <a:lnTo>
                  <a:pt x="1725740" y="2312207"/>
                </a:lnTo>
                <a:lnTo>
                  <a:pt x="0" y="231220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74074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5" name="Freeform 14"/>
          <p:cNvSpPr/>
          <p:nvPr userDrawn="1"/>
        </p:nvSpPr>
        <p:spPr>
          <a:xfrm>
            <a:off x="5430275" y="370626"/>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p:cNvSpPr>
            <a:spLocks noGrp="1"/>
          </p:cNvSpPr>
          <p:nvPr>
            <p:ph type="pic" sz="quarter" idx="18"/>
          </p:nvPr>
        </p:nvSpPr>
        <p:spPr>
          <a:xfrm>
            <a:off x="769257" y="682172"/>
            <a:ext cx="3381829" cy="3657600"/>
          </a:xfrm>
          <a:custGeom>
            <a:avLst/>
            <a:gdLst>
              <a:gd name="connsiteX0" fmla="*/ 0 w 3381829"/>
              <a:gd name="connsiteY0" fmla="*/ 0 h 3657600"/>
              <a:gd name="connsiteX1" fmla="*/ 3381829 w 3381829"/>
              <a:gd name="connsiteY1" fmla="*/ 0 h 3657600"/>
              <a:gd name="connsiteX2" fmla="*/ 3381829 w 3381829"/>
              <a:gd name="connsiteY2" fmla="*/ 3657600 h 3657600"/>
              <a:gd name="connsiteX3" fmla="*/ 0 w 3381829"/>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381829" h="3657600">
                <a:moveTo>
                  <a:pt x="0" y="0"/>
                </a:moveTo>
                <a:lnTo>
                  <a:pt x="3381829" y="0"/>
                </a:lnTo>
                <a:lnTo>
                  <a:pt x="3381829" y="3657600"/>
                </a:lnTo>
                <a:lnTo>
                  <a:pt x="0" y="36576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19"/>
          </p:nvPr>
        </p:nvSpPr>
        <p:spPr>
          <a:xfrm>
            <a:off x="7663543" y="2510972"/>
            <a:ext cx="3795486" cy="3657600"/>
          </a:xfrm>
          <a:custGeom>
            <a:avLst/>
            <a:gdLst>
              <a:gd name="connsiteX0" fmla="*/ 0 w 3795486"/>
              <a:gd name="connsiteY0" fmla="*/ 0 h 3657600"/>
              <a:gd name="connsiteX1" fmla="*/ 3795486 w 3795486"/>
              <a:gd name="connsiteY1" fmla="*/ 0 h 3657600"/>
              <a:gd name="connsiteX2" fmla="*/ 3795486 w 3795486"/>
              <a:gd name="connsiteY2" fmla="*/ 3657600 h 3657600"/>
              <a:gd name="connsiteX3" fmla="*/ 0 w 3795486"/>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795486" h="3657600">
                <a:moveTo>
                  <a:pt x="0" y="0"/>
                </a:moveTo>
                <a:lnTo>
                  <a:pt x="3795486" y="0"/>
                </a:lnTo>
                <a:lnTo>
                  <a:pt x="3795486" y="3657600"/>
                </a:lnTo>
                <a:lnTo>
                  <a:pt x="0" y="36576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20"/>
          </p:nvPr>
        </p:nvSpPr>
        <p:spPr>
          <a:xfrm>
            <a:off x="4347029" y="682172"/>
            <a:ext cx="1650654" cy="1785257"/>
          </a:xfrm>
          <a:custGeom>
            <a:avLst/>
            <a:gdLst>
              <a:gd name="connsiteX0" fmla="*/ 0 w 1650654"/>
              <a:gd name="connsiteY0" fmla="*/ 0 h 1785257"/>
              <a:gd name="connsiteX1" fmla="*/ 1650654 w 1650654"/>
              <a:gd name="connsiteY1" fmla="*/ 0 h 1785257"/>
              <a:gd name="connsiteX2" fmla="*/ 1650654 w 1650654"/>
              <a:gd name="connsiteY2" fmla="*/ 1785257 h 1785257"/>
              <a:gd name="connsiteX3" fmla="*/ 0 w 1650654"/>
              <a:gd name="connsiteY3" fmla="*/ 1785257 h 1785257"/>
            </a:gdLst>
            <a:ahLst/>
            <a:cxnLst>
              <a:cxn ang="0">
                <a:pos x="connsiteX0" y="connsiteY0"/>
              </a:cxn>
              <a:cxn ang="0">
                <a:pos x="connsiteX1" y="connsiteY1"/>
              </a:cxn>
              <a:cxn ang="0">
                <a:pos x="connsiteX2" y="connsiteY2"/>
              </a:cxn>
              <a:cxn ang="0">
                <a:pos x="connsiteX3" y="connsiteY3"/>
              </a:cxn>
            </a:cxnLst>
            <a:rect l="l" t="t" r="r" b="b"/>
            <a:pathLst>
              <a:path w="1650654" h="1785257">
                <a:moveTo>
                  <a:pt x="0" y="0"/>
                </a:moveTo>
                <a:lnTo>
                  <a:pt x="1650654" y="0"/>
                </a:lnTo>
                <a:lnTo>
                  <a:pt x="1650654" y="1785257"/>
                </a:lnTo>
                <a:lnTo>
                  <a:pt x="0" y="178525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952881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2" name="Freeform 11"/>
          <p:cNvSpPr/>
          <p:nvPr userDrawn="1"/>
        </p:nvSpPr>
        <p:spPr>
          <a:xfrm>
            <a:off x="4698785" y="5722519"/>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9"/>
          </p:nvPr>
        </p:nvSpPr>
        <p:spPr>
          <a:xfrm>
            <a:off x="5148931" y="685800"/>
            <a:ext cx="3695700" cy="5505450"/>
          </a:xfrm>
          <a:custGeom>
            <a:avLst/>
            <a:gdLst>
              <a:gd name="connsiteX0" fmla="*/ 0 w 3695700"/>
              <a:gd name="connsiteY0" fmla="*/ 0 h 5505450"/>
              <a:gd name="connsiteX1" fmla="*/ 3695700 w 3695700"/>
              <a:gd name="connsiteY1" fmla="*/ 0 h 5505450"/>
              <a:gd name="connsiteX2" fmla="*/ 3695700 w 3695700"/>
              <a:gd name="connsiteY2" fmla="*/ 5505450 h 5505450"/>
              <a:gd name="connsiteX3" fmla="*/ 0 w 3695700"/>
              <a:gd name="connsiteY3" fmla="*/ 5505450 h 5505450"/>
            </a:gdLst>
            <a:ahLst/>
            <a:cxnLst>
              <a:cxn ang="0">
                <a:pos x="connsiteX0" y="connsiteY0"/>
              </a:cxn>
              <a:cxn ang="0">
                <a:pos x="connsiteX1" y="connsiteY1"/>
              </a:cxn>
              <a:cxn ang="0">
                <a:pos x="connsiteX2" y="connsiteY2"/>
              </a:cxn>
              <a:cxn ang="0">
                <a:pos x="connsiteX3" y="connsiteY3"/>
              </a:cxn>
            </a:cxnLst>
            <a:rect l="l" t="t" r="r" b="b"/>
            <a:pathLst>
              <a:path w="3695700" h="5505450">
                <a:moveTo>
                  <a:pt x="0" y="0"/>
                </a:moveTo>
                <a:lnTo>
                  <a:pt x="3695700" y="0"/>
                </a:lnTo>
                <a:lnTo>
                  <a:pt x="3695700" y="5505450"/>
                </a:lnTo>
                <a:lnTo>
                  <a:pt x="0" y="55054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20"/>
          </p:nvPr>
        </p:nvSpPr>
        <p:spPr>
          <a:xfrm>
            <a:off x="9620250" y="0"/>
            <a:ext cx="2571750" cy="3429000"/>
          </a:xfrm>
          <a:custGeom>
            <a:avLst/>
            <a:gdLst>
              <a:gd name="connsiteX0" fmla="*/ 0 w 2571750"/>
              <a:gd name="connsiteY0" fmla="*/ 0 h 3429000"/>
              <a:gd name="connsiteX1" fmla="*/ 2571750 w 2571750"/>
              <a:gd name="connsiteY1" fmla="*/ 0 h 3429000"/>
              <a:gd name="connsiteX2" fmla="*/ 2571750 w 2571750"/>
              <a:gd name="connsiteY2" fmla="*/ 3429000 h 3429000"/>
              <a:gd name="connsiteX3" fmla="*/ 0 w 25717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2571750" h="3429000">
                <a:moveTo>
                  <a:pt x="0" y="0"/>
                </a:moveTo>
                <a:lnTo>
                  <a:pt x="2571750" y="0"/>
                </a:lnTo>
                <a:lnTo>
                  <a:pt x="2571750" y="3429000"/>
                </a:lnTo>
                <a:lnTo>
                  <a:pt x="0" y="34290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5024526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0" name="Picture Placeholder 9"/>
          <p:cNvSpPr>
            <a:spLocks noGrp="1"/>
          </p:cNvSpPr>
          <p:nvPr>
            <p:ph type="pic" sz="quarter" idx="20"/>
          </p:nvPr>
        </p:nvSpPr>
        <p:spPr>
          <a:xfrm>
            <a:off x="7635460" y="1039952"/>
            <a:ext cx="3203989" cy="2084581"/>
          </a:xfrm>
          <a:custGeom>
            <a:avLst/>
            <a:gdLst>
              <a:gd name="connsiteX0" fmla="*/ 0 w 3905250"/>
              <a:gd name="connsiteY0" fmla="*/ 0 h 2516751"/>
              <a:gd name="connsiteX1" fmla="*/ 3905250 w 3905250"/>
              <a:gd name="connsiteY1" fmla="*/ 0 h 2516751"/>
              <a:gd name="connsiteX2" fmla="*/ 3905250 w 3905250"/>
              <a:gd name="connsiteY2" fmla="*/ 2516751 h 2516751"/>
              <a:gd name="connsiteX3" fmla="*/ 0 w 3905250"/>
              <a:gd name="connsiteY3" fmla="*/ 2516751 h 2516751"/>
            </a:gdLst>
            <a:ahLst/>
            <a:cxnLst>
              <a:cxn ang="0">
                <a:pos x="connsiteX0" y="connsiteY0"/>
              </a:cxn>
              <a:cxn ang="0">
                <a:pos x="connsiteX1" y="connsiteY1"/>
              </a:cxn>
              <a:cxn ang="0">
                <a:pos x="connsiteX2" y="connsiteY2"/>
              </a:cxn>
              <a:cxn ang="0">
                <a:pos x="connsiteX3" y="connsiteY3"/>
              </a:cxn>
            </a:cxnLst>
            <a:rect l="l" t="t" r="r" b="b"/>
            <a:pathLst>
              <a:path w="3905250" h="2516751">
                <a:moveTo>
                  <a:pt x="0" y="0"/>
                </a:moveTo>
                <a:lnTo>
                  <a:pt x="3905250" y="0"/>
                </a:lnTo>
                <a:lnTo>
                  <a:pt x="3905250" y="2516751"/>
                </a:lnTo>
                <a:lnTo>
                  <a:pt x="0" y="251675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Freeform 12"/>
          <p:cNvSpPr/>
          <p:nvPr userDrawn="1"/>
        </p:nvSpPr>
        <p:spPr>
          <a:xfrm>
            <a:off x="3949343" y="5589169"/>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9"/>
          </p:nvPr>
        </p:nvSpPr>
        <p:spPr>
          <a:xfrm>
            <a:off x="0" y="3436374"/>
            <a:ext cx="4336026" cy="2488176"/>
          </a:xfrm>
          <a:custGeom>
            <a:avLst/>
            <a:gdLst>
              <a:gd name="connsiteX0" fmla="*/ 0 w 4336026"/>
              <a:gd name="connsiteY0" fmla="*/ 0 h 2488176"/>
              <a:gd name="connsiteX1" fmla="*/ 4336026 w 4336026"/>
              <a:gd name="connsiteY1" fmla="*/ 0 h 2488176"/>
              <a:gd name="connsiteX2" fmla="*/ 4336026 w 4336026"/>
              <a:gd name="connsiteY2" fmla="*/ 2488176 h 2488176"/>
              <a:gd name="connsiteX3" fmla="*/ 0 w 4336026"/>
              <a:gd name="connsiteY3" fmla="*/ 2488176 h 2488176"/>
            </a:gdLst>
            <a:ahLst/>
            <a:cxnLst>
              <a:cxn ang="0">
                <a:pos x="connsiteX0" y="connsiteY0"/>
              </a:cxn>
              <a:cxn ang="0">
                <a:pos x="connsiteX1" y="connsiteY1"/>
              </a:cxn>
              <a:cxn ang="0">
                <a:pos x="connsiteX2" y="connsiteY2"/>
              </a:cxn>
              <a:cxn ang="0">
                <a:pos x="connsiteX3" y="connsiteY3"/>
              </a:cxn>
            </a:cxnLst>
            <a:rect l="l" t="t" r="r" b="b"/>
            <a:pathLst>
              <a:path w="4336026" h="2488176">
                <a:moveTo>
                  <a:pt x="0" y="0"/>
                </a:moveTo>
                <a:lnTo>
                  <a:pt x="4336026" y="0"/>
                </a:lnTo>
                <a:lnTo>
                  <a:pt x="4336026" y="2488176"/>
                </a:lnTo>
                <a:lnTo>
                  <a:pt x="0" y="24881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475802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15" name="Freeform 14"/>
          <p:cNvSpPr/>
          <p:nvPr userDrawn="1"/>
        </p:nvSpPr>
        <p:spPr>
          <a:xfrm>
            <a:off x="2181456" y="5340466"/>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p:cNvSpPr>
            <a:spLocks noGrp="1"/>
          </p:cNvSpPr>
          <p:nvPr>
            <p:ph type="pic" sz="quarter" idx="19"/>
          </p:nvPr>
        </p:nvSpPr>
        <p:spPr>
          <a:xfrm>
            <a:off x="762000" y="4447366"/>
            <a:ext cx="1905000" cy="1409700"/>
          </a:xfrm>
          <a:custGeom>
            <a:avLst/>
            <a:gdLst>
              <a:gd name="connsiteX0" fmla="*/ 0 w 1905000"/>
              <a:gd name="connsiteY0" fmla="*/ 0 h 1409700"/>
              <a:gd name="connsiteX1" fmla="*/ 1905000 w 1905000"/>
              <a:gd name="connsiteY1" fmla="*/ 0 h 1409700"/>
              <a:gd name="connsiteX2" fmla="*/ 1905000 w 1905000"/>
              <a:gd name="connsiteY2" fmla="*/ 1409700 h 1409700"/>
              <a:gd name="connsiteX3" fmla="*/ 0 w 1905000"/>
              <a:gd name="connsiteY3" fmla="*/ 1409700 h 1409700"/>
            </a:gdLst>
            <a:ahLst/>
            <a:cxnLst>
              <a:cxn ang="0">
                <a:pos x="connsiteX0" y="connsiteY0"/>
              </a:cxn>
              <a:cxn ang="0">
                <a:pos x="connsiteX1" y="connsiteY1"/>
              </a:cxn>
              <a:cxn ang="0">
                <a:pos x="connsiteX2" y="connsiteY2"/>
              </a:cxn>
              <a:cxn ang="0">
                <a:pos x="connsiteX3" y="connsiteY3"/>
              </a:cxn>
            </a:cxnLst>
            <a:rect l="l" t="t" r="r" b="b"/>
            <a:pathLst>
              <a:path w="1905000" h="1409700">
                <a:moveTo>
                  <a:pt x="0" y="0"/>
                </a:moveTo>
                <a:lnTo>
                  <a:pt x="1905000" y="0"/>
                </a:lnTo>
                <a:lnTo>
                  <a:pt x="1905000" y="1409700"/>
                </a:lnTo>
                <a:lnTo>
                  <a:pt x="0" y="14097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20"/>
          </p:nvPr>
        </p:nvSpPr>
        <p:spPr>
          <a:xfrm>
            <a:off x="8686800" y="1066800"/>
            <a:ext cx="3505200" cy="1905000"/>
          </a:xfrm>
          <a:custGeom>
            <a:avLst/>
            <a:gdLst>
              <a:gd name="connsiteX0" fmla="*/ 0 w 3505200"/>
              <a:gd name="connsiteY0" fmla="*/ 0 h 1905000"/>
              <a:gd name="connsiteX1" fmla="*/ 3505200 w 3505200"/>
              <a:gd name="connsiteY1" fmla="*/ 0 h 1905000"/>
              <a:gd name="connsiteX2" fmla="*/ 3505200 w 3505200"/>
              <a:gd name="connsiteY2" fmla="*/ 1905000 h 1905000"/>
              <a:gd name="connsiteX3" fmla="*/ 0 w 350520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3505200" h="1905000">
                <a:moveTo>
                  <a:pt x="0" y="0"/>
                </a:moveTo>
                <a:lnTo>
                  <a:pt x="3505200" y="0"/>
                </a:lnTo>
                <a:lnTo>
                  <a:pt x="3505200" y="1905000"/>
                </a:lnTo>
                <a:lnTo>
                  <a:pt x="0" y="19050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21"/>
          </p:nvPr>
        </p:nvSpPr>
        <p:spPr>
          <a:xfrm>
            <a:off x="5460831" y="1028700"/>
            <a:ext cx="2282413" cy="4817102"/>
          </a:xfrm>
          <a:custGeom>
            <a:avLst/>
            <a:gdLst>
              <a:gd name="connsiteX0" fmla="*/ 189920 w 2282413"/>
              <a:gd name="connsiteY0" fmla="*/ 0 h 4817102"/>
              <a:gd name="connsiteX1" fmla="*/ 2092493 w 2282413"/>
              <a:gd name="connsiteY1" fmla="*/ 0 h 4817102"/>
              <a:gd name="connsiteX2" fmla="*/ 2282413 w 2282413"/>
              <a:gd name="connsiteY2" fmla="*/ 189920 h 4817102"/>
              <a:gd name="connsiteX3" fmla="*/ 2282413 w 2282413"/>
              <a:gd name="connsiteY3" fmla="*/ 4627182 h 4817102"/>
              <a:gd name="connsiteX4" fmla="*/ 2092493 w 2282413"/>
              <a:gd name="connsiteY4" fmla="*/ 4817102 h 4817102"/>
              <a:gd name="connsiteX5" fmla="*/ 189920 w 2282413"/>
              <a:gd name="connsiteY5" fmla="*/ 4817102 h 4817102"/>
              <a:gd name="connsiteX6" fmla="*/ 0 w 2282413"/>
              <a:gd name="connsiteY6" fmla="*/ 4627182 h 4817102"/>
              <a:gd name="connsiteX7" fmla="*/ 0 w 2282413"/>
              <a:gd name="connsiteY7" fmla="*/ 189920 h 4817102"/>
              <a:gd name="connsiteX8" fmla="*/ 189920 w 2282413"/>
              <a:gd name="connsiteY8" fmla="*/ 0 h 481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2413" h="4817102">
                <a:moveTo>
                  <a:pt x="189920" y="0"/>
                </a:moveTo>
                <a:lnTo>
                  <a:pt x="2092493" y="0"/>
                </a:lnTo>
                <a:cubicBezTo>
                  <a:pt x="2197383" y="0"/>
                  <a:pt x="2282413" y="85030"/>
                  <a:pt x="2282413" y="189920"/>
                </a:cubicBezTo>
                <a:lnTo>
                  <a:pt x="2282413" y="4627182"/>
                </a:lnTo>
                <a:cubicBezTo>
                  <a:pt x="2282413" y="4732072"/>
                  <a:pt x="2197383" y="4817102"/>
                  <a:pt x="2092493" y="4817102"/>
                </a:cubicBezTo>
                <a:lnTo>
                  <a:pt x="189920" y="4817102"/>
                </a:lnTo>
                <a:cubicBezTo>
                  <a:pt x="85030" y="4817102"/>
                  <a:pt x="0" y="4732072"/>
                  <a:pt x="0" y="4627182"/>
                </a:cubicBezTo>
                <a:lnTo>
                  <a:pt x="0" y="189920"/>
                </a:lnTo>
                <a:cubicBezTo>
                  <a:pt x="0" y="85030"/>
                  <a:pt x="85030" y="0"/>
                  <a:pt x="189920" y="0"/>
                </a:cubicBez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957216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15" name="Freeform 14"/>
          <p:cNvSpPr/>
          <p:nvPr userDrawn="1"/>
        </p:nvSpPr>
        <p:spPr>
          <a:xfrm>
            <a:off x="10812002" y="1054045"/>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2"/>
          <p:cNvSpPr>
            <a:spLocks noGrp="1"/>
          </p:cNvSpPr>
          <p:nvPr>
            <p:ph type="pic" sz="quarter" idx="19"/>
          </p:nvPr>
        </p:nvSpPr>
        <p:spPr>
          <a:xfrm>
            <a:off x="1034218" y="1238250"/>
            <a:ext cx="2482946" cy="3257550"/>
          </a:xfrm>
          <a:custGeom>
            <a:avLst/>
            <a:gdLst>
              <a:gd name="connsiteX0" fmla="*/ 0 w 2482946"/>
              <a:gd name="connsiteY0" fmla="*/ 0 h 3257550"/>
              <a:gd name="connsiteX1" fmla="*/ 2482946 w 2482946"/>
              <a:gd name="connsiteY1" fmla="*/ 0 h 3257550"/>
              <a:gd name="connsiteX2" fmla="*/ 2482946 w 2482946"/>
              <a:gd name="connsiteY2" fmla="*/ 3257550 h 3257550"/>
              <a:gd name="connsiteX3" fmla="*/ 0 w 2482946"/>
              <a:gd name="connsiteY3" fmla="*/ 3257550 h 3257550"/>
            </a:gdLst>
            <a:ahLst/>
            <a:cxnLst>
              <a:cxn ang="0">
                <a:pos x="connsiteX0" y="connsiteY0"/>
              </a:cxn>
              <a:cxn ang="0">
                <a:pos x="connsiteX1" y="connsiteY1"/>
              </a:cxn>
              <a:cxn ang="0">
                <a:pos x="connsiteX2" y="connsiteY2"/>
              </a:cxn>
              <a:cxn ang="0">
                <a:pos x="connsiteX3" y="connsiteY3"/>
              </a:cxn>
            </a:cxnLst>
            <a:rect l="l" t="t" r="r" b="b"/>
            <a:pathLst>
              <a:path w="2482946" h="3257550">
                <a:moveTo>
                  <a:pt x="0" y="0"/>
                </a:moveTo>
                <a:lnTo>
                  <a:pt x="2482946" y="0"/>
                </a:lnTo>
                <a:lnTo>
                  <a:pt x="2482946" y="3257550"/>
                </a:lnTo>
                <a:lnTo>
                  <a:pt x="0" y="32575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20"/>
          </p:nvPr>
        </p:nvSpPr>
        <p:spPr>
          <a:xfrm>
            <a:off x="9553056" y="1616793"/>
            <a:ext cx="1876944" cy="2052307"/>
          </a:xfrm>
          <a:custGeom>
            <a:avLst/>
            <a:gdLst>
              <a:gd name="connsiteX0" fmla="*/ 0 w 1876944"/>
              <a:gd name="connsiteY0" fmla="*/ 0 h 2052307"/>
              <a:gd name="connsiteX1" fmla="*/ 1876944 w 1876944"/>
              <a:gd name="connsiteY1" fmla="*/ 0 h 2052307"/>
              <a:gd name="connsiteX2" fmla="*/ 1876944 w 1876944"/>
              <a:gd name="connsiteY2" fmla="*/ 2052307 h 2052307"/>
              <a:gd name="connsiteX3" fmla="*/ 0 w 1876944"/>
              <a:gd name="connsiteY3" fmla="*/ 2052307 h 2052307"/>
            </a:gdLst>
            <a:ahLst/>
            <a:cxnLst>
              <a:cxn ang="0">
                <a:pos x="connsiteX0" y="connsiteY0"/>
              </a:cxn>
              <a:cxn ang="0">
                <a:pos x="connsiteX1" y="connsiteY1"/>
              </a:cxn>
              <a:cxn ang="0">
                <a:pos x="connsiteX2" y="connsiteY2"/>
              </a:cxn>
              <a:cxn ang="0">
                <a:pos x="connsiteX3" y="connsiteY3"/>
              </a:cxn>
            </a:cxnLst>
            <a:rect l="l" t="t" r="r" b="b"/>
            <a:pathLst>
              <a:path w="1876944" h="2052307">
                <a:moveTo>
                  <a:pt x="0" y="0"/>
                </a:moveTo>
                <a:lnTo>
                  <a:pt x="1876944" y="0"/>
                </a:lnTo>
                <a:lnTo>
                  <a:pt x="1876944" y="2052307"/>
                </a:lnTo>
                <a:lnTo>
                  <a:pt x="0" y="205230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21"/>
          </p:nvPr>
        </p:nvSpPr>
        <p:spPr>
          <a:xfrm>
            <a:off x="4539335" y="4957970"/>
            <a:ext cx="4160228" cy="1900030"/>
          </a:xfrm>
          <a:custGeom>
            <a:avLst/>
            <a:gdLst>
              <a:gd name="connsiteX0" fmla="*/ 0 w 4160228"/>
              <a:gd name="connsiteY0" fmla="*/ 0 h 1900030"/>
              <a:gd name="connsiteX1" fmla="*/ 4160228 w 4160228"/>
              <a:gd name="connsiteY1" fmla="*/ 0 h 1900030"/>
              <a:gd name="connsiteX2" fmla="*/ 4160228 w 4160228"/>
              <a:gd name="connsiteY2" fmla="*/ 1900030 h 1900030"/>
              <a:gd name="connsiteX3" fmla="*/ 0 w 4160228"/>
              <a:gd name="connsiteY3" fmla="*/ 1900030 h 1900030"/>
            </a:gdLst>
            <a:ahLst/>
            <a:cxnLst>
              <a:cxn ang="0">
                <a:pos x="connsiteX0" y="connsiteY0"/>
              </a:cxn>
              <a:cxn ang="0">
                <a:pos x="connsiteX1" y="connsiteY1"/>
              </a:cxn>
              <a:cxn ang="0">
                <a:pos x="connsiteX2" y="connsiteY2"/>
              </a:cxn>
              <a:cxn ang="0">
                <a:pos x="connsiteX3" y="connsiteY3"/>
              </a:cxn>
            </a:cxnLst>
            <a:rect l="l" t="t" r="r" b="b"/>
            <a:pathLst>
              <a:path w="4160228" h="1900030">
                <a:moveTo>
                  <a:pt x="0" y="0"/>
                </a:moveTo>
                <a:lnTo>
                  <a:pt x="4160228" y="0"/>
                </a:lnTo>
                <a:lnTo>
                  <a:pt x="4160228" y="1900030"/>
                </a:lnTo>
                <a:lnTo>
                  <a:pt x="0" y="190003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58571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15" name="Picture Placeholder 14"/>
          <p:cNvSpPr>
            <a:spLocks noGrp="1"/>
          </p:cNvSpPr>
          <p:nvPr>
            <p:ph type="pic" sz="quarter" idx="19"/>
          </p:nvPr>
        </p:nvSpPr>
        <p:spPr>
          <a:xfrm>
            <a:off x="914871" y="4336025"/>
            <a:ext cx="2034897" cy="1858297"/>
          </a:xfrm>
          <a:custGeom>
            <a:avLst/>
            <a:gdLst>
              <a:gd name="connsiteX0" fmla="*/ 0 w 2034897"/>
              <a:gd name="connsiteY0" fmla="*/ 0 h 1858297"/>
              <a:gd name="connsiteX1" fmla="*/ 2034897 w 2034897"/>
              <a:gd name="connsiteY1" fmla="*/ 0 h 1858297"/>
              <a:gd name="connsiteX2" fmla="*/ 2034897 w 2034897"/>
              <a:gd name="connsiteY2" fmla="*/ 1858297 h 1858297"/>
              <a:gd name="connsiteX3" fmla="*/ 0 w 2034897"/>
              <a:gd name="connsiteY3" fmla="*/ 1858297 h 1858297"/>
            </a:gdLst>
            <a:ahLst/>
            <a:cxnLst>
              <a:cxn ang="0">
                <a:pos x="connsiteX0" y="connsiteY0"/>
              </a:cxn>
              <a:cxn ang="0">
                <a:pos x="connsiteX1" y="connsiteY1"/>
              </a:cxn>
              <a:cxn ang="0">
                <a:pos x="connsiteX2" y="connsiteY2"/>
              </a:cxn>
              <a:cxn ang="0">
                <a:pos x="connsiteX3" y="connsiteY3"/>
              </a:cxn>
            </a:cxnLst>
            <a:rect l="l" t="t" r="r" b="b"/>
            <a:pathLst>
              <a:path w="2034897" h="1858297">
                <a:moveTo>
                  <a:pt x="0" y="0"/>
                </a:moveTo>
                <a:lnTo>
                  <a:pt x="2034897" y="0"/>
                </a:lnTo>
                <a:lnTo>
                  <a:pt x="2034897" y="1858297"/>
                </a:lnTo>
                <a:lnTo>
                  <a:pt x="0" y="185829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21"/>
          </p:nvPr>
        </p:nvSpPr>
        <p:spPr>
          <a:xfrm>
            <a:off x="6919411" y="910135"/>
            <a:ext cx="4259129" cy="2397971"/>
          </a:xfrm>
          <a:custGeom>
            <a:avLst/>
            <a:gdLst>
              <a:gd name="connsiteX0" fmla="*/ 0 w 4259129"/>
              <a:gd name="connsiteY0" fmla="*/ 0 h 2397971"/>
              <a:gd name="connsiteX1" fmla="*/ 4259129 w 4259129"/>
              <a:gd name="connsiteY1" fmla="*/ 0 h 2397971"/>
              <a:gd name="connsiteX2" fmla="*/ 4259129 w 4259129"/>
              <a:gd name="connsiteY2" fmla="*/ 2397971 h 2397971"/>
              <a:gd name="connsiteX3" fmla="*/ 0 w 4259129"/>
              <a:gd name="connsiteY3" fmla="*/ 2397971 h 2397971"/>
            </a:gdLst>
            <a:ahLst/>
            <a:cxnLst>
              <a:cxn ang="0">
                <a:pos x="connsiteX0" y="connsiteY0"/>
              </a:cxn>
              <a:cxn ang="0">
                <a:pos x="connsiteX1" y="connsiteY1"/>
              </a:cxn>
              <a:cxn ang="0">
                <a:pos x="connsiteX2" y="connsiteY2"/>
              </a:cxn>
              <a:cxn ang="0">
                <a:pos x="connsiteX3" y="connsiteY3"/>
              </a:cxn>
            </a:cxnLst>
            <a:rect l="l" t="t" r="r" b="b"/>
            <a:pathLst>
              <a:path w="4259129" h="2397971">
                <a:moveTo>
                  <a:pt x="0" y="0"/>
                </a:moveTo>
                <a:lnTo>
                  <a:pt x="4259129" y="0"/>
                </a:lnTo>
                <a:lnTo>
                  <a:pt x="4259129" y="2397971"/>
                </a:lnTo>
                <a:lnTo>
                  <a:pt x="0" y="239797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6" name="Freeform 15"/>
          <p:cNvSpPr/>
          <p:nvPr userDrawn="1"/>
        </p:nvSpPr>
        <p:spPr>
          <a:xfrm>
            <a:off x="4709723" y="5738289"/>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20"/>
          </p:nvPr>
        </p:nvSpPr>
        <p:spPr>
          <a:xfrm>
            <a:off x="3105794" y="4336024"/>
            <a:ext cx="2034897" cy="1858297"/>
          </a:xfrm>
          <a:custGeom>
            <a:avLst/>
            <a:gdLst>
              <a:gd name="connsiteX0" fmla="*/ 0 w 2034897"/>
              <a:gd name="connsiteY0" fmla="*/ 0 h 1858297"/>
              <a:gd name="connsiteX1" fmla="*/ 2034897 w 2034897"/>
              <a:gd name="connsiteY1" fmla="*/ 0 h 1858297"/>
              <a:gd name="connsiteX2" fmla="*/ 2034897 w 2034897"/>
              <a:gd name="connsiteY2" fmla="*/ 1858297 h 1858297"/>
              <a:gd name="connsiteX3" fmla="*/ 0 w 2034897"/>
              <a:gd name="connsiteY3" fmla="*/ 1858297 h 1858297"/>
            </a:gdLst>
            <a:ahLst/>
            <a:cxnLst>
              <a:cxn ang="0">
                <a:pos x="connsiteX0" y="connsiteY0"/>
              </a:cxn>
              <a:cxn ang="0">
                <a:pos x="connsiteX1" y="connsiteY1"/>
              </a:cxn>
              <a:cxn ang="0">
                <a:pos x="connsiteX2" y="connsiteY2"/>
              </a:cxn>
              <a:cxn ang="0">
                <a:pos x="connsiteX3" y="connsiteY3"/>
              </a:cxn>
            </a:cxnLst>
            <a:rect l="l" t="t" r="r" b="b"/>
            <a:pathLst>
              <a:path w="2034897" h="1858297">
                <a:moveTo>
                  <a:pt x="0" y="0"/>
                </a:moveTo>
                <a:lnTo>
                  <a:pt x="2034897" y="0"/>
                </a:lnTo>
                <a:lnTo>
                  <a:pt x="2034897" y="1858297"/>
                </a:lnTo>
                <a:lnTo>
                  <a:pt x="0" y="1858297"/>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363802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pattFill prst="divot">
            <a:fgClr>
              <a:schemeClr val="accent1"/>
            </a:fgClr>
            <a:bgClr>
              <a:schemeClr val="bg1"/>
            </a:bgClr>
          </a:pattFill>
        </p:spPr>
        <p:txBody>
          <a:bodyPr anchor="ctr">
            <a:normAutofit/>
          </a:bodyPr>
          <a:lstStyle>
            <a:lvl1pPr marL="0" indent="0" algn="ctr">
              <a:buNone/>
              <a:defRPr sz="1200"/>
            </a:lvl1pPr>
          </a:lstStyle>
          <a:p>
            <a:endParaRPr lang="en-US"/>
          </a:p>
        </p:txBody>
      </p:sp>
    </p:spTree>
    <p:extLst>
      <p:ext uri="{BB962C8B-B14F-4D97-AF65-F5344CB8AC3E}">
        <p14:creationId xmlns:p14="http://schemas.microsoft.com/office/powerpoint/2010/main" val="255187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5" name="Freeform 14"/>
          <p:cNvSpPr/>
          <p:nvPr userDrawn="1"/>
        </p:nvSpPr>
        <p:spPr>
          <a:xfrm>
            <a:off x="9436805" y="2072888"/>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0"/>
          </p:nvPr>
        </p:nvSpPr>
        <p:spPr>
          <a:xfrm>
            <a:off x="744028" y="712100"/>
            <a:ext cx="2614386" cy="4545701"/>
          </a:xfrm>
          <a:custGeom>
            <a:avLst/>
            <a:gdLst>
              <a:gd name="connsiteX0" fmla="*/ 0 w 2614386"/>
              <a:gd name="connsiteY0" fmla="*/ 0 h 4545701"/>
              <a:gd name="connsiteX1" fmla="*/ 2614386 w 2614386"/>
              <a:gd name="connsiteY1" fmla="*/ 0 h 4545701"/>
              <a:gd name="connsiteX2" fmla="*/ 2614386 w 2614386"/>
              <a:gd name="connsiteY2" fmla="*/ 4545701 h 4545701"/>
              <a:gd name="connsiteX3" fmla="*/ 0 w 2614386"/>
              <a:gd name="connsiteY3" fmla="*/ 4545701 h 4545701"/>
            </a:gdLst>
            <a:ahLst/>
            <a:cxnLst>
              <a:cxn ang="0">
                <a:pos x="connsiteX0" y="connsiteY0"/>
              </a:cxn>
              <a:cxn ang="0">
                <a:pos x="connsiteX1" y="connsiteY1"/>
              </a:cxn>
              <a:cxn ang="0">
                <a:pos x="connsiteX2" y="connsiteY2"/>
              </a:cxn>
              <a:cxn ang="0">
                <a:pos x="connsiteX3" y="connsiteY3"/>
              </a:cxn>
            </a:cxnLst>
            <a:rect l="l" t="t" r="r" b="b"/>
            <a:pathLst>
              <a:path w="2614386" h="4545701">
                <a:moveTo>
                  <a:pt x="0" y="0"/>
                </a:moveTo>
                <a:lnTo>
                  <a:pt x="2614386" y="0"/>
                </a:lnTo>
                <a:lnTo>
                  <a:pt x="2614386" y="4545701"/>
                </a:lnTo>
                <a:lnTo>
                  <a:pt x="0" y="45457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1"/>
          </p:nvPr>
        </p:nvSpPr>
        <p:spPr>
          <a:xfrm>
            <a:off x="4294244" y="3848100"/>
            <a:ext cx="3040006" cy="2324100"/>
          </a:xfrm>
          <a:custGeom>
            <a:avLst/>
            <a:gdLst>
              <a:gd name="connsiteX0" fmla="*/ 0 w 3040006"/>
              <a:gd name="connsiteY0" fmla="*/ 0 h 2324100"/>
              <a:gd name="connsiteX1" fmla="*/ 3040006 w 3040006"/>
              <a:gd name="connsiteY1" fmla="*/ 0 h 2324100"/>
              <a:gd name="connsiteX2" fmla="*/ 3040006 w 3040006"/>
              <a:gd name="connsiteY2" fmla="*/ 2324100 h 2324100"/>
              <a:gd name="connsiteX3" fmla="*/ 0 w 3040006"/>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3040006" h="2324100">
                <a:moveTo>
                  <a:pt x="0" y="0"/>
                </a:moveTo>
                <a:lnTo>
                  <a:pt x="3040006" y="0"/>
                </a:lnTo>
                <a:lnTo>
                  <a:pt x="3040006" y="2324100"/>
                </a:lnTo>
                <a:lnTo>
                  <a:pt x="0" y="23241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2"/>
          </p:nvPr>
        </p:nvSpPr>
        <p:spPr>
          <a:xfrm>
            <a:off x="9886951" y="712100"/>
            <a:ext cx="1684393" cy="1812909"/>
          </a:xfrm>
          <a:custGeom>
            <a:avLst/>
            <a:gdLst>
              <a:gd name="connsiteX0" fmla="*/ 0 w 1684393"/>
              <a:gd name="connsiteY0" fmla="*/ 0 h 1812909"/>
              <a:gd name="connsiteX1" fmla="*/ 1684393 w 1684393"/>
              <a:gd name="connsiteY1" fmla="*/ 0 h 1812909"/>
              <a:gd name="connsiteX2" fmla="*/ 1684393 w 1684393"/>
              <a:gd name="connsiteY2" fmla="*/ 1812909 h 1812909"/>
              <a:gd name="connsiteX3" fmla="*/ 0 w 1684393"/>
              <a:gd name="connsiteY3" fmla="*/ 1812909 h 1812909"/>
            </a:gdLst>
            <a:ahLst/>
            <a:cxnLst>
              <a:cxn ang="0">
                <a:pos x="connsiteX0" y="connsiteY0"/>
              </a:cxn>
              <a:cxn ang="0">
                <a:pos x="connsiteX1" y="connsiteY1"/>
              </a:cxn>
              <a:cxn ang="0">
                <a:pos x="connsiteX2" y="connsiteY2"/>
              </a:cxn>
              <a:cxn ang="0">
                <a:pos x="connsiteX3" y="connsiteY3"/>
              </a:cxn>
            </a:cxnLst>
            <a:rect l="l" t="t" r="r" b="b"/>
            <a:pathLst>
              <a:path w="1684393" h="1812909">
                <a:moveTo>
                  <a:pt x="0" y="0"/>
                </a:moveTo>
                <a:lnTo>
                  <a:pt x="1684393" y="0"/>
                </a:lnTo>
                <a:lnTo>
                  <a:pt x="1684393" y="1812909"/>
                </a:lnTo>
                <a:lnTo>
                  <a:pt x="0" y="181290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41964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15" name="Freeform 14"/>
          <p:cNvSpPr/>
          <p:nvPr userDrawn="1"/>
        </p:nvSpPr>
        <p:spPr>
          <a:xfrm>
            <a:off x="4642356" y="5716169"/>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0"/>
          </p:nvPr>
        </p:nvSpPr>
        <p:spPr>
          <a:xfrm>
            <a:off x="744029" y="948141"/>
            <a:ext cx="1684393" cy="1812909"/>
          </a:xfrm>
          <a:custGeom>
            <a:avLst/>
            <a:gdLst>
              <a:gd name="connsiteX0" fmla="*/ 0 w 1684393"/>
              <a:gd name="connsiteY0" fmla="*/ 0 h 1812909"/>
              <a:gd name="connsiteX1" fmla="*/ 1684393 w 1684393"/>
              <a:gd name="connsiteY1" fmla="*/ 0 h 1812909"/>
              <a:gd name="connsiteX2" fmla="*/ 1684393 w 1684393"/>
              <a:gd name="connsiteY2" fmla="*/ 1812909 h 1812909"/>
              <a:gd name="connsiteX3" fmla="*/ 0 w 1684393"/>
              <a:gd name="connsiteY3" fmla="*/ 1812909 h 1812909"/>
            </a:gdLst>
            <a:ahLst/>
            <a:cxnLst>
              <a:cxn ang="0">
                <a:pos x="connsiteX0" y="connsiteY0"/>
              </a:cxn>
              <a:cxn ang="0">
                <a:pos x="connsiteX1" y="connsiteY1"/>
              </a:cxn>
              <a:cxn ang="0">
                <a:pos x="connsiteX2" y="connsiteY2"/>
              </a:cxn>
              <a:cxn ang="0">
                <a:pos x="connsiteX3" y="connsiteY3"/>
              </a:cxn>
            </a:cxnLst>
            <a:rect l="l" t="t" r="r" b="b"/>
            <a:pathLst>
              <a:path w="1684393" h="1812909">
                <a:moveTo>
                  <a:pt x="0" y="0"/>
                </a:moveTo>
                <a:lnTo>
                  <a:pt x="1684393" y="0"/>
                </a:lnTo>
                <a:lnTo>
                  <a:pt x="1684393" y="1812909"/>
                </a:lnTo>
                <a:lnTo>
                  <a:pt x="0" y="181290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3" name="Picture Placeholder 12"/>
          <p:cNvSpPr>
            <a:spLocks noGrp="1"/>
          </p:cNvSpPr>
          <p:nvPr>
            <p:ph type="pic" sz="quarter" idx="11"/>
          </p:nvPr>
        </p:nvSpPr>
        <p:spPr>
          <a:xfrm>
            <a:off x="5104541" y="3570514"/>
            <a:ext cx="3040006" cy="2601686"/>
          </a:xfrm>
          <a:custGeom>
            <a:avLst/>
            <a:gdLst>
              <a:gd name="connsiteX0" fmla="*/ 0 w 3040006"/>
              <a:gd name="connsiteY0" fmla="*/ 0 h 2601686"/>
              <a:gd name="connsiteX1" fmla="*/ 3040006 w 3040006"/>
              <a:gd name="connsiteY1" fmla="*/ 0 h 2601686"/>
              <a:gd name="connsiteX2" fmla="*/ 3040006 w 3040006"/>
              <a:gd name="connsiteY2" fmla="*/ 2601686 h 2601686"/>
              <a:gd name="connsiteX3" fmla="*/ 0 w 3040006"/>
              <a:gd name="connsiteY3" fmla="*/ 2601686 h 2601686"/>
            </a:gdLst>
            <a:ahLst/>
            <a:cxnLst>
              <a:cxn ang="0">
                <a:pos x="connsiteX0" y="connsiteY0"/>
              </a:cxn>
              <a:cxn ang="0">
                <a:pos x="connsiteX1" y="connsiteY1"/>
              </a:cxn>
              <a:cxn ang="0">
                <a:pos x="connsiteX2" y="connsiteY2"/>
              </a:cxn>
              <a:cxn ang="0">
                <a:pos x="connsiteX3" y="connsiteY3"/>
              </a:cxn>
            </a:cxnLst>
            <a:rect l="l" t="t" r="r" b="b"/>
            <a:pathLst>
              <a:path w="3040006" h="2601686">
                <a:moveTo>
                  <a:pt x="0" y="0"/>
                </a:moveTo>
                <a:lnTo>
                  <a:pt x="3040006" y="0"/>
                </a:lnTo>
                <a:lnTo>
                  <a:pt x="3040006" y="2601686"/>
                </a:lnTo>
                <a:lnTo>
                  <a:pt x="0" y="260168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2"/>
          </p:nvPr>
        </p:nvSpPr>
        <p:spPr>
          <a:xfrm>
            <a:off x="8956957" y="712099"/>
            <a:ext cx="2614386" cy="4545701"/>
          </a:xfrm>
          <a:custGeom>
            <a:avLst/>
            <a:gdLst>
              <a:gd name="connsiteX0" fmla="*/ 0 w 2614386"/>
              <a:gd name="connsiteY0" fmla="*/ 0 h 4545701"/>
              <a:gd name="connsiteX1" fmla="*/ 2614386 w 2614386"/>
              <a:gd name="connsiteY1" fmla="*/ 0 h 4545701"/>
              <a:gd name="connsiteX2" fmla="*/ 2614386 w 2614386"/>
              <a:gd name="connsiteY2" fmla="*/ 4545701 h 4545701"/>
              <a:gd name="connsiteX3" fmla="*/ 0 w 2614386"/>
              <a:gd name="connsiteY3" fmla="*/ 4545701 h 4545701"/>
            </a:gdLst>
            <a:ahLst/>
            <a:cxnLst>
              <a:cxn ang="0">
                <a:pos x="connsiteX0" y="connsiteY0"/>
              </a:cxn>
              <a:cxn ang="0">
                <a:pos x="connsiteX1" y="connsiteY1"/>
              </a:cxn>
              <a:cxn ang="0">
                <a:pos x="connsiteX2" y="connsiteY2"/>
              </a:cxn>
              <a:cxn ang="0">
                <a:pos x="connsiteX3" y="connsiteY3"/>
              </a:cxn>
            </a:cxnLst>
            <a:rect l="l" t="t" r="r" b="b"/>
            <a:pathLst>
              <a:path w="2614386" h="4545701">
                <a:moveTo>
                  <a:pt x="0" y="0"/>
                </a:moveTo>
                <a:lnTo>
                  <a:pt x="2614386" y="0"/>
                </a:lnTo>
                <a:lnTo>
                  <a:pt x="2614386" y="4545701"/>
                </a:lnTo>
                <a:lnTo>
                  <a:pt x="0" y="45457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56763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Freeform 11"/>
          <p:cNvSpPr/>
          <p:nvPr userDrawn="1"/>
        </p:nvSpPr>
        <p:spPr>
          <a:xfrm>
            <a:off x="10126925" y="1189442"/>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54744" y="696686"/>
            <a:ext cx="3531507" cy="5486401"/>
          </a:xfrm>
          <a:custGeom>
            <a:avLst/>
            <a:gdLst>
              <a:gd name="connsiteX0" fmla="*/ 0 w 3531507"/>
              <a:gd name="connsiteY0" fmla="*/ 0 h 5486401"/>
              <a:gd name="connsiteX1" fmla="*/ 3531507 w 3531507"/>
              <a:gd name="connsiteY1" fmla="*/ 0 h 5486401"/>
              <a:gd name="connsiteX2" fmla="*/ 3531507 w 3531507"/>
              <a:gd name="connsiteY2" fmla="*/ 5486401 h 5486401"/>
              <a:gd name="connsiteX3" fmla="*/ 0 w 3531507"/>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3531507" h="5486401">
                <a:moveTo>
                  <a:pt x="0" y="0"/>
                </a:moveTo>
                <a:lnTo>
                  <a:pt x="3531507" y="0"/>
                </a:lnTo>
                <a:lnTo>
                  <a:pt x="3531507"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10572750" y="1638300"/>
            <a:ext cx="1619250" cy="3603172"/>
          </a:xfrm>
          <a:custGeom>
            <a:avLst/>
            <a:gdLst>
              <a:gd name="connsiteX0" fmla="*/ 0 w 1619250"/>
              <a:gd name="connsiteY0" fmla="*/ 0 h 3603172"/>
              <a:gd name="connsiteX1" fmla="*/ 1619250 w 1619250"/>
              <a:gd name="connsiteY1" fmla="*/ 0 h 3603172"/>
              <a:gd name="connsiteX2" fmla="*/ 1619250 w 1619250"/>
              <a:gd name="connsiteY2" fmla="*/ 3603172 h 3603172"/>
              <a:gd name="connsiteX3" fmla="*/ 0 w 1619250"/>
              <a:gd name="connsiteY3" fmla="*/ 3603172 h 3603172"/>
            </a:gdLst>
            <a:ahLst/>
            <a:cxnLst>
              <a:cxn ang="0">
                <a:pos x="connsiteX0" y="connsiteY0"/>
              </a:cxn>
              <a:cxn ang="0">
                <a:pos x="connsiteX1" y="connsiteY1"/>
              </a:cxn>
              <a:cxn ang="0">
                <a:pos x="connsiteX2" y="connsiteY2"/>
              </a:cxn>
              <a:cxn ang="0">
                <a:pos x="connsiteX3" y="connsiteY3"/>
              </a:cxn>
            </a:cxnLst>
            <a:rect l="l" t="t" r="r" b="b"/>
            <a:pathLst>
              <a:path w="1619250" h="3603172">
                <a:moveTo>
                  <a:pt x="0" y="0"/>
                </a:moveTo>
                <a:lnTo>
                  <a:pt x="1619250" y="0"/>
                </a:lnTo>
                <a:lnTo>
                  <a:pt x="1619250" y="3603172"/>
                </a:lnTo>
                <a:lnTo>
                  <a:pt x="0" y="360317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165372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2" name="Freeform 11"/>
          <p:cNvSpPr/>
          <p:nvPr userDrawn="1"/>
        </p:nvSpPr>
        <p:spPr>
          <a:xfrm>
            <a:off x="7445624" y="5739150"/>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14375" y="666750"/>
            <a:ext cx="10763250" cy="3397250"/>
          </a:xfrm>
          <a:custGeom>
            <a:avLst/>
            <a:gdLst>
              <a:gd name="connsiteX0" fmla="*/ 0 w 10763250"/>
              <a:gd name="connsiteY0" fmla="*/ 0 h 3397250"/>
              <a:gd name="connsiteX1" fmla="*/ 10763250 w 10763250"/>
              <a:gd name="connsiteY1" fmla="*/ 0 h 3397250"/>
              <a:gd name="connsiteX2" fmla="*/ 10763250 w 10763250"/>
              <a:gd name="connsiteY2" fmla="*/ 3397250 h 3397250"/>
              <a:gd name="connsiteX3" fmla="*/ 0 w 10763250"/>
              <a:gd name="connsiteY3" fmla="*/ 3397250 h 3397250"/>
            </a:gdLst>
            <a:ahLst/>
            <a:cxnLst>
              <a:cxn ang="0">
                <a:pos x="connsiteX0" y="connsiteY0"/>
              </a:cxn>
              <a:cxn ang="0">
                <a:pos x="connsiteX1" y="connsiteY1"/>
              </a:cxn>
              <a:cxn ang="0">
                <a:pos x="connsiteX2" y="connsiteY2"/>
              </a:cxn>
              <a:cxn ang="0">
                <a:pos x="connsiteX3" y="connsiteY3"/>
              </a:cxn>
            </a:cxnLst>
            <a:rect l="l" t="t" r="r" b="b"/>
            <a:pathLst>
              <a:path w="10763250" h="3397250">
                <a:moveTo>
                  <a:pt x="0" y="0"/>
                </a:moveTo>
                <a:lnTo>
                  <a:pt x="10763250" y="0"/>
                </a:lnTo>
                <a:lnTo>
                  <a:pt x="10763250" y="3397250"/>
                </a:lnTo>
                <a:lnTo>
                  <a:pt x="0" y="33972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7895771" y="3037718"/>
            <a:ext cx="2605080" cy="3157463"/>
          </a:xfrm>
          <a:custGeom>
            <a:avLst/>
            <a:gdLst>
              <a:gd name="connsiteX0" fmla="*/ 0 w 2605080"/>
              <a:gd name="connsiteY0" fmla="*/ 0 h 3157463"/>
              <a:gd name="connsiteX1" fmla="*/ 2605080 w 2605080"/>
              <a:gd name="connsiteY1" fmla="*/ 0 h 3157463"/>
              <a:gd name="connsiteX2" fmla="*/ 2605080 w 2605080"/>
              <a:gd name="connsiteY2" fmla="*/ 3157463 h 3157463"/>
              <a:gd name="connsiteX3" fmla="*/ 0 w 2605080"/>
              <a:gd name="connsiteY3" fmla="*/ 3157463 h 3157463"/>
            </a:gdLst>
            <a:ahLst/>
            <a:cxnLst>
              <a:cxn ang="0">
                <a:pos x="connsiteX0" y="connsiteY0"/>
              </a:cxn>
              <a:cxn ang="0">
                <a:pos x="connsiteX1" y="connsiteY1"/>
              </a:cxn>
              <a:cxn ang="0">
                <a:pos x="connsiteX2" y="connsiteY2"/>
              </a:cxn>
              <a:cxn ang="0">
                <a:pos x="connsiteX3" y="connsiteY3"/>
              </a:cxn>
            </a:cxnLst>
            <a:rect l="l" t="t" r="r" b="b"/>
            <a:pathLst>
              <a:path w="2605080" h="3157463">
                <a:moveTo>
                  <a:pt x="0" y="0"/>
                </a:moveTo>
                <a:lnTo>
                  <a:pt x="2605080" y="0"/>
                </a:lnTo>
                <a:lnTo>
                  <a:pt x="2605080" y="3157463"/>
                </a:lnTo>
                <a:lnTo>
                  <a:pt x="0" y="3157463"/>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85767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3" name="Freeform 12"/>
          <p:cNvSpPr/>
          <p:nvPr userDrawn="1"/>
        </p:nvSpPr>
        <p:spPr>
          <a:xfrm>
            <a:off x="10935610" y="371080"/>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60413" y="4044024"/>
            <a:ext cx="3682180" cy="2113889"/>
          </a:xfrm>
          <a:custGeom>
            <a:avLst/>
            <a:gdLst>
              <a:gd name="connsiteX0" fmla="*/ 0 w 3682180"/>
              <a:gd name="connsiteY0" fmla="*/ 0 h 2113889"/>
              <a:gd name="connsiteX1" fmla="*/ 3682180 w 3682180"/>
              <a:gd name="connsiteY1" fmla="*/ 0 h 2113889"/>
              <a:gd name="connsiteX2" fmla="*/ 3682180 w 3682180"/>
              <a:gd name="connsiteY2" fmla="*/ 2113889 h 2113889"/>
              <a:gd name="connsiteX3" fmla="*/ 0 w 3682180"/>
              <a:gd name="connsiteY3" fmla="*/ 2113889 h 2113889"/>
            </a:gdLst>
            <a:ahLst/>
            <a:cxnLst>
              <a:cxn ang="0">
                <a:pos x="connsiteX0" y="connsiteY0"/>
              </a:cxn>
              <a:cxn ang="0">
                <a:pos x="connsiteX1" y="connsiteY1"/>
              </a:cxn>
              <a:cxn ang="0">
                <a:pos x="connsiteX2" y="connsiteY2"/>
              </a:cxn>
              <a:cxn ang="0">
                <a:pos x="connsiteX3" y="connsiteY3"/>
              </a:cxn>
            </a:cxnLst>
            <a:rect l="l" t="t" r="r" b="b"/>
            <a:pathLst>
              <a:path w="3682180" h="2113889">
                <a:moveTo>
                  <a:pt x="0" y="0"/>
                </a:moveTo>
                <a:lnTo>
                  <a:pt x="3682180" y="0"/>
                </a:lnTo>
                <a:lnTo>
                  <a:pt x="3682180" y="2113889"/>
                </a:lnTo>
                <a:lnTo>
                  <a:pt x="0" y="211388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7964130" y="678426"/>
            <a:ext cx="3421625" cy="5486399"/>
          </a:xfrm>
          <a:custGeom>
            <a:avLst/>
            <a:gdLst>
              <a:gd name="connsiteX0" fmla="*/ 0 w 3421625"/>
              <a:gd name="connsiteY0" fmla="*/ 0 h 5486399"/>
              <a:gd name="connsiteX1" fmla="*/ 3421625 w 3421625"/>
              <a:gd name="connsiteY1" fmla="*/ 0 h 5486399"/>
              <a:gd name="connsiteX2" fmla="*/ 3421625 w 3421625"/>
              <a:gd name="connsiteY2" fmla="*/ 5486399 h 5486399"/>
              <a:gd name="connsiteX3" fmla="*/ 0 w 3421625"/>
              <a:gd name="connsiteY3" fmla="*/ 5486399 h 5486399"/>
            </a:gdLst>
            <a:ahLst/>
            <a:cxnLst>
              <a:cxn ang="0">
                <a:pos x="connsiteX0" y="connsiteY0"/>
              </a:cxn>
              <a:cxn ang="0">
                <a:pos x="connsiteX1" y="connsiteY1"/>
              </a:cxn>
              <a:cxn ang="0">
                <a:pos x="connsiteX2" y="connsiteY2"/>
              </a:cxn>
              <a:cxn ang="0">
                <a:pos x="connsiteX3" y="connsiteY3"/>
              </a:cxn>
            </a:cxnLst>
            <a:rect l="l" t="t" r="r" b="b"/>
            <a:pathLst>
              <a:path w="3421625" h="5486399">
                <a:moveTo>
                  <a:pt x="0" y="0"/>
                </a:moveTo>
                <a:lnTo>
                  <a:pt x="3421625" y="0"/>
                </a:lnTo>
                <a:lnTo>
                  <a:pt x="3421625" y="5486399"/>
                </a:lnTo>
                <a:lnTo>
                  <a:pt x="0" y="548639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72327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4" name="Freeform 13"/>
          <p:cNvSpPr/>
          <p:nvPr userDrawn="1"/>
        </p:nvSpPr>
        <p:spPr>
          <a:xfrm>
            <a:off x="5068089" y="5564166"/>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p:nvPr>
        </p:nvSpPr>
        <p:spPr>
          <a:xfrm>
            <a:off x="762000" y="685800"/>
            <a:ext cx="3276600" cy="4267200"/>
          </a:xfrm>
          <a:custGeom>
            <a:avLst/>
            <a:gdLst>
              <a:gd name="connsiteX0" fmla="*/ 0 w 3276600"/>
              <a:gd name="connsiteY0" fmla="*/ 0 h 4267200"/>
              <a:gd name="connsiteX1" fmla="*/ 3276600 w 3276600"/>
              <a:gd name="connsiteY1" fmla="*/ 0 h 4267200"/>
              <a:gd name="connsiteX2" fmla="*/ 3276600 w 3276600"/>
              <a:gd name="connsiteY2" fmla="*/ 4267200 h 4267200"/>
              <a:gd name="connsiteX3" fmla="*/ 0 w 3276600"/>
              <a:gd name="connsiteY3" fmla="*/ 4267200 h 4267200"/>
            </a:gdLst>
            <a:ahLst/>
            <a:cxnLst>
              <a:cxn ang="0">
                <a:pos x="connsiteX0" y="connsiteY0"/>
              </a:cxn>
              <a:cxn ang="0">
                <a:pos x="connsiteX1" y="connsiteY1"/>
              </a:cxn>
              <a:cxn ang="0">
                <a:pos x="connsiteX2" y="connsiteY2"/>
              </a:cxn>
              <a:cxn ang="0">
                <a:pos x="connsiteX3" y="connsiteY3"/>
              </a:cxn>
            </a:cxnLst>
            <a:rect l="l" t="t" r="r" b="b"/>
            <a:pathLst>
              <a:path w="3276600" h="4267200">
                <a:moveTo>
                  <a:pt x="0" y="0"/>
                </a:moveTo>
                <a:lnTo>
                  <a:pt x="3276600" y="0"/>
                </a:lnTo>
                <a:lnTo>
                  <a:pt x="3276600" y="4267200"/>
                </a:lnTo>
                <a:lnTo>
                  <a:pt x="0" y="42672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1"/>
          </p:nvPr>
        </p:nvSpPr>
        <p:spPr>
          <a:xfrm>
            <a:off x="5618499" y="3789536"/>
            <a:ext cx="2205336" cy="2382664"/>
          </a:xfrm>
          <a:custGeom>
            <a:avLst/>
            <a:gdLst>
              <a:gd name="connsiteX0" fmla="*/ 0 w 2468511"/>
              <a:gd name="connsiteY0" fmla="*/ 0 h 2667000"/>
              <a:gd name="connsiteX1" fmla="*/ 2468511 w 2468511"/>
              <a:gd name="connsiteY1" fmla="*/ 0 h 2667000"/>
              <a:gd name="connsiteX2" fmla="*/ 2468511 w 2468511"/>
              <a:gd name="connsiteY2" fmla="*/ 2667000 h 2667000"/>
              <a:gd name="connsiteX3" fmla="*/ 0 w 2468511"/>
              <a:gd name="connsiteY3" fmla="*/ 2667000 h 2667000"/>
            </a:gdLst>
            <a:ahLst/>
            <a:cxnLst>
              <a:cxn ang="0">
                <a:pos x="connsiteX0" y="connsiteY0"/>
              </a:cxn>
              <a:cxn ang="0">
                <a:pos x="connsiteX1" y="connsiteY1"/>
              </a:cxn>
              <a:cxn ang="0">
                <a:pos x="connsiteX2" y="connsiteY2"/>
              </a:cxn>
              <a:cxn ang="0">
                <a:pos x="connsiteX3" y="connsiteY3"/>
              </a:cxn>
            </a:cxnLst>
            <a:rect l="l" t="t" r="r" b="b"/>
            <a:pathLst>
              <a:path w="2468511" h="2667000">
                <a:moveTo>
                  <a:pt x="0" y="0"/>
                </a:moveTo>
                <a:lnTo>
                  <a:pt x="2468511" y="0"/>
                </a:lnTo>
                <a:lnTo>
                  <a:pt x="2468511" y="2667000"/>
                </a:lnTo>
                <a:lnTo>
                  <a:pt x="0" y="26670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2538091375"/>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5ADF9-38D9-467C-8928-F5F292B4F55B}" type="datetimeFigureOut">
              <a:rPr lang="en-US" smtClean="0"/>
              <a:t>5/24/19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01802-07E6-4701-A034-E16FE133EC52}" type="slidenum">
              <a:rPr lang="en-US" smtClean="0"/>
              <a:t>‹#›</a:t>
            </a:fld>
            <a:endParaRPr lang="en-US"/>
          </a:p>
        </p:txBody>
      </p:sp>
    </p:spTree>
    <p:extLst>
      <p:ext uri="{BB962C8B-B14F-4D97-AF65-F5344CB8AC3E}">
        <p14:creationId xmlns:p14="http://schemas.microsoft.com/office/powerpoint/2010/main" val="294237272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72" r:id="rId4"/>
    <p:sldLayoutId id="2147483673"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flipH="1">
            <a:off x="8148917" y="3994487"/>
            <a:ext cx="3422425"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sanisinai nasanail consas secte asnainal eabllania atian egenil salanasaiu atasanila ebeti duisan asaiai anusalani oneca ni neabal baniai ntail aiconas eabllania </a:t>
            </a:r>
            <a:r>
              <a:rPr lang="en-US" sz="1200">
                <a:solidFill>
                  <a:schemeClr val="tx1">
                    <a:lumMod val="50000"/>
                    <a:lumOff val="50000"/>
                  </a:schemeClr>
                </a:solidFill>
              </a:rPr>
              <a:t>atia </a:t>
            </a:r>
            <a:r>
              <a:rPr lang="en-US" sz="1200" smtClean="0">
                <a:solidFill>
                  <a:schemeClr val="tx1">
                    <a:lumMod val="50000"/>
                    <a:lumOff val="50000"/>
                  </a:schemeClr>
                </a:solidFill>
              </a:rPr>
              <a:t>egenai </a:t>
            </a:r>
            <a:r>
              <a:rPr lang="en-US" sz="1200">
                <a:solidFill>
                  <a:schemeClr val="tx1">
                    <a:lumMod val="50000"/>
                    <a:lumOff val="50000"/>
                  </a:schemeClr>
                </a:solidFill>
              </a:rPr>
              <a:t>salanasaiu </a:t>
            </a:r>
            <a:r>
              <a:rPr lang="en-US" sz="1200" smtClean="0">
                <a:solidFill>
                  <a:schemeClr val="tx1">
                    <a:lumMod val="50000"/>
                    <a:lumOff val="50000"/>
                  </a:schemeClr>
                </a:solidFill>
              </a:rPr>
              <a:t>anasani </a:t>
            </a:r>
            <a:r>
              <a:rPr lang="en-US" sz="1200">
                <a:solidFill>
                  <a:schemeClr val="tx1">
                    <a:lumMod val="50000"/>
                    <a:lumOff val="50000"/>
                  </a:schemeClr>
                </a:solidFill>
              </a:rPr>
              <a:t>ebeti duisan </a:t>
            </a:r>
            <a:r>
              <a:rPr lang="en-US" sz="1200" smtClean="0">
                <a:solidFill>
                  <a:schemeClr val="tx1">
                    <a:lumMod val="50000"/>
                    <a:lumOff val="50000"/>
                  </a:schemeClr>
                </a:solidFill>
              </a:rPr>
              <a:t>abai anualani onebana neasali baniain </a:t>
            </a:r>
            <a:r>
              <a:rPr lang="en-US" sz="1200">
                <a:solidFill>
                  <a:schemeClr val="tx1">
                    <a:lumMod val="50000"/>
                    <a:lumOff val="50000"/>
                  </a:schemeClr>
                </a:solidFill>
              </a:rPr>
              <a:t>ntains aiconasie sitampinin atani tet </a:t>
            </a:r>
            <a:r>
              <a:rPr lang="en-US" sz="1200" smtClean="0">
                <a:solidFill>
                  <a:schemeClr val="tx1">
                    <a:lumMod val="50000"/>
                    <a:lumOff val="50000"/>
                  </a:schemeClr>
                </a:solidFill>
              </a:rPr>
              <a:t>nani</a:t>
            </a:r>
            <a:endParaRPr lang="en-US" sz="1200">
              <a:solidFill>
                <a:schemeClr val="tx1">
                  <a:lumMod val="50000"/>
                  <a:lumOff val="50000"/>
                </a:schemeClr>
              </a:solidFill>
            </a:endParaRPr>
          </a:p>
        </p:txBody>
      </p:sp>
      <p:grpSp>
        <p:nvGrpSpPr>
          <p:cNvPr id="12" name="Group 11"/>
          <p:cNvGrpSpPr/>
          <p:nvPr/>
        </p:nvGrpSpPr>
        <p:grpSpPr>
          <a:xfrm>
            <a:off x="4202637" y="1055666"/>
            <a:ext cx="4236512" cy="1982976"/>
            <a:chOff x="4202637" y="1122901"/>
            <a:chExt cx="4236512" cy="1982976"/>
          </a:xfrm>
        </p:grpSpPr>
        <p:sp>
          <p:nvSpPr>
            <p:cNvPr id="13" name="TextBox 12"/>
            <p:cNvSpPr txBox="1"/>
            <p:nvPr/>
          </p:nvSpPr>
          <p:spPr>
            <a:xfrm flipH="1">
              <a:off x="4202637" y="1122901"/>
              <a:ext cx="4236512" cy="1862048"/>
            </a:xfrm>
            <a:prstGeom prst="rect">
              <a:avLst/>
            </a:prstGeom>
            <a:noFill/>
          </p:spPr>
          <p:txBody>
            <a:bodyPr wrap="square" rtlCol="0">
              <a:spAutoFit/>
            </a:bodyPr>
            <a:lstStyle/>
            <a:p>
              <a:r>
                <a:rPr lang="en-US" sz="11500" smtClean="0">
                  <a:solidFill>
                    <a:schemeClr val="accent1"/>
                  </a:solidFill>
                  <a:latin typeface="+mj-lt"/>
                </a:rPr>
                <a:t>SELF -</a:t>
              </a:r>
              <a:endParaRPr lang="en-US" sz="11500">
                <a:solidFill>
                  <a:schemeClr val="accent1"/>
                </a:solidFill>
                <a:latin typeface="+mj-lt"/>
              </a:endParaRPr>
            </a:p>
          </p:txBody>
        </p:sp>
        <p:sp>
          <p:nvSpPr>
            <p:cNvPr id="14" name="TextBox 13"/>
            <p:cNvSpPr txBox="1"/>
            <p:nvPr/>
          </p:nvSpPr>
          <p:spPr>
            <a:xfrm flipH="1">
              <a:off x="4294243" y="2736545"/>
              <a:ext cx="4144905" cy="369332"/>
            </a:xfrm>
            <a:prstGeom prst="rect">
              <a:avLst/>
            </a:prstGeom>
            <a:noFill/>
          </p:spPr>
          <p:txBody>
            <a:bodyPr wrap="square" rtlCol="0">
              <a:spAutoFit/>
            </a:bodyPr>
            <a:lstStyle/>
            <a:p>
              <a:pPr>
                <a:lnSpc>
                  <a:spcPct val="150000"/>
                </a:lnSpc>
              </a:pPr>
              <a:r>
                <a:rPr lang="en-US" sz="1200" spc="300" smtClean="0">
                  <a:solidFill>
                    <a:schemeClr val="tx1">
                      <a:lumMod val="50000"/>
                      <a:lumOff val="50000"/>
                    </a:schemeClr>
                  </a:solidFill>
                </a:rPr>
                <a:t>presentation template</a:t>
              </a:r>
              <a:endParaRPr lang="en-US" sz="1200" spc="300">
                <a:solidFill>
                  <a:schemeClr val="tx1">
                    <a:lumMod val="50000"/>
                    <a:lumOff val="50000"/>
                  </a:schemeClr>
                </a:solidFill>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extLst>
      <p:ext uri="{BB962C8B-B14F-4D97-AF65-F5344CB8AC3E}">
        <p14:creationId xmlns:p14="http://schemas.microsoft.com/office/powerpoint/2010/main" val="956803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696649" y="1120877"/>
            <a:ext cx="5889352" cy="2530395"/>
            <a:chOff x="2527385" y="3834580"/>
            <a:chExt cx="5889352" cy="2530395"/>
          </a:xfrm>
        </p:grpSpPr>
        <p:grpSp>
          <p:nvGrpSpPr>
            <p:cNvPr id="5" name="Group 4"/>
            <p:cNvGrpSpPr/>
            <p:nvPr/>
          </p:nvGrpSpPr>
          <p:grpSpPr>
            <a:xfrm>
              <a:off x="2527385" y="3834580"/>
              <a:ext cx="2733198" cy="2530395"/>
              <a:chOff x="-2181653" y="3077774"/>
              <a:chExt cx="2733198" cy="2530395"/>
            </a:xfrm>
          </p:grpSpPr>
          <p:sp>
            <p:nvSpPr>
              <p:cNvPr id="9" name="TextBox 8"/>
              <p:cNvSpPr txBox="1"/>
              <p:nvPr/>
            </p:nvSpPr>
            <p:spPr>
              <a:xfrm flipH="1">
                <a:off x="-1742301" y="3576844"/>
                <a:ext cx="2293846"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 conbasain secte </a:t>
                </a:r>
                <a:r>
                  <a:rPr lang="en-US" sz="1200">
                    <a:solidFill>
                      <a:schemeClr val="tx1">
                        <a:lumMod val="50000"/>
                        <a:lumOff val="50000"/>
                      </a:schemeClr>
                    </a:solidFill>
                  </a:rPr>
                  <a:t>asnainal eabllania atiasi oneca neasal </a:t>
                </a:r>
                <a:r>
                  <a:rPr lang="en-US" sz="1200" smtClean="0">
                    <a:solidFill>
                      <a:schemeClr val="tx1">
                        <a:lumMod val="50000"/>
                        <a:lumOff val="50000"/>
                      </a:schemeClr>
                    </a:solidFill>
                  </a:rPr>
                  <a:t>baniait ntainsan </a:t>
                </a:r>
                <a:r>
                  <a:rPr lang="en-US" sz="1200">
                    <a:solidFill>
                      <a:schemeClr val="tx1">
                        <a:lumMod val="50000"/>
                        <a:lumOff val="50000"/>
                      </a:schemeClr>
                    </a:solidFill>
                  </a:rPr>
                  <a:t>aiconasie </a:t>
                </a:r>
                <a:r>
                  <a:rPr lang="en-US" sz="1200" smtClean="0">
                    <a:solidFill>
                      <a:schemeClr val="tx1">
                        <a:lumMod val="50000"/>
                        <a:lumOff val="50000"/>
                      </a:schemeClr>
                    </a:solidFill>
                  </a:rPr>
                  <a:t>sitampinin </a:t>
                </a:r>
                <a:r>
                  <a:rPr lang="en-US" sz="1200">
                    <a:solidFill>
                      <a:schemeClr val="tx1">
                        <a:lumMod val="50000"/>
                        <a:lumOff val="50000"/>
                      </a:schemeClr>
                    </a:solidFill>
                  </a:rPr>
                  <a:t>atani </a:t>
                </a:r>
                <a:r>
                  <a:rPr lang="en-US" sz="1200" smtClean="0">
                    <a:solidFill>
                      <a:schemeClr val="tx1">
                        <a:lumMod val="50000"/>
                        <a:lumOff val="50000"/>
                      </a:schemeClr>
                    </a:solidFill>
                  </a:rPr>
                  <a:t>tes </a:t>
                </a:r>
                <a:r>
                  <a:rPr lang="en-US" sz="1200">
                    <a:solidFill>
                      <a:schemeClr val="tx1">
                        <a:lumMod val="50000"/>
                        <a:lumOff val="50000"/>
                      </a:schemeClr>
                    </a:solidFill>
                  </a:rPr>
                  <a:t>nani nate atasila </a:t>
                </a:r>
                <a:r>
                  <a:rPr lang="en-US" sz="1200" smtClean="0">
                    <a:solidFill>
                      <a:schemeClr val="tx1">
                        <a:lumMod val="50000"/>
                        <a:lumOff val="50000"/>
                      </a:schemeClr>
                    </a:solidFill>
                  </a:rPr>
                  <a:t>saninan nalli manil velashanil asil anitabala </a:t>
                </a:r>
              </a:p>
            </p:txBody>
          </p:sp>
          <p:sp>
            <p:nvSpPr>
              <p:cNvPr id="10" name="TextBox 9"/>
              <p:cNvSpPr txBox="1"/>
              <p:nvPr/>
            </p:nvSpPr>
            <p:spPr>
              <a:xfrm flipH="1">
                <a:off x="-2181653" y="3077774"/>
                <a:ext cx="2599848" cy="507831"/>
              </a:xfrm>
              <a:prstGeom prst="rect">
                <a:avLst/>
              </a:prstGeom>
              <a:noFill/>
            </p:spPr>
            <p:txBody>
              <a:bodyPr wrap="square" rtlCol="0">
                <a:spAutoFit/>
              </a:bodyPr>
              <a:lstStyle/>
              <a:p>
                <a:pPr>
                  <a:lnSpc>
                    <a:spcPct val="150000"/>
                  </a:lnSpc>
                </a:pPr>
                <a:r>
                  <a:rPr lang="en-US" spc="300" smtClean="0">
                    <a:solidFill>
                      <a:schemeClr val="accent1"/>
                    </a:solidFill>
                    <a:latin typeface="+mj-lt"/>
                  </a:rPr>
                  <a:t>01</a:t>
                </a:r>
                <a:r>
                  <a:rPr lang="en-US" smtClean="0">
                    <a:solidFill>
                      <a:schemeClr val="accent1"/>
                    </a:solidFill>
                    <a:latin typeface="+mj-lt"/>
                  </a:rPr>
                  <a:t>.  service one</a:t>
                </a:r>
                <a:endParaRPr lang="en-US">
                  <a:solidFill>
                    <a:schemeClr val="accent1"/>
                  </a:solidFill>
                  <a:latin typeface="+mj-lt"/>
                </a:endParaRPr>
              </a:p>
            </p:txBody>
          </p:sp>
        </p:grpSp>
        <p:grpSp>
          <p:nvGrpSpPr>
            <p:cNvPr id="6" name="Group 5"/>
            <p:cNvGrpSpPr/>
            <p:nvPr/>
          </p:nvGrpSpPr>
          <p:grpSpPr>
            <a:xfrm>
              <a:off x="5683539" y="3834580"/>
              <a:ext cx="2733198" cy="2500900"/>
              <a:chOff x="-2181653" y="3077774"/>
              <a:chExt cx="2733198" cy="2500900"/>
            </a:xfrm>
          </p:grpSpPr>
          <p:sp>
            <p:nvSpPr>
              <p:cNvPr id="7" name="TextBox 6"/>
              <p:cNvSpPr txBox="1"/>
              <p:nvPr/>
            </p:nvSpPr>
            <p:spPr>
              <a:xfrm flipH="1">
                <a:off x="-1742301" y="3576844"/>
                <a:ext cx="2293846" cy="2001830"/>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 oneca neasal baniait ntainsan aiconasie sitampinin atani tes nani nate atasila saninan nalli manil velashanil asil anitabala </a:t>
                </a:r>
              </a:p>
            </p:txBody>
          </p:sp>
          <p:sp>
            <p:nvSpPr>
              <p:cNvPr id="8" name="TextBox 7"/>
              <p:cNvSpPr txBox="1"/>
              <p:nvPr/>
            </p:nvSpPr>
            <p:spPr>
              <a:xfrm flipH="1">
                <a:off x="-21816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02.  service two</a:t>
                </a:r>
                <a:endParaRPr lang="en-US">
                  <a:solidFill>
                    <a:schemeClr val="accent1"/>
                  </a:solidFill>
                  <a:latin typeface="+mj-lt"/>
                </a:endParaRPr>
              </a:p>
            </p:txBody>
          </p:sp>
        </p:grpSp>
      </p:grpSp>
      <p:grpSp>
        <p:nvGrpSpPr>
          <p:cNvPr id="30" name="Group 29"/>
          <p:cNvGrpSpPr/>
          <p:nvPr/>
        </p:nvGrpSpPr>
        <p:grpSpPr>
          <a:xfrm flipH="1">
            <a:off x="6401894" y="5283200"/>
            <a:ext cx="5184107" cy="954107"/>
            <a:chOff x="2103583" y="1119005"/>
            <a:chExt cx="5184107" cy="954107"/>
          </a:xfrm>
        </p:grpSpPr>
        <p:sp>
          <p:nvSpPr>
            <p:cNvPr id="31" name="TextBox 30"/>
            <p:cNvSpPr txBox="1"/>
            <p:nvPr/>
          </p:nvSpPr>
          <p:spPr>
            <a:xfrm flipH="1">
              <a:off x="2103583" y="1119005"/>
              <a:ext cx="5184107" cy="954107"/>
            </a:xfrm>
            <a:prstGeom prst="rect">
              <a:avLst/>
            </a:prstGeom>
            <a:noFill/>
          </p:spPr>
          <p:txBody>
            <a:bodyPr wrap="square" rtlCol="0">
              <a:spAutoFit/>
            </a:bodyPr>
            <a:lstStyle/>
            <a:p>
              <a:pPr algn="r"/>
              <a:r>
                <a:rPr lang="en-US" sz="2800" smtClean="0">
                  <a:latin typeface="+mj-lt"/>
                </a:rPr>
                <a:t>IT ALWAYS SEEMS IMPOSSIBLE UNTIL IT’S DONE</a:t>
              </a:r>
              <a:endParaRPr lang="en-US" sz="2800">
                <a:latin typeface="+mj-lt"/>
              </a:endParaRPr>
            </a:p>
          </p:txBody>
        </p:sp>
        <p:cxnSp>
          <p:nvCxnSpPr>
            <p:cNvPr id="32" name="Straight Connector 31"/>
            <p:cNvCxnSpPr/>
            <p:nvPr/>
          </p:nvCxnSpPr>
          <p:spPr>
            <a:xfrm>
              <a:off x="5255751" y="1898496"/>
              <a:ext cx="1824755"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2" name="Picture Placeholder 1"/>
          <p:cNvSpPr>
            <a:spLocks noGrp="1"/>
          </p:cNvSpPr>
          <p:nvPr>
            <p:ph type="pic" sz="quarter" idx="12"/>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83632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26827" y="4320915"/>
            <a:ext cx="5889352" cy="1976398"/>
            <a:chOff x="2603585" y="3834580"/>
            <a:chExt cx="5889352" cy="1976398"/>
          </a:xfrm>
        </p:grpSpPr>
        <p:grpSp>
          <p:nvGrpSpPr>
            <p:cNvPr id="5" name="Group 4"/>
            <p:cNvGrpSpPr/>
            <p:nvPr/>
          </p:nvGrpSpPr>
          <p:grpSpPr>
            <a:xfrm>
              <a:off x="2603585" y="3834580"/>
              <a:ext cx="2733198" cy="1976398"/>
              <a:chOff x="-2105453" y="3077774"/>
              <a:chExt cx="2733198" cy="1976398"/>
            </a:xfrm>
          </p:grpSpPr>
          <p:sp>
            <p:nvSpPr>
              <p:cNvPr id="9" name="TextBox 8"/>
              <p:cNvSpPr txBox="1"/>
              <p:nvPr/>
            </p:nvSpPr>
            <p:spPr>
              <a:xfrm flipH="1">
                <a:off x="-1666101" y="3576844"/>
                <a:ext cx="2293846"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 conbasain secte </a:t>
                </a:r>
                <a:r>
                  <a:rPr lang="en-US" sz="1200">
                    <a:solidFill>
                      <a:schemeClr val="tx1">
                        <a:lumMod val="50000"/>
                        <a:lumOff val="50000"/>
                      </a:schemeClr>
                    </a:solidFill>
                  </a:rPr>
                  <a:t>asnainal eabllania atiasi oneca neasal </a:t>
                </a:r>
                <a:r>
                  <a:rPr lang="en-US" sz="1200" smtClean="0">
                    <a:solidFill>
                      <a:schemeClr val="tx1">
                        <a:lumMod val="50000"/>
                        <a:lumOff val="50000"/>
                      </a:schemeClr>
                    </a:solidFill>
                  </a:rPr>
                  <a:t>baniait ntainsan </a:t>
                </a:r>
                <a:r>
                  <a:rPr lang="en-US" sz="1200">
                    <a:solidFill>
                      <a:schemeClr val="tx1">
                        <a:lumMod val="50000"/>
                        <a:lumOff val="50000"/>
                      </a:schemeClr>
                    </a:solidFill>
                  </a:rPr>
                  <a:t>aiconasie </a:t>
                </a:r>
                <a:r>
                  <a:rPr lang="en-US" sz="1200" smtClean="0">
                    <a:solidFill>
                      <a:schemeClr val="tx1">
                        <a:lumMod val="50000"/>
                        <a:lumOff val="50000"/>
                      </a:schemeClr>
                    </a:solidFill>
                  </a:rPr>
                  <a:t>sitampinin </a:t>
                </a:r>
                <a:r>
                  <a:rPr lang="en-US" sz="1200">
                    <a:solidFill>
                      <a:schemeClr val="tx1">
                        <a:lumMod val="50000"/>
                        <a:lumOff val="50000"/>
                      </a:schemeClr>
                    </a:solidFill>
                  </a:rPr>
                  <a:t>atani </a:t>
                </a:r>
                <a:r>
                  <a:rPr lang="en-US" sz="1200" smtClean="0">
                    <a:solidFill>
                      <a:schemeClr val="tx1">
                        <a:lumMod val="50000"/>
                        <a:lumOff val="50000"/>
                      </a:schemeClr>
                    </a:solidFill>
                  </a:rPr>
                  <a:t>tes</a:t>
                </a:r>
              </a:p>
            </p:txBody>
          </p:sp>
          <p:sp>
            <p:nvSpPr>
              <p:cNvPr id="10" name="TextBox 9"/>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pc="300" smtClean="0">
                    <a:solidFill>
                      <a:schemeClr val="accent1"/>
                    </a:solidFill>
                    <a:latin typeface="+mj-lt"/>
                  </a:rPr>
                  <a:t>01</a:t>
                </a:r>
                <a:r>
                  <a:rPr lang="en-US" smtClean="0">
                    <a:solidFill>
                      <a:schemeClr val="accent1"/>
                    </a:solidFill>
                    <a:latin typeface="+mj-lt"/>
                  </a:rPr>
                  <a:t>.  service one</a:t>
                </a:r>
                <a:endParaRPr lang="en-US">
                  <a:solidFill>
                    <a:schemeClr val="accent1"/>
                  </a:solidFill>
                  <a:latin typeface="+mj-lt"/>
                </a:endParaRPr>
              </a:p>
            </p:txBody>
          </p:sp>
        </p:grpSp>
        <p:grpSp>
          <p:nvGrpSpPr>
            <p:cNvPr id="6" name="Group 5"/>
            <p:cNvGrpSpPr/>
            <p:nvPr/>
          </p:nvGrpSpPr>
          <p:grpSpPr>
            <a:xfrm>
              <a:off x="5759739" y="3834580"/>
              <a:ext cx="2733198" cy="1946902"/>
              <a:chOff x="-2105453" y="3077774"/>
              <a:chExt cx="2733198" cy="1946902"/>
            </a:xfrm>
          </p:grpSpPr>
          <p:sp>
            <p:nvSpPr>
              <p:cNvPr id="7" name="TextBox 6"/>
              <p:cNvSpPr txBox="1"/>
              <p:nvPr/>
            </p:nvSpPr>
            <p:spPr>
              <a:xfrm flipH="1">
                <a:off x="-1666101" y="3576844"/>
                <a:ext cx="2293846" cy="1447832"/>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 oneca neasal baniait ntainsan aiconasie sitampinin atani tes</a:t>
                </a:r>
              </a:p>
            </p:txBody>
          </p:sp>
          <p:sp>
            <p:nvSpPr>
              <p:cNvPr id="8" name="TextBox 7"/>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02.  service one</a:t>
                </a:r>
                <a:endParaRPr lang="en-US">
                  <a:solidFill>
                    <a:schemeClr val="accent1"/>
                  </a:solidFill>
                  <a:latin typeface="+mj-lt"/>
                </a:endParaRPr>
              </a:p>
            </p:txBody>
          </p:sp>
        </p:grpSp>
      </p:grpSp>
      <p:grpSp>
        <p:nvGrpSpPr>
          <p:cNvPr id="18" name="Group 17"/>
          <p:cNvGrpSpPr/>
          <p:nvPr/>
        </p:nvGrpSpPr>
        <p:grpSpPr>
          <a:xfrm>
            <a:off x="5616266" y="1076472"/>
            <a:ext cx="5857062" cy="1077218"/>
            <a:chOff x="2103582" y="1119005"/>
            <a:chExt cx="5857062" cy="1077218"/>
          </a:xfrm>
        </p:grpSpPr>
        <p:sp>
          <p:nvSpPr>
            <p:cNvPr id="19" name="TextBox 18"/>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20" name="Straight Connector 19"/>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5616267" y="2403811"/>
            <a:ext cx="3469787" cy="339837"/>
            <a:chOff x="700799" y="2976257"/>
            <a:chExt cx="3469787" cy="339837"/>
          </a:xfrm>
        </p:grpSpPr>
        <p:sp>
          <p:nvSpPr>
            <p:cNvPr id="21" name="TextBox 20"/>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service</a:t>
              </a:r>
              <a:endParaRPr lang="en-US" sz="1200" b="1">
                <a:solidFill>
                  <a:schemeClr val="tx1">
                    <a:lumMod val="75000"/>
                    <a:lumOff val="25000"/>
                  </a:schemeClr>
                </a:solidFill>
              </a:endParaRPr>
            </a:p>
          </p:txBody>
        </p:sp>
        <p:sp>
          <p:nvSpPr>
            <p:cNvPr id="22" name="TextBox 21"/>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portfolio</a:t>
              </a:r>
              <a:endParaRPr lang="en-US" sz="1200">
                <a:solidFill>
                  <a:schemeClr val="tx1">
                    <a:lumMod val="25000"/>
                    <a:lumOff val="75000"/>
                  </a:schemeClr>
                </a:solidFill>
              </a:endParaRPr>
            </a:p>
          </p:txBody>
        </p:sp>
        <p:sp>
          <p:nvSpPr>
            <p:cNvPr id="23" name="TextBox 22"/>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Tree>
    <p:extLst>
      <p:ext uri="{BB962C8B-B14F-4D97-AF65-F5344CB8AC3E}">
        <p14:creationId xmlns:p14="http://schemas.microsoft.com/office/powerpoint/2010/main" val="2576509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1"/>
          </p:nvPr>
        </p:nvSpPr>
        <p:spPr/>
      </p:sp>
      <p:sp>
        <p:nvSpPr>
          <p:cNvPr id="5" name="TextBox 4"/>
          <p:cNvSpPr txBox="1"/>
          <p:nvPr/>
        </p:nvSpPr>
        <p:spPr>
          <a:xfrm flipH="1">
            <a:off x="6890037" y="5775819"/>
            <a:ext cx="2007037" cy="510396"/>
          </a:xfrm>
          <a:prstGeom prst="rect">
            <a:avLst/>
          </a:prstGeom>
          <a:noFill/>
        </p:spPr>
        <p:txBody>
          <a:bodyPr wrap="square" rtlCol="0">
            <a:spAutoFit/>
          </a:bodyPr>
          <a:lstStyle/>
          <a:p>
            <a:pPr>
              <a:lnSpc>
                <a:spcPct val="150000"/>
              </a:lnSpc>
            </a:pPr>
            <a:r>
              <a:rPr lang="en-US" sz="2000" smtClean="0">
                <a:solidFill>
                  <a:schemeClr val="accent1"/>
                </a:solidFill>
                <a:latin typeface="+mj-lt"/>
              </a:rPr>
              <a:t>03. portfolio</a:t>
            </a:r>
            <a:endParaRPr lang="en-US" sz="2000">
              <a:solidFill>
                <a:schemeClr val="accent1"/>
              </a:solidFill>
              <a:latin typeface="+mj-lt"/>
            </a:endParaRPr>
          </a:p>
        </p:txBody>
      </p:sp>
      <p:sp>
        <p:nvSpPr>
          <p:cNvPr id="10" name="TextBox 9"/>
          <p:cNvSpPr txBox="1"/>
          <p:nvPr/>
        </p:nvSpPr>
        <p:spPr>
          <a:xfrm flipH="1">
            <a:off x="8782048" y="4549676"/>
            <a:ext cx="2669722" cy="1754326"/>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 anei sanisini nasan consas sect asnainal eabllania atia ege inbna </a:t>
            </a:r>
            <a:r>
              <a:rPr lang="en-US" sz="1200">
                <a:solidFill>
                  <a:schemeClr val="tx1">
                    <a:lumMod val="50000"/>
                    <a:lumOff val="50000"/>
                  </a:schemeClr>
                </a:solidFill>
              </a:rPr>
              <a:t>b</a:t>
            </a:r>
            <a:r>
              <a:rPr lang="en-US" sz="1200" smtClean="0">
                <a:solidFill>
                  <a:schemeClr val="tx1">
                    <a:lumMod val="50000"/>
                    <a:lumOff val="50000"/>
                  </a:schemeClr>
                </a:solidFill>
              </a:rPr>
              <a:t>alanasaiu oneca neasal baniai ntai taibonasie sitampinin atani tet nani nai atasila sianinan mabil velabilanila anitabal</a:t>
            </a:r>
          </a:p>
        </p:txBody>
      </p:sp>
      <p:sp>
        <p:nvSpPr>
          <p:cNvPr id="11" name="TextBox 10"/>
          <p:cNvSpPr txBox="1"/>
          <p:nvPr/>
        </p:nvSpPr>
        <p:spPr>
          <a:xfrm flipH="1">
            <a:off x="799501" y="5085886"/>
            <a:ext cx="2771001" cy="1200329"/>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nasan consas secte asnainal eabllania atia ege inbnais salanasaiu atasanila ebeti duisan asai anusalani</a:t>
            </a:r>
          </a:p>
        </p:txBody>
      </p:sp>
      <p:grpSp>
        <p:nvGrpSpPr>
          <p:cNvPr id="27" name="Group 26"/>
          <p:cNvGrpSpPr/>
          <p:nvPr/>
        </p:nvGrpSpPr>
        <p:grpSpPr>
          <a:xfrm>
            <a:off x="3487432" y="829553"/>
            <a:ext cx="3131082" cy="1587595"/>
            <a:chOff x="6747818" y="3780301"/>
            <a:chExt cx="3131082" cy="1587595"/>
          </a:xfrm>
        </p:grpSpPr>
        <p:sp>
          <p:nvSpPr>
            <p:cNvPr id="28" name="TextBox 27"/>
            <p:cNvSpPr txBox="1"/>
            <p:nvPr/>
          </p:nvSpPr>
          <p:spPr>
            <a:xfrm flipH="1">
              <a:off x="6747818" y="3780301"/>
              <a:ext cx="3131082" cy="1384995"/>
            </a:xfrm>
            <a:prstGeom prst="rect">
              <a:avLst/>
            </a:prstGeom>
            <a:noFill/>
          </p:spPr>
          <p:txBody>
            <a:bodyPr wrap="square" rtlCol="0">
              <a:spAutoFit/>
            </a:bodyPr>
            <a:lstStyle/>
            <a:p>
              <a:r>
                <a:rPr lang="en-US" sz="2800" smtClean="0">
                  <a:latin typeface="+mj-lt"/>
                </a:rPr>
                <a:t>IT ALWAYS SEEMS IMPOSSIBLE UNTIL IT’S DONE</a:t>
              </a:r>
              <a:endParaRPr lang="en-US" sz="2800">
                <a:latin typeface="+mj-lt"/>
              </a:endParaRPr>
            </a:p>
          </p:txBody>
        </p:sp>
        <p:cxnSp>
          <p:nvCxnSpPr>
            <p:cNvPr id="29" name="Straight Connector 28"/>
            <p:cNvCxnSpPr/>
            <p:nvPr/>
          </p:nvCxnSpPr>
          <p:spPr>
            <a:xfrm>
              <a:off x="6860109" y="5367896"/>
              <a:ext cx="155330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8248342" y="804153"/>
            <a:ext cx="3469787" cy="339837"/>
            <a:chOff x="700799" y="2976257"/>
            <a:chExt cx="3469787" cy="339837"/>
          </a:xfrm>
        </p:grpSpPr>
        <p:sp>
          <p:nvSpPr>
            <p:cNvPr id="33" name="TextBox 32"/>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portfolio</a:t>
              </a:r>
              <a:endParaRPr lang="en-US" sz="1200" b="1">
                <a:solidFill>
                  <a:schemeClr val="tx1">
                    <a:lumMod val="75000"/>
                    <a:lumOff val="25000"/>
                  </a:schemeClr>
                </a:solidFill>
              </a:endParaRPr>
            </a:p>
          </p:txBody>
        </p:sp>
        <p:sp>
          <p:nvSpPr>
            <p:cNvPr id="34" name="TextBox 33"/>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team</a:t>
              </a:r>
              <a:endParaRPr lang="en-US" sz="1200">
                <a:solidFill>
                  <a:schemeClr val="tx1">
                    <a:lumMod val="25000"/>
                    <a:lumOff val="75000"/>
                  </a:schemeClr>
                </a:solidFill>
              </a:endParaRPr>
            </a:p>
          </p:txBody>
        </p:sp>
        <p:sp>
          <p:nvSpPr>
            <p:cNvPr id="35" name="TextBox 34"/>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Tree>
    <p:extLst>
      <p:ext uri="{BB962C8B-B14F-4D97-AF65-F5344CB8AC3E}">
        <p14:creationId xmlns:p14="http://schemas.microsoft.com/office/powerpoint/2010/main" val="2056287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flipH="1">
            <a:off x="739349" y="3863876"/>
            <a:ext cx="2771001"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nasan consas secte asnainal eabllania atia ege inbnais salanasaiu atasanila ebeti duisan asai anusalani oneca neasal baniai ntains aiconasie sitampinin atani tet nani nate atasila saninan magil velashanilasil anitabal nallanat sitampinin atani amet nasul</a:t>
            </a:r>
          </a:p>
        </p:txBody>
      </p:sp>
      <p:sp>
        <p:nvSpPr>
          <p:cNvPr id="9" name="TextBox 8"/>
          <p:cNvSpPr txBox="1"/>
          <p:nvPr/>
        </p:nvSpPr>
        <p:spPr>
          <a:xfrm flipH="1">
            <a:off x="4035910" y="3767527"/>
            <a:ext cx="1724268" cy="553998"/>
          </a:xfrm>
          <a:prstGeom prst="rect">
            <a:avLst/>
          </a:prstGeom>
          <a:noFill/>
        </p:spPr>
        <p:txBody>
          <a:bodyPr wrap="square" rtlCol="0">
            <a:spAutoFit/>
          </a:bodyPr>
          <a:lstStyle/>
          <a:p>
            <a:pPr algn="r">
              <a:lnSpc>
                <a:spcPct val="150000"/>
              </a:lnSpc>
            </a:pPr>
            <a:r>
              <a:rPr lang="en-US" sz="2000" smtClean="0">
                <a:solidFill>
                  <a:schemeClr val="accent1"/>
                </a:solidFill>
                <a:latin typeface="+mj-lt"/>
              </a:rPr>
              <a:t>03. portfolio</a:t>
            </a:r>
            <a:endParaRPr lang="en-US" sz="2000">
              <a:solidFill>
                <a:schemeClr val="accent1"/>
              </a:solidFill>
              <a:latin typeface="+mj-lt"/>
            </a:endParaRPr>
          </a:p>
        </p:txBody>
      </p:sp>
      <p:sp>
        <p:nvSpPr>
          <p:cNvPr id="11" name="TextBox 10"/>
          <p:cNvSpPr txBox="1"/>
          <p:nvPr/>
        </p:nvSpPr>
        <p:spPr>
          <a:xfrm flipH="1">
            <a:off x="9235440" y="4971871"/>
            <a:ext cx="2156458" cy="1200329"/>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netil bati anei sanisin consas ansente asnaina eabllania ati nasani duisan asait bonanai nillella</a:t>
            </a:r>
          </a:p>
        </p:txBody>
      </p:sp>
      <p:grpSp>
        <p:nvGrpSpPr>
          <p:cNvPr id="29" name="Group 28"/>
          <p:cNvGrpSpPr/>
          <p:nvPr/>
        </p:nvGrpSpPr>
        <p:grpSpPr>
          <a:xfrm>
            <a:off x="2728355" y="871539"/>
            <a:ext cx="4478895" cy="1984196"/>
            <a:chOff x="2090884" y="987392"/>
            <a:chExt cx="4478895" cy="1984196"/>
          </a:xfrm>
        </p:grpSpPr>
        <p:sp>
          <p:nvSpPr>
            <p:cNvPr id="30" name="TextBox 29"/>
            <p:cNvSpPr txBox="1"/>
            <p:nvPr/>
          </p:nvSpPr>
          <p:spPr>
            <a:xfrm flipH="1">
              <a:off x="2090884" y="987392"/>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31" name="Straight Connector 30"/>
            <p:cNvCxnSpPr/>
            <p:nvPr/>
          </p:nvCxnSpPr>
          <p:spPr>
            <a:xfrm>
              <a:off x="2188888" y="2971588"/>
              <a:ext cx="4380891"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2" name="Picture Placeholder 1"/>
          <p:cNvSpPr>
            <a:spLocks noGrp="1"/>
          </p:cNvSpPr>
          <p:nvPr>
            <p:ph type="pic" sz="quarter" idx="11"/>
          </p:nvPr>
        </p:nvSpPr>
        <p:spPr/>
      </p:sp>
      <p:sp>
        <p:nvSpPr>
          <p:cNvPr id="3" name="Picture Placeholder 2"/>
          <p:cNvSpPr>
            <a:spLocks noGrp="1"/>
          </p:cNvSpPr>
          <p:nvPr>
            <p:ph type="pic" sz="quarter" idx="13"/>
          </p:nvPr>
        </p:nvSpPr>
        <p:spPr/>
      </p:sp>
      <p:sp>
        <p:nvSpPr>
          <p:cNvPr id="4" name="Picture Placeholder 3"/>
          <p:cNvSpPr>
            <a:spLocks noGrp="1"/>
          </p:cNvSpPr>
          <p:nvPr>
            <p:ph type="pic" sz="quarter" idx="12"/>
          </p:nvPr>
        </p:nvSpPr>
        <p:spPr/>
      </p:sp>
    </p:spTree>
    <p:extLst>
      <p:ext uri="{BB962C8B-B14F-4D97-AF65-F5344CB8AC3E}">
        <p14:creationId xmlns:p14="http://schemas.microsoft.com/office/powerpoint/2010/main" val="3080086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5400000" flipH="1">
            <a:off x="5073950" y="3851022"/>
            <a:ext cx="2007037"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03.  portfolio</a:t>
            </a:r>
            <a:endParaRPr lang="en-US" sz="2000">
              <a:solidFill>
                <a:schemeClr val="accent1"/>
              </a:solidFill>
              <a:latin typeface="+mj-lt"/>
            </a:endParaRPr>
          </a:p>
        </p:txBody>
      </p:sp>
      <p:grpSp>
        <p:nvGrpSpPr>
          <p:cNvPr id="26" name="Group 25"/>
          <p:cNvGrpSpPr/>
          <p:nvPr/>
        </p:nvGrpSpPr>
        <p:grpSpPr>
          <a:xfrm>
            <a:off x="3424079" y="632301"/>
            <a:ext cx="5257521" cy="1490834"/>
            <a:chOff x="3564193" y="684382"/>
            <a:chExt cx="5257521" cy="1490834"/>
          </a:xfrm>
        </p:grpSpPr>
        <p:grpSp>
          <p:nvGrpSpPr>
            <p:cNvPr id="16" name="Group 15"/>
            <p:cNvGrpSpPr/>
            <p:nvPr/>
          </p:nvGrpSpPr>
          <p:grpSpPr>
            <a:xfrm>
              <a:off x="3637607" y="684382"/>
              <a:ext cx="5184107" cy="954107"/>
              <a:chOff x="2103583" y="1119005"/>
              <a:chExt cx="5184107" cy="954107"/>
            </a:xfrm>
          </p:grpSpPr>
          <p:sp>
            <p:nvSpPr>
              <p:cNvPr id="17" name="TextBox 16"/>
              <p:cNvSpPr txBox="1"/>
              <p:nvPr/>
            </p:nvSpPr>
            <p:spPr>
              <a:xfrm flipH="1">
                <a:off x="2103583" y="1119005"/>
                <a:ext cx="5184107" cy="954107"/>
              </a:xfrm>
              <a:prstGeom prst="rect">
                <a:avLst/>
              </a:prstGeom>
              <a:noFill/>
            </p:spPr>
            <p:txBody>
              <a:bodyPr wrap="square" rtlCol="0">
                <a:spAutoFit/>
              </a:bodyPr>
              <a:lstStyle/>
              <a:p>
                <a:r>
                  <a:rPr lang="en-US" sz="2800" smtClean="0">
                    <a:latin typeface="+mj-lt"/>
                  </a:rPr>
                  <a:t>IT ALWAYS SEEMS IMPOSSIBLE UNTIL IT’S DONE</a:t>
                </a:r>
                <a:endParaRPr lang="en-US" sz="2800">
                  <a:latin typeface="+mj-lt"/>
                </a:endParaRPr>
              </a:p>
            </p:txBody>
          </p:sp>
          <p:cxnSp>
            <p:nvCxnSpPr>
              <p:cNvPr id="18" name="Straight Connector 17"/>
              <p:cNvCxnSpPr/>
              <p:nvPr/>
            </p:nvCxnSpPr>
            <p:spPr>
              <a:xfrm>
                <a:off x="5111489" y="1904846"/>
                <a:ext cx="1965087"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564193" y="1835379"/>
              <a:ext cx="3469787" cy="339837"/>
              <a:chOff x="700799" y="2976257"/>
              <a:chExt cx="3469787" cy="339837"/>
            </a:xfrm>
          </p:grpSpPr>
          <p:sp>
            <p:nvSpPr>
              <p:cNvPr id="20" name="TextBox 19"/>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portfolio</a:t>
                </a:r>
                <a:endParaRPr lang="en-US" sz="1200" b="1">
                  <a:solidFill>
                    <a:schemeClr val="tx1">
                      <a:lumMod val="75000"/>
                      <a:lumOff val="25000"/>
                    </a:schemeClr>
                  </a:solidFill>
                </a:endParaRPr>
              </a:p>
            </p:txBody>
          </p:sp>
          <p:sp>
            <p:nvSpPr>
              <p:cNvPr id="21" name="TextBox 20"/>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team</a:t>
                </a:r>
                <a:endParaRPr lang="en-US" sz="1200">
                  <a:solidFill>
                    <a:schemeClr val="tx1">
                      <a:lumMod val="25000"/>
                      <a:lumOff val="75000"/>
                    </a:schemeClr>
                  </a:solidFill>
                </a:endParaRPr>
              </a:p>
            </p:txBody>
          </p:sp>
          <p:sp>
            <p:nvSpPr>
              <p:cNvPr id="22" name="TextBox 21"/>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28" name="TextBox 27"/>
          <p:cNvSpPr txBox="1"/>
          <p:nvPr/>
        </p:nvSpPr>
        <p:spPr>
          <a:xfrm flipH="1">
            <a:off x="6918137" y="3566041"/>
            <a:ext cx="2151894" cy="2585323"/>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sil ameti bati anei sanisini na nonsail sente asnainal eabllanil atia ege inbnais </a:t>
            </a:r>
            <a:r>
              <a:rPr lang="en-US" sz="1200">
                <a:solidFill>
                  <a:schemeClr val="tx1">
                    <a:lumMod val="50000"/>
                    <a:lumOff val="50000"/>
                  </a:schemeClr>
                </a:solidFill>
              </a:rPr>
              <a:t>b</a:t>
            </a:r>
            <a:r>
              <a:rPr lang="en-US" sz="1200" smtClean="0">
                <a:solidFill>
                  <a:schemeClr val="tx1">
                    <a:lumMod val="50000"/>
                    <a:lumOff val="50000"/>
                  </a:schemeClr>
                </a:solidFill>
              </a:rPr>
              <a:t>alani atasanile ebeti duisan asail anusalani oneca neasal baniai ntainsu aiconasie sitampinin ataniai tet nani nate atasili aninanit manil velashanilasil nitaban</a:t>
            </a:r>
          </a:p>
        </p:txBody>
      </p:sp>
      <p:sp>
        <p:nvSpPr>
          <p:cNvPr id="29" name="TextBox 28"/>
          <p:cNvSpPr txBox="1"/>
          <p:nvPr/>
        </p:nvSpPr>
        <p:spPr>
          <a:xfrm flipH="1">
            <a:off x="9343090" y="3566041"/>
            <a:ext cx="2151894" cy="2585323"/>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sil ameti bati anei sanisini na nonsail sente asnainal eabllanil atia ege inbnais balani atasanile ebeti duisan asail anusalani oneca neasal baniai ntainsu aiconasie sitampinin ataniai tet nani nate atasili aninanit manil velashanilasil </a:t>
            </a:r>
            <a:r>
              <a:rPr lang="en-US" sz="1200" smtClean="0">
                <a:solidFill>
                  <a:schemeClr val="tx1">
                    <a:lumMod val="50000"/>
                    <a:lumOff val="50000"/>
                  </a:schemeClr>
                </a:solidFill>
              </a:rPr>
              <a:t>nita</a:t>
            </a:r>
            <a:endParaRPr lang="en-US" sz="1200">
              <a:solidFill>
                <a:schemeClr val="tx1">
                  <a:lumMod val="50000"/>
                  <a:lumOff val="50000"/>
                </a:schemeClr>
              </a:solidFill>
            </a:endParaRPr>
          </a:p>
        </p:txBody>
      </p:sp>
      <p:sp>
        <p:nvSpPr>
          <p:cNvPr id="30" name="TextBox 29"/>
          <p:cNvSpPr txBox="1"/>
          <p:nvPr/>
        </p:nvSpPr>
        <p:spPr>
          <a:xfrm flipH="1">
            <a:off x="777904" y="4388465"/>
            <a:ext cx="2133601" cy="1754326"/>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sil ameti bati anei sanisini nil nonsail oneba neasal baniai nainilu aiconasie sitampinis ataniai tet nani nate atasil aninanit manil velashanilasi nisaban</a:t>
            </a:r>
          </a:p>
        </p:txBody>
      </p:sp>
      <p:sp>
        <p:nvSpPr>
          <p:cNvPr id="2" name="Picture Placeholder 1"/>
          <p:cNvSpPr>
            <a:spLocks noGrp="1"/>
          </p:cNvSpPr>
          <p:nvPr>
            <p:ph type="pic" sz="quarter" idx="14"/>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Tree>
    <p:extLst>
      <p:ext uri="{BB962C8B-B14F-4D97-AF65-F5344CB8AC3E}">
        <p14:creationId xmlns:p14="http://schemas.microsoft.com/office/powerpoint/2010/main" val="3071966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flipH="1">
            <a:off x="4005852" y="3998976"/>
            <a:ext cx="2427967"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nasan </a:t>
            </a:r>
            <a:r>
              <a:rPr lang="en-US" sz="1200">
                <a:solidFill>
                  <a:schemeClr val="tx1">
                    <a:lumMod val="50000"/>
                    <a:lumOff val="50000"/>
                  </a:schemeClr>
                </a:solidFill>
              </a:rPr>
              <a:t>b</a:t>
            </a:r>
            <a:r>
              <a:rPr lang="en-US" sz="1200" smtClean="0">
                <a:solidFill>
                  <a:schemeClr val="tx1">
                    <a:lumMod val="50000"/>
                    <a:lumOff val="50000"/>
                  </a:schemeClr>
                </a:solidFill>
              </a:rPr>
              <a:t>onsa secte asnainal eabllania atiasi inbnais salanabaiu atasani ebeti duisan asai nusalini neca neanal baniai ntains aiconasiei sitampini atan tet nani nate atasila sanin mavil velashanilasil anitabala nallanat</a:t>
            </a:r>
          </a:p>
        </p:txBody>
      </p:sp>
      <p:sp>
        <p:nvSpPr>
          <p:cNvPr id="10" name="TextBox 9"/>
          <p:cNvSpPr txBox="1"/>
          <p:nvPr/>
        </p:nvSpPr>
        <p:spPr>
          <a:xfrm flipH="1">
            <a:off x="830826" y="5092457"/>
            <a:ext cx="2561302" cy="1200329"/>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meti bati aneil sanisin consas sente abnana nala eabllania atia atasan duisan anait saninan mavil velashanilasil anita </a:t>
            </a:r>
          </a:p>
        </p:txBody>
      </p:sp>
      <p:grpSp>
        <p:nvGrpSpPr>
          <p:cNvPr id="22" name="Group 21"/>
          <p:cNvGrpSpPr/>
          <p:nvPr/>
        </p:nvGrpSpPr>
        <p:grpSpPr>
          <a:xfrm>
            <a:off x="5616266" y="1076472"/>
            <a:ext cx="5857062" cy="1077218"/>
            <a:chOff x="2103582" y="1119005"/>
            <a:chExt cx="5857062" cy="1077218"/>
          </a:xfrm>
        </p:grpSpPr>
        <p:sp>
          <p:nvSpPr>
            <p:cNvPr id="23" name="TextBox 22"/>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24" name="Straight Connector 23"/>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5616267" y="2403811"/>
            <a:ext cx="3469787" cy="339837"/>
            <a:chOff x="700799" y="2976257"/>
            <a:chExt cx="3469787" cy="339837"/>
          </a:xfrm>
        </p:grpSpPr>
        <p:sp>
          <p:nvSpPr>
            <p:cNvPr id="26" name="TextBox 25"/>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portfolio</a:t>
              </a:r>
              <a:endParaRPr lang="en-US" sz="1200" b="1">
                <a:solidFill>
                  <a:schemeClr val="tx1">
                    <a:lumMod val="75000"/>
                    <a:lumOff val="25000"/>
                  </a:schemeClr>
                </a:solidFill>
              </a:endParaRPr>
            </a:p>
          </p:txBody>
        </p:sp>
        <p:sp>
          <p:nvSpPr>
            <p:cNvPr id="27" name="TextBox 26"/>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team</a:t>
              </a:r>
              <a:endParaRPr lang="en-US" sz="1200">
                <a:solidFill>
                  <a:schemeClr val="tx1">
                    <a:lumMod val="25000"/>
                    <a:lumOff val="75000"/>
                  </a:schemeClr>
                </a:solidFill>
              </a:endParaRPr>
            </a:p>
          </p:txBody>
        </p:sp>
        <p:sp>
          <p:nvSpPr>
            <p:cNvPr id="28" name="TextBox 27"/>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5" name="Picture Placeholder 4"/>
          <p:cNvSpPr>
            <a:spLocks noGrp="1"/>
          </p:cNvSpPr>
          <p:nvPr>
            <p:ph type="pic" sz="quarter" idx="12"/>
          </p:nvPr>
        </p:nvSpPr>
        <p:spPr/>
      </p:sp>
      <p:sp>
        <p:nvSpPr>
          <p:cNvPr id="6" name="Picture Placeholder 5"/>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1392077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819151" y="694403"/>
            <a:ext cx="5857062" cy="1077218"/>
            <a:chOff x="2103582" y="1119005"/>
            <a:chExt cx="5857062" cy="1077218"/>
          </a:xfrm>
        </p:grpSpPr>
        <p:sp>
          <p:nvSpPr>
            <p:cNvPr id="15" name="TextBox 14"/>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6" name="Straight Connector 15"/>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819152" y="2021742"/>
            <a:ext cx="3469787" cy="339837"/>
            <a:chOff x="700799" y="2976257"/>
            <a:chExt cx="3469787" cy="339837"/>
          </a:xfrm>
        </p:grpSpPr>
        <p:sp>
          <p:nvSpPr>
            <p:cNvPr id="18" name="TextBox 17"/>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portfolio</a:t>
              </a:r>
              <a:endParaRPr lang="en-US" sz="1200" b="1">
                <a:solidFill>
                  <a:schemeClr val="tx1">
                    <a:lumMod val="75000"/>
                    <a:lumOff val="25000"/>
                  </a:schemeClr>
                </a:solidFill>
              </a:endParaRPr>
            </a:p>
          </p:txBody>
        </p:sp>
        <p:sp>
          <p:nvSpPr>
            <p:cNvPr id="19" name="TextBox 18"/>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team</a:t>
              </a:r>
              <a:endParaRPr lang="en-US" sz="1200">
                <a:solidFill>
                  <a:schemeClr val="tx1">
                    <a:lumMod val="25000"/>
                    <a:lumOff val="75000"/>
                  </a:schemeClr>
                </a:solidFill>
              </a:endParaRPr>
            </a:p>
          </p:txBody>
        </p:sp>
        <p:sp>
          <p:nvSpPr>
            <p:cNvPr id="20" name="TextBox 19"/>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23" name="TextBox 22"/>
          <p:cNvSpPr txBox="1"/>
          <p:nvPr/>
        </p:nvSpPr>
        <p:spPr>
          <a:xfrm flipH="1">
            <a:off x="712714" y="5777281"/>
            <a:ext cx="1849494"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03.  portfolio</a:t>
            </a:r>
            <a:endParaRPr lang="en-US" sz="2000">
              <a:solidFill>
                <a:schemeClr val="accent1"/>
              </a:solidFill>
              <a:latin typeface="+mj-lt"/>
            </a:endParaRPr>
          </a:p>
        </p:txBody>
      </p:sp>
      <p:sp>
        <p:nvSpPr>
          <p:cNvPr id="24" name="TextBox 23"/>
          <p:cNvSpPr txBox="1"/>
          <p:nvPr/>
        </p:nvSpPr>
        <p:spPr>
          <a:xfrm flipH="1">
            <a:off x="3431102" y="3179353"/>
            <a:ext cx="1966397" cy="3139321"/>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anseti bati anei </a:t>
            </a:r>
            <a:r>
              <a:rPr lang="en-US" sz="1200">
                <a:solidFill>
                  <a:schemeClr val="tx1">
                    <a:lumMod val="50000"/>
                    <a:lumOff val="50000"/>
                  </a:schemeClr>
                </a:solidFill>
              </a:rPr>
              <a:t>b</a:t>
            </a:r>
            <a:r>
              <a:rPr lang="en-US" sz="1200" smtClean="0">
                <a:solidFill>
                  <a:schemeClr val="tx1">
                    <a:lumMod val="50000"/>
                    <a:lumOff val="50000"/>
                  </a:schemeClr>
                </a:solidFill>
              </a:rPr>
              <a:t>anibini nonsail sente asnainalai eabllanil ati ibnais </a:t>
            </a:r>
            <a:r>
              <a:rPr lang="en-US" sz="1200">
                <a:solidFill>
                  <a:schemeClr val="tx1">
                    <a:lumMod val="50000"/>
                    <a:lumOff val="50000"/>
                  </a:schemeClr>
                </a:solidFill>
              </a:rPr>
              <a:t>b</a:t>
            </a:r>
            <a:r>
              <a:rPr lang="en-US" sz="1200" smtClean="0">
                <a:solidFill>
                  <a:schemeClr val="tx1">
                    <a:lumMod val="50000"/>
                    <a:lumOff val="50000"/>
                  </a:schemeClr>
                </a:solidFill>
              </a:rPr>
              <a:t>alani atasanile eb duisan asail anusalani eca neasal baniai ntainsu aiconasie sitampil ataniai tet nani nate ata aninanit manil velanhanili </a:t>
            </a:r>
            <a:r>
              <a:rPr lang="en-US" sz="1200">
                <a:solidFill>
                  <a:schemeClr val="tx1">
                    <a:lumMod val="50000"/>
                    <a:lumOff val="50000"/>
                  </a:schemeClr>
                </a:solidFill>
              </a:rPr>
              <a:t>nitaban sente </a:t>
            </a:r>
            <a:r>
              <a:rPr lang="en-US" sz="1200" smtClean="0">
                <a:solidFill>
                  <a:schemeClr val="tx1">
                    <a:lumMod val="50000"/>
                    <a:lumOff val="50000"/>
                  </a:schemeClr>
                </a:solidFill>
              </a:rPr>
              <a:t>asnainalai </a:t>
            </a:r>
            <a:r>
              <a:rPr lang="en-US" sz="1200">
                <a:solidFill>
                  <a:schemeClr val="tx1">
                    <a:lumMod val="50000"/>
                    <a:lumOff val="50000"/>
                  </a:schemeClr>
                </a:solidFill>
              </a:rPr>
              <a:t>eabllanil atia </a:t>
            </a:r>
            <a:r>
              <a:rPr lang="en-US" sz="1200" smtClean="0">
                <a:solidFill>
                  <a:schemeClr val="tx1">
                    <a:lumMod val="50000"/>
                    <a:lumOff val="50000"/>
                  </a:schemeClr>
                </a:solidFill>
              </a:rPr>
              <a:t>ebeti duini </a:t>
            </a:r>
            <a:r>
              <a:rPr lang="en-US" sz="1200">
                <a:solidFill>
                  <a:schemeClr val="tx1">
                    <a:lumMod val="50000"/>
                    <a:lumOff val="50000"/>
                  </a:schemeClr>
                </a:solidFill>
              </a:rPr>
              <a:t>anusalani </a:t>
            </a:r>
          </a:p>
        </p:txBody>
      </p:sp>
      <p:sp>
        <p:nvSpPr>
          <p:cNvPr id="25" name="TextBox 24"/>
          <p:cNvSpPr txBox="1"/>
          <p:nvPr/>
        </p:nvSpPr>
        <p:spPr>
          <a:xfrm flipH="1">
            <a:off x="8895686" y="4835866"/>
            <a:ext cx="2561302"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meti bati aneil sanisin consas sente abnana nala eabllania atia atasan duisan anait saninan niavil veailhanilasil anitas sente annainal </a:t>
            </a:r>
            <a:r>
              <a:rPr lang="en-US" sz="1200">
                <a:solidFill>
                  <a:schemeClr val="tx1">
                    <a:lumMod val="50000"/>
                    <a:lumOff val="50000"/>
                  </a:schemeClr>
                </a:solidFill>
              </a:rPr>
              <a:t>eabllanil atia </a:t>
            </a:r>
            <a:r>
              <a:rPr lang="en-US" sz="1200" smtClean="0">
                <a:solidFill>
                  <a:schemeClr val="tx1">
                    <a:lumMod val="50000"/>
                    <a:lumOff val="50000"/>
                  </a:schemeClr>
                </a:solidFill>
              </a:rPr>
              <a:t>ebeti</a:t>
            </a:r>
          </a:p>
        </p:txBody>
      </p:sp>
      <p:sp>
        <p:nvSpPr>
          <p:cNvPr id="6" name="Picture Placeholder 5"/>
          <p:cNvSpPr>
            <a:spLocks noGrp="1"/>
          </p:cNvSpPr>
          <p:nvPr>
            <p:ph type="pic" sz="quarter" idx="15"/>
          </p:nvPr>
        </p:nvSpPr>
        <p:spPr/>
      </p:sp>
      <p:sp>
        <p:nvSpPr>
          <p:cNvPr id="7" name="Picture Placeholder 6"/>
          <p:cNvSpPr>
            <a:spLocks noGrp="1"/>
          </p:cNvSpPr>
          <p:nvPr>
            <p:ph type="pic" sz="quarter" idx="14"/>
          </p:nvPr>
        </p:nvSpPr>
        <p:spPr/>
      </p:sp>
      <p:sp>
        <p:nvSpPr>
          <p:cNvPr id="8" name="Picture Placeholder 7"/>
          <p:cNvSpPr>
            <a:spLocks noGrp="1"/>
          </p:cNvSpPr>
          <p:nvPr>
            <p:ph type="pic" sz="quarter" idx="13"/>
          </p:nvPr>
        </p:nvSpPr>
        <p:spPr/>
      </p:sp>
    </p:spTree>
    <p:extLst>
      <p:ext uri="{BB962C8B-B14F-4D97-AF65-F5344CB8AC3E}">
        <p14:creationId xmlns:p14="http://schemas.microsoft.com/office/powerpoint/2010/main" val="1342048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306708" y="809055"/>
            <a:ext cx="3258244" cy="2390018"/>
            <a:chOff x="4951938" y="1253165"/>
            <a:chExt cx="3258244" cy="2390018"/>
          </a:xfrm>
        </p:grpSpPr>
        <p:grpSp>
          <p:nvGrpSpPr>
            <p:cNvPr id="10" name="Group 9"/>
            <p:cNvGrpSpPr/>
            <p:nvPr/>
          </p:nvGrpSpPr>
          <p:grpSpPr>
            <a:xfrm>
              <a:off x="4951938" y="1253165"/>
              <a:ext cx="3101944" cy="1749247"/>
              <a:chOff x="2090884" y="1101691"/>
              <a:chExt cx="3101944" cy="1749247"/>
            </a:xfrm>
          </p:grpSpPr>
          <p:sp>
            <p:nvSpPr>
              <p:cNvPr id="15" name="TextBox 14"/>
              <p:cNvSpPr txBox="1"/>
              <p:nvPr/>
            </p:nvSpPr>
            <p:spPr>
              <a:xfrm flipH="1">
                <a:off x="2090884" y="1101691"/>
                <a:ext cx="3101944" cy="1384995"/>
              </a:xfrm>
              <a:prstGeom prst="rect">
                <a:avLst/>
              </a:prstGeom>
              <a:noFill/>
            </p:spPr>
            <p:txBody>
              <a:bodyPr wrap="square" rtlCol="0">
                <a:spAutoFit/>
              </a:bodyPr>
              <a:lstStyle/>
              <a:p>
                <a:r>
                  <a:rPr lang="en-US" sz="2800" smtClean="0">
                    <a:latin typeface="+mj-lt"/>
                  </a:rPr>
                  <a:t>IT ALWAYS SEEMS IMPOSSIBLE UNTIL IT’S DONE</a:t>
                </a:r>
                <a:endParaRPr lang="en-US" sz="2800">
                  <a:latin typeface="+mj-lt"/>
                </a:endParaRPr>
              </a:p>
            </p:txBody>
          </p:sp>
          <p:cxnSp>
            <p:nvCxnSpPr>
              <p:cNvPr id="16" name="Straight Connector 15"/>
              <p:cNvCxnSpPr/>
              <p:nvPr/>
            </p:nvCxnSpPr>
            <p:spPr>
              <a:xfrm>
                <a:off x="2207938" y="2850938"/>
                <a:ext cx="2879208"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951938" y="3303346"/>
              <a:ext cx="3258244" cy="339837"/>
              <a:chOff x="4478518" y="2941385"/>
              <a:chExt cx="3074309" cy="339837"/>
            </a:xfrm>
          </p:grpSpPr>
          <p:sp>
            <p:nvSpPr>
              <p:cNvPr id="12" name="TextBox 11"/>
              <p:cNvSpPr txBox="1"/>
              <p:nvPr/>
            </p:nvSpPr>
            <p:spPr>
              <a:xfrm flipH="1">
                <a:off x="4478518" y="294138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team</a:t>
                </a:r>
                <a:endParaRPr lang="en-US" sz="1200" b="1">
                  <a:solidFill>
                    <a:schemeClr val="tx1">
                      <a:lumMod val="75000"/>
                      <a:lumOff val="25000"/>
                    </a:schemeClr>
                  </a:solidFill>
                </a:endParaRPr>
              </a:p>
            </p:txBody>
          </p:sp>
          <p:sp>
            <p:nvSpPr>
              <p:cNvPr id="13" name="TextBox 12"/>
              <p:cNvSpPr txBox="1"/>
              <p:nvPr/>
            </p:nvSpPr>
            <p:spPr>
              <a:xfrm flipH="1">
                <a:off x="5511467" y="294138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mockup</a:t>
                </a:r>
                <a:endParaRPr lang="en-US" sz="1200">
                  <a:solidFill>
                    <a:schemeClr val="tx1">
                      <a:lumMod val="25000"/>
                      <a:lumOff val="75000"/>
                    </a:schemeClr>
                  </a:solidFill>
                </a:endParaRPr>
              </a:p>
            </p:txBody>
          </p:sp>
          <p:sp>
            <p:nvSpPr>
              <p:cNvPr id="14" name="TextBox 13"/>
              <p:cNvSpPr txBox="1"/>
              <p:nvPr/>
            </p:nvSpPr>
            <p:spPr>
              <a:xfrm flipH="1">
                <a:off x="6544417" y="294138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7" name="TextBox 16"/>
          <p:cNvSpPr txBox="1"/>
          <p:nvPr/>
        </p:nvSpPr>
        <p:spPr>
          <a:xfrm flipH="1">
            <a:off x="9272178" y="3796938"/>
            <a:ext cx="2151894"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sil ameti bati anei sanisini na nonsail sente asnainal eabllanil atia ege inbnais </a:t>
            </a:r>
            <a:r>
              <a:rPr lang="en-US" sz="1200">
                <a:solidFill>
                  <a:schemeClr val="tx1">
                    <a:lumMod val="50000"/>
                    <a:lumOff val="50000"/>
                  </a:schemeClr>
                </a:solidFill>
              </a:rPr>
              <a:t>b</a:t>
            </a:r>
            <a:r>
              <a:rPr lang="en-US" sz="1200" smtClean="0">
                <a:solidFill>
                  <a:schemeClr val="tx1">
                    <a:lumMod val="50000"/>
                    <a:lumOff val="50000"/>
                  </a:schemeClr>
                </a:solidFill>
              </a:rPr>
              <a:t>alani atasanile ebeti duisan asail anusalani aiconasie sitampinin ataniai manil velashanilasil nitaban</a:t>
            </a:r>
            <a:endParaRPr lang="en-US" sz="1200">
              <a:solidFill>
                <a:schemeClr val="tx1">
                  <a:lumMod val="50000"/>
                  <a:lumOff val="50000"/>
                </a:schemeClr>
              </a:solidFill>
            </a:endParaRPr>
          </a:p>
        </p:txBody>
      </p:sp>
      <p:sp>
        <p:nvSpPr>
          <p:cNvPr id="18" name="TextBox 17"/>
          <p:cNvSpPr txBox="1"/>
          <p:nvPr/>
        </p:nvSpPr>
        <p:spPr>
          <a:xfrm flipH="1">
            <a:off x="769258" y="5652672"/>
            <a:ext cx="1849494"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04.  team</a:t>
            </a:r>
            <a:endParaRPr lang="en-US" sz="2000">
              <a:solidFill>
                <a:schemeClr val="accent1"/>
              </a:solidFill>
              <a:latin typeface="+mj-lt"/>
            </a:endParaRPr>
          </a:p>
        </p:txBody>
      </p:sp>
      <p:grpSp>
        <p:nvGrpSpPr>
          <p:cNvPr id="19" name="Group 18"/>
          <p:cNvGrpSpPr/>
          <p:nvPr/>
        </p:nvGrpSpPr>
        <p:grpSpPr>
          <a:xfrm>
            <a:off x="2721172" y="5579090"/>
            <a:ext cx="3663938" cy="398694"/>
            <a:chOff x="7884445" y="4852429"/>
            <a:chExt cx="3534760" cy="398694"/>
          </a:xfrm>
        </p:grpSpPr>
        <p:sp>
          <p:nvSpPr>
            <p:cNvPr id="20" name="TextBox 19"/>
            <p:cNvSpPr txBox="1"/>
            <p:nvPr/>
          </p:nvSpPr>
          <p:spPr>
            <a:xfrm>
              <a:off x="10864613" y="4852429"/>
              <a:ext cx="554592" cy="246221"/>
            </a:xfrm>
            <a:prstGeom prst="rect">
              <a:avLst/>
            </a:prstGeom>
            <a:noFill/>
          </p:spPr>
          <p:txBody>
            <a:bodyPr wrap="square" rtlCol="0">
              <a:spAutoFit/>
            </a:bodyPr>
            <a:lstStyle/>
            <a:p>
              <a:pPr algn="r"/>
              <a:r>
                <a:rPr lang="en-US" sz="1000" b="1" smtClean="0">
                  <a:solidFill>
                    <a:schemeClr val="accent1"/>
                  </a:solidFill>
                </a:rPr>
                <a:t>87%</a:t>
              </a:r>
              <a:endParaRPr lang="en-US" sz="1000" b="1">
                <a:solidFill>
                  <a:schemeClr val="accent1"/>
                </a:solidFill>
              </a:endParaRPr>
            </a:p>
          </p:txBody>
        </p:sp>
        <p:cxnSp>
          <p:nvCxnSpPr>
            <p:cNvPr id="21" name="Straight Connector 20"/>
            <p:cNvCxnSpPr/>
            <p:nvPr/>
          </p:nvCxnSpPr>
          <p:spPr>
            <a:xfrm>
              <a:off x="7889876" y="5251123"/>
              <a:ext cx="3374842" cy="0"/>
            </a:xfrm>
            <a:prstGeom prst="line">
              <a:avLst/>
            </a:prstGeom>
            <a:ln w="127000" cap="sq" cmpd="sng">
              <a:solidFill>
                <a:schemeClr val="tx1">
                  <a:lumMod val="10000"/>
                  <a:lumOff val="90000"/>
                </a:schemeClr>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884445" y="5248079"/>
              <a:ext cx="2874057" cy="0"/>
            </a:xfrm>
            <a:prstGeom prst="line">
              <a:avLst/>
            </a:prstGeom>
            <a:ln w="127000" cap="sq" cmpd="sng">
              <a:solidFill>
                <a:schemeClr val="accent1"/>
              </a:solidFill>
              <a:round/>
            </a:ln>
          </p:spPr>
          <p:style>
            <a:lnRef idx="1">
              <a:schemeClr val="accent1"/>
            </a:lnRef>
            <a:fillRef idx="0">
              <a:schemeClr val="accent1"/>
            </a:fillRef>
            <a:effectRef idx="0">
              <a:schemeClr val="accent1"/>
            </a:effectRef>
            <a:fontRef idx="minor">
              <a:schemeClr val="tx1"/>
            </a:fontRef>
          </p:style>
        </p:cxnSp>
      </p:grpSp>
      <p:sp>
        <p:nvSpPr>
          <p:cNvPr id="2" name="Picture Placeholder 1"/>
          <p:cNvSpPr>
            <a:spLocks noGrp="1"/>
          </p:cNvSpPr>
          <p:nvPr>
            <p:ph type="pic" sz="quarter" idx="15"/>
          </p:nvPr>
        </p:nvSpPr>
        <p:spPr/>
      </p:sp>
      <p:sp>
        <p:nvSpPr>
          <p:cNvPr id="3" name="Picture Placeholder 2"/>
          <p:cNvSpPr>
            <a:spLocks noGrp="1"/>
          </p:cNvSpPr>
          <p:nvPr>
            <p:ph type="pic" sz="quarter" idx="16"/>
          </p:nvPr>
        </p:nvSpPr>
        <p:spPr/>
      </p:sp>
    </p:spTree>
    <p:extLst>
      <p:ext uri="{BB962C8B-B14F-4D97-AF65-F5344CB8AC3E}">
        <p14:creationId xmlns:p14="http://schemas.microsoft.com/office/powerpoint/2010/main" val="4204084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71845" y="4306745"/>
            <a:ext cx="1940586" cy="1754326"/>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 anei banisini nasana </a:t>
            </a:r>
            <a:r>
              <a:rPr lang="en-US" sz="1200">
                <a:solidFill>
                  <a:schemeClr val="tx1">
                    <a:lumMod val="50000"/>
                    <a:lumOff val="50000"/>
                  </a:schemeClr>
                </a:solidFill>
              </a:rPr>
              <a:t>b</a:t>
            </a:r>
            <a:r>
              <a:rPr lang="en-US" sz="1200" smtClean="0">
                <a:solidFill>
                  <a:schemeClr val="tx1">
                    <a:lumMod val="50000"/>
                    <a:lumOff val="50000"/>
                  </a:schemeClr>
                </a:solidFill>
              </a:rPr>
              <a:t>onsa secte </a:t>
            </a:r>
            <a:r>
              <a:rPr lang="en-US" sz="1200">
                <a:solidFill>
                  <a:schemeClr val="tx1">
                    <a:lumMod val="50000"/>
                    <a:lumOff val="50000"/>
                  </a:schemeClr>
                </a:solidFill>
              </a:rPr>
              <a:t>b</a:t>
            </a:r>
            <a:r>
              <a:rPr lang="en-US" sz="1200" smtClean="0">
                <a:solidFill>
                  <a:schemeClr val="tx1">
                    <a:lumMod val="50000"/>
                    <a:lumOff val="50000"/>
                  </a:schemeClr>
                </a:solidFill>
              </a:rPr>
              <a:t>at asnainal eabllania atiani a inbnais salanabaiu atasanil ebeti duisan asai nusalin neba</a:t>
            </a:r>
          </a:p>
        </p:txBody>
      </p:sp>
      <p:grpSp>
        <p:nvGrpSpPr>
          <p:cNvPr id="6" name="Group 5"/>
          <p:cNvGrpSpPr/>
          <p:nvPr/>
        </p:nvGrpSpPr>
        <p:grpSpPr>
          <a:xfrm>
            <a:off x="767884" y="702128"/>
            <a:ext cx="6144545" cy="1407956"/>
            <a:chOff x="2103582" y="1573476"/>
            <a:chExt cx="6144545" cy="1407956"/>
          </a:xfrm>
        </p:grpSpPr>
        <p:sp>
          <p:nvSpPr>
            <p:cNvPr id="7" name="TextBox 6"/>
            <p:cNvSpPr txBox="1"/>
            <p:nvPr/>
          </p:nvSpPr>
          <p:spPr>
            <a:xfrm flipH="1">
              <a:off x="2103582" y="1573476"/>
              <a:ext cx="6144545"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8" name="Straight Connector 7"/>
            <p:cNvCxnSpPr/>
            <p:nvPr/>
          </p:nvCxnSpPr>
          <p:spPr>
            <a:xfrm>
              <a:off x="2225401" y="2981432"/>
              <a:ext cx="1303612"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flipH="1">
            <a:off x="2667964" y="2295701"/>
            <a:ext cx="4253991"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 consas secte asnainal eabllania atia ege inbnais salana atasanilai ebeti duisan asai anusalani oneca neasal baniai aiconasie sitampinin atani tet nani nate atasila saninan mabil nasat velashanilasil anitabal nallanat sitampinin atani amet ban</a:t>
            </a:r>
          </a:p>
        </p:txBody>
      </p:sp>
      <p:sp>
        <p:nvSpPr>
          <p:cNvPr id="2" name="Picture Placeholder 1"/>
          <p:cNvSpPr>
            <a:spLocks noGrp="1"/>
          </p:cNvSpPr>
          <p:nvPr>
            <p:ph type="pic" sz="quarter" idx="13"/>
          </p:nvPr>
        </p:nvSpPr>
        <p:spPr/>
      </p:sp>
      <p:sp>
        <p:nvSpPr>
          <p:cNvPr id="3" name="Picture Placeholder 2"/>
          <p:cNvSpPr>
            <a:spLocks noGrp="1"/>
          </p:cNvSpPr>
          <p:nvPr>
            <p:ph type="pic" sz="quarter" idx="14"/>
          </p:nvPr>
        </p:nvSpPr>
        <p:spPr/>
      </p:sp>
      <p:sp>
        <p:nvSpPr>
          <p:cNvPr id="4" name="Picture Placeholder 3"/>
          <p:cNvSpPr>
            <a:spLocks noGrp="1"/>
          </p:cNvSpPr>
          <p:nvPr>
            <p:ph type="pic" sz="quarter" idx="15"/>
          </p:nvPr>
        </p:nvSpPr>
        <p:spPr/>
      </p:sp>
    </p:spTree>
    <p:extLst>
      <p:ext uri="{BB962C8B-B14F-4D97-AF65-F5344CB8AC3E}">
        <p14:creationId xmlns:p14="http://schemas.microsoft.com/office/powerpoint/2010/main" val="3142037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769257" y="5091354"/>
            <a:ext cx="5857062" cy="1077218"/>
            <a:chOff x="2103582" y="1119005"/>
            <a:chExt cx="5857062" cy="1077218"/>
          </a:xfrm>
        </p:grpSpPr>
        <p:sp>
          <p:nvSpPr>
            <p:cNvPr id="14" name="TextBox 13"/>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5" name="Straight Connector 14"/>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702990" y="2862444"/>
            <a:ext cx="2408649"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ametias bati anei banitlini nabanani bonisan sente </a:t>
            </a:r>
            <a:r>
              <a:rPr lang="en-US" sz="1200">
                <a:solidFill>
                  <a:schemeClr val="tx1">
                    <a:lumMod val="50000"/>
                    <a:lumOff val="50000"/>
                  </a:schemeClr>
                </a:solidFill>
              </a:rPr>
              <a:t>b</a:t>
            </a:r>
            <a:r>
              <a:rPr lang="en-US" sz="1200" smtClean="0">
                <a:solidFill>
                  <a:schemeClr val="tx1">
                    <a:lumMod val="50000"/>
                    <a:lumOff val="50000"/>
                  </a:schemeClr>
                </a:solidFill>
              </a:rPr>
              <a:t>at asnainalatili eabllania atiani ali inbnaisa salana baiuni atasanilas ebeti duisani nusalin</a:t>
            </a:r>
          </a:p>
        </p:txBody>
      </p:sp>
      <p:sp>
        <p:nvSpPr>
          <p:cNvPr id="17" name="TextBox 16"/>
          <p:cNvSpPr txBox="1"/>
          <p:nvPr/>
        </p:nvSpPr>
        <p:spPr>
          <a:xfrm flipH="1">
            <a:off x="7663543" y="682172"/>
            <a:ext cx="3795486"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nasail consas secte asnainal eabllania atiai inbnais salana atasanilai ebeti duisan asai anusalani oneca neasal baniai aiconasie sitampinin ataniti nani nate atasila saninan mabil nasat velashanilasil anitaba nallanas</a:t>
            </a:r>
          </a:p>
        </p:txBody>
      </p:sp>
      <p:sp>
        <p:nvSpPr>
          <p:cNvPr id="2" name="Picture Placeholder 1"/>
          <p:cNvSpPr>
            <a:spLocks noGrp="1"/>
          </p:cNvSpPr>
          <p:nvPr>
            <p:ph type="pic" sz="quarter" idx="18"/>
          </p:nvPr>
        </p:nvSpPr>
        <p:spPr/>
      </p:sp>
      <p:sp>
        <p:nvSpPr>
          <p:cNvPr id="3" name="Picture Placeholder 2"/>
          <p:cNvSpPr>
            <a:spLocks noGrp="1"/>
          </p:cNvSpPr>
          <p:nvPr>
            <p:ph type="pic" sz="quarter" idx="20"/>
          </p:nvPr>
        </p:nvSpPr>
        <p:spPr/>
      </p:sp>
      <p:sp>
        <p:nvSpPr>
          <p:cNvPr id="4" name="Picture Placeholder 3"/>
          <p:cNvSpPr>
            <a:spLocks noGrp="1"/>
          </p:cNvSpPr>
          <p:nvPr>
            <p:ph type="pic" sz="quarter" idx="19"/>
          </p:nvPr>
        </p:nvSpPr>
        <p:spPr/>
      </p:sp>
    </p:spTree>
    <p:extLst>
      <p:ext uri="{BB962C8B-B14F-4D97-AF65-F5344CB8AC3E}">
        <p14:creationId xmlns:p14="http://schemas.microsoft.com/office/powerpoint/2010/main" val="426117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4988343" y="4280844"/>
            <a:ext cx="3945560" cy="1754326"/>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 nasanail consas secte asnainal eabllania atia egenil salanasaiu atasanila ebeti duisan asai anusalani oneca ni neabal baniai ntains aiconas eabllania </a:t>
            </a:r>
            <a:r>
              <a:rPr lang="en-US" sz="1200">
                <a:solidFill>
                  <a:schemeClr val="tx1">
                    <a:lumMod val="50000"/>
                    <a:lumOff val="50000"/>
                  </a:schemeClr>
                </a:solidFill>
              </a:rPr>
              <a:t>atia </a:t>
            </a:r>
            <a:r>
              <a:rPr lang="en-US" sz="1200" smtClean="0">
                <a:solidFill>
                  <a:schemeClr val="tx1">
                    <a:lumMod val="50000"/>
                    <a:lumOff val="50000"/>
                  </a:schemeClr>
                </a:solidFill>
              </a:rPr>
              <a:t>egenai </a:t>
            </a:r>
            <a:r>
              <a:rPr lang="en-US" sz="1200">
                <a:solidFill>
                  <a:schemeClr val="tx1">
                    <a:lumMod val="50000"/>
                    <a:lumOff val="50000"/>
                  </a:schemeClr>
                </a:solidFill>
              </a:rPr>
              <a:t>salanasaiu </a:t>
            </a:r>
            <a:r>
              <a:rPr lang="en-US" sz="1200" smtClean="0">
                <a:solidFill>
                  <a:schemeClr val="tx1">
                    <a:lumMod val="50000"/>
                    <a:lumOff val="50000"/>
                  </a:schemeClr>
                </a:solidFill>
              </a:rPr>
              <a:t>anasanila </a:t>
            </a:r>
            <a:r>
              <a:rPr lang="en-US" sz="1200">
                <a:solidFill>
                  <a:schemeClr val="tx1">
                    <a:lumMod val="50000"/>
                    <a:lumOff val="50000"/>
                  </a:schemeClr>
                </a:solidFill>
              </a:rPr>
              <a:t>ebeti duisan asai </a:t>
            </a:r>
            <a:r>
              <a:rPr lang="en-US" sz="1200" smtClean="0">
                <a:solidFill>
                  <a:schemeClr val="tx1">
                    <a:lumMod val="50000"/>
                    <a:lumOff val="50000"/>
                  </a:schemeClr>
                </a:solidFill>
              </a:rPr>
              <a:t>anualani onebana neasali </a:t>
            </a:r>
            <a:r>
              <a:rPr lang="en-US" sz="1200">
                <a:solidFill>
                  <a:schemeClr val="tx1">
                    <a:lumMod val="50000"/>
                    <a:lumOff val="50000"/>
                  </a:schemeClr>
                </a:solidFill>
              </a:rPr>
              <a:t>baniai ntains aiconasie sitampinin atani tet </a:t>
            </a:r>
            <a:r>
              <a:rPr lang="en-US" sz="1200" smtClean="0">
                <a:solidFill>
                  <a:schemeClr val="tx1">
                    <a:lumMod val="50000"/>
                    <a:lumOff val="50000"/>
                  </a:schemeClr>
                </a:solidFill>
              </a:rPr>
              <a:t>nani</a:t>
            </a:r>
            <a:endParaRPr lang="en-US" sz="1200">
              <a:solidFill>
                <a:schemeClr val="tx1">
                  <a:lumMod val="50000"/>
                  <a:lumOff val="50000"/>
                </a:schemeClr>
              </a:solidFill>
            </a:endParaRPr>
          </a:p>
        </p:txBody>
      </p:sp>
      <p:sp>
        <p:nvSpPr>
          <p:cNvPr id="6" name="TextBox 5"/>
          <p:cNvSpPr txBox="1"/>
          <p:nvPr/>
        </p:nvSpPr>
        <p:spPr>
          <a:xfrm rot="16200000" flipH="1">
            <a:off x="9060944" y="3883950"/>
            <a:ext cx="2094113" cy="646331"/>
          </a:xfrm>
          <a:prstGeom prst="rect">
            <a:avLst/>
          </a:prstGeom>
          <a:noFill/>
        </p:spPr>
        <p:txBody>
          <a:bodyPr wrap="square" rtlCol="0">
            <a:spAutoFit/>
          </a:bodyPr>
          <a:lstStyle/>
          <a:p>
            <a:pPr>
              <a:lnSpc>
                <a:spcPct val="150000"/>
              </a:lnSpc>
            </a:pPr>
            <a:r>
              <a:rPr lang="en-US" sz="2400" smtClean="0">
                <a:solidFill>
                  <a:schemeClr val="accent1"/>
                </a:solidFill>
                <a:latin typeface="+mj-lt"/>
              </a:rPr>
              <a:t>01.  about us</a:t>
            </a:r>
            <a:endParaRPr lang="en-US" sz="2400">
              <a:solidFill>
                <a:schemeClr val="accent1"/>
              </a:solidFill>
              <a:latin typeface="+mj-lt"/>
            </a:endParaRPr>
          </a:p>
        </p:txBody>
      </p:sp>
      <p:grpSp>
        <p:nvGrpSpPr>
          <p:cNvPr id="10" name="Group 9"/>
          <p:cNvGrpSpPr/>
          <p:nvPr/>
        </p:nvGrpSpPr>
        <p:grpSpPr>
          <a:xfrm>
            <a:off x="4964638" y="1068774"/>
            <a:ext cx="3916669" cy="1996897"/>
            <a:chOff x="2103584" y="917300"/>
            <a:chExt cx="3916669" cy="1996897"/>
          </a:xfrm>
        </p:grpSpPr>
        <p:sp>
          <p:nvSpPr>
            <p:cNvPr id="5" name="TextBox 4"/>
            <p:cNvSpPr txBox="1"/>
            <p:nvPr/>
          </p:nvSpPr>
          <p:spPr>
            <a:xfrm flipH="1">
              <a:off x="2103584" y="917300"/>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8" name="Straight Connector 7"/>
            <p:cNvCxnSpPr/>
            <p:nvPr/>
          </p:nvCxnSpPr>
          <p:spPr>
            <a:xfrm>
              <a:off x="2220638" y="2914197"/>
              <a:ext cx="3794852"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951938" y="3550996"/>
            <a:ext cx="3482082" cy="339837"/>
            <a:chOff x="4478518" y="3189035"/>
            <a:chExt cx="3285511" cy="339837"/>
          </a:xfrm>
        </p:grpSpPr>
        <p:sp>
          <p:nvSpPr>
            <p:cNvPr id="35" name="TextBox 34"/>
            <p:cNvSpPr txBox="1"/>
            <p:nvPr/>
          </p:nvSpPr>
          <p:spPr>
            <a:xfrm flipH="1">
              <a:off x="4478518"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about us</a:t>
              </a:r>
              <a:endParaRPr lang="en-US" sz="1200" b="1">
                <a:solidFill>
                  <a:schemeClr val="tx1">
                    <a:lumMod val="75000"/>
                    <a:lumOff val="25000"/>
                  </a:schemeClr>
                </a:solidFill>
              </a:endParaRPr>
            </a:p>
          </p:txBody>
        </p:sp>
        <p:sp>
          <p:nvSpPr>
            <p:cNvPr id="36" name="TextBox 35"/>
            <p:cNvSpPr txBox="1"/>
            <p:nvPr/>
          </p:nvSpPr>
          <p:spPr>
            <a:xfrm flipH="1">
              <a:off x="5618970"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service</a:t>
              </a:r>
              <a:endParaRPr lang="en-US" sz="1200">
                <a:solidFill>
                  <a:schemeClr val="tx1">
                    <a:lumMod val="25000"/>
                    <a:lumOff val="75000"/>
                  </a:schemeClr>
                </a:solidFill>
              </a:endParaRPr>
            </a:p>
          </p:txBody>
        </p:sp>
        <p:sp>
          <p:nvSpPr>
            <p:cNvPr id="37" name="TextBox 36"/>
            <p:cNvSpPr txBox="1"/>
            <p:nvPr/>
          </p:nvSpPr>
          <p:spPr>
            <a:xfrm flipH="1">
              <a:off x="6755619"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769631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03393" y="723432"/>
            <a:ext cx="5857062" cy="1667176"/>
            <a:chOff x="819151" y="694403"/>
            <a:chExt cx="5857062" cy="1667176"/>
          </a:xfrm>
        </p:grpSpPr>
        <p:grpSp>
          <p:nvGrpSpPr>
            <p:cNvPr id="10" name="Group 9"/>
            <p:cNvGrpSpPr/>
            <p:nvPr/>
          </p:nvGrpSpPr>
          <p:grpSpPr>
            <a:xfrm>
              <a:off x="819151" y="694403"/>
              <a:ext cx="5857062" cy="1077218"/>
              <a:chOff x="2103582" y="1119005"/>
              <a:chExt cx="5857062" cy="1077218"/>
            </a:xfrm>
          </p:grpSpPr>
          <p:sp>
            <p:nvSpPr>
              <p:cNvPr id="15" name="TextBox 14"/>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6" name="Straight Connector 15"/>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819152" y="2021742"/>
              <a:ext cx="3469787" cy="339837"/>
              <a:chOff x="700799" y="2976257"/>
              <a:chExt cx="3469787" cy="339837"/>
            </a:xfrm>
          </p:grpSpPr>
          <p:sp>
            <p:nvSpPr>
              <p:cNvPr id="12" name="TextBox 11"/>
              <p:cNvSpPr txBox="1"/>
              <p:nvPr/>
            </p:nvSpPr>
            <p:spPr>
              <a:xfrm flipH="1">
                <a:off x="7007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team</a:t>
                </a:r>
                <a:endParaRPr lang="en-US" sz="1200" b="1">
                  <a:solidFill>
                    <a:schemeClr val="tx1">
                      <a:lumMod val="75000"/>
                      <a:lumOff val="25000"/>
                    </a:schemeClr>
                  </a:solidFill>
                </a:endParaRPr>
              </a:p>
            </p:txBody>
          </p:sp>
          <p:sp>
            <p:nvSpPr>
              <p:cNvPr id="13" name="TextBox 12"/>
              <p:cNvSpPr txBox="1"/>
              <p:nvPr/>
            </p:nvSpPr>
            <p:spPr>
              <a:xfrm flipH="1">
                <a:off x="190948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mockup</a:t>
                </a:r>
                <a:endParaRPr lang="en-US" sz="1200">
                  <a:solidFill>
                    <a:schemeClr val="tx1">
                      <a:lumMod val="25000"/>
                      <a:lumOff val="75000"/>
                    </a:schemeClr>
                  </a:solidFill>
                </a:endParaRPr>
              </a:p>
            </p:txBody>
          </p:sp>
          <p:sp>
            <p:nvSpPr>
              <p:cNvPr id="14" name="TextBox 13"/>
              <p:cNvSpPr txBox="1"/>
              <p:nvPr/>
            </p:nvSpPr>
            <p:spPr>
              <a:xfrm flipH="1">
                <a:off x="31018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7" name="TextBox 16"/>
          <p:cNvSpPr txBox="1"/>
          <p:nvPr/>
        </p:nvSpPr>
        <p:spPr>
          <a:xfrm flipH="1">
            <a:off x="7905109" y="5759717"/>
            <a:ext cx="1849494"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04.  team</a:t>
            </a:r>
            <a:endParaRPr lang="en-US" sz="2000">
              <a:solidFill>
                <a:schemeClr val="accent1"/>
              </a:solidFill>
              <a:latin typeface="+mj-lt"/>
            </a:endParaRPr>
          </a:p>
        </p:txBody>
      </p:sp>
      <p:sp>
        <p:nvSpPr>
          <p:cNvPr id="18" name="TextBox 17"/>
          <p:cNvSpPr txBox="1"/>
          <p:nvPr/>
        </p:nvSpPr>
        <p:spPr>
          <a:xfrm>
            <a:off x="703393" y="4275434"/>
            <a:ext cx="2100768"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ametias bati anei banisini nabanani </a:t>
            </a:r>
            <a:r>
              <a:rPr lang="en-US" sz="1200">
                <a:solidFill>
                  <a:schemeClr val="tx1">
                    <a:lumMod val="50000"/>
                    <a:lumOff val="50000"/>
                  </a:schemeClr>
                </a:solidFill>
              </a:rPr>
              <a:t>b</a:t>
            </a:r>
            <a:r>
              <a:rPr lang="en-US" sz="1200" smtClean="0">
                <a:solidFill>
                  <a:schemeClr val="tx1">
                    <a:lumMod val="50000"/>
                    <a:lumOff val="50000"/>
                  </a:schemeClr>
                </a:solidFill>
              </a:rPr>
              <a:t>onsa secte </a:t>
            </a:r>
            <a:r>
              <a:rPr lang="en-US" sz="1200">
                <a:solidFill>
                  <a:schemeClr val="tx1">
                    <a:lumMod val="50000"/>
                    <a:lumOff val="50000"/>
                  </a:schemeClr>
                </a:solidFill>
              </a:rPr>
              <a:t>b</a:t>
            </a:r>
            <a:r>
              <a:rPr lang="en-US" sz="1200" smtClean="0">
                <a:solidFill>
                  <a:schemeClr val="tx1">
                    <a:lumMod val="50000"/>
                    <a:lumOff val="50000"/>
                  </a:schemeClr>
                </a:solidFill>
              </a:rPr>
              <a:t>at asnainalav eabllania atiani ali inbnaisa salanabaiu atasanilas ebeti duisan </a:t>
            </a:r>
            <a:r>
              <a:rPr lang="en-US" sz="1200">
                <a:solidFill>
                  <a:schemeClr val="tx1">
                    <a:lumMod val="50000"/>
                    <a:lumOff val="50000"/>
                  </a:schemeClr>
                </a:solidFill>
              </a:rPr>
              <a:t>asai </a:t>
            </a:r>
            <a:r>
              <a:rPr lang="en-US" sz="1200" smtClean="0">
                <a:solidFill>
                  <a:schemeClr val="tx1">
                    <a:lumMod val="50000"/>
                    <a:lumOff val="50000"/>
                  </a:schemeClr>
                </a:solidFill>
              </a:rPr>
              <a:t>nusalin ni </a:t>
            </a:r>
            <a:r>
              <a:rPr lang="en-US" sz="1200">
                <a:solidFill>
                  <a:schemeClr val="tx1">
                    <a:lumMod val="50000"/>
                    <a:lumOff val="50000"/>
                  </a:schemeClr>
                </a:solidFill>
              </a:rPr>
              <a:t>neba tet nani nate atasili </a:t>
            </a:r>
            <a:r>
              <a:rPr lang="en-US" sz="1200" smtClean="0">
                <a:solidFill>
                  <a:schemeClr val="tx1">
                    <a:lumMod val="50000"/>
                    <a:lumOff val="50000"/>
                  </a:schemeClr>
                </a:solidFill>
              </a:rPr>
              <a:t>aninine </a:t>
            </a:r>
          </a:p>
        </p:txBody>
      </p:sp>
      <p:sp>
        <p:nvSpPr>
          <p:cNvPr id="2" name="Picture Placeholder 1"/>
          <p:cNvSpPr>
            <a:spLocks noGrp="1"/>
          </p:cNvSpPr>
          <p:nvPr>
            <p:ph type="pic" sz="quarter" idx="16"/>
          </p:nvPr>
        </p:nvSpPr>
        <p:spPr/>
      </p:sp>
      <p:sp>
        <p:nvSpPr>
          <p:cNvPr id="3" name="Picture Placeholder 2"/>
          <p:cNvSpPr>
            <a:spLocks noGrp="1"/>
          </p:cNvSpPr>
          <p:nvPr>
            <p:ph type="pic" sz="quarter" idx="17"/>
          </p:nvPr>
        </p:nvSpPr>
        <p:spPr/>
      </p:sp>
      <p:sp>
        <p:nvSpPr>
          <p:cNvPr id="4" name="Picture Placeholder 3"/>
          <p:cNvSpPr>
            <a:spLocks noGrp="1"/>
          </p:cNvSpPr>
          <p:nvPr>
            <p:ph type="pic" sz="quarter" idx="18"/>
          </p:nvPr>
        </p:nvSpPr>
        <p:spPr/>
      </p:sp>
    </p:spTree>
    <p:extLst>
      <p:ext uri="{BB962C8B-B14F-4D97-AF65-F5344CB8AC3E}">
        <p14:creationId xmlns:p14="http://schemas.microsoft.com/office/powerpoint/2010/main" val="1421598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flipH="1">
            <a:off x="9620250" y="3882926"/>
            <a:ext cx="1922359"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 bani anei ianitini nbanes consas secte nil asnainal eabllania atia eb inbnain salanasaiu atasanil ebeti duisan asainel anusalani oneca neasa lasui biania sitampinin atani tet nani</a:t>
            </a:r>
          </a:p>
        </p:txBody>
      </p:sp>
      <p:grpSp>
        <p:nvGrpSpPr>
          <p:cNvPr id="9" name="Group 8"/>
          <p:cNvGrpSpPr/>
          <p:nvPr/>
        </p:nvGrpSpPr>
        <p:grpSpPr>
          <a:xfrm>
            <a:off x="730152" y="685800"/>
            <a:ext cx="3643160" cy="2678009"/>
            <a:chOff x="4951938" y="1253165"/>
            <a:chExt cx="3643160" cy="2678009"/>
          </a:xfrm>
        </p:grpSpPr>
        <p:grpSp>
          <p:nvGrpSpPr>
            <p:cNvPr id="10" name="Group 9"/>
            <p:cNvGrpSpPr/>
            <p:nvPr/>
          </p:nvGrpSpPr>
          <p:grpSpPr>
            <a:xfrm>
              <a:off x="4951938" y="1253165"/>
              <a:ext cx="3643160" cy="2037238"/>
              <a:chOff x="2090884" y="1101691"/>
              <a:chExt cx="3643160" cy="2037238"/>
            </a:xfrm>
          </p:grpSpPr>
          <p:sp>
            <p:nvSpPr>
              <p:cNvPr id="15" name="TextBox 14"/>
              <p:cNvSpPr txBox="1"/>
              <p:nvPr/>
            </p:nvSpPr>
            <p:spPr>
              <a:xfrm flipH="1">
                <a:off x="2090884" y="1101691"/>
                <a:ext cx="3643160"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6" name="Straight Connector 15"/>
              <p:cNvCxnSpPr/>
              <p:nvPr/>
            </p:nvCxnSpPr>
            <p:spPr>
              <a:xfrm>
                <a:off x="2207938" y="3138929"/>
                <a:ext cx="3280375"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951938" y="3591337"/>
              <a:ext cx="3482082" cy="339837"/>
              <a:chOff x="4478518" y="3229376"/>
              <a:chExt cx="3285511" cy="339837"/>
            </a:xfrm>
          </p:grpSpPr>
          <p:sp>
            <p:nvSpPr>
              <p:cNvPr id="12" name="TextBox 11"/>
              <p:cNvSpPr txBox="1"/>
              <p:nvPr/>
            </p:nvSpPr>
            <p:spPr>
              <a:xfrm flipH="1">
                <a:off x="4478518"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team</a:t>
                </a:r>
                <a:endParaRPr lang="en-US" sz="1200" b="1">
                  <a:solidFill>
                    <a:schemeClr val="tx1">
                      <a:lumMod val="75000"/>
                      <a:lumOff val="25000"/>
                    </a:schemeClr>
                  </a:solidFill>
                </a:endParaRPr>
              </a:p>
            </p:txBody>
          </p:sp>
          <p:sp>
            <p:nvSpPr>
              <p:cNvPr id="13" name="TextBox 12"/>
              <p:cNvSpPr txBox="1"/>
              <p:nvPr/>
            </p:nvSpPr>
            <p:spPr>
              <a:xfrm flipH="1">
                <a:off x="5618970"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mockup</a:t>
                </a:r>
                <a:endParaRPr lang="en-US" sz="1200">
                  <a:solidFill>
                    <a:schemeClr val="tx1">
                      <a:lumMod val="25000"/>
                      <a:lumOff val="75000"/>
                    </a:schemeClr>
                  </a:solidFill>
                </a:endParaRPr>
              </a:p>
            </p:txBody>
          </p:sp>
          <p:sp>
            <p:nvSpPr>
              <p:cNvPr id="14" name="TextBox 13"/>
              <p:cNvSpPr txBox="1"/>
              <p:nvPr/>
            </p:nvSpPr>
            <p:spPr>
              <a:xfrm flipH="1">
                <a:off x="6755619"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7" name="TextBox 16"/>
          <p:cNvSpPr txBox="1"/>
          <p:nvPr/>
        </p:nvSpPr>
        <p:spPr>
          <a:xfrm flipH="1">
            <a:off x="847205" y="3882926"/>
            <a:ext cx="3280375"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ani </a:t>
            </a:r>
            <a:r>
              <a:rPr lang="en-US" sz="1200">
                <a:solidFill>
                  <a:schemeClr val="tx1">
                    <a:lumMod val="50000"/>
                    <a:lumOff val="50000"/>
                  </a:schemeClr>
                </a:solidFill>
              </a:rPr>
              <a:t>b</a:t>
            </a:r>
            <a:r>
              <a:rPr lang="en-US" sz="1200" smtClean="0">
                <a:solidFill>
                  <a:schemeClr val="tx1">
                    <a:lumMod val="50000"/>
                    <a:lumOff val="50000"/>
                  </a:schemeClr>
                </a:solidFill>
              </a:rPr>
              <a:t>anisini nasan consas sente asnainal eabllania atina ege inbnais salanasaiu atasanila ebe duisan asai anusalani oneca neasal baniai ntainsail aiconasie sitampinin atani tet nani ni atasila saninan magil velashanilasil anitaba nallana </a:t>
            </a:r>
            <a:r>
              <a:rPr lang="en-US" sz="1200">
                <a:solidFill>
                  <a:schemeClr val="tx1">
                    <a:lumMod val="50000"/>
                    <a:lumOff val="50000"/>
                  </a:schemeClr>
                </a:solidFill>
              </a:rPr>
              <a:t>bani anei ianitini nbanes consas secte </a:t>
            </a:r>
            <a:r>
              <a:rPr lang="en-US" sz="1200" smtClean="0">
                <a:solidFill>
                  <a:schemeClr val="tx1">
                    <a:lumMod val="50000"/>
                    <a:lumOff val="50000"/>
                  </a:schemeClr>
                </a:solidFill>
              </a:rPr>
              <a:t>nilasi sitampinin atani </a:t>
            </a:r>
            <a:r>
              <a:rPr lang="en-US" sz="1200">
                <a:solidFill>
                  <a:schemeClr val="tx1">
                    <a:lumMod val="50000"/>
                    <a:lumOff val="50000"/>
                  </a:schemeClr>
                </a:solidFill>
              </a:rPr>
              <a:t>ame oneca neasa </a:t>
            </a:r>
            <a:r>
              <a:rPr lang="en-US" sz="1200" smtClean="0">
                <a:solidFill>
                  <a:schemeClr val="tx1">
                    <a:lumMod val="50000"/>
                    <a:lumOff val="50000"/>
                  </a:schemeClr>
                </a:solidFill>
              </a:rPr>
              <a:t>lasu</a:t>
            </a:r>
          </a:p>
        </p:txBody>
      </p:sp>
      <p:sp>
        <p:nvSpPr>
          <p:cNvPr id="2" name="Picture Placeholder 1"/>
          <p:cNvSpPr>
            <a:spLocks noGrp="1"/>
          </p:cNvSpPr>
          <p:nvPr>
            <p:ph type="pic" sz="quarter" idx="19"/>
          </p:nvPr>
        </p:nvSpPr>
        <p:spPr/>
      </p:sp>
      <p:sp>
        <p:nvSpPr>
          <p:cNvPr id="3" name="Picture Placeholder 2"/>
          <p:cNvSpPr>
            <a:spLocks noGrp="1"/>
          </p:cNvSpPr>
          <p:nvPr>
            <p:ph type="pic" sz="quarter" idx="20"/>
          </p:nvPr>
        </p:nvSpPr>
        <p:spPr/>
      </p:sp>
    </p:spTree>
    <p:extLst>
      <p:ext uri="{BB962C8B-B14F-4D97-AF65-F5344CB8AC3E}">
        <p14:creationId xmlns:p14="http://schemas.microsoft.com/office/powerpoint/2010/main" val="457017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20"/>
          </p:nvPr>
        </p:nvSpPr>
        <p:spPr/>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0178" y="932965"/>
            <a:ext cx="4145219" cy="2418735"/>
          </a:xfrm>
          <a:prstGeom prst="rect">
            <a:avLst/>
          </a:prstGeom>
        </p:spPr>
      </p:pic>
      <p:sp>
        <p:nvSpPr>
          <p:cNvPr id="7" name="TextBox 6"/>
          <p:cNvSpPr txBox="1"/>
          <p:nvPr/>
        </p:nvSpPr>
        <p:spPr>
          <a:xfrm rot="5400000" flipH="1">
            <a:off x="3879166" y="4131747"/>
            <a:ext cx="1849494"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04.  mockup</a:t>
            </a:r>
            <a:endParaRPr lang="en-US" sz="2000">
              <a:solidFill>
                <a:schemeClr val="accent1"/>
              </a:solidFill>
              <a:latin typeface="+mj-lt"/>
            </a:endParaRPr>
          </a:p>
        </p:txBody>
      </p:sp>
      <p:grpSp>
        <p:nvGrpSpPr>
          <p:cNvPr id="8" name="Group 7"/>
          <p:cNvGrpSpPr/>
          <p:nvPr/>
        </p:nvGrpSpPr>
        <p:grpSpPr>
          <a:xfrm>
            <a:off x="609475" y="844491"/>
            <a:ext cx="5904686" cy="1667176"/>
            <a:chOff x="771527" y="694403"/>
            <a:chExt cx="5904686" cy="1667176"/>
          </a:xfrm>
        </p:grpSpPr>
        <p:grpSp>
          <p:nvGrpSpPr>
            <p:cNvPr id="9" name="Group 8"/>
            <p:cNvGrpSpPr/>
            <p:nvPr/>
          </p:nvGrpSpPr>
          <p:grpSpPr>
            <a:xfrm>
              <a:off x="819151" y="694403"/>
              <a:ext cx="5857062" cy="1077218"/>
              <a:chOff x="2103582" y="1119005"/>
              <a:chExt cx="5857062" cy="1077218"/>
            </a:xfrm>
          </p:grpSpPr>
          <p:sp>
            <p:nvSpPr>
              <p:cNvPr id="14" name="TextBox 13"/>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5" name="Straight Connector 14"/>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771527" y="2021742"/>
              <a:ext cx="3469787" cy="339837"/>
              <a:chOff x="653174" y="2976257"/>
              <a:chExt cx="3469787" cy="339837"/>
            </a:xfrm>
          </p:grpSpPr>
          <p:sp>
            <p:nvSpPr>
              <p:cNvPr id="11" name="TextBox 10"/>
              <p:cNvSpPr txBox="1"/>
              <p:nvPr/>
            </p:nvSpPr>
            <p:spPr>
              <a:xfrm flipH="1">
                <a:off x="653174"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mockup</a:t>
                </a:r>
                <a:endParaRPr lang="en-US" sz="1200" b="1">
                  <a:solidFill>
                    <a:schemeClr val="tx1">
                      <a:lumMod val="75000"/>
                      <a:lumOff val="25000"/>
                    </a:schemeClr>
                  </a:solidFill>
                </a:endParaRPr>
              </a:p>
            </p:txBody>
          </p:sp>
          <p:sp>
            <p:nvSpPr>
              <p:cNvPr id="12" name="TextBox 11"/>
              <p:cNvSpPr txBox="1"/>
              <p:nvPr/>
            </p:nvSpPr>
            <p:spPr>
              <a:xfrm flipH="1">
                <a:off x="186185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chart</a:t>
                </a:r>
                <a:endParaRPr lang="en-US" sz="1200">
                  <a:solidFill>
                    <a:schemeClr val="tx1">
                      <a:lumMod val="25000"/>
                      <a:lumOff val="75000"/>
                    </a:schemeClr>
                  </a:solidFill>
                </a:endParaRPr>
              </a:p>
            </p:txBody>
          </p:sp>
          <p:sp>
            <p:nvSpPr>
              <p:cNvPr id="13" name="TextBox 12"/>
              <p:cNvSpPr txBox="1"/>
              <p:nvPr/>
            </p:nvSpPr>
            <p:spPr>
              <a:xfrm flipH="1">
                <a:off x="3054218"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7" name="TextBox 16"/>
          <p:cNvSpPr txBox="1"/>
          <p:nvPr/>
        </p:nvSpPr>
        <p:spPr>
          <a:xfrm flipH="1">
            <a:off x="6091516" y="3913223"/>
            <a:ext cx="4965103"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 consas sectenais asnainal eabllania atia ege inbnais salana atasanilai ebeti duisanala asai anusalani oneca neasal baniai aiconasie sitampinin atani tetasi nani nate atasila saninan mabil nasat velashanilasil anitabal nanbal nallanat sitampinin atani </a:t>
            </a:r>
            <a:r>
              <a:rPr lang="en-US" sz="1200">
                <a:solidFill>
                  <a:schemeClr val="tx1">
                    <a:lumMod val="50000"/>
                    <a:lumOff val="50000"/>
                  </a:schemeClr>
                </a:solidFill>
              </a:rPr>
              <a:t>amet ban sitampinin atani tet nani </a:t>
            </a:r>
            <a:r>
              <a:rPr lang="en-US" sz="1200" smtClean="0">
                <a:solidFill>
                  <a:schemeClr val="tx1">
                    <a:lumMod val="50000"/>
                    <a:lumOff val="50000"/>
                  </a:schemeClr>
                </a:solidFill>
              </a:rPr>
              <a:t>natem </a:t>
            </a:r>
            <a:r>
              <a:rPr lang="en-US" sz="1200">
                <a:solidFill>
                  <a:schemeClr val="tx1">
                    <a:lumMod val="50000"/>
                    <a:lumOff val="50000"/>
                  </a:schemeClr>
                </a:solidFill>
              </a:rPr>
              <a:t>atasila saninan magil velashanilasil anitabal </a:t>
            </a:r>
            <a:r>
              <a:rPr lang="en-US" sz="1200" smtClean="0">
                <a:solidFill>
                  <a:schemeClr val="tx1">
                    <a:lumMod val="50000"/>
                    <a:lumOff val="50000"/>
                  </a:schemeClr>
                </a:solidFill>
              </a:rPr>
              <a:t>nallanatula sitampinina </a:t>
            </a:r>
            <a:r>
              <a:rPr lang="en-US" sz="1200">
                <a:solidFill>
                  <a:schemeClr val="tx1">
                    <a:lumMod val="50000"/>
                    <a:lumOff val="50000"/>
                  </a:schemeClr>
                </a:solidFill>
              </a:rPr>
              <a:t>atani amet </a:t>
            </a:r>
            <a:r>
              <a:rPr lang="en-US" sz="1200" smtClean="0">
                <a:solidFill>
                  <a:schemeClr val="tx1">
                    <a:lumMod val="50000"/>
                    <a:lumOff val="50000"/>
                  </a:schemeClr>
                </a:solidFill>
              </a:rPr>
              <a:t>nasul </a:t>
            </a:r>
            <a:r>
              <a:rPr lang="en-US" sz="1200">
                <a:solidFill>
                  <a:schemeClr val="tx1">
                    <a:lumMod val="50000"/>
                    <a:lumOff val="50000"/>
                  </a:schemeClr>
                </a:solidFill>
              </a:rPr>
              <a:t>nallana sitampinin atani </a:t>
            </a:r>
            <a:r>
              <a:rPr lang="en-US" sz="1200" smtClean="0">
                <a:solidFill>
                  <a:schemeClr val="tx1">
                    <a:lumMod val="50000"/>
                    <a:lumOff val="50000"/>
                  </a:schemeClr>
                </a:solidFill>
              </a:rPr>
              <a:t>amen bontansan</a:t>
            </a:r>
            <a:endParaRPr lang="en-US" sz="1200">
              <a:solidFill>
                <a:schemeClr val="tx1">
                  <a:lumMod val="50000"/>
                  <a:lumOff val="50000"/>
                </a:schemeClr>
              </a:solidFill>
            </a:endParaRPr>
          </a:p>
        </p:txBody>
      </p:sp>
      <p:sp>
        <p:nvSpPr>
          <p:cNvPr id="2" name="Picture Placeholder 1"/>
          <p:cNvSpPr>
            <a:spLocks noGrp="1"/>
          </p:cNvSpPr>
          <p:nvPr>
            <p:ph type="pic" sz="quarter" idx="19"/>
          </p:nvPr>
        </p:nvSpPr>
        <p:spPr/>
      </p:sp>
    </p:spTree>
    <p:extLst>
      <p:ext uri="{BB962C8B-B14F-4D97-AF65-F5344CB8AC3E}">
        <p14:creationId xmlns:p14="http://schemas.microsoft.com/office/powerpoint/2010/main" val="208931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21"/>
          </p:nvPr>
        </p:nvSpPr>
        <p:spPr/>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5474" y="914342"/>
            <a:ext cx="2493126" cy="5029316"/>
          </a:xfrm>
          <a:prstGeom prst="rect">
            <a:avLst/>
          </a:prstGeom>
        </p:spPr>
      </p:pic>
      <p:sp>
        <p:nvSpPr>
          <p:cNvPr id="10" name="TextBox 9"/>
          <p:cNvSpPr txBox="1"/>
          <p:nvPr/>
        </p:nvSpPr>
        <p:spPr>
          <a:xfrm flipH="1">
            <a:off x="8686800" y="3553981"/>
            <a:ext cx="2968171"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aneina sanisini nasa consas sectenais asnainal eabllania atia ege inbnais sali atasanilai ebeti duisanala asai anusalani onecanit neasal baniai aiconasie sitampinil atani tetasi nani nate atasila baninan mabiali nasat </a:t>
            </a:r>
            <a:r>
              <a:rPr lang="en-US" sz="1200">
                <a:solidFill>
                  <a:schemeClr val="tx1">
                    <a:lumMod val="50000"/>
                    <a:lumOff val="50000"/>
                  </a:schemeClr>
                </a:solidFill>
              </a:rPr>
              <a:t>b</a:t>
            </a:r>
            <a:r>
              <a:rPr lang="en-US" sz="1200" smtClean="0">
                <a:solidFill>
                  <a:schemeClr val="tx1">
                    <a:lumMod val="50000"/>
                    <a:lumOff val="50000"/>
                  </a:schemeClr>
                </a:solidFill>
              </a:rPr>
              <a:t>elashanilasil anitabal nanbalasu anallanat sitampinin atani </a:t>
            </a:r>
            <a:r>
              <a:rPr lang="en-US" sz="1200">
                <a:solidFill>
                  <a:schemeClr val="tx1">
                    <a:lumMod val="50000"/>
                    <a:lumOff val="50000"/>
                  </a:schemeClr>
                </a:solidFill>
              </a:rPr>
              <a:t>amet </a:t>
            </a:r>
            <a:r>
              <a:rPr lang="en-US" sz="1200" smtClean="0">
                <a:solidFill>
                  <a:schemeClr val="tx1">
                    <a:lumMod val="50000"/>
                    <a:lumOff val="50000"/>
                  </a:schemeClr>
                </a:solidFill>
              </a:rPr>
              <a:t>banaet</a:t>
            </a:r>
            <a:endParaRPr lang="en-US" sz="1200">
              <a:solidFill>
                <a:schemeClr val="tx1">
                  <a:lumMod val="50000"/>
                  <a:lumOff val="50000"/>
                </a:schemeClr>
              </a:solidFill>
            </a:endParaRPr>
          </a:p>
        </p:txBody>
      </p:sp>
      <p:grpSp>
        <p:nvGrpSpPr>
          <p:cNvPr id="11" name="Group 10"/>
          <p:cNvGrpSpPr/>
          <p:nvPr/>
        </p:nvGrpSpPr>
        <p:grpSpPr>
          <a:xfrm>
            <a:off x="762000" y="1028700"/>
            <a:ext cx="3909060" cy="2678009"/>
            <a:chOff x="4951938" y="1253165"/>
            <a:chExt cx="3909060" cy="2678009"/>
          </a:xfrm>
        </p:grpSpPr>
        <p:grpSp>
          <p:nvGrpSpPr>
            <p:cNvPr id="12" name="Group 11"/>
            <p:cNvGrpSpPr/>
            <p:nvPr/>
          </p:nvGrpSpPr>
          <p:grpSpPr>
            <a:xfrm>
              <a:off x="4951938" y="1253165"/>
              <a:ext cx="3909060" cy="2037238"/>
              <a:chOff x="2090884" y="1101691"/>
              <a:chExt cx="3909060" cy="2037238"/>
            </a:xfrm>
          </p:grpSpPr>
          <p:sp>
            <p:nvSpPr>
              <p:cNvPr id="17" name="TextBox 16"/>
              <p:cNvSpPr txBox="1"/>
              <p:nvPr/>
            </p:nvSpPr>
            <p:spPr>
              <a:xfrm flipH="1">
                <a:off x="2090884" y="1101691"/>
                <a:ext cx="3643160"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8" name="Straight Connector 17"/>
              <p:cNvCxnSpPr/>
              <p:nvPr/>
            </p:nvCxnSpPr>
            <p:spPr>
              <a:xfrm>
                <a:off x="2207938" y="3138929"/>
                <a:ext cx="3792006"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4951938" y="3591337"/>
              <a:ext cx="3482082" cy="339837"/>
              <a:chOff x="4478518" y="3229376"/>
              <a:chExt cx="3285511" cy="339837"/>
            </a:xfrm>
          </p:grpSpPr>
          <p:sp>
            <p:nvSpPr>
              <p:cNvPr id="14" name="TextBox 13"/>
              <p:cNvSpPr txBox="1"/>
              <p:nvPr/>
            </p:nvSpPr>
            <p:spPr>
              <a:xfrm flipH="1">
                <a:off x="4478518"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mockup</a:t>
                </a:r>
                <a:endParaRPr lang="en-US" sz="1200" b="1">
                  <a:solidFill>
                    <a:schemeClr val="tx1">
                      <a:lumMod val="75000"/>
                      <a:lumOff val="25000"/>
                    </a:schemeClr>
                  </a:solidFill>
                </a:endParaRPr>
              </a:p>
            </p:txBody>
          </p:sp>
          <p:sp>
            <p:nvSpPr>
              <p:cNvPr id="15" name="TextBox 14"/>
              <p:cNvSpPr txBox="1"/>
              <p:nvPr/>
            </p:nvSpPr>
            <p:spPr>
              <a:xfrm flipH="1">
                <a:off x="5618970"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chart</a:t>
                </a:r>
                <a:endParaRPr lang="en-US" sz="1200">
                  <a:solidFill>
                    <a:schemeClr val="tx1">
                      <a:lumMod val="25000"/>
                      <a:lumOff val="75000"/>
                    </a:schemeClr>
                  </a:solidFill>
                </a:endParaRPr>
              </a:p>
            </p:txBody>
          </p:sp>
          <p:sp>
            <p:nvSpPr>
              <p:cNvPr id="16" name="TextBox 15"/>
              <p:cNvSpPr txBox="1"/>
              <p:nvPr/>
            </p:nvSpPr>
            <p:spPr>
              <a:xfrm flipH="1">
                <a:off x="6755619"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9" name="TextBox 18"/>
          <p:cNvSpPr txBox="1"/>
          <p:nvPr/>
        </p:nvSpPr>
        <p:spPr>
          <a:xfrm flipH="1">
            <a:off x="3264284" y="4413552"/>
            <a:ext cx="1498216"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meti bati  bilanisin consas sel abnana nala eabllania asin atasan duisan</a:t>
            </a:r>
          </a:p>
        </p:txBody>
      </p:sp>
      <p:sp>
        <p:nvSpPr>
          <p:cNvPr id="2" name="Picture Placeholder 1"/>
          <p:cNvSpPr>
            <a:spLocks noGrp="1"/>
          </p:cNvSpPr>
          <p:nvPr>
            <p:ph type="pic" sz="quarter" idx="20"/>
          </p:nvPr>
        </p:nvSpPr>
        <p:spPr/>
      </p:sp>
      <p:sp>
        <p:nvSpPr>
          <p:cNvPr id="3" name="Picture Placeholder 2"/>
          <p:cNvSpPr>
            <a:spLocks noGrp="1"/>
          </p:cNvSpPr>
          <p:nvPr>
            <p:ph type="pic" sz="quarter" idx="19"/>
          </p:nvPr>
        </p:nvSpPr>
        <p:spPr/>
      </p:sp>
    </p:spTree>
    <p:extLst>
      <p:ext uri="{BB962C8B-B14F-4D97-AF65-F5344CB8AC3E}">
        <p14:creationId xmlns:p14="http://schemas.microsoft.com/office/powerpoint/2010/main" val="2415753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9"/>
          </p:nvPr>
        </p:nvSpPr>
        <p:spPr/>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954" y="848384"/>
            <a:ext cx="2735475" cy="4034962"/>
          </a:xfrm>
          <a:prstGeom prst="rect">
            <a:avLst/>
          </a:prstGeom>
        </p:spPr>
      </p:pic>
      <p:sp>
        <p:nvSpPr>
          <p:cNvPr id="6" name="TextBox 5"/>
          <p:cNvSpPr txBox="1"/>
          <p:nvPr/>
        </p:nvSpPr>
        <p:spPr>
          <a:xfrm flipH="1">
            <a:off x="1034218" y="5465348"/>
            <a:ext cx="2482946"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meti bati nas bilanisin consas sel abnana nala eabllania asin atasan banduisan</a:t>
            </a:r>
          </a:p>
        </p:txBody>
      </p:sp>
      <p:grpSp>
        <p:nvGrpSpPr>
          <p:cNvPr id="7" name="Group 6"/>
          <p:cNvGrpSpPr/>
          <p:nvPr/>
        </p:nvGrpSpPr>
        <p:grpSpPr>
          <a:xfrm>
            <a:off x="4787657" y="1143745"/>
            <a:ext cx="3916669" cy="1996897"/>
            <a:chOff x="2103584" y="917300"/>
            <a:chExt cx="3916669" cy="1996897"/>
          </a:xfrm>
        </p:grpSpPr>
        <p:sp>
          <p:nvSpPr>
            <p:cNvPr id="8" name="TextBox 7"/>
            <p:cNvSpPr txBox="1"/>
            <p:nvPr/>
          </p:nvSpPr>
          <p:spPr>
            <a:xfrm flipH="1">
              <a:off x="2103584" y="917300"/>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9" name="Straight Connector 8"/>
            <p:cNvCxnSpPr/>
            <p:nvPr/>
          </p:nvCxnSpPr>
          <p:spPr>
            <a:xfrm>
              <a:off x="2220638" y="2914197"/>
              <a:ext cx="3794852"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774957" y="3625967"/>
            <a:ext cx="3482082" cy="339837"/>
            <a:chOff x="4478518" y="3189035"/>
            <a:chExt cx="3285511" cy="339837"/>
          </a:xfrm>
        </p:grpSpPr>
        <p:sp>
          <p:nvSpPr>
            <p:cNvPr id="11" name="TextBox 10"/>
            <p:cNvSpPr txBox="1"/>
            <p:nvPr/>
          </p:nvSpPr>
          <p:spPr>
            <a:xfrm flipH="1">
              <a:off x="4478518"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mockup</a:t>
              </a:r>
              <a:endParaRPr lang="en-US" sz="1200" b="1">
                <a:solidFill>
                  <a:schemeClr val="tx1">
                    <a:lumMod val="75000"/>
                    <a:lumOff val="25000"/>
                  </a:schemeClr>
                </a:solidFill>
              </a:endParaRPr>
            </a:p>
          </p:txBody>
        </p:sp>
        <p:sp>
          <p:nvSpPr>
            <p:cNvPr id="12" name="TextBox 11"/>
            <p:cNvSpPr txBox="1"/>
            <p:nvPr/>
          </p:nvSpPr>
          <p:spPr>
            <a:xfrm flipH="1">
              <a:off x="5618970"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chart</a:t>
              </a:r>
              <a:endParaRPr lang="en-US" sz="1200">
                <a:solidFill>
                  <a:schemeClr val="tx1">
                    <a:lumMod val="25000"/>
                    <a:lumOff val="75000"/>
                  </a:schemeClr>
                </a:solidFill>
              </a:endParaRPr>
            </a:p>
          </p:txBody>
        </p:sp>
        <p:sp>
          <p:nvSpPr>
            <p:cNvPr id="13" name="TextBox 12"/>
            <p:cNvSpPr txBox="1"/>
            <p:nvPr/>
          </p:nvSpPr>
          <p:spPr>
            <a:xfrm flipH="1">
              <a:off x="6755619"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15" name="TextBox 14"/>
          <p:cNvSpPr txBox="1"/>
          <p:nvPr/>
        </p:nvSpPr>
        <p:spPr>
          <a:xfrm flipH="1">
            <a:off x="9553056" y="4080354"/>
            <a:ext cx="1876944"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doli aneeti bati aneina sanisili nasa consas secteni asnainal eabllania atiasi;l inbnais sali atasanilai ebeti nasi duisanala asil anusalani onecanit neasal baniain aiconasie bansitampinil</a:t>
            </a:r>
            <a:endParaRPr lang="en-US" sz="1200">
              <a:solidFill>
                <a:schemeClr val="tx1">
                  <a:lumMod val="50000"/>
                  <a:lumOff val="50000"/>
                </a:schemeClr>
              </a:solidFill>
            </a:endParaRPr>
          </a:p>
        </p:txBody>
      </p:sp>
      <p:sp>
        <p:nvSpPr>
          <p:cNvPr id="2" name="Picture Placeholder 1"/>
          <p:cNvSpPr>
            <a:spLocks noGrp="1"/>
          </p:cNvSpPr>
          <p:nvPr>
            <p:ph type="pic" sz="quarter" idx="20"/>
          </p:nvPr>
        </p:nvSpPr>
        <p:spPr/>
      </p:sp>
      <p:sp>
        <p:nvSpPr>
          <p:cNvPr id="3" name="Picture Placeholder 2"/>
          <p:cNvSpPr>
            <a:spLocks noGrp="1"/>
          </p:cNvSpPr>
          <p:nvPr>
            <p:ph type="pic" sz="quarter" idx="21"/>
          </p:nvPr>
        </p:nvSpPr>
        <p:spPr/>
      </p:sp>
    </p:spTree>
    <p:extLst>
      <p:ext uri="{BB962C8B-B14F-4D97-AF65-F5344CB8AC3E}">
        <p14:creationId xmlns:p14="http://schemas.microsoft.com/office/powerpoint/2010/main" val="314208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21"/>
          </p:nvPr>
        </p:nvSpPr>
        <p:spPr/>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5270" y="90354"/>
            <a:ext cx="4638529" cy="4638529"/>
          </a:xfrm>
          <a:prstGeom prst="rect">
            <a:avLst/>
          </a:prstGeom>
        </p:spPr>
      </p:pic>
      <p:grpSp>
        <p:nvGrpSpPr>
          <p:cNvPr id="10" name="Group 9"/>
          <p:cNvGrpSpPr/>
          <p:nvPr/>
        </p:nvGrpSpPr>
        <p:grpSpPr>
          <a:xfrm>
            <a:off x="797817" y="795403"/>
            <a:ext cx="4342874" cy="1996897"/>
            <a:chOff x="2103584" y="917300"/>
            <a:chExt cx="4342874" cy="1996897"/>
          </a:xfrm>
        </p:grpSpPr>
        <p:sp>
          <p:nvSpPr>
            <p:cNvPr id="11" name="TextBox 10"/>
            <p:cNvSpPr txBox="1"/>
            <p:nvPr/>
          </p:nvSpPr>
          <p:spPr>
            <a:xfrm flipH="1">
              <a:off x="2103584" y="917300"/>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2" name="Straight Connector 11"/>
            <p:cNvCxnSpPr/>
            <p:nvPr/>
          </p:nvCxnSpPr>
          <p:spPr>
            <a:xfrm>
              <a:off x="2186830" y="2914197"/>
              <a:ext cx="4259628"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785117" y="3277625"/>
            <a:ext cx="3482082" cy="339837"/>
            <a:chOff x="4478518" y="3189035"/>
            <a:chExt cx="3285511" cy="339837"/>
          </a:xfrm>
        </p:grpSpPr>
        <p:sp>
          <p:nvSpPr>
            <p:cNvPr id="14" name="TextBox 13"/>
            <p:cNvSpPr txBox="1"/>
            <p:nvPr/>
          </p:nvSpPr>
          <p:spPr>
            <a:xfrm flipH="1">
              <a:off x="4478518"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mcokup</a:t>
              </a:r>
              <a:endParaRPr lang="en-US" sz="1200" b="1">
                <a:solidFill>
                  <a:schemeClr val="tx1">
                    <a:lumMod val="75000"/>
                    <a:lumOff val="25000"/>
                  </a:schemeClr>
                </a:solidFill>
              </a:endParaRPr>
            </a:p>
          </p:txBody>
        </p:sp>
        <p:sp>
          <p:nvSpPr>
            <p:cNvPr id="15" name="TextBox 14"/>
            <p:cNvSpPr txBox="1"/>
            <p:nvPr/>
          </p:nvSpPr>
          <p:spPr>
            <a:xfrm flipH="1">
              <a:off x="5618970"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chart</a:t>
              </a:r>
              <a:endParaRPr lang="en-US" sz="1200">
                <a:solidFill>
                  <a:schemeClr val="tx1">
                    <a:lumMod val="25000"/>
                    <a:lumOff val="75000"/>
                  </a:schemeClr>
                </a:solidFill>
              </a:endParaRPr>
            </a:p>
          </p:txBody>
        </p:sp>
        <p:sp>
          <p:nvSpPr>
            <p:cNvPr id="16" name="TextBox 15"/>
            <p:cNvSpPr txBox="1"/>
            <p:nvPr/>
          </p:nvSpPr>
          <p:spPr>
            <a:xfrm flipH="1">
              <a:off x="6755619"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sp>
        <p:nvSpPr>
          <p:cNvPr id="17" name="TextBox 16"/>
          <p:cNvSpPr txBox="1"/>
          <p:nvPr/>
        </p:nvSpPr>
        <p:spPr>
          <a:xfrm flipH="1">
            <a:off x="6284301" y="4917141"/>
            <a:ext cx="4965103" cy="1200329"/>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 consas sectenais asnainal eabllania atia ege inbnais salana atasanilai ebeti duisanala asai anusalani oneca neasal baniai aiconasie sitampinin atani tetasi atani </a:t>
            </a:r>
            <a:r>
              <a:rPr lang="en-US" sz="1200">
                <a:solidFill>
                  <a:schemeClr val="tx1">
                    <a:lumMod val="50000"/>
                    <a:lumOff val="50000"/>
                  </a:schemeClr>
                </a:solidFill>
              </a:rPr>
              <a:t>amet </a:t>
            </a:r>
            <a:r>
              <a:rPr lang="en-US" sz="1200" smtClean="0">
                <a:solidFill>
                  <a:schemeClr val="tx1">
                    <a:lumMod val="50000"/>
                    <a:lumOff val="50000"/>
                  </a:schemeClr>
                </a:solidFill>
              </a:rPr>
              <a:t>nasul </a:t>
            </a:r>
            <a:r>
              <a:rPr lang="en-US" sz="1200">
                <a:solidFill>
                  <a:schemeClr val="tx1">
                    <a:lumMod val="50000"/>
                    <a:lumOff val="50000"/>
                  </a:schemeClr>
                </a:solidFill>
              </a:rPr>
              <a:t>nallana sitampinin atani </a:t>
            </a:r>
            <a:r>
              <a:rPr lang="en-US" sz="1200" smtClean="0">
                <a:solidFill>
                  <a:schemeClr val="tx1">
                    <a:lumMod val="50000"/>
                    <a:lumOff val="50000"/>
                  </a:schemeClr>
                </a:solidFill>
              </a:rPr>
              <a:t>amen bontansan</a:t>
            </a:r>
            <a:endParaRPr lang="en-US" sz="1200">
              <a:solidFill>
                <a:schemeClr val="tx1">
                  <a:lumMod val="50000"/>
                  <a:lumOff val="50000"/>
                </a:schemeClr>
              </a:solidFill>
            </a:endParaRPr>
          </a:p>
        </p:txBody>
      </p:sp>
      <p:sp>
        <p:nvSpPr>
          <p:cNvPr id="2" name="Picture Placeholder 1"/>
          <p:cNvSpPr>
            <a:spLocks noGrp="1"/>
          </p:cNvSpPr>
          <p:nvPr>
            <p:ph type="pic" sz="quarter" idx="20"/>
          </p:nvPr>
        </p:nvSpPr>
        <p:spPr/>
      </p:sp>
      <p:sp>
        <p:nvSpPr>
          <p:cNvPr id="3" name="Picture Placeholder 2"/>
          <p:cNvSpPr>
            <a:spLocks noGrp="1"/>
          </p:cNvSpPr>
          <p:nvPr>
            <p:ph type="pic" sz="quarter" idx="19"/>
          </p:nvPr>
        </p:nvSpPr>
        <p:spPr/>
      </p:sp>
    </p:spTree>
    <p:extLst>
      <p:ext uri="{BB962C8B-B14F-4D97-AF65-F5344CB8AC3E}">
        <p14:creationId xmlns:p14="http://schemas.microsoft.com/office/powerpoint/2010/main" val="1940043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Chart 75"/>
          <p:cNvGraphicFramePr/>
          <p:nvPr>
            <p:extLst>
              <p:ext uri="{D42A27DB-BD31-4B8C-83A1-F6EECF244321}">
                <p14:modId xmlns:p14="http://schemas.microsoft.com/office/powerpoint/2010/main" val="1616930529"/>
              </p:ext>
            </p:extLst>
          </p:nvPr>
        </p:nvGraphicFramePr>
        <p:xfrm>
          <a:off x="5994400" y="2050771"/>
          <a:ext cx="5716814" cy="4502429"/>
        </p:xfrm>
        <a:graphic>
          <a:graphicData uri="http://schemas.openxmlformats.org/drawingml/2006/chart">
            <c:chart xmlns:c="http://schemas.openxmlformats.org/drawingml/2006/chart" xmlns:r="http://schemas.openxmlformats.org/officeDocument/2006/relationships" r:id="rId2"/>
          </a:graphicData>
        </a:graphic>
      </p:graphicFrame>
      <p:grpSp>
        <p:nvGrpSpPr>
          <p:cNvPr id="77" name="Group 76"/>
          <p:cNvGrpSpPr/>
          <p:nvPr/>
        </p:nvGrpSpPr>
        <p:grpSpPr>
          <a:xfrm>
            <a:off x="563694" y="616390"/>
            <a:ext cx="5996761" cy="1696671"/>
            <a:chOff x="679452" y="694403"/>
            <a:chExt cx="5996761" cy="1696671"/>
          </a:xfrm>
        </p:grpSpPr>
        <p:grpSp>
          <p:nvGrpSpPr>
            <p:cNvPr id="78" name="Group 77"/>
            <p:cNvGrpSpPr/>
            <p:nvPr/>
          </p:nvGrpSpPr>
          <p:grpSpPr>
            <a:xfrm>
              <a:off x="819151" y="694403"/>
              <a:ext cx="5857062" cy="1077218"/>
              <a:chOff x="2103582" y="1119005"/>
              <a:chExt cx="5857062" cy="1077218"/>
            </a:xfrm>
          </p:grpSpPr>
          <p:sp>
            <p:nvSpPr>
              <p:cNvPr id="83" name="TextBox 82"/>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84" name="Straight Connector 83"/>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679452" y="2021742"/>
              <a:ext cx="3469787" cy="369332"/>
              <a:chOff x="561099" y="2976257"/>
              <a:chExt cx="3469787" cy="369332"/>
            </a:xfrm>
          </p:grpSpPr>
          <p:sp>
            <p:nvSpPr>
              <p:cNvPr id="80" name="TextBox 79"/>
              <p:cNvSpPr txBox="1"/>
              <p:nvPr/>
            </p:nvSpPr>
            <p:spPr>
              <a:xfrm flipH="1">
                <a:off x="5610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chart</a:t>
                </a:r>
                <a:endParaRPr lang="en-US" sz="1200" b="1">
                  <a:solidFill>
                    <a:schemeClr val="tx1">
                      <a:lumMod val="75000"/>
                      <a:lumOff val="25000"/>
                    </a:schemeClr>
                  </a:solidFill>
                </a:endParaRPr>
              </a:p>
            </p:txBody>
          </p:sp>
          <p:sp>
            <p:nvSpPr>
              <p:cNvPr id="81" name="TextBox 80"/>
              <p:cNvSpPr txBox="1"/>
              <p:nvPr/>
            </p:nvSpPr>
            <p:spPr>
              <a:xfrm flipH="1">
                <a:off x="1652224" y="2976257"/>
                <a:ext cx="1303862" cy="369332"/>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infographic</a:t>
                </a:r>
                <a:endParaRPr lang="en-US" sz="1200">
                  <a:solidFill>
                    <a:schemeClr val="tx1">
                      <a:lumMod val="25000"/>
                      <a:lumOff val="75000"/>
                    </a:schemeClr>
                  </a:solidFill>
                </a:endParaRPr>
              </a:p>
            </p:txBody>
          </p:sp>
          <p:sp>
            <p:nvSpPr>
              <p:cNvPr id="82" name="TextBox 81"/>
              <p:cNvSpPr txBox="1"/>
              <p:nvPr/>
            </p:nvSpPr>
            <p:spPr>
              <a:xfrm flipH="1">
                <a:off x="29621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85" name="TextBox 84"/>
          <p:cNvSpPr txBox="1"/>
          <p:nvPr/>
        </p:nvSpPr>
        <p:spPr>
          <a:xfrm flipH="1">
            <a:off x="703392" y="2963431"/>
            <a:ext cx="4497257"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aneina sanisini nasa consasil sectenais asnainal eabllania atia ege inbnais sali atasanilainis ebeti duisanala asai anusalani onecanit neasal ban aibonasie sitampinil atani tetasi nani nate atasila baninan mabial nasat </a:t>
            </a:r>
            <a:r>
              <a:rPr lang="en-US" sz="1200">
                <a:solidFill>
                  <a:schemeClr val="tx1">
                    <a:lumMod val="50000"/>
                    <a:lumOff val="50000"/>
                  </a:schemeClr>
                </a:solidFill>
              </a:rPr>
              <a:t>b</a:t>
            </a:r>
            <a:r>
              <a:rPr lang="en-US" sz="1200" smtClean="0">
                <a:solidFill>
                  <a:schemeClr val="tx1">
                    <a:lumMod val="50000"/>
                    <a:lumOff val="50000"/>
                  </a:schemeClr>
                </a:solidFill>
              </a:rPr>
              <a:t>elashanilasil anitabal nanbalasu anallanat sitampinin atanis</a:t>
            </a:r>
            <a:endParaRPr lang="en-US" sz="1200">
              <a:solidFill>
                <a:schemeClr val="tx1">
                  <a:lumMod val="50000"/>
                  <a:lumOff val="50000"/>
                </a:schemeClr>
              </a:solidFill>
            </a:endParaRPr>
          </a:p>
        </p:txBody>
      </p:sp>
      <p:grpSp>
        <p:nvGrpSpPr>
          <p:cNvPr id="90" name="Group 89"/>
          <p:cNvGrpSpPr/>
          <p:nvPr/>
        </p:nvGrpSpPr>
        <p:grpSpPr>
          <a:xfrm>
            <a:off x="703392" y="4796703"/>
            <a:ext cx="1950906" cy="1336675"/>
            <a:chOff x="8772097" y="816704"/>
            <a:chExt cx="1950906" cy="1336675"/>
          </a:xfrm>
        </p:grpSpPr>
        <p:sp>
          <p:nvSpPr>
            <p:cNvPr id="86" name="TextBox 85"/>
            <p:cNvSpPr txBox="1"/>
            <p:nvPr/>
          </p:nvSpPr>
          <p:spPr>
            <a:xfrm flipH="1">
              <a:off x="8772097" y="1230049"/>
              <a:ext cx="1950906"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nasanil conbasain secte asnainal</a:t>
              </a:r>
            </a:p>
          </p:txBody>
        </p:sp>
        <p:sp>
          <p:nvSpPr>
            <p:cNvPr id="87" name="TextBox 86"/>
            <p:cNvSpPr txBox="1"/>
            <p:nvPr/>
          </p:nvSpPr>
          <p:spPr>
            <a:xfrm flipH="1">
              <a:off x="8772097" y="816704"/>
              <a:ext cx="1950906"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one</a:t>
              </a:r>
              <a:endParaRPr lang="en-US" sz="1400">
                <a:solidFill>
                  <a:schemeClr val="accent1"/>
                </a:solidFill>
                <a:latin typeface="+mj-lt"/>
              </a:endParaRPr>
            </a:p>
          </p:txBody>
        </p:sp>
      </p:grpSp>
      <p:grpSp>
        <p:nvGrpSpPr>
          <p:cNvPr id="91" name="Group 90"/>
          <p:cNvGrpSpPr/>
          <p:nvPr/>
        </p:nvGrpSpPr>
        <p:grpSpPr>
          <a:xfrm>
            <a:off x="3249743" y="4796703"/>
            <a:ext cx="1950906" cy="1307179"/>
            <a:chOff x="8772097" y="816704"/>
            <a:chExt cx="1950906" cy="1307179"/>
          </a:xfrm>
        </p:grpSpPr>
        <p:sp>
          <p:nvSpPr>
            <p:cNvPr id="92" name="TextBox 91"/>
            <p:cNvSpPr txBox="1"/>
            <p:nvPr/>
          </p:nvSpPr>
          <p:spPr>
            <a:xfrm flipH="1">
              <a:off x="8772097" y="1230049"/>
              <a:ext cx="195090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nasanil conbasain secte asnainal</a:t>
              </a:r>
            </a:p>
          </p:txBody>
        </p:sp>
        <p:sp>
          <p:nvSpPr>
            <p:cNvPr id="93" name="TextBox 92"/>
            <p:cNvSpPr txBox="1"/>
            <p:nvPr/>
          </p:nvSpPr>
          <p:spPr>
            <a:xfrm flipH="1">
              <a:off x="8772097" y="816704"/>
              <a:ext cx="1950906" cy="384977"/>
            </a:xfrm>
            <a:prstGeom prst="rect">
              <a:avLst/>
            </a:prstGeom>
            <a:noFill/>
          </p:spPr>
          <p:txBody>
            <a:bodyPr wrap="square" rtlCol="0">
              <a:spAutoFit/>
            </a:bodyPr>
            <a:lstStyle/>
            <a:p>
              <a:pPr>
                <a:lnSpc>
                  <a:spcPct val="150000"/>
                </a:lnSpc>
              </a:pPr>
              <a:r>
                <a:rPr lang="en-US" sz="1400" smtClean="0">
                  <a:solidFill>
                    <a:schemeClr val="accent1"/>
                  </a:solidFill>
                  <a:latin typeface="+mj-lt"/>
                </a:rPr>
                <a:t>service two</a:t>
              </a:r>
              <a:endParaRPr lang="en-US" sz="1400">
                <a:solidFill>
                  <a:schemeClr val="accent1"/>
                </a:solidFill>
                <a:latin typeface="+mj-lt"/>
              </a:endParaRPr>
            </a:p>
          </p:txBody>
        </p:sp>
      </p:grpSp>
      <p:sp>
        <p:nvSpPr>
          <p:cNvPr id="97" name="Freeform 96"/>
          <p:cNvSpPr/>
          <p:nvPr/>
        </p:nvSpPr>
        <p:spPr>
          <a:xfrm>
            <a:off x="10991899" y="267401"/>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933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974154360"/>
              </p:ext>
            </p:extLst>
          </p:nvPr>
        </p:nvGraphicFramePr>
        <p:xfrm>
          <a:off x="552449" y="2914650"/>
          <a:ext cx="6448426" cy="3509433"/>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722444" y="673540"/>
            <a:ext cx="6009461" cy="1696671"/>
            <a:chOff x="666752" y="694403"/>
            <a:chExt cx="6009461" cy="1696671"/>
          </a:xfrm>
        </p:grpSpPr>
        <p:grpSp>
          <p:nvGrpSpPr>
            <p:cNvPr id="6" name="Group 5"/>
            <p:cNvGrpSpPr/>
            <p:nvPr/>
          </p:nvGrpSpPr>
          <p:grpSpPr>
            <a:xfrm>
              <a:off x="819151" y="694403"/>
              <a:ext cx="5857062" cy="1077218"/>
              <a:chOff x="2103582" y="1119005"/>
              <a:chExt cx="5857062" cy="1077218"/>
            </a:xfrm>
          </p:grpSpPr>
          <p:sp>
            <p:nvSpPr>
              <p:cNvPr id="11" name="TextBox 10"/>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2" name="Straight Connector 11"/>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666752" y="2021742"/>
              <a:ext cx="3469787" cy="369332"/>
              <a:chOff x="548399" y="2976257"/>
              <a:chExt cx="3469787" cy="369332"/>
            </a:xfrm>
          </p:grpSpPr>
          <p:sp>
            <p:nvSpPr>
              <p:cNvPr id="8" name="TextBox 7"/>
              <p:cNvSpPr txBox="1"/>
              <p:nvPr/>
            </p:nvSpPr>
            <p:spPr>
              <a:xfrm flipH="1">
                <a:off x="5483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chart</a:t>
                </a:r>
                <a:endParaRPr lang="en-US" sz="1200" b="1">
                  <a:solidFill>
                    <a:schemeClr val="tx1">
                      <a:lumMod val="75000"/>
                      <a:lumOff val="25000"/>
                    </a:schemeClr>
                  </a:solidFill>
                </a:endParaRPr>
              </a:p>
            </p:txBody>
          </p:sp>
          <p:sp>
            <p:nvSpPr>
              <p:cNvPr id="9" name="TextBox 8"/>
              <p:cNvSpPr txBox="1"/>
              <p:nvPr/>
            </p:nvSpPr>
            <p:spPr>
              <a:xfrm flipH="1">
                <a:off x="1639524" y="2976257"/>
                <a:ext cx="1303862" cy="369332"/>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infographic</a:t>
                </a:r>
                <a:endParaRPr lang="en-US" sz="1200">
                  <a:solidFill>
                    <a:schemeClr val="tx1">
                      <a:lumMod val="25000"/>
                      <a:lumOff val="75000"/>
                    </a:schemeClr>
                  </a:solidFill>
                </a:endParaRPr>
              </a:p>
            </p:txBody>
          </p:sp>
          <p:sp>
            <p:nvSpPr>
              <p:cNvPr id="10" name="TextBox 9"/>
              <p:cNvSpPr txBox="1"/>
              <p:nvPr/>
            </p:nvSpPr>
            <p:spPr>
              <a:xfrm flipH="1">
                <a:off x="29494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3" name="TextBox 12"/>
          <p:cNvSpPr txBox="1"/>
          <p:nvPr/>
        </p:nvSpPr>
        <p:spPr>
          <a:xfrm flipH="1">
            <a:off x="7519575" y="1835638"/>
            <a:ext cx="3902805"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aneina saninini nasa consasil sectenais asnainal eabllania atia egil inbnais sali atasanilainis ebeti duisanala asai anusa onecanit neasal ban aibonasie sitampinil atani tetasi nan nate atasila baninan mabial nasat </a:t>
            </a:r>
            <a:r>
              <a:rPr lang="en-US" sz="1200">
                <a:solidFill>
                  <a:schemeClr val="tx1">
                    <a:lumMod val="50000"/>
                    <a:lumOff val="50000"/>
                  </a:schemeClr>
                </a:solidFill>
              </a:rPr>
              <a:t>b</a:t>
            </a:r>
            <a:r>
              <a:rPr lang="en-US" sz="1200" smtClean="0">
                <a:solidFill>
                  <a:schemeClr val="tx1">
                    <a:lumMod val="50000"/>
                    <a:lumOff val="50000"/>
                  </a:schemeClr>
                </a:solidFill>
              </a:rPr>
              <a:t>elashanilasil anitabala </a:t>
            </a:r>
          </a:p>
          <a:p>
            <a:pPr>
              <a:lnSpc>
                <a:spcPct val="150000"/>
              </a:lnSpc>
            </a:pPr>
            <a:r>
              <a:rPr lang="en-US" sz="1200">
                <a:solidFill>
                  <a:schemeClr val="tx1">
                    <a:lumMod val="50000"/>
                    <a:lumOff val="50000"/>
                  </a:schemeClr>
                </a:solidFill>
              </a:rPr>
              <a:t>sitampinin atani tet nani nate atasila saninan </a:t>
            </a:r>
            <a:r>
              <a:rPr lang="en-US" sz="1200" smtClean="0">
                <a:solidFill>
                  <a:schemeClr val="tx1">
                    <a:lumMod val="50000"/>
                    <a:lumOff val="50000"/>
                  </a:schemeClr>
                </a:solidFill>
              </a:rPr>
              <a:t>mabati </a:t>
            </a:r>
            <a:r>
              <a:rPr lang="en-US" sz="1200">
                <a:solidFill>
                  <a:schemeClr val="tx1">
                    <a:lumMod val="50000"/>
                    <a:lumOff val="50000"/>
                  </a:schemeClr>
                </a:solidFill>
              </a:rPr>
              <a:t>velashanilasil anitabal nallanat sitampinin atani </a:t>
            </a:r>
            <a:r>
              <a:rPr lang="en-US" sz="1200" smtClean="0">
                <a:solidFill>
                  <a:schemeClr val="tx1">
                    <a:lumMod val="50000"/>
                    <a:lumOff val="50000"/>
                  </a:schemeClr>
                </a:solidFill>
              </a:rPr>
              <a:t>cont nanbalasu anallanat sitampinin conatanisan</a:t>
            </a:r>
            <a:endParaRPr lang="en-US" sz="1200">
              <a:solidFill>
                <a:schemeClr val="tx1">
                  <a:lumMod val="50000"/>
                  <a:lumOff val="50000"/>
                </a:schemeClr>
              </a:solidFill>
            </a:endParaRPr>
          </a:p>
        </p:txBody>
      </p:sp>
      <p:grpSp>
        <p:nvGrpSpPr>
          <p:cNvPr id="20" name="Group 19"/>
          <p:cNvGrpSpPr/>
          <p:nvPr/>
        </p:nvGrpSpPr>
        <p:grpSpPr>
          <a:xfrm>
            <a:off x="7519576" y="4644303"/>
            <a:ext cx="3902804" cy="1366171"/>
            <a:chOff x="7519576" y="4834803"/>
            <a:chExt cx="3902804" cy="1366171"/>
          </a:xfrm>
        </p:grpSpPr>
        <p:grpSp>
          <p:nvGrpSpPr>
            <p:cNvPr id="14" name="Group 13"/>
            <p:cNvGrpSpPr/>
            <p:nvPr/>
          </p:nvGrpSpPr>
          <p:grpSpPr>
            <a:xfrm>
              <a:off x="7519576" y="4834803"/>
              <a:ext cx="1813653" cy="1336675"/>
              <a:chOff x="8993076" y="816704"/>
              <a:chExt cx="1813653" cy="1336675"/>
            </a:xfrm>
          </p:grpSpPr>
          <p:sp>
            <p:nvSpPr>
              <p:cNvPr id="15" name="TextBox 14"/>
              <p:cNvSpPr txBox="1"/>
              <p:nvPr/>
            </p:nvSpPr>
            <p:spPr>
              <a:xfrm flipH="1">
                <a:off x="8993076" y="1230049"/>
                <a:ext cx="1813653"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ane batil anei sanin nasanil conbasain sec asnainal</a:t>
                </a:r>
              </a:p>
            </p:txBody>
          </p:sp>
          <p:sp>
            <p:nvSpPr>
              <p:cNvPr id="16" name="TextBox 15"/>
              <p:cNvSpPr txBox="1"/>
              <p:nvPr/>
            </p:nvSpPr>
            <p:spPr>
              <a:xfrm flipH="1">
                <a:off x="8993077" y="816704"/>
                <a:ext cx="1813652"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one</a:t>
                </a:r>
                <a:endParaRPr lang="en-US" sz="1400">
                  <a:solidFill>
                    <a:schemeClr val="accent1"/>
                  </a:solidFill>
                  <a:latin typeface="+mj-lt"/>
                </a:endParaRPr>
              </a:p>
            </p:txBody>
          </p:sp>
        </p:grpSp>
        <p:grpSp>
          <p:nvGrpSpPr>
            <p:cNvPr id="17" name="Group 16"/>
            <p:cNvGrpSpPr/>
            <p:nvPr/>
          </p:nvGrpSpPr>
          <p:grpSpPr>
            <a:xfrm>
              <a:off x="9610725" y="4864299"/>
              <a:ext cx="1811655" cy="1336675"/>
              <a:chOff x="8772097" y="816704"/>
              <a:chExt cx="1811655" cy="1336675"/>
            </a:xfrm>
          </p:grpSpPr>
          <p:sp>
            <p:nvSpPr>
              <p:cNvPr id="18" name="TextBox 17"/>
              <p:cNvSpPr txBox="1"/>
              <p:nvPr/>
            </p:nvSpPr>
            <p:spPr>
              <a:xfrm flipH="1">
                <a:off x="8772097" y="1230049"/>
                <a:ext cx="1811655" cy="923330"/>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ane batil anei sanin nasanil conbasain sec asnainal</a:t>
                </a:r>
              </a:p>
            </p:txBody>
          </p:sp>
          <p:sp>
            <p:nvSpPr>
              <p:cNvPr id="19" name="TextBox 18"/>
              <p:cNvSpPr txBox="1"/>
              <p:nvPr/>
            </p:nvSpPr>
            <p:spPr>
              <a:xfrm flipH="1">
                <a:off x="8772097" y="816704"/>
                <a:ext cx="1811655"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two</a:t>
                </a:r>
                <a:endParaRPr lang="en-US" sz="1400">
                  <a:solidFill>
                    <a:schemeClr val="accent1"/>
                  </a:solidFill>
                  <a:latin typeface="+mj-lt"/>
                </a:endParaRPr>
              </a:p>
            </p:txBody>
          </p:sp>
        </p:grpSp>
      </p:grpSp>
      <p:sp>
        <p:nvSpPr>
          <p:cNvPr id="21" name="Freeform 20"/>
          <p:cNvSpPr/>
          <p:nvPr/>
        </p:nvSpPr>
        <p:spPr>
          <a:xfrm>
            <a:off x="10991899" y="267401"/>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427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5885543" y="670681"/>
          <a:ext cx="6017986"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p:cNvGrpSpPr/>
          <p:nvPr/>
        </p:nvGrpSpPr>
        <p:grpSpPr>
          <a:xfrm>
            <a:off x="563694" y="616390"/>
            <a:ext cx="5996761" cy="1696671"/>
            <a:chOff x="679452" y="694403"/>
            <a:chExt cx="5996761" cy="1696671"/>
          </a:xfrm>
        </p:grpSpPr>
        <p:grpSp>
          <p:nvGrpSpPr>
            <p:cNvPr id="4" name="Group 3"/>
            <p:cNvGrpSpPr/>
            <p:nvPr/>
          </p:nvGrpSpPr>
          <p:grpSpPr>
            <a:xfrm>
              <a:off x="819151" y="694403"/>
              <a:ext cx="5857062" cy="1077218"/>
              <a:chOff x="2103582" y="1119005"/>
              <a:chExt cx="5857062" cy="1077218"/>
            </a:xfrm>
          </p:grpSpPr>
          <p:sp>
            <p:nvSpPr>
              <p:cNvPr id="9" name="TextBox 8"/>
              <p:cNvSpPr txBox="1"/>
              <p:nvPr/>
            </p:nvSpPr>
            <p:spPr>
              <a:xfrm flipH="1">
                <a:off x="2103582" y="1119005"/>
                <a:ext cx="5857062" cy="1077218"/>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0" name="Straight Connector 9"/>
              <p:cNvCxnSpPr/>
              <p:nvPr/>
            </p:nvCxnSpPr>
            <p:spPr>
              <a:xfrm>
                <a:off x="5458745" y="2019146"/>
                <a:ext cx="230124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679452" y="2021742"/>
              <a:ext cx="3469787" cy="369332"/>
              <a:chOff x="561099" y="2976257"/>
              <a:chExt cx="3469787" cy="369332"/>
            </a:xfrm>
          </p:grpSpPr>
          <p:sp>
            <p:nvSpPr>
              <p:cNvPr id="6" name="TextBox 5"/>
              <p:cNvSpPr txBox="1"/>
              <p:nvPr/>
            </p:nvSpPr>
            <p:spPr>
              <a:xfrm flipH="1">
                <a:off x="561099"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chart</a:t>
                </a:r>
                <a:endParaRPr lang="en-US" sz="1200" b="1">
                  <a:solidFill>
                    <a:schemeClr val="tx1">
                      <a:lumMod val="75000"/>
                      <a:lumOff val="25000"/>
                    </a:schemeClr>
                  </a:solidFill>
                </a:endParaRPr>
              </a:p>
            </p:txBody>
          </p:sp>
          <p:sp>
            <p:nvSpPr>
              <p:cNvPr id="7" name="TextBox 6"/>
              <p:cNvSpPr txBox="1"/>
              <p:nvPr/>
            </p:nvSpPr>
            <p:spPr>
              <a:xfrm flipH="1">
                <a:off x="1652224" y="2976257"/>
                <a:ext cx="1303862" cy="369332"/>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infographic</a:t>
                </a:r>
                <a:endParaRPr lang="en-US" sz="1200">
                  <a:solidFill>
                    <a:schemeClr val="tx1">
                      <a:lumMod val="25000"/>
                      <a:lumOff val="75000"/>
                    </a:schemeClr>
                  </a:solidFill>
                </a:endParaRPr>
              </a:p>
            </p:txBody>
          </p:sp>
          <p:sp>
            <p:nvSpPr>
              <p:cNvPr id="8" name="TextBox 7"/>
              <p:cNvSpPr txBox="1"/>
              <p:nvPr/>
            </p:nvSpPr>
            <p:spPr>
              <a:xfrm flipH="1">
                <a:off x="2962143" y="2976257"/>
                <a:ext cx="1068743"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11" name="TextBox 10"/>
          <p:cNvSpPr txBox="1"/>
          <p:nvPr/>
        </p:nvSpPr>
        <p:spPr>
          <a:xfrm flipH="1">
            <a:off x="703392" y="2963431"/>
            <a:ext cx="4497257" cy="1477328"/>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aneina sanisini nasa consasil sectenais asnainal eabllania atia ege inbnais sali atasanilainis ebeti duisanala asai anusalani onecanit neasal ban aibonasie sitampinil atani tetasi nani nate atasila baninan mabial nasat </a:t>
            </a:r>
            <a:r>
              <a:rPr lang="en-US" sz="1200">
                <a:solidFill>
                  <a:schemeClr val="tx1">
                    <a:lumMod val="50000"/>
                    <a:lumOff val="50000"/>
                  </a:schemeClr>
                </a:solidFill>
              </a:rPr>
              <a:t>b</a:t>
            </a:r>
            <a:r>
              <a:rPr lang="en-US" sz="1200" smtClean="0">
                <a:solidFill>
                  <a:schemeClr val="tx1">
                    <a:lumMod val="50000"/>
                    <a:lumOff val="50000"/>
                  </a:schemeClr>
                </a:solidFill>
              </a:rPr>
              <a:t>elashanilasil anitabal nanbalasu anallanat sitampinin atanis</a:t>
            </a:r>
            <a:endParaRPr lang="en-US" sz="1200">
              <a:solidFill>
                <a:schemeClr val="tx1">
                  <a:lumMod val="50000"/>
                  <a:lumOff val="50000"/>
                </a:schemeClr>
              </a:solidFill>
            </a:endParaRPr>
          </a:p>
        </p:txBody>
      </p:sp>
      <p:grpSp>
        <p:nvGrpSpPr>
          <p:cNvPr id="12" name="Group 11"/>
          <p:cNvGrpSpPr/>
          <p:nvPr/>
        </p:nvGrpSpPr>
        <p:grpSpPr>
          <a:xfrm>
            <a:off x="703392" y="4796703"/>
            <a:ext cx="1950906" cy="1336675"/>
            <a:chOff x="8772097" y="816704"/>
            <a:chExt cx="1950906" cy="1336675"/>
          </a:xfrm>
        </p:grpSpPr>
        <p:sp>
          <p:nvSpPr>
            <p:cNvPr id="13" name="TextBox 12"/>
            <p:cNvSpPr txBox="1"/>
            <p:nvPr/>
          </p:nvSpPr>
          <p:spPr>
            <a:xfrm flipH="1">
              <a:off x="8772097" y="1230049"/>
              <a:ext cx="1950906"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nasanil conbasain secte asnainal</a:t>
              </a:r>
            </a:p>
          </p:txBody>
        </p:sp>
        <p:sp>
          <p:nvSpPr>
            <p:cNvPr id="14" name="TextBox 13"/>
            <p:cNvSpPr txBox="1"/>
            <p:nvPr/>
          </p:nvSpPr>
          <p:spPr>
            <a:xfrm flipH="1">
              <a:off x="8772097" y="816704"/>
              <a:ext cx="1950906"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one</a:t>
              </a:r>
              <a:endParaRPr lang="en-US" sz="1400">
                <a:solidFill>
                  <a:schemeClr val="accent1"/>
                </a:solidFill>
                <a:latin typeface="+mj-lt"/>
              </a:endParaRPr>
            </a:p>
          </p:txBody>
        </p:sp>
      </p:grpSp>
      <p:grpSp>
        <p:nvGrpSpPr>
          <p:cNvPr id="15" name="Group 14"/>
          <p:cNvGrpSpPr/>
          <p:nvPr/>
        </p:nvGrpSpPr>
        <p:grpSpPr>
          <a:xfrm>
            <a:off x="3249743" y="4796703"/>
            <a:ext cx="1950906" cy="1307179"/>
            <a:chOff x="8772097" y="816704"/>
            <a:chExt cx="1950906" cy="1307179"/>
          </a:xfrm>
        </p:grpSpPr>
        <p:sp>
          <p:nvSpPr>
            <p:cNvPr id="16" name="TextBox 15"/>
            <p:cNvSpPr txBox="1"/>
            <p:nvPr/>
          </p:nvSpPr>
          <p:spPr>
            <a:xfrm flipH="1">
              <a:off x="8772097" y="1230049"/>
              <a:ext cx="195090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nasanil conbasain secte asnainal</a:t>
              </a:r>
            </a:p>
          </p:txBody>
        </p:sp>
        <p:sp>
          <p:nvSpPr>
            <p:cNvPr id="17" name="TextBox 16"/>
            <p:cNvSpPr txBox="1"/>
            <p:nvPr/>
          </p:nvSpPr>
          <p:spPr>
            <a:xfrm flipH="1">
              <a:off x="8772097" y="816704"/>
              <a:ext cx="1950906" cy="384977"/>
            </a:xfrm>
            <a:prstGeom prst="rect">
              <a:avLst/>
            </a:prstGeom>
            <a:noFill/>
          </p:spPr>
          <p:txBody>
            <a:bodyPr wrap="square" rtlCol="0">
              <a:spAutoFit/>
            </a:bodyPr>
            <a:lstStyle/>
            <a:p>
              <a:pPr>
                <a:lnSpc>
                  <a:spcPct val="150000"/>
                </a:lnSpc>
              </a:pPr>
              <a:r>
                <a:rPr lang="en-US" sz="1400" smtClean="0">
                  <a:solidFill>
                    <a:schemeClr val="accent1"/>
                  </a:solidFill>
                  <a:latin typeface="+mj-lt"/>
                </a:rPr>
                <a:t>service two</a:t>
              </a:r>
              <a:endParaRPr lang="en-US" sz="1400">
                <a:solidFill>
                  <a:schemeClr val="accent1"/>
                </a:solidFill>
                <a:latin typeface="+mj-lt"/>
              </a:endParaRPr>
            </a:p>
          </p:txBody>
        </p:sp>
      </p:grpSp>
      <p:sp>
        <p:nvSpPr>
          <p:cNvPr id="18" name="Freeform 17"/>
          <p:cNvSpPr/>
          <p:nvPr/>
        </p:nvSpPr>
        <p:spPr>
          <a:xfrm>
            <a:off x="10991899" y="267401"/>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8156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76727" y="1230574"/>
          <a:ext cx="6050643" cy="475040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flipH="1">
            <a:off x="7519575" y="1835638"/>
            <a:ext cx="3902805"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aneina saninini nasa consasil sectenais asnainal eabllania atia egil inbnais sali atasanilainis ebeti duisanala asai anusa onecanit neasal ban aibonasie sitampinil atani tetasi nan nate atasila baninan mabial nasat </a:t>
            </a:r>
            <a:r>
              <a:rPr lang="en-US" sz="1200">
                <a:solidFill>
                  <a:schemeClr val="tx1">
                    <a:lumMod val="50000"/>
                    <a:lumOff val="50000"/>
                  </a:schemeClr>
                </a:solidFill>
              </a:rPr>
              <a:t>b</a:t>
            </a:r>
            <a:r>
              <a:rPr lang="en-US" sz="1200" smtClean="0">
                <a:solidFill>
                  <a:schemeClr val="tx1">
                    <a:lumMod val="50000"/>
                    <a:lumOff val="50000"/>
                  </a:schemeClr>
                </a:solidFill>
              </a:rPr>
              <a:t>elashanilasil anitabala </a:t>
            </a:r>
          </a:p>
          <a:p>
            <a:pPr>
              <a:lnSpc>
                <a:spcPct val="150000"/>
              </a:lnSpc>
            </a:pPr>
            <a:r>
              <a:rPr lang="en-US" sz="1200">
                <a:solidFill>
                  <a:schemeClr val="tx1">
                    <a:lumMod val="50000"/>
                    <a:lumOff val="50000"/>
                  </a:schemeClr>
                </a:solidFill>
              </a:rPr>
              <a:t>sitampinin atani tet nani nate atasila saninan </a:t>
            </a:r>
            <a:r>
              <a:rPr lang="en-US" sz="1200" smtClean="0">
                <a:solidFill>
                  <a:schemeClr val="tx1">
                    <a:lumMod val="50000"/>
                    <a:lumOff val="50000"/>
                  </a:schemeClr>
                </a:solidFill>
              </a:rPr>
              <a:t>mabati </a:t>
            </a:r>
            <a:r>
              <a:rPr lang="en-US" sz="1200">
                <a:solidFill>
                  <a:schemeClr val="tx1">
                    <a:lumMod val="50000"/>
                    <a:lumOff val="50000"/>
                  </a:schemeClr>
                </a:solidFill>
              </a:rPr>
              <a:t>velashanilasil anitabal nallanat sitampinin atani </a:t>
            </a:r>
            <a:r>
              <a:rPr lang="en-US" sz="1200" smtClean="0">
                <a:solidFill>
                  <a:schemeClr val="tx1">
                    <a:lumMod val="50000"/>
                    <a:lumOff val="50000"/>
                  </a:schemeClr>
                </a:solidFill>
              </a:rPr>
              <a:t>cont nanbalasu anallanat sitampinin conatanisan</a:t>
            </a:r>
            <a:endParaRPr lang="en-US" sz="1200">
              <a:solidFill>
                <a:schemeClr val="tx1">
                  <a:lumMod val="50000"/>
                  <a:lumOff val="50000"/>
                </a:schemeClr>
              </a:solidFill>
            </a:endParaRPr>
          </a:p>
        </p:txBody>
      </p:sp>
      <p:grpSp>
        <p:nvGrpSpPr>
          <p:cNvPr id="4" name="Group 3"/>
          <p:cNvGrpSpPr/>
          <p:nvPr/>
        </p:nvGrpSpPr>
        <p:grpSpPr>
          <a:xfrm>
            <a:off x="7519576" y="4644303"/>
            <a:ext cx="3902804" cy="1366171"/>
            <a:chOff x="7519576" y="4834803"/>
            <a:chExt cx="3902804" cy="1366171"/>
          </a:xfrm>
        </p:grpSpPr>
        <p:grpSp>
          <p:nvGrpSpPr>
            <p:cNvPr id="5" name="Group 4"/>
            <p:cNvGrpSpPr/>
            <p:nvPr/>
          </p:nvGrpSpPr>
          <p:grpSpPr>
            <a:xfrm>
              <a:off x="7519576" y="4834803"/>
              <a:ext cx="1813653" cy="1336675"/>
              <a:chOff x="8993076" y="816704"/>
              <a:chExt cx="1813653" cy="1336675"/>
            </a:xfrm>
          </p:grpSpPr>
          <p:sp>
            <p:nvSpPr>
              <p:cNvPr id="9" name="TextBox 8"/>
              <p:cNvSpPr txBox="1"/>
              <p:nvPr/>
            </p:nvSpPr>
            <p:spPr>
              <a:xfrm flipH="1">
                <a:off x="8993076" y="1230049"/>
                <a:ext cx="1813653"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ane batil anei sanin nasanil conbasain sec asnainal</a:t>
                </a:r>
              </a:p>
            </p:txBody>
          </p:sp>
          <p:sp>
            <p:nvSpPr>
              <p:cNvPr id="10" name="TextBox 9"/>
              <p:cNvSpPr txBox="1"/>
              <p:nvPr/>
            </p:nvSpPr>
            <p:spPr>
              <a:xfrm flipH="1">
                <a:off x="8993077" y="816704"/>
                <a:ext cx="1813652"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one</a:t>
                </a:r>
                <a:endParaRPr lang="en-US" sz="1400">
                  <a:solidFill>
                    <a:schemeClr val="accent1"/>
                  </a:solidFill>
                  <a:latin typeface="+mj-lt"/>
                </a:endParaRPr>
              </a:p>
            </p:txBody>
          </p:sp>
        </p:grpSp>
        <p:grpSp>
          <p:nvGrpSpPr>
            <p:cNvPr id="6" name="Group 5"/>
            <p:cNvGrpSpPr/>
            <p:nvPr/>
          </p:nvGrpSpPr>
          <p:grpSpPr>
            <a:xfrm>
              <a:off x="9610725" y="4864299"/>
              <a:ext cx="1811655" cy="1336675"/>
              <a:chOff x="8772097" y="816704"/>
              <a:chExt cx="1811655" cy="1336675"/>
            </a:xfrm>
          </p:grpSpPr>
          <p:sp>
            <p:nvSpPr>
              <p:cNvPr id="7" name="TextBox 6"/>
              <p:cNvSpPr txBox="1"/>
              <p:nvPr/>
            </p:nvSpPr>
            <p:spPr>
              <a:xfrm flipH="1">
                <a:off x="8772097" y="1230049"/>
                <a:ext cx="1811655" cy="923330"/>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ane batil anei sanin nasanil conbasain sec asnainal</a:t>
                </a:r>
              </a:p>
            </p:txBody>
          </p:sp>
          <p:sp>
            <p:nvSpPr>
              <p:cNvPr id="8" name="TextBox 7"/>
              <p:cNvSpPr txBox="1"/>
              <p:nvPr/>
            </p:nvSpPr>
            <p:spPr>
              <a:xfrm flipH="1">
                <a:off x="8772097" y="816704"/>
                <a:ext cx="1811655" cy="415498"/>
              </a:xfrm>
              <a:prstGeom prst="rect">
                <a:avLst/>
              </a:prstGeom>
              <a:noFill/>
            </p:spPr>
            <p:txBody>
              <a:bodyPr wrap="square" rtlCol="0">
                <a:spAutoFit/>
              </a:bodyPr>
              <a:lstStyle/>
              <a:p>
                <a:pPr>
                  <a:lnSpc>
                    <a:spcPct val="150000"/>
                  </a:lnSpc>
                </a:pPr>
                <a:r>
                  <a:rPr lang="en-US" sz="1400" smtClean="0">
                    <a:solidFill>
                      <a:schemeClr val="accent1"/>
                    </a:solidFill>
                    <a:latin typeface="+mj-lt"/>
                  </a:rPr>
                  <a:t>service two</a:t>
                </a:r>
                <a:endParaRPr lang="en-US" sz="1400">
                  <a:solidFill>
                    <a:schemeClr val="accent1"/>
                  </a:solidFill>
                  <a:latin typeface="+mj-lt"/>
                </a:endParaRPr>
              </a:p>
            </p:txBody>
          </p:sp>
        </p:grpSp>
      </p:grpSp>
      <p:sp>
        <p:nvSpPr>
          <p:cNvPr id="11" name="Freeform 10"/>
          <p:cNvSpPr/>
          <p:nvPr/>
        </p:nvSpPr>
        <p:spPr>
          <a:xfrm>
            <a:off x="10991899" y="267401"/>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80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grpSp>
        <p:nvGrpSpPr>
          <p:cNvPr id="4" name="Group 3"/>
          <p:cNvGrpSpPr/>
          <p:nvPr/>
        </p:nvGrpSpPr>
        <p:grpSpPr>
          <a:xfrm>
            <a:off x="1216218" y="1048504"/>
            <a:ext cx="3180970" cy="1693379"/>
            <a:chOff x="1631635" y="1409064"/>
            <a:chExt cx="3180970" cy="1693379"/>
          </a:xfrm>
        </p:grpSpPr>
        <p:sp>
          <p:nvSpPr>
            <p:cNvPr id="5" name="TextBox 4"/>
            <p:cNvSpPr txBox="1"/>
            <p:nvPr/>
          </p:nvSpPr>
          <p:spPr>
            <a:xfrm flipH="1">
              <a:off x="1631635" y="1409064"/>
              <a:ext cx="3180970" cy="1384995"/>
            </a:xfrm>
            <a:prstGeom prst="rect">
              <a:avLst/>
            </a:prstGeom>
            <a:noFill/>
          </p:spPr>
          <p:txBody>
            <a:bodyPr wrap="square" rtlCol="0">
              <a:spAutoFit/>
            </a:bodyPr>
            <a:lstStyle/>
            <a:p>
              <a:r>
                <a:rPr lang="en-US" sz="2800" smtClean="0">
                  <a:solidFill>
                    <a:schemeClr val="bg1"/>
                  </a:solidFill>
                  <a:latin typeface="+mj-lt"/>
                </a:rPr>
                <a:t>IT ALWAYS SEEMS IMPOSSIBLE UNTIL IT’S DONE</a:t>
              </a:r>
              <a:endParaRPr lang="en-US" sz="2800">
                <a:solidFill>
                  <a:schemeClr val="bg1"/>
                </a:solidFill>
                <a:latin typeface="+mj-lt"/>
              </a:endParaRPr>
            </a:p>
          </p:txBody>
        </p:sp>
        <p:cxnSp>
          <p:nvCxnSpPr>
            <p:cNvPr id="6" name="Straight Connector 5"/>
            <p:cNvCxnSpPr/>
            <p:nvPr/>
          </p:nvCxnSpPr>
          <p:spPr>
            <a:xfrm>
              <a:off x="1748690" y="3102443"/>
              <a:ext cx="154327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1216218" y="4680646"/>
            <a:ext cx="5237258" cy="1483042"/>
            <a:chOff x="1877416" y="4680646"/>
            <a:chExt cx="5237258" cy="1483042"/>
          </a:xfrm>
        </p:grpSpPr>
        <p:sp>
          <p:nvSpPr>
            <p:cNvPr id="10" name="TextBox 9"/>
            <p:cNvSpPr txBox="1"/>
            <p:nvPr/>
          </p:nvSpPr>
          <p:spPr>
            <a:xfrm flipH="1">
              <a:off x="1877416" y="4680646"/>
              <a:ext cx="2443304" cy="1477328"/>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st ameti bati anei oneca neasal baniai ntaina aiconasie sitampinin atani tetali nani nate atasila saninani magil velashanilasil anitabal nallanam</a:t>
              </a:r>
            </a:p>
          </p:txBody>
        </p:sp>
        <p:sp>
          <p:nvSpPr>
            <p:cNvPr id="11" name="TextBox 10"/>
            <p:cNvSpPr txBox="1"/>
            <p:nvPr/>
          </p:nvSpPr>
          <p:spPr>
            <a:xfrm flipH="1">
              <a:off x="4671370" y="4686360"/>
              <a:ext cx="2443304" cy="1477328"/>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st ameti bati anei oneca neasal baniai ntaina aiconasie sitampinin atani tetali nani nate atasila saninani magil velashanilasil anitabal </a:t>
              </a:r>
              <a:r>
                <a:rPr lang="en-US" sz="1200" smtClean="0">
                  <a:solidFill>
                    <a:schemeClr val="tx1">
                      <a:lumMod val="50000"/>
                      <a:lumOff val="50000"/>
                    </a:schemeClr>
                  </a:solidFill>
                </a:rPr>
                <a:t>nalla</a:t>
              </a:r>
              <a:endParaRPr lang="en-US" sz="1200">
                <a:solidFill>
                  <a:schemeClr val="tx1">
                    <a:lumMod val="50000"/>
                    <a:lumOff val="50000"/>
                  </a:schemeClr>
                </a:solidFill>
              </a:endParaRPr>
            </a:p>
          </p:txBody>
        </p:sp>
      </p:grpSp>
      <p:sp>
        <p:nvSpPr>
          <p:cNvPr id="18" name="TextBox 17"/>
          <p:cNvSpPr txBox="1"/>
          <p:nvPr/>
        </p:nvSpPr>
        <p:spPr>
          <a:xfrm rot="16200000" flipH="1">
            <a:off x="10210346" y="5027908"/>
            <a:ext cx="1706141"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01.  about us</a:t>
            </a:r>
            <a:endParaRPr lang="en-US" sz="2000">
              <a:solidFill>
                <a:schemeClr val="accent1"/>
              </a:solidFill>
              <a:latin typeface="+mj-lt"/>
            </a:endParaRPr>
          </a:p>
        </p:txBody>
      </p:sp>
      <p:sp>
        <p:nvSpPr>
          <p:cNvPr id="3" name="Picture Placeholder 2"/>
          <p:cNvSpPr>
            <a:spLocks noGrp="1"/>
          </p:cNvSpPr>
          <p:nvPr>
            <p:ph type="pic" sz="quarter" idx="11"/>
          </p:nvPr>
        </p:nvSpPr>
        <p:spPr/>
      </p:sp>
    </p:spTree>
    <p:extLst>
      <p:ext uri="{BB962C8B-B14F-4D97-AF65-F5344CB8AC3E}">
        <p14:creationId xmlns:p14="http://schemas.microsoft.com/office/powerpoint/2010/main" val="38785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flipH="1">
            <a:off x="3439351" y="1058040"/>
            <a:ext cx="4946972" cy="1703010"/>
            <a:chOff x="3492177" y="1122901"/>
            <a:chExt cx="4946972" cy="1703010"/>
          </a:xfrm>
        </p:grpSpPr>
        <p:sp>
          <p:nvSpPr>
            <p:cNvPr id="13" name="TextBox 12"/>
            <p:cNvSpPr txBox="1"/>
            <p:nvPr/>
          </p:nvSpPr>
          <p:spPr>
            <a:xfrm flipH="1">
              <a:off x="3492177" y="1122901"/>
              <a:ext cx="4946972" cy="1569660"/>
            </a:xfrm>
            <a:prstGeom prst="rect">
              <a:avLst/>
            </a:prstGeom>
            <a:noFill/>
          </p:spPr>
          <p:txBody>
            <a:bodyPr wrap="square" rtlCol="0">
              <a:spAutoFit/>
            </a:bodyPr>
            <a:lstStyle/>
            <a:p>
              <a:r>
                <a:rPr lang="en-US" sz="9600" smtClean="0">
                  <a:solidFill>
                    <a:schemeClr val="accent1"/>
                  </a:solidFill>
                  <a:latin typeface="+mj-lt"/>
                </a:rPr>
                <a:t>THANK -</a:t>
              </a:r>
              <a:endParaRPr lang="en-US" sz="9600">
                <a:solidFill>
                  <a:schemeClr val="accent1"/>
                </a:solidFill>
                <a:latin typeface="+mj-lt"/>
              </a:endParaRPr>
            </a:p>
          </p:txBody>
        </p:sp>
        <p:sp>
          <p:nvSpPr>
            <p:cNvPr id="14" name="TextBox 13"/>
            <p:cNvSpPr txBox="1"/>
            <p:nvPr/>
          </p:nvSpPr>
          <p:spPr>
            <a:xfrm flipH="1">
              <a:off x="4263401" y="2506721"/>
              <a:ext cx="4144905" cy="319190"/>
            </a:xfrm>
            <a:prstGeom prst="rect">
              <a:avLst/>
            </a:prstGeom>
            <a:noFill/>
          </p:spPr>
          <p:txBody>
            <a:bodyPr wrap="square" rtlCol="0">
              <a:spAutoFit/>
            </a:bodyPr>
            <a:lstStyle/>
            <a:p>
              <a:pPr>
                <a:lnSpc>
                  <a:spcPct val="150000"/>
                </a:lnSpc>
              </a:pPr>
              <a:r>
                <a:rPr lang="en-US" sz="1100" spc="300" smtClean="0">
                  <a:solidFill>
                    <a:schemeClr val="tx1">
                      <a:lumMod val="50000"/>
                      <a:lumOff val="50000"/>
                    </a:schemeClr>
                  </a:solidFill>
                </a:rPr>
                <a:t>presentation template</a:t>
              </a:r>
              <a:endParaRPr lang="en-US" sz="1100" spc="300">
                <a:solidFill>
                  <a:schemeClr val="tx1">
                    <a:lumMod val="50000"/>
                    <a:lumOff val="50000"/>
                  </a:schemeClr>
                </a:solidFill>
              </a:endParaRPr>
            </a:p>
          </p:txBody>
        </p:sp>
      </p:grpSp>
      <p:sp>
        <p:nvSpPr>
          <p:cNvPr id="15" name="TextBox 14"/>
          <p:cNvSpPr txBox="1"/>
          <p:nvPr/>
        </p:nvSpPr>
        <p:spPr>
          <a:xfrm flipH="1">
            <a:off x="744027" y="3921917"/>
            <a:ext cx="3461019" cy="2031325"/>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sanisinai nasanail consas secte asnainal eabllania atian egenil salanasaiu atasanila ebeti duisan asaiai anusalani oneca ni neabal baniai ntail aiconas eabllania </a:t>
            </a:r>
            <a:r>
              <a:rPr lang="en-US" sz="1200">
                <a:solidFill>
                  <a:schemeClr val="tx1">
                    <a:lumMod val="50000"/>
                    <a:lumOff val="50000"/>
                  </a:schemeClr>
                </a:solidFill>
              </a:rPr>
              <a:t>atia </a:t>
            </a:r>
            <a:r>
              <a:rPr lang="en-US" sz="1200" smtClean="0">
                <a:solidFill>
                  <a:schemeClr val="tx1">
                    <a:lumMod val="50000"/>
                    <a:lumOff val="50000"/>
                  </a:schemeClr>
                </a:solidFill>
              </a:rPr>
              <a:t>egenai </a:t>
            </a:r>
            <a:r>
              <a:rPr lang="en-US" sz="1200">
                <a:solidFill>
                  <a:schemeClr val="tx1">
                    <a:lumMod val="50000"/>
                    <a:lumOff val="50000"/>
                  </a:schemeClr>
                </a:solidFill>
              </a:rPr>
              <a:t>salanasaiu </a:t>
            </a:r>
            <a:r>
              <a:rPr lang="en-US" sz="1200" smtClean="0">
                <a:solidFill>
                  <a:schemeClr val="tx1">
                    <a:lumMod val="50000"/>
                    <a:lumOff val="50000"/>
                  </a:schemeClr>
                </a:solidFill>
              </a:rPr>
              <a:t>anasani </a:t>
            </a:r>
            <a:r>
              <a:rPr lang="en-US" sz="1200">
                <a:solidFill>
                  <a:schemeClr val="tx1">
                    <a:lumMod val="50000"/>
                    <a:lumOff val="50000"/>
                  </a:schemeClr>
                </a:solidFill>
              </a:rPr>
              <a:t>ebeti duisan </a:t>
            </a:r>
            <a:r>
              <a:rPr lang="en-US" sz="1200" smtClean="0">
                <a:solidFill>
                  <a:schemeClr val="tx1">
                    <a:lumMod val="50000"/>
                    <a:lumOff val="50000"/>
                  </a:schemeClr>
                </a:solidFill>
              </a:rPr>
              <a:t>abai anualani onebana neasali baniain </a:t>
            </a:r>
            <a:r>
              <a:rPr lang="en-US" sz="1200">
                <a:solidFill>
                  <a:schemeClr val="tx1">
                    <a:lumMod val="50000"/>
                    <a:lumOff val="50000"/>
                  </a:schemeClr>
                </a:solidFill>
              </a:rPr>
              <a:t>ntains aiconasie sitampinin atani tet </a:t>
            </a:r>
            <a:r>
              <a:rPr lang="en-US" sz="1200" smtClean="0">
                <a:solidFill>
                  <a:schemeClr val="tx1">
                    <a:lumMod val="50000"/>
                    <a:lumOff val="50000"/>
                  </a:schemeClr>
                </a:solidFill>
              </a:rPr>
              <a:t>nani</a:t>
            </a:r>
            <a:endParaRPr lang="en-US" sz="1200">
              <a:solidFill>
                <a:schemeClr val="tx1">
                  <a:lumMod val="50000"/>
                  <a:lumOff val="50000"/>
                </a:schemeClr>
              </a:solidFill>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extLst>
      <p:ext uri="{BB962C8B-B14F-4D97-AF65-F5344CB8AC3E}">
        <p14:creationId xmlns:p14="http://schemas.microsoft.com/office/powerpoint/2010/main" val="348955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flipH="1">
            <a:off x="5133054" y="2504985"/>
            <a:ext cx="2123300" cy="341632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at ameti bati anei sanisini na consas secte asnainal eabllanil atia ege inbnais salanasaiu milli atasanila ebeti duisan asait anusalani oneca neasalasai baniai ntains aiconasie anis sitampinin atani tes naniasi nate atasila saninan magila velashanilasil anitabal inain nallanat sitampinin atanina amet nasul mantanis</a:t>
            </a:r>
          </a:p>
        </p:txBody>
      </p:sp>
      <p:grpSp>
        <p:nvGrpSpPr>
          <p:cNvPr id="19" name="Group 18"/>
          <p:cNvGrpSpPr/>
          <p:nvPr/>
        </p:nvGrpSpPr>
        <p:grpSpPr>
          <a:xfrm>
            <a:off x="700799" y="678426"/>
            <a:ext cx="3916669" cy="2637668"/>
            <a:chOff x="4951938" y="1253165"/>
            <a:chExt cx="3916669" cy="2637668"/>
          </a:xfrm>
        </p:grpSpPr>
        <p:grpSp>
          <p:nvGrpSpPr>
            <p:cNvPr id="12" name="Group 11"/>
            <p:cNvGrpSpPr/>
            <p:nvPr/>
          </p:nvGrpSpPr>
          <p:grpSpPr>
            <a:xfrm>
              <a:off x="4951938" y="1253165"/>
              <a:ext cx="3916669" cy="1996897"/>
              <a:chOff x="2090884" y="1101691"/>
              <a:chExt cx="3916669" cy="1996897"/>
            </a:xfrm>
          </p:grpSpPr>
          <p:sp>
            <p:nvSpPr>
              <p:cNvPr id="13" name="TextBox 12"/>
              <p:cNvSpPr txBox="1"/>
              <p:nvPr/>
            </p:nvSpPr>
            <p:spPr>
              <a:xfrm flipH="1">
                <a:off x="2090884" y="1101691"/>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4" name="Straight Connector 13"/>
              <p:cNvCxnSpPr/>
              <p:nvPr/>
            </p:nvCxnSpPr>
            <p:spPr>
              <a:xfrm>
                <a:off x="2207938" y="3098588"/>
                <a:ext cx="3570660"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4951938" y="3550996"/>
              <a:ext cx="3482082" cy="339837"/>
              <a:chOff x="4478518" y="3189035"/>
              <a:chExt cx="3285511" cy="339837"/>
            </a:xfrm>
          </p:grpSpPr>
          <p:sp>
            <p:nvSpPr>
              <p:cNvPr id="16" name="TextBox 15"/>
              <p:cNvSpPr txBox="1"/>
              <p:nvPr/>
            </p:nvSpPr>
            <p:spPr>
              <a:xfrm flipH="1">
                <a:off x="4478518"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about us</a:t>
                </a:r>
                <a:endParaRPr lang="en-US" sz="1200" b="1">
                  <a:solidFill>
                    <a:schemeClr val="tx1">
                      <a:lumMod val="75000"/>
                      <a:lumOff val="25000"/>
                    </a:schemeClr>
                  </a:solidFill>
                </a:endParaRPr>
              </a:p>
            </p:txBody>
          </p:sp>
          <p:sp>
            <p:nvSpPr>
              <p:cNvPr id="17" name="TextBox 16"/>
              <p:cNvSpPr txBox="1"/>
              <p:nvPr/>
            </p:nvSpPr>
            <p:spPr>
              <a:xfrm flipH="1">
                <a:off x="5618970"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service</a:t>
                </a:r>
                <a:endParaRPr lang="en-US" sz="1200">
                  <a:solidFill>
                    <a:schemeClr val="tx1">
                      <a:lumMod val="25000"/>
                      <a:lumOff val="75000"/>
                    </a:schemeClr>
                  </a:solidFill>
                </a:endParaRPr>
              </a:p>
            </p:txBody>
          </p:sp>
          <p:sp>
            <p:nvSpPr>
              <p:cNvPr id="18" name="TextBox 17"/>
              <p:cNvSpPr txBox="1"/>
              <p:nvPr/>
            </p:nvSpPr>
            <p:spPr>
              <a:xfrm flipH="1">
                <a:off x="6755619" y="3189035"/>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22" name="TextBox 21"/>
          <p:cNvSpPr txBox="1"/>
          <p:nvPr/>
        </p:nvSpPr>
        <p:spPr>
          <a:xfrm rot="16200000" flipH="1">
            <a:off x="9060944" y="3883950"/>
            <a:ext cx="2094113" cy="646331"/>
          </a:xfrm>
          <a:prstGeom prst="rect">
            <a:avLst/>
          </a:prstGeom>
          <a:noFill/>
        </p:spPr>
        <p:txBody>
          <a:bodyPr wrap="square" rtlCol="0">
            <a:spAutoFit/>
          </a:bodyPr>
          <a:lstStyle/>
          <a:p>
            <a:pPr>
              <a:lnSpc>
                <a:spcPct val="150000"/>
              </a:lnSpc>
            </a:pPr>
            <a:r>
              <a:rPr lang="en-US" sz="2400" smtClean="0">
                <a:solidFill>
                  <a:schemeClr val="accent1"/>
                </a:solidFill>
                <a:latin typeface="+mj-lt"/>
              </a:rPr>
              <a:t>01. about us</a:t>
            </a:r>
            <a:endParaRPr lang="en-US" sz="2400">
              <a:solidFill>
                <a:schemeClr val="accent1"/>
              </a:solidFill>
              <a:latin typeface="+mj-lt"/>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0"/>
          </p:nvPr>
        </p:nvSpPr>
        <p:spPr/>
      </p:sp>
    </p:spTree>
    <p:extLst>
      <p:ext uri="{BB962C8B-B14F-4D97-AF65-F5344CB8AC3E}">
        <p14:creationId xmlns:p14="http://schemas.microsoft.com/office/powerpoint/2010/main" val="292832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flipH="1">
            <a:off x="8847379" y="2535507"/>
            <a:ext cx="2771001" cy="2862322"/>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nasan consas secte asnainal eabllania atia ege inbnais salanasaiu atasanila ebeti duisan asai anusalani</a:t>
            </a:r>
          </a:p>
          <a:p>
            <a:pPr>
              <a:lnSpc>
                <a:spcPct val="150000"/>
              </a:lnSpc>
            </a:pPr>
            <a:endParaRPr lang="en-US" sz="1200" smtClean="0">
              <a:solidFill>
                <a:schemeClr val="tx1">
                  <a:lumMod val="50000"/>
                  <a:lumOff val="50000"/>
                </a:schemeClr>
              </a:solidFill>
            </a:endParaRPr>
          </a:p>
          <a:p>
            <a:pPr>
              <a:lnSpc>
                <a:spcPct val="150000"/>
              </a:lnSpc>
            </a:pPr>
            <a:r>
              <a:rPr lang="en-US" sz="1200" smtClean="0">
                <a:solidFill>
                  <a:schemeClr val="tx1">
                    <a:lumMod val="50000"/>
                    <a:lumOff val="50000"/>
                  </a:schemeClr>
                </a:solidFill>
              </a:rPr>
              <a:t>eabllania </a:t>
            </a:r>
            <a:r>
              <a:rPr lang="en-US" sz="1200">
                <a:solidFill>
                  <a:schemeClr val="tx1">
                    <a:lumMod val="50000"/>
                    <a:lumOff val="50000"/>
                  </a:schemeClr>
                </a:solidFill>
              </a:rPr>
              <a:t>atia ege inbnais salanasaiu atasanila ebeti duisan asai anusalani oneca neasal baniai ntains aiconasie sitampinin atani tet nani nate atasila saninan magil velashanilasil </a:t>
            </a:r>
            <a:r>
              <a:rPr lang="en-US" sz="1200" smtClean="0">
                <a:solidFill>
                  <a:schemeClr val="tx1">
                    <a:lumMod val="50000"/>
                    <a:lumOff val="50000"/>
                  </a:schemeClr>
                </a:solidFill>
              </a:rPr>
              <a:t>anitabal</a:t>
            </a:r>
            <a:endParaRPr lang="en-US" sz="1200">
              <a:solidFill>
                <a:schemeClr val="tx1">
                  <a:lumMod val="50000"/>
                  <a:lumOff val="50000"/>
                </a:schemeClr>
              </a:solidFill>
            </a:endParaRPr>
          </a:p>
        </p:txBody>
      </p:sp>
      <p:grpSp>
        <p:nvGrpSpPr>
          <p:cNvPr id="11" name="Group 10"/>
          <p:cNvGrpSpPr/>
          <p:nvPr/>
        </p:nvGrpSpPr>
        <p:grpSpPr>
          <a:xfrm>
            <a:off x="4609921" y="678426"/>
            <a:ext cx="3916669" cy="2678009"/>
            <a:chOff x="4951938" y="1253165"/>
            <a:chExt cx="3916669" cy="2678009"/>
          </a:xfrm>
        </p:grpSpPr>
        <p:grpSp>
          <p:nvGrpSpPr>
            <p:cNvPr id="12" name="Group 11"/>
            <p:cNvGrpSpPr/>
            <p:nvPr/>
          </p:nvGrpSpPr>
          <p:grpSpPr>
            <a:xfrm>
              <a:off x="4951938" y="1253165"/>
              <a:ext cx="3916669" cy="2037238"/>
              <a:chOff x="2090884" y="1101691"/>
              <a:chExt cx="3916669" cy="2037238"/>
            </a:xfrm>
          </p:grpSpPr>
          <p:sp>
            <p:nvSpPr>
              <p:cNvPr id="17" name="TextBox 16"/>
              <p:cNvSpPr txBox="1"/>
              <p:nvPr/>
            </p:nvSpPr>
            <p:spPr>
              <a:xfrm flipH="1">
                <a:off x="2090884" y="1101691"/>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18" name="Straight Connector 17"/>
              <p:cNvCxnSpPr/>
              <p:nvPr/>
            </p:nvCxnSpPr>
            <p:spPr>
              <a:xfrm>
                <a:off x="2207938" y="3138929"/>
                <a:ext cx="3280375"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4951938" y="3591337"/>
              <a:ext cx="3482082" cy="339837"/>
              <a:chOff x="4478518" y="3229376"/>
              <a:chExt cx="3285511" cy="339837"/>
            </a:xfrm>
          </p:grpSpPr>
          <p:sp>
            <p:nvSpPr>
              <p:cNvPr id="14" name="TextBox 13"/>
              <p:cNvSpPr txBox="1"/>
              <p:nvPr/>
            </p:nvSpPr>
            <p:spPr>
              <a:xfrm flipH="1">
                <a:off x="4478518"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b="1" smtClean="0">
                    <a:solidFill>
                      <a:schemeClr val="tx1">
                        <a:lumMod val="75000"/>
                        <a:lumOff val="25000"/>
                      </a:schemeClr>
                    </a:solidFill>
                  </a:rPr>
                  <a:t>about us</a:t>
                </a:r>
                <a:endParaRPr lang="en-US" sz="1200" b="1">
                  <a:solidFill>
                    <a:schemeClr val="tx1">
                      <a:lumMod val="75000"/>
                      <a:lumOff val="25000"/>
                    </a:schemeClr>
                  </a:solidFill>
                </a:endParaRPr>
              </a:p>
            </p:txBody>
          </p:sp>
          <p:sp>
            <p:nvSpPr>
              <p:cNvPr id="15" name="TextBox 14"/>
              <p:cNvSpPr txBox="1"/>
              <p:nvPr/>
            </p:nvSpPr>
            <p:spPr>
              <a:xfrm flipH="1">
                <a:off x="5618970"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service</a:t>
                </a:r>
                <a:endParaRPr lang="en-US" sz="1200">
                  <a:solidFill>
                    <a:schemeClr val="tx1">
                      <a:lumMod val="25000"/>
                      <a:lumOff val="75000"/>
                    </a:schemeClr>
                  </a:solidFill>
                </a:endParaRPr>
              </a:p>
            </p:txBody>
          </p:sp>
          <p:sp>
            <p:nvSpPr>
              <p:cNvPr id="16" name="TextBox 15"/>
              <p:cNvSpPr txBox="1"/>
              <p:nvPr/>
            </p:nvSpPr>
            <p:spPr>
              <a:xfrm flipH="1">
                <a:off x="6755619" y="3229376"/>
                <a:ext cx="1008410" cy="339837"/>
              </a:xfrm>
              <a:prstGeom prst="rect">
                <a:avLst/>
              </a:prstGeom>
              <a:noFill/>
            </p:spPr>
            <p:txBody>
              <a:bodyPr wrap="square" rtlCol="0">
                <a:spAutoFit/>
              </a:bodyPr>
              <a:lstStyle/>
              <a:p>
                <a:pPr marL="171450" indent="-171450" algn="ctr">
                  <a:lnSpc>
                    <a:spcPct val="150000"/>
                  </a:lnSpc>
                  <a:buFont typeface="Arial" panose="020B0604020202020204" pitchFamily="34" charset="0"/>
                  <a:buChar char="•"/>
                </a:pPr>
                <a:r>
                  <a:rPr lang="en-US" sz="1200" smtClean="0">
                    <a:solidFill>
                      <a:schemeClr val="tx1">
                        <a:lumMod val="25000"/>
                        <a:lumOff val="75000"/>
                      </a:schemeClr>
                    </a:solidFill>
                  </a:rPr>
                  <a:t>more</a:t>
                </a:r>
                <a:endParaRPr lang="en-US" sz="1200">
                  <a:solidFill>
                    <a:schemeClr val="tx1">
                      <a:lumMod val="25000"/>
                      <a:lumOff val="75000"/>
                    </a:schemeClr>
                  </a:solidFill>
                </a:endParaRPr>
              </a:p>
            </p:txBody>
          </p:sp>
        </p:grpSp>
      </p:grpSp>
      <p:sp>
        <p:nvSpPr>
          <p:cNvPr id="20" name="TextBox 19"/>
          <p:cNvSpPr txBox="1"/>
          <p:nvPr/>
        </p:nvSpPr>
        <p:spPr>
          <a:xfrm flipH="1">
            <a:off x="9912238" y="5784048"/>
            <a:ext cx="1706141" cy="553998"/>
          </a:xfrm>
          <a:prstGeom prst="rect">
            <a:avLst/>
          </a:prstGeom>
          <a:noFill/>
        </p:spPr>
        <p:txBody>
          <a:bodyPr wrap="square" rtlCol="0">
            <a:spAutoFit/>
          </a:bodyPr>
          <a:lstStyle/>
          <a:p>
            <a:pPr algn="r">
              <a:lnSpc>
                <a:spcPct val="150000"/>
              </a:lnSpc>
            </a:pPr>
            <a:r>
              <a:rPr lang="en-US" sz="2000" smtClean="0">
                <a:solidFill>
                  <a:schemeClr val="accent1"/>
                </a:solidFill>
                <a:latin typeface="+mj-lt"/>
              </a:rPr>
              <a:t>01.  about us</a:t>
            </a:r>
            <a:endParaRPr lang="en-US" sz="2000">
              <a:solidFill>
                <a:schemeClr val="accent1"/>
              </a:solidFill>
              <a:latin typeface="+mj-lt"/>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691139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grpSp>
        <p:nvGrpSpPr>
          <p:cNvPr id="4" name="Group 3"/>
          <p:cNvGrpSpPr/>
          <p:nvPr/>
        </p:nvGrpSpPr>
        <p:grpSpPr>
          <a:xfrm flipH="1">
            <a:off x="3037196" y="868723"/>
            <a:ext cx="3916669" cy="1877155"/>
            <a:chOff x="6747818" y="3780301"/>
            <a:chExt cx="3916669" cy="1877155"/>
          </a:xfrm>
        </p:grpSpPr>
        <p:sp>
          <p:nvSpPr>
            <p:cNvPr id="5" name="TextBox 4"/>
            <p:cNvSpPr txBox="1"/>
            <p:nvPr/>
          </p:nvSpPr>
          <p:spPr>
            <a:xfrm flipH="1">
              <a:off x="6747818" y="3780301"/>
              <a:ext cx="3916669" cy="1569660"/>
            </a:xfrm>
            <a:prstGeom prst="rect">
              <a:avLst/>
            </a:prstGeom>
            <a:noFill/>
          </p:spPr>
          <p:txBody>
            <a:bodyPr wrap="square" rtlCol="0">
              <a:spAutoFit/>
            </a:bodyPr>
            <a:lstStyle/>
            <a:p>
              <a:pPr algn="r"/>
              <a:r>
                <a:rPr lang="en-US" sz="3200" smtClean="0">
                  <a:latin typeface="+mj-lt"/>
                </a:rPr>
                <a:t>IT ALWAYS SEEMS IMPOSSIBLE UNTIL IT’S DONE</a:t>
              </a:r>
              <a:endParaRPr lang="en-US" sz="3200">
                <a:latin typeface="+mj-lt"/>
              </a:endParaRPr>
            </a:p>
          </p:txBody>
        </p:sp>
        <p:cxnSp>
          <p:nvCxnSpPr>
            <p:cNvPr id="6" name="Straight Connector 5"/>
            <p:cNvCxnSpPr/>
            <p:nvPr/>
          </p:nvCxnSpPr>
          <p:spPr>
            <a:xfrm>
              <a:off x="6860109" y="5657456"/>
              <a:ext cx="1767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flipH="1">
            <a:off x="486722" y="6014229"/>
            <a:ext cx="2558569" cy="553998"/>
          </a:xfrm>
          <a:prstGeom prst="rect">
            <a:avLst/>
          </a:prstGeom>
          <a:noFill/>
        </p:spPr>
        <p:txBody>
          <a:bodyPr wrap="square" rtlCol="0">
            <a:spAutoFit/>
          </a:bodyPr>
          <a:lstStyle/>
          <a:p>
            <a:pPr>
              <a:lnSpc>
                <a:spcPct val="150000"/>
              </a:lnSpc>
            </a:pPr>
            <a:r>
              <a:rPr lang="en-US" sz="2000" smtClean="0">
                <a:solidFill>
                  <a:schemeClr val="accent1"/>
                </a:solidFill>
                <a:latin typeface="+mj-lt"/>
              </a:rPr>
              <a:t>01.  about us</a:t>
            </a:r>
            <a:endParaRPr lang="en-US" sz="2000">
              <a:solidFill>
                <a:schemeClr val="accent1"/>
              </a:solidFill>
              <a:latin typeface="+mj-lt"/>
            </a:endParaRPr>
          </a:p>
        </p:txBody>
      </p:sp>
      <p:sp>
        <p:nvSpPr>
          <p:cNvPr id="9" name="TextBox 8"/>
          <p:cNvSpPr txBox="1"/>
          <p:nvPr/>
        </p:nvSpPr>
        <p:spPr>
          <a:xfrm flipH="1">
            <a:off x="904595" y="2575825"/>
            <a:ext cx="2771001" cy="3139321"/>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st ameti bati anei sanisini nasan consas secte asnainal eabllania atia ege inbnais salanasaiu atasanila ebeti duisan asai anusalani oneca neasal baniai ntains aiconasie</a:t>
            </a:r>
          </a:p>
          <a:p>
            <a:pPr>
              <a:lnSpc>
                <a:spcPct val="150000"/>
              </a:lnSpc>
            </a:pPr>
            <a:endParaRPr lang="en-US" sz="1200">
              <a:solidFill>
                <a:schemeClr val="tx1">
                  <a:lumMod val="50000"/>
                  <a:lumOff val="50000"/>
                </a:schemeClr>
              </a:solidFill>
            </a:endParaRPr>
          </a:p>
          <a:p>
            <a:pPr>
              <a:lnSpc>
                <a:spcPct val="150000"/>
              </a:lnSpc>
            </a:pPr>
            <a:r>
              <a:rPr lang="en-US" sz="1200" smtClean="0">
                <a:solidFill>
                  <a:schemeClr val="tx1">
                    <a:lumMod val="50000"/>
                    <a:lumOff val="50000"/>
                  </a:schemeClr>
                </a:solidFill>
              </a:rPr>
              <a:t>eabllania </a:t>
            </a:r>
            <a:r>
              <a:rPr lang="en-US" sz="1200">
                <a:solidFill>
                  <a:schemeClr val="tx1">
                    <a:lumMod val="50000"/>
                    <a:lumOff val="50000"/>
                  </a:schemeClr>
                </a:solidFill>
              </a:rPr>
              <a:t>atia ege inbnais salanasaiu atasanila ebeti duisan asai anusalani oneca neasal baniai ntains aiconasie sitampinin atani tet nani nate atasila saninan magil velashanilasil </a:t>
            </a:r>
            <a:r>
              <a:rPr lang="en-US" sz="1200" smtClean="0">
                <a:solidFill>
                  <a:schemeClr val="tx1">
                    <a:lumMod val="50000"/>
                    <a:lumOff val="50000"/>
                  </a:schemeClr>
                </a:solidFill>
              </a:rPr>
              <a:t>anitabal</a:t>
            </a:r>
            <a:endParaRPr lang="en-US" sz="1200">
              <a:solidFill>
                <a:schemeClr val="tx1">
                  <a:lumMod val="50000"/>
                  <a:lumOff val="50000"/>
                </a:schemeClr>
              </a:solidFill>
            </a:endParaRPr>
          </a:p>
        </p:txBody>
      </p:sp>
      <p:sp>
        <p:nvSpPr>
          <p:cNvPr id="16" name="Freeform 15"/>
          <p:cNvSpPr/>
          <p:nvPr/>
        </p:nvSpPr>
        <p:spPr>
          <a:xfrm>
            <a:off x="454450" y="371080"/>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1"/>
          </p:nvPr>
        </p:nvSpPr>
        <p:spPr/>
      </p:sp>
    </p:spTree>
    <p:extLst>
      <p:ext uri="{BB962C8B-B14F-4D97-AF65-F5344CB8AC3E}">
        <p14:creationId xmlns:p14="http://schemas.microsoft.com/office/powerpoint/2010/main" val="2958498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772095" y="816704"/>
            <a:ext cx="2737683" cy="5195097"/>
            <a:chOff x="8257745" y="969669"/>
            <a:chExt cx="2737683" cy="5195097"/>
          </a:xfrm>
        </p:grpSpPr>
        <p:grpSp>
          <p:nvGrpSpPr>
            <p:cNvPr id="5" name="Group 4"/>
            <p:cNvGrpSpPr/>
            <p:nvPr/>
          </p:nvGrpSpPr>
          <p:grpSpPr>
            <a:xfrm>
              <a:off x="8257747" y="969669"/>
              <a:ext cx="2737681" cy="1422400"/>
              <a:chOff x="-2105453" y="3077774"/>
              <a:chExt cx="2737681" cy="1422400"/>
            </a:xfrm>
          </p:grpSpPr>
          <p:sp>
            <p:nvSpPr>
              <p:cNvPr id="12" name="TextBox 11"/>
              <p:cNvSpPr txBox="1"/>
              <p:nvPr/>
            </p:nvSpPr>
            <p:spPr>
              <a:xfrm flipH="1">
                <a:off x="-1661618" y="3576844"/>
                <a:ext cx="2293846"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 conbasain secte asnainal eabllania atiasi</a:t>
                </a:r>
              </a:p>
            </p:txBody>
          </p:sp>
          <p:sp>
            <p:nvSpPr>
              <p:cNvPr id="13" name="TextBox 12"/>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pc="300" smtClean="0">
                    <a:solidFill>
                      <a:schemeClr val="accent1"/>
                    </a:solidFill>
                    <a:latin typeface="+mj-lt"/>
                  </a:rPr>
                  <a:t>01</a:t>
                </a:r>
                <a:r>
                  <a:rPr lang="en-US" smtClean="0">
                    <a:solidFill>
                      <a:schemeClr val="accent1"/>
                    </a:solidFill>
                    <a:latin typeface="+mj-lt"/>
                  </a:rPr>
                  <a:t>.  service one</a:t>
                </a:r>
                <a:endParaRPr lang="en-US">
                  <a:solidFill>
                    <a:schemeClr val="accent1"/>
                  </a:solidFill>
                  <a:latin typeface="+mj-lt"/>
                </a:endParaRPr>
              </a:p>
            </p:txBody>
          </p:sp>
        </p:grpSp>
        <p:grpSp>
          <p:nvGrpSpPr>
            <p:cNvPr id="6" name="Group 5"/>
            <p:cNvGrpSpPr/>
            <p:nvPr/>
          </p:nvGrpSpPr>
          <p:grpSpPr>
            <a:xfrm>
              <a:off x="8257746" y="2870765"/>
              <a:ext cx="2737681" cy="1392904"/>
              <a:chOff x="-2105453" y="3077774"/>
              <a:chExt cx="2737681" cy="1392904"/>
            </a:xfrm>
          </p:grpSpPr>
          <p:sp>
            <p:nvSpPr>
              <p:cNvPr id="10" name="TextBox 9"/>
              <p:cNvSpPr txBox="1"/>
              <p:nvPr/>
            </p:nvSpPr>
            <p:spPr>
              <a:xfrm flipH="1">
                <a:off x="-1661618" y="3576844"/>
                <a:ext cx="229384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a:t>
                </a:r>
              </a:p>
            </p:txBody>
          </p:sp>
          <p:sp>
            <p:nvSpPr>
              <p:cNvPr id="11" name="TextBox 10"/>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02.  service two</a:t>
                </a:r>
                <a:endParaRPr lang="en-US">
                  <a:solidFill>
                    <a:schemeClr val="accent1"/>
                  </a:solidFill>
                  <a:latin typeface="+mj-lt"/>
                </a:endParaRPr>
              </a:p>
            </p:txBody>
          </p:sp>
        </p:grpSp>
        <p:grpSp>
          <p:nvGrpSpPr>
            <p:cNvPr id="7" name="Group 6"/>
            <p:cNvGrpSpPr/>
            <p:nvPr/>
          </p:nvGrpSpPr>
          <p:grpSpPr>
            <a:xfrm>
              <a:off x="8257745" y="4771862"/>
              <a:ext cx="2737681" cy="1392904"/>
              <a:chOff x="-2105453" y="3077774"/>
              <a:chExt cx="2737681" cy="1392904"/>
            </a:xfrm>
          </p:grpSpPr>
          <p:sp>
            <p:nvSpPr>
              <p:cNvPr id="8" name="TextBox 7"/>
              <p:cNvSpPr txBox="1"/>
              <p:nvPr/>
            </p:nvSpPr>
            <p:spPr>
              <a:xfrm flipH="1">
                <a:off x="-1661618" y="3576844"/>
                <a:ext cx="229384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a:t>
                </a:r>
              </a:p>
            </p:txBody>
          </p:sp>
          <p:sp>
            <p:nvSpPr>
              <p:cNvPr id="9" name="TextBox 8"/>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03.  service three</a:t>
                </a:r>
                <a:endParaRPr lang="en-US">
                  <a:solidFill>
                    <a:schemeClr val="accent1"/>
                  </a:solidFill>
                  <a:latin typeface="+mj-lt"/>
                </a:endParaRPr>
              </a:p>
            </p:txBody>
          </p:sp>
        </p:grpSp>
      </p:grpSp>
      <p:grpSp>
        <p:nvGrpSpPr>
          <p:cNvPr id="21" name="Group 20"/>
          <p:cNvGrpSpPr/>
          <p:nvPr/>
        </p:nvGrpSpPr>
        <p:grpSpPr>
          <a:xfrm>
            <a:off x="993321" y="687561"/>
            <a:ext cx="6041212" cy="954107"/>
            <a:chOff x="2103583" y="1119005"/>
            <a:chExt cx="6041212" cy="954107"/>
          </a:xfrm>
        </p:grpSpPr>
        <p:sp>
          <p:nvSpPr>
            <p:cNvPr id="22" name="TextBox 21"/>
            <p:cNvSpPr txBox="1"/>
            <p:nvPr/>
          </p:nvSpPr>
          <p:spPr>
            <a:xfrm flipH="1">
              <a:off x="2103583" y="1119005"/>
              <a:ext cx="5184107" cy="954107"/>
            </a:xfrm>
            <a:prstGeom prst="rect">
              <a:avLst/>
            </a:prstGeom>
            <a:noFill/>
          </p:spPr>
          <p:txBody>
            <a:bodyPr wrap="square" rtlCol="0">
              <a:spAutoFit/>
            </a:bodyPr>
            <a:lstStyle/>
            <a:p>
              <a:r>
                <a:rPr lang="en-US" sz="2800" smtClean="0">
                  <a:latin typeface="+mj-lt"/>
                </a:rPr>
                <a:t>IT ALWAYS SEEMS IMPOSSIBLE UNTIL IT’S DONE</a:t>
              </a:r>
              <a:endParaRPr lang="en-US" sz="2800">
                <a:latin typeface="+mj-lt"/>
              </a:endParaRPr>
            </a:p>
          </p:txBody>
        </p:sp>
        <p:cxnSp>
          <p:nvCxnSpPr>
            <p:cNvPr id="23" name="Straight Connector 22"/>
            <p:cNvCxnSpPr/>
            <p:nvPr/>
          </p:nvCxnSpPr>
          <p:spPr>
            <a:xfrm>
              <a:off x="5255752" y="1898496"/>
              <a:ext cx="2889043"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flipH="1">
            <a:off x="993321" y="4840127"/>
            <a:ext cx="3381829" cy="1200329"/>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 bati anei bai nasane consas sente nil asnainal eabllania at inbnain salanasaiu atananil eni duisan abai anusalani oneca neasa lasut biania sitalinin atanas inan</a:t>
            </a:r>
          </a:p>
        </p:txBody>
      </p:sp>
      <p:sp>
        <p:nvSpPr>
          <p:cNvPr id="2" name="Picture Placeholder 1"/>
          <p:cNvSpPr>
            <a:spLocks noGrp="1"/>
          </p:cNvSpPr>
          <p:nvPr>
            <p:ph type="pic" sz="quarter" idx="10"/>
          </p:nvPr>
        </p:nvSpPr>
        <p:spPr/>
      </p:sp>
      <p:sp>
        <p:nvSpPr>
          <p:cNvPr id="14" name="Picture Placeholder 13"/>
          <p:cNvSpPr>
            <a:spLocks noGrp="1"/>
          </p:cNvSpPr>
          <p:nvPr>
            <p:ph type="pic" sz="quarter" idx="11"/>
          </p:nvPr>
        </p:nvSpPr>
        <p:spPr/>
      </p:sp>
    </p:spTree>
    <p:extLst>
      <p:ext uri="{BB962C8B-B14F-4D97-AF65-F5344CB8AC3E}">
        <p14:creationId xmlns:p14="http://schemas.microsoft.com/office/powerpoint/2010/main" val="158979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31499" y="883939"/>
            <a:ext cx="2723675" cy="5195097"/>
            <a:chOff x="8257745" y="969669"/>
            <a:chExt cx="2723675" cy="5195097"/>
          </a:xfrm>
        </p:grpSpPr>
        <p:grpSp>
          <p:nvGrpSpPr>
            <p:cNvPr id="5" name="Group 4"/>
            <p:cNvGrpSpPr/>
            <p:nvPr/>
          </p:nvGrpSpPr>
          <p:grpSpPr>
            <a:xfrm>
              <a:off x="8257747" y="969669"/>
              <a:ext cx="2723673" cy="1422400"/>
              <a:chOff x="-2105453" y="3077774"/>
              <a:chExt cx="2723673" cy="1422400"/>
            </a:xfrm>
          </p:grpSpPr>
          <p:sp>
            <p:nvSpPr>
              <p:cNvPr id="12" name="TextBox 11"/>
              <p:cNvSpPr txBox="1"/>
              <p:nvPr/>
            </p:nvSpPr>
            <p:spPr>
              <a:xfrm flipH="1">
                <a:off x="-1675626" y="3576844"/>
                <a:ext cx="2293846" cy="923330"/>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ameti batil anei sanisini nasan conbasain secte asnainal eabllania atiasi</a:t>
                </a:r>
              </a:p>
            </p:txBody>
          </p:sp>
          <p:sp>
            <p:nvSpPr>
              <p:cNvPr id="13" name="TextBox 12"/>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pc="300" smtClean="0">
                    <a:solidFill>
                      <a:schemeClr val="accent1"/>
                    </a:solidFill>
                    <a:latin typeface="+mj-lt"/>
                  </a:rPr>
                  <a:t>01</a:t>
                </a:r>
                <a:r>
                  <a:rPr lang="en-US" smtClean="0">
                    <a:solidFill>
                      <a:schemeClr val="accent1"/>
                    </a:solidFill>
                    <a:latin typeface="+mj-lt"/>
                  </a:rPr>
                  <a:t>.  service one</a:t>
                </a:r>
                <a:endParaRPr lang="en-US">
                  <a:solidFill>
                    <a:schemeClr val="accent1"/>
                  </a:solidFill>
                  <a:latin typeface="+mj-lt"/>
                </a:endParaRPr>
              </a:p>
            </p:txBody>
          </p:sp>
        </p:grpSp>
        <p:grpSp>
          <p:nvGrpSpPr>
            <p:cNvPr id="6" name="Group 5"/>
            <p:cNvGrpSpPr/>
            <p:nvPr/>
          </p:nvGrpSpPr>
          <p:grpSpPr>
            <a:xfrm>
              <a:off x="8257746" y="2870765"/>
              <a:ext cx="2723673" cy="1392904"/>
              <a:chOff x="-2105453" y="3077774"/>
              <a:chExt cx="2723673" cy="1392904"/>
            </a:xfrm>
          </p:grpSpPr>
          <p:sp>
            <p:nvSpPr>
              <p:cNvPr id="10" name="TextBox 9"/>
              <p:cNvSpPr txBox="1"/>
              <p:nvPr/>
            </p:nvSpPr>
            <p:spPr>
              <a:xfrm flipH="1">
                <a:off x="-1675626" y="3576844"/>
                <a:ext cx="229384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a:t>
                </a:r>
              </a:p>
            </p:txBody>
          </p:sp>
          <p:sp>
            <p:nvSpPr>
              <p:cNvPr id="11" name="TextBox 10"/>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02.  service two</a:t>
                </a:r>
                <a:endParaRPr lang="en-US">
                  <a:solidFill>
                    <a:schemeClr val="accent1"/>
                  </a:solidFill>
                  <a:latin typeface="+mj-lt"/>
                </a:endParaRPr>
              </a:p>
            </p:txBody>
          </p:sp>
        </p:grpSp>
        <p:grpSp>
          <p:nvGrpSpPr>
            <p:cNvPr id="7" name="Group 6"/>
            <p:cNvGrpSpPr/>
            <p:nvPr/>
          </p:nvGrpSpPr>
          <p:grpSpPr>
            <a:xfrm>
              <a:off x="8257745" y="4771862"/>
              <a:ext cx="2723673" cy="1392904"/>
              <a:chOff x="-2105453" y="3077774"/>
              <a:chExt cx="2723673" cy="1392904"/>
            </a:xfrm>
          </p:grpSpPr>
          <p:sp>
            <p:nvSpPr>
              <p:cNvPr id="8" name="TextBox 7"/>
              <p:cNvSpPr txBox="1"/>
              <p:nvPr/>
            </p:nvSpPr>
            <p:spPr>
              <a:xfrm flipH="1">
                <a:off x="-1675626" y="3576844"/>
                <a:ext cx="2293846" cy="893834"/>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a:t>
                </a:r>
              </a:p>
            </p:txBody>
          </p:sp>
          <p:sp>
            <p:nvSpPr>
              <p:cNvPr id="9" name="TextBox 8"/>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03.  service three</a:t>
                </a:r>
                <a:endParaRPr lang="en-US">
                  <a:solidFill>
                    <a:schemeClr val="accent1"/>
                  </a:solidFill>
                  <a:latin typeface="+mj-lt"/>
                </a:endParaRPr>
              </a:p>
            </p:txBody>
          </p:sp>
        </p:grpSp>
      </p:grpSp>
      <p:sp>
        <p:nvSpPr>
          <p:cNvPr id="17" name="TextBox 16"/>
          <p:cNvSpPr txBox="1"/>
          <p:nvPr/>
        </p:nvSpPr>
        <p:spPr>
          <a:xfrm flipH="1">
            <a:off x="9792929" y="685800"/>
            <a:ext cx="1922359" cy="2308324"/>
          </a:xfrm>
          <a:prstGeom prst="rect">
            <a:avLst/>
          </a:prstGeom>
          <a:noFill/>
        </p:spPr>
        <p:txBody>
          <a:bodyPr wrap="square" rtlCol="0">
            <a:spAutoFit/>
          </a:bodyPr>
          <a:lstStyle/>
          <a:p>
            <a:pPr>
              <a:lnSpc>
                <a:spcPct val="150000"/>
              </a:lnSpc>
            </a:pPr>
            <a:r>
              <a:rPr lang="en-US" sz="1200" smtClean="0">
                <a:solidFill>
                  <a:schemeClr val="tx1">
                    <a:lumMod val="50000"/>
                    <a:lumOff val="50000"/>
                  </a:schemeClr>
                </a:solidFill>
              </a:rPr>
              <a:t>lorem ipsum dolor amet bani anei ianitini nbanes consas secte nil asnainal eabllania atia eb inbnain salanasaiu atasanil ebeti duisan asainel anusalani oneca neasa lasui biania sitampinin atani tet nani</a:t>
            </a:r>
          </a:p>
        </p:txBody>
      </p:sp>
      <p:grpSp>
        <p:nvGrpSpPr>
          <p:cNvPr id="20" name="Group 19"/>
          <p:cNvGrpSpPr/>
          <p:nvPr/>
        </p:nvGrpSpPr>
        <p:grpSpPr>
          <a:xfrm>
            <a:off x="852349" y="4515635"/>
            <a:ext cx="4334989" cy="1869897"/>
            <a:chOff x="2090884" y="1101691"/>
            <a:chExt cx="4334989" cy="1869897"/>
          </a:xfrm>
        </p:grpSpPr>
        <p:sp>
          <p:nvSpPr>
            <p:cNvPr id="25" name="TextBox 24"/>
            <p:cNvSpPr txBox="1"/>
            <p:nvPr/>
          </p:nvSpPr>
          <p:spPr>
            <a:xfrm flipH="1">
              <a:off x="2090884" y="1101691"/>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26" name="Straight Connector 25"/>
            <p:cNvCxnSpPr/>
            <p:nvPr/>
          </p:nvCxnSpPr>
          <p:spPr>
            <a:xfrm>
              <a:off x="2188888" y="2971588"/>
              <a:ext cx="4236985"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2107361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603585" y="3910780"/>
            <a:ext cx="9032806" cy="2530395"/>
            <a:chOff x="2603585" y="3834580"/>
            <a:chExt cx="9032806" cy="2530395"/>
          </a:xfrm>
        </p:grpSpPr>
        <p:grpSp>
          <p:nvGrpSpPr>
            <p:cNvPr id="4" name="Group 3"/>
            <p:cNvGrpSpPr/>
            <p:nvPr/>
          </p:nvGrpSpPr>
          <p:grpSpPr>
            <a:xfrm>
              <a:off x="2603585" y="3834580"/>
              <a:ext cx="2720498" cy="2530395"/>
              <a:chOff x="-2105453" y="3077774"/>
              <a:chExt cx="2720498" cy="2530395"/>
            </a:xfrm>
          </p:grpSpPr>
          <p:sp>
            <p:nvSpPr>
              <p:cNvPr id="5" name="TextBox 4"/>
              <p:cNvSpPr txBox="1"/>
              <p:nvPr/>
            </p:nvSpPr>
            <p:spPr>
              <a:xfrm flipH="1">
                <a:off x="-1678801" y="3576844"/>
                <a:ext cx="2293846" cy="2031325"/>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 oneca neasal baniait ntainsan aiconasie sitampinin atani tes nani nate atasila saninan nalli velashanil asilei anitabala </a:t>
                </a:r>
              </a:p>
            </p:txBody>
          </p:sp>
          <p:sp>
            <p:nvSpPr>
              <p:cNvPr id="6" name="TextBox 5"/>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pc="300" smtClean="0">
                    <a:solidFill>
                      <a:schemeClr val="accent1"/>
                    </a:solidFill>
                    <a:latin typeface="+mj-lt"/>
                  </a:rPr>
                  <a:t>01</a:t>
                </a:r>
                <a:r>
                  <a:rPr lang="en-US" smtClean="0">
                    <a:solidFill>
                      <a:schemeClr val="accent1"/>
                    </a:solidFill>
                    <a:latin typeface="+mj-lt"/>
                  </a:rPr>
                  <a:t>.  service one</a:t>
                </a:r>
                <a:endParaRPr lang="en-US">
                  <a:solidFill>
                    <a:schemeClr val="accent1"/>
                  </a:solidFill>
                  <a:latin typeface="+mj-lt"/>
                </a:endParaRPr>
              </a:p>
            </p:txBody>
          </p:sp>
        </p:grpSp>
        <p:grpSp>
          <p:nvGrpSpPr>
            <p:cNvPr id="7" name="Group 6"/>
            <p:cNvGrpSpPr/>
            <p:nvPr/>
          </p:nvGrpSpPr>
          <p:grpSpPr>
            <a:xfrm>
              <a:off x="5759739" y="3834580"/>
              <a:ext cx="2720498" cy="2530395"/>
              <a:chOff x="-2105453" y="3077774"/>
              <a:chExt cx="2720498" cy="2530395"/>
            </a:xfrm>
          </p:grpSpPr>
          <p:sp>
            <p:nvSpPr>
              <p:cNvPr id="8" name="TextBox 7"/>
              <p:cNvSpPr txBox="1"/>
              <p:nvPr/>
            </p:nvSpPr>
            <p:spPr>
              <a:xfrm flipH="1">
                <a:off x="-1678801" y="3576844"/>
                <a:ext cx="2293846" cy="2031325"/>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 oneca neasal baniait ntainsan aiconasie sitampinin atani tes nani nate atasila saninan nalli </a:t>
                </a:r>
                <a:r>
                  <a:rPr lang="en-US" sz="1200" smtClean="0">
                    <a:solidFill>
                      <a:schemeClr val="tx1">
                        <a:lumMod val="50000"/>
                        <a:lumOff val="50000"/>
                      </a:schemeClr>
                    </a:solidFill>
                  </a:rPr>
                  <a:t>velashanil asilei </a:t>
                </a:r>
                <a:r>
                  <a:rPr lang="en-US" sz="1200">
                    <a:solidFill>
                      <a:schemeClr val="tx1">
                        <a:lumMod val="50000"/>
                        <a:lumOff val="50000"/>
                      </a:schemeClr>
                    </a:solidFill>
                  </a:rPr>
                  <a:t>anitabala </a:t>
                </a:r>
              </a:p>
            </p:txBody>
          </p:sp>
          <p:sp>
            <p:nvSpPr>
              <p:cNvPr id="9" name="TextBox 8"/>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02.  service two</a:t>
                </a:r>
                <a:endParaRPr lang="en-US">
                  <a:solidFill>
                    <a:schemeClr val="accent1"/>
                  </a:solidFill>
                  <a:latin typeface="+mj-lt"/>
                </a:endParaRPr>
              </a:p>
            </p:txBody>
          </p:sp>
        </p:grpSp>
        <p:grpSp>
          <p:nvGrpSpPr>
            <p:cNvPr id="10" name="Group 9"/>
            <p:cNvGrpSpPr/>
            <p:nvPr/>
          </p:nvGrpSpPr>
          <p:grpSpPr>
            <a:xfrm>
              <a:off x="8915893" y="3834580"/>
              <a:ext cx="2720498" cy="2500900"/>
              <a:chOff x="-2105453" y="3077774"/>
              <a:chExt cx="2720498" cy="2500900"/>
            </a:xfrm>
          </p:grpSpPr>
          <p:sp>
            <p:nvSpPr>
              <p:cNvPr id="11" name="TextBox 10"/>
              <p:cNvSpPr txBox="1"/>
              <p:nvPr/>
            </p:nvSpPr>
            <p:spPr>
              <a:xfrm flipH="1">
                <a:off x="-1678801" y="3576844"/>
                <a:ext cx="2293846" cy="2001830"/>
              </a:xfrm>
              <a:prstGeom prst="rect">
                <a:avLst/>
              </a:prstGeom>
              <a:noFill/>
            </p:spPr>
            <p:txBody>
              <a:bodyPr wrap="square" rtlCol="0">
                <a:spAutoFit/>
              </a:bodyPr>
              <a:lstStyle/>
              <a:p>
                <a:pPr>
                  <a:lnSpc>
                    <a:spcPct val="150000"/>
                  </a:lnSpc>
                </a:pPr>
                <a:r>
                  <a:rPr lang="en-US" sz="1200">
                    <a:solidFill>
                      <a:schemeClr val="tx1">
                        <a:lumMod val="50000"/>
                        <a:lumOff val="50000"/>
                      </a:schemeClr>
                    </a:solidFill>
                  </a:rPr>
                  <a:t>lorem ipsum dolor ameti batil anei sanisini nasan conbasain secte asnainal eabllania atiasi oneca neasal baniait ntainsan aiconasie sitampinin atani tes nani nate atasila saninan nalli velashanil asilei anitabala </a:t>
                </a:r>
              </a:p>
            </p:txBody>
          </p:sp>
          <p:sp>
            <p:nvSpPr>
              <p:cNvPr id="12" name="TextBox 11"/>
              <p:cNvSpPr txBox="1"/>
              <p:nvPr/>
            </p:nvSpPr>
            <p:spPr>
              <a:xfrm flipH="1">
                <a:off x="-2105453" y="3077774"/>
                <a:ext cx="2599848" cy="507831"/>
              </a:xfrm>
              <a:prstGeom prst="rect">
                <a:avLst/>
              </a:prstGeom>
              <a:noFill/>
            </p:spPr>
            <p:txBody>
              <a:bodyPr wrap="square" rtlCol="0">
                <a:spAutoFit/>
              </a:bodyPr>
              <a:lstStyle/>
              <a:p>
                <a:pPr>
                  <a:lnSpc>
                    <a:spcPct val="150000"/>
                  </a:lnSpc>
                </a:pPr>
                <a:r>
                  <a:rPr lang="en-US" smtClean="0">
                    <a:solidFill>
                      <a:schemeClr val="accent1"/>
                    </a:solidFill>
                    <a:latin typeface="+mj-lt"/>
                  </a:rPr>
                  <a:t>03.  service three</a:t>
                </a:r>
                <a:endParaRPr lang="en-US">
                  <a:solidFill>
                    <a:schemeClr val="accent1"/>
                  </a:solidFill>
                  <a:latin typeface="+mj-lt"/>
                </a:endParaRPr>
              </a:p>
            </p:txBody>
          </p:sp>
        </p:grpSp>
      </p:grpSp>
      <p:grpSp>
        <p:nvGrpSpPr>
          <p:cNvPr id="19" name="Group 18"/>
          <p:cNvGrpSpPr/>
          <p:nvPr/>
        </p:nvGrpSpPr>
        <p:grpSpPr>
          <a:xfrm>
            <a:off x="1011957" y="920620"/>
            <a:ext cx="4334989" cy="2098496"/>
            <a:chOff x="2090884" y="873092"/>
            <a:chExt cx="4334989" cy="2098496"/>
          </a:xfrm>
        </p:grpSpPr>
        <p:sp>
          <p:nvSpPr>
            <p:cNvPr id="20" name="TextBox 19"/>
            <p:cNvSpPr txBox="1"/>
            <p:nvPr/>
          </p:nvSpPr>
          <p:spPr>
            <a:xfrm flipH="1">
              <a:off x="2090884" y="873092"/>
              <a:ext cx="3916669" cy="1569660"/>
            </a:xfrm>
            <a:prstGeom prst="rect">
              <a:avLst/>
            </a:prstGeom>
            <a:noFill/>
          </p:spPr>
          <p:txBody>
            <a:bodyPr wrap="square" rtlCol="0">
              <a:spAutoFit/>
            </a:bodyPr>
            <a:lstStyle/>
            <a:p>
              <a:r>
                <a:rPr lang="en-US" sz="3200" smtClean="0">
                  <a:latin typeface="+mj-lt"/>
                </a:rPr>
                <a:t>IT ALWAYS SEEMS IMPOSSIBLE UNTIL IT’S DONE</a:t>
              </a:r>
              <a:endParaRPr lang="en-US" sz="3200">
                <a:latin typeface="+mj-lt"/>
              </a:endParaRPr>
            </a:p>
          </p:txBody>
        </p:sp>
        <p:cxnSp>
          <p:nvCxnSpPr>
            <p:cNvPr id="21" name="Straight Connector 20"/>
            <p:cNvCxnSpPr/>
            <p:nvPr/>
          </p:nvCxnSpPr>
          <p:spPr>
            <a:xfrm>
              <a:off x="2188888" y="2971588"/>
              <a:ext cx="4236985" cy="0"/>
            </a:xfrm>
            <a:prstGeom prst="line">
              <a:avLst/>
            </a:prstGeom>
            <a:ln w="381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grpSp>
      <p:sp>
        <p:nvSpPr>
          <p:cNvPr id="23" name="Freeform 22"/>
          <p:cNvSpPr/>
          <p:nvPr/>
        </p:nvSpPr>
        <p:spPr>
          <a:xfrm>
            <a:off x="-208114" y="-226713"/>
            <a:ext cx="900290" cy="912061"/>
          </a:xfrm>
          <a:custGeom>
            <a:avLst/>
            <a:gdLst>
              <a:gd name="connsiteX0" fmla="*/ 1583577 w 1583577"/>
              <a:gd name="connsiteY0" fmla="*/ 1456392 h 1604281"/>
              <a:gd name="connsiteX1" fmla="*/ 1583577 w 1583577"/>
              <a:gd name="connsiteY1" fmla="*/ 1604281 h 1604281"/>
              <a:gd name="connsiteX2" fmla="*/ 1346634 w 1583577"/>
              <a:gd name="connsiteY2" fmla="*/ 1604281 h 1604281"/>
              <a:gd name="connsiteX3" fmla="*/ 1583577 w 1583577"/>
              <a:gd name="connsiteY3" fmla="*/ 1040662 h 1604281"/>
              <a:gd name="connsiteX4" fmla="*/ 1583577 w 1583577"/>
              <a:gd name="connsiteY4" fmla="*/ 1249842 h 1604281"/>
              <a:gd name="connsiteX5" fmla="*/ 1015705 w 1583577"/>
              <a:gd name="connsiteY5" fmla="*/ 1604281 h 1604281"/>
              <a:gd name="connsiteX6" fmla="*/ 680565 w 1583577"/>
              <a:gd name="connsiteY6" fmla="*/ 1604281 h 1604281"/>
              <a:gd name="connsiteX7" fmla="*/ 1583577 w 1583577"/>
              <a:gd name="connsiteY7" fmla="*/ 626027 h 1604281"/>
              <a:gd name="connsiteX8" fmla="*/ 1583577 w 1583577"/>
              <a:gd name="connsiteY8" fmla="*/ 834111 h 1604281"/>
              <a:gd name="connsiteX9" fmla="*/ 349636 w 1583577"/>
              <a:gd name="connsiteY9" fmla="*/ 1604281 h 1604281"/>
              <a:gd name="connsiteX10" fmla="*/ 16254 w 1583577"/>
              <a:gd name="connsiteY10" fmla="*/ 1604281 h 1604281"/>
              <a:gd name="connsiteX11" fmla="*/ 1583577 w 1583577"/>
              <a:gd name="connsiteY11" fmla="*/ 211394 h 1604281"/>
              <a:gd name="connsiteX12" fmla="*/ 1583577 w 1583577"/>
              <a:gd name="connsiteY12" fmla="*/ 419478 h 1604281"/>
              <a:gd name="connsiteX13" fmla="*/ 0 w 1583577"/>
              <a:gd name="connsiteY13" fmla="*/ 1407877 h 1604281"/>
              <a:gd name="connsiteX14" fmla="*/ 0 w 1583577"/>
              <a:gd name="connsiteY14" fmla="*/ 1199791 h 1604281"/>
              <a:gd name="connsiteX15" fmla="*/ 1256197 w 1583577"/>
              <a:gd name="connsiteY15" fmla="*/ 0 h 1604281"/>
              <a:gd name="connsiteX16" fmla="*/ 1583577 w 1583577"/>
              <a:gd name="connsiteY16" fmla="*/ 0 h 1604281"/>
              <a:gd name="connsiteX17" fmla="*/ 1583577 w 1583577"/>
              <a:gd name="connsiteY17" fmla="*/ 4844 h 1604281"/>
              <a:gd name="connsiteX18" fmla="*/ 0 w 1583577"/>
              <a:gd name="connsiteY18" fmla="*/ 993241 h 1604281"/>
              <a:gd name="connsiteX19" fmla="*/ 0 w 1583577"/>
              <a:gd name="connsiteY19" fmla="*/ 784062 h 1604281"/>
              <a:gd name="connsiteX20" fmla="*/ 591883 w 1583577"/>
              <a:gd name="connsiteY20" fmla="*/ 0 h 1604281"/>
              <a:gd name="connsiteX21" fmla="*/ 925269 w 1583577"/>
              <a:gd name="connsiteY21" fmla="*/ 0 h 1604281"/>
              <a:gd name="connsiteX22" fmla="*/ 0 w 1583577"/>
              <a:gd name="connsiteY22" fmla="*/ 577512 h 1604281"/>
              <a:gd name="connsiteX23" fmla="*/ 0 w 1583577"/>
              <a:gd name="connsiteY23" fmla="*/ 369426 h 1604281"/>
              <a:gd name="connsiteX24" fmla="*/ 0 w 1583577"/>
              <a:gd name="connsiteY24" fmla="*/ 0 h 1604281"/>
              <a:gd name="connsiteX25" fmla="*/ 260956 w 1583577"/>
              <a:gd name="connsiteY25" fmla="*/ 0 h 1604281"/>
              <a:gd name="connsiteX26" fmla="*/ 0 w 1583577"/>
              <a:gd name="connsiteY26" fmla="*/ 162877 h 1604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83577" h="1604281">
                <a:moveTo>
                  <a:pt x="1583577" y="1456392"/>
                </a:moveTo>
                <a:lnTo>
                  <a:pt x="1583577" y="1604281"/>
                </a:lnTo>
                <a:lnTo>
                  <a:pt x="1346634" y="1604281"/>
                </a:lnTo>
                <a:close/>
                <a:moveTo>
                  <a:pt x="1583577" y="1040662"/>
                </a:moveTo>
                <a:lnTo>
                  <a:pt x="1583577" y="1249842"/>
                </a:lnTo>
                <a:lnTo>
                  <a:pt x="1015705" y="1604281"/>
                </a:lnTo>
                <a:lnTo>
                  <a:pt x="680565" y="1604281"/>
                </a:lnTo>
                <a:close/>
                <a:moveTo>
                  <a:pt x="1583577" y="626027"/>
                </a:moveTo>
                <a:lnTo>
                  <a:pt x="1583577" y="834111"/>
                </a:lnTo>
                <a:lnTo>
                  <a:pt x="349636" y="1604281"/>
                </a:lnTo>
                <a:lnTo>
                  <a:pt x="16254" y="1604281"/>
                </a:lnTo>
                <a:close/>
                <a:moveTo>
                  <a:pt x="1583577" y="211394"/>
                </a:moveTo>
                <a:lnTo>
                  <a:pt x="1583577" y="419478"/>
                </a:lnTo>
                <a:lnTo>
                  <a:pt x="0" y="1407877"/>
                </a:lnTo>
                <a:lnTo>
                  <a:pt x="0" y="1199791"/>
                </a:lnTo>
                <a:close/>
                <a:moveTo>
                  <a:pt x="1256197" y="0"/>
                </a:moveTo>
                <a:lnTo>
                  <a:pt x="1583577" y="0"/>
                </a:lnTo>
                <a:lnTo>
                  <a:pt x="1583577" y="4844"/>
                </a:lnTo>
                <a:lnTo>
                  <a:pt x="0" y="993241"/>
                </a:lnTo>
                <a:lnTo>
                  <a:pt x="0" y="784062"/>
                </a:lnTo>
                <a:close/>
                <a:moveTo>
                  <a:pt x="591883" y="0"/>
                </a:moveTo>
                <a:lnTo>
                  <a:pt x="925269" y="0"/>
                </a:lnTo>
                <a:lnTo>
                  <a:pt x="0" y="577512"/>
                </a:lnTo>
                <a:lnTo>
                  <a:pt x="0" y="369426"/>
                </a:lnTo>
                <a:close/>
                <a:moveTo>
                  <a:pt x="0" y="0"/>
                </a:moveTo>
                <a:lnTo>
                  <a:pt x="260956" y="0"/>
                </a:lnTo>
                <a:lnTo>
                  <a:pt x="0" y="16287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754101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16">
      <a:dk1>
        <a:srgbClr val="2B2B2B"/>
      </a:dk1>
      <a:lt1>
        <a:srgbClr val="FFFFFF"/>
      </a:lt1>
      <a:dk2>
        <a:srgbClr val="2B2B2B"/>
      </a:dk2>
      <a:lt2>
        <a:srgbClr val="FFFFFF"/>
      </a:lt2>
      <a:accent1>
        <a:srgbClr val="41B7D0"/>
      </a:accent1>
      <a:accent2>
        <a:srgbClr val="3FACD0"/>
      </a:accent2>
      <a:accent3>
        <a:srgbClr val="3DA1D2"/>
      </a:accent3>
      <a:accent4>
        <a:srgbClr val="3B96D3"/>
      </a:accent4>
      <a:accent5>
        <a:srgbClr val="398BD5"/>
      </a:accent5>
      <a:accent6>
        <a:srgbClr val="3780D7"/>
      </a:accent6>
      <a:hlink>
        <a:srgbClr val="5B9BD5"/>
      </a:hlink>
      <a:folHlink>
        <a:srgbClr val="70AD47"/>
      </a:folHlink>
    </a:clrScheme>
    <a:fontScheme name="Custom 2">
      <a:majorFont>
        <a:latin typeface="Poppi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2091</Words>
  <Application>Microsoft Macintosh PowerPoint</Application>
  <PresentationFormat>Widescreen</PresentationFormat>
  <Paragraphs>186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Open Sans</vt:lpstr>
      <vt:lpstr>Poppins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dc:creator>
  <cp:lastModifiedBy>Microsoft Office User</cp:lastModifiedBy>
  <cp:revision>352</cp:revision>
  <dcterms:created xsi:type="dcterms:W3CDTF">2019-05-16T07:56:14Z</dcterms:created>
  <dcterms:modified xsi:type="dcterms:W3CDTF">2019-05-24T15:30:22Z</dcterms:modified>
</cp:coreProperties>
</file>