
<file path=[Content_Types].xml><?xml version="1.0" encoding="utf-8"?>
<Types xmlns="http://schemas.openxmlformats.org/package/2006/content-types">
  <Default Extension="xml" ContentType="application/xml"/>
  <Default Extension="jpeg" ContentType="image/jpeg"/>
  <Default Extension="xlsx" ContentType="application/vnd.openxmlformats-officedocument.spreadsheetml.sheet"/>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2"/>
  </p:handoutMasterIdLst>
  <p:sldIdLst>
    <p:sldId id="278" r:id="rId2"/>
    <p:sldId id="259" r:id="rId3"/>
    <p:sldId id="260" r:id="rId4"/>
    <p:sldId id="261" r:id="rId5"/>
    <p:sldId id="262" r:id="rId6"/>
    <p:sldId id="263" r:id="rId7"/>
    <p:sldId id="264" r:id="rId8"/>
    <p:sldId id="265" r:id="rId9"/>
    <p:sldId id="267" r:id="rId10"/>
    <p:sldId id="268" r:id="rId11"/>
    <p:sldId id="269" r:id="rId12"/>
    <p:sldId id="270" r:id="rId13"/>
    <p:sldId id="271" r:id="rId14"/>
    <p:sldId id="272" r:id="rId15"/>
    <p:sldId id="273" r:id="rId16"/>
    <p:sldId id="274" r:id="rId17"/>
    <p:sldId id="280" r:id="rId18"/>
    <p:sldId id="275" r:id="rId19"/>
    <p:sldId id="283" r:id="rId20"/>
    <p:sldId id="282" r:id="rId21"/>
    <p:sldId id="284" r:id="rId22"/>
    <p:sldId id="286" r:id="rId23"/>
    <p:sldId id="287" r:id="rId24"/>
    <p:sldId id="288" r:id="rId25"/>
    <p:sldId id="289" r:id="rId26"/>
    <p:sldId id="285" r:id="rId27"/>
    <p:sldId id="290" r:id="rId28"/>
    <p:sldId id="291" r:id="rId29"/>
    <p:sldId id="292" r:id="rId30"/>
    <p:sldId id="279"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About Us" id="{17449D74-4D34-4232-83C2-51FDD7F1832B}">
          <p14:sldIdLst>
            <p14:sldId id="278"/>
            <p14:sldId id="259"/>
            <p14:sldId id="260"/>
            <p14:sldId id="261"/>
            <p14:sldId id="262"/>
            <p14:sldId id="263"/>
          </p14:sldIdLst>
        </p14:section>
        <p14:section name="Service" id="{55CC843D-CF58-46EF-A1E3-813DC4CB8C61}">
          <p14:sldIdLst>
            <p14:sldId id="264"/>
            <p14:sldId id="265"/>
            <p14:sldId id="267"/>
            <p14:sldId id="268"/>
            <p14:sldId id="269"/>
          </p14:sldIdLst>
        </p14:section>
        <p14:section name="Portfolio" id="{6F5DE767-4B7D-449E-8AC9-6FCCD8D86326}">
          <p14:sldIdLst>
            <p14:sldId id="270"/>
            <p14:sldId id="271"/>
            <p14:sldId id="272"/>
            <p14:sldId id="273"/>
            <p14:sldId id="274"/>
          </p14:sldIdLst>
        </p14:section>
        <p14:section name="Team" id="{EBFB4234-3EC9-4215-A136-F9DC18CC6742}">
          <p14:sldIdLst>
            <p14:sldId id="280"/>
            <p14:sldId id="275"/>
            <p14:sldId id="283"/>
            <p14:sldId id="282"/>
            <p14:sldId id="284"/>
          </p14:sldIdLst>
        </p14:section>
        <p14:section name="Mockup" id="{578121F1-77D0-4D23-9EE9-F1D8C48A27B8}">
          <p14:sldIdLst>
            <p14:sldId id="286"/>
            <p14:sldId id="287"/>
            <p14:sldId id="288"/>
            <p14:sldId id="289"/>
          </p14:sldIdLst>
        </p14:section>
        <p14:section name="Chart" id="{F6332842-696D-4691-BC43-2FE5E3871A3D}">
          <p14:sldIdLst>
            <p14:sldId id="285"/>
            <p14:sldId id="290"/>
            <p14:sldId id="291"/>
            <p14:sldId id="292"/>
          </p14:sldIdLst>
        </p14:section>
        <p14:section name="Thank" id="{3BD80CF8-F84C-4A02-92DF-BC7DFD799674}">
          <p14:sldIdLst>
            <p14:sldId id="279"/>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137" autoAdjust="0"/>
    <p:restoredTop sz="95000"/>
  </p:normalViewPr>
  <p:slideViewPr>
    <p:cSldViewPr snapToGrid="0">
      <p:cViewPr>
        <p:scale>
          <a:sx n="33" d="100"/>
          <a:sy n="33" d="100"/>
        </p:scale>
        <p:origin x="2904" y="1264"/>
      </p:cViewPr>
      <p:guideLst/>
    </p:cSldViewPr>
  </p:slideViewPr>
  <p:notesTextViewPr>
    <p:cViewPr>
      <p:scale>
        <a:sx n="1" d="1"/>
        <a:sy n="1" d="1"/>
      </p:scale>
      <p:origin x="0" y="0"/>
    </p:cViewPr>
  </p:notesTextViewPr>
  <p:notesViewPr>
    <p:cSldViewPr snapToGrid="0">
      <p:cViewPr varScale="1">
        <p:scale>
          <a:sx n="54" d="100"/>
          <a:sy n="54" d="100"/>
        </p:scale>
        <p:origin x="2676" y="84"/>
      </p:cViewPr>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handoutMaster" Target="handoutMasters/handoutMaster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presProps" Target="presProps.xml"/><Relationship Id="rId34" Type="http://schemas.openxmlformats.org/officeDocument/2006/relationships/viewProps" Target="viewProps.xml"/><Relationship Id="rId35" Type="http://schemas.openxmlformats.org/officeDocument/2006/relationships/theme" Target="theme/theme1.xml"/><Relationship Id="rId3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charts/_rels/chart1.xml.rels><?xml version="1.0" encoding="UTF-8" standalone="yes"?>
<Relationships xmlns="http://schemas.openxmlformats.org/package/2006/relationships"><Relationship Id="rId1" Type="http://schemas.microsoft.com/office/2011/relationships/chartStyle" Target="style1.xml"/><Relationship Id="rId2" Type="http://schemas.microsoft.com/office/2011/relationships/chartColorStyle" Target="colors1.xml"/><Relationship Id="rId3"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microsoft.com/office/2011/relationships/chartStyle" Target="style2.xml"/><Relationship Id="rId2" Type="http://schemas.microsoft.com/office/2011/relationships/chartColorStyle" Target="colors2.xml"/><Relationship Id="rId3"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microsoft.com/office/2011/relationships/chartStyle" Target="style3.xml"/><Relationship Id="rId2" Type="http://schemas.microsoft.com/office/2011/relationships/chartColorStyle" Target="colors3.xml"/><Relationship Id="rId3"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microsoft.com/office/2011/relationships/chartStyle" Target="style4.xml"/><Relationship Id="rId2" Type="http://schemas.microsoft.com/office/2011/relationships/chartColorStyle" Target="colors4.xml"/><Relationship Id="rId3" Type="http://schemas.openxmlformats.org/officeDocument/2006/relationships/package" Target="../embeddings/Microsoft_Excel_Worksheet4.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percentStacked"/>
        <c:varyColors val="0"/>
        <c:ser>
          <c:idx val="0"/>
          <c:order val="0"/>
          <c:tx>
            <c:strRef>
              <c:f>Sheet1!$B$1</c:f>
              <c:strCache>
                <c:ptCount val="1"/>
                <c:pt idx="0">
                  <c:v>Series 1</c:v>
                </c:pt>
              </c:strCache>
            </c:strRef>
          </c:tx>
          <c:spPr>
            <a:solidFill>
              <a:schemeClr val="accent1">
                <a:lumMod val="75000"/>
              </a:schemeClr>
            </a:solidFill>
            <a:ln>
              <a:noFill/>
            </a:ln>
            <a:effectLst/>
          </c:spPr>
          <c:invertIfNegative val="0"/>
          <c:cat>
            <c:numRef>
              <c:f>Sheet1!$A$2:$A$5</c:f>
              <c:numCache>
                <c:formatCode>General</c:formatCode>
                <c:ptCount val="4"/>
                <c:pt idx="0">
                  <c:v>1.0</c:v>
                </c:pt>
                <c:pt idx="1">
                  <c:v>2.0</c:v>
                </c:pt>
                <c:pt idx="2">
                  <c:v>3.0</c:v>
                </c:pt>
                <c:pt idx="3">
                  <c:v>4.0</c:v>
                </c:pt>
              </c:numCache>
            </c:numRef>
          </c:cat>
          <c:val>
            <c:numRef>
              <c:f>Sheet1!$B$2:$B$5</c:f>
              <c:numCache>
                <c:formatCode>General</c:formatCode>
                <c:ptCount val="4"/>
                <c:pt idx="0">
                  <c:v>4.3</c:v>
                </c:pt>
                <c:pt idx="1">
                  <c:v>2.5</c:v>
                </c:pt>
                <c:pt idx="2">
                  <c:v>3.5</c:v>
                </c:pt>
                <c:pt idx="3">
                  <c:v>4.5</c:v>
                </c:pt>
              </c:numCache>
            </c:numRef>
          </c:val>
          <c:extLst xmlns:c16r2="http://schemas.microsoft.com/office/drawing/2015/06/chart">
            <c:ext xmlns:c16="http://schemas.microsoft.com/office/drawing/2014/chart" uri="{C3380CC4-5D6E-409C-BE32-E72D297353CC}">
              <c16:uniqueId val="{00000000-89B0-491C-A402-A2C5C5DC25C5}"/>
            </c:ext>
          </c:extLst>
        </c:ser>
        <c:ser>
          <c:idx val="1"/>
          <c:order val="1"/>
          <c:tx>
            <c:strRef>
              <c:f>Sheet1!$C$1</c:f>
              <c:strCache>
                <c:ptCount val="1"/>
                <c:pt idx="0">
                  <c:v>Series 2</c:v>
                </c:pt>
              </c:strCache>
            </c:strRef>
          </c:tx>
          <c:spPr>
            <a:solidFill>
              <a:schemeClr val="accent1">
                <a:lumMod val="60000"/>
                <a:lumOff val="40000"/>
              </a:schemeClr>
            </a:solidFill>
            <a:ln>
              <a:noFill/>
            </a:ln>
            <a:effectLst/>
          </c:spPr>
          <c:invertIfNegative val="0"/>
          <c:cat>
            <c:numRef>
              <c:f>Sheet1!$A$2:$A$5</c:f>
              <c:numCache>
                <c:formatCode>General</c:formatCode>
                <c:ptCount val="4"/>
                <c:pt idx="0">
                  <c:v>1.0</c:v>
                </c:pt>
                <c:pt idx="1">
                  <c:v>2.0</c:v>
                </c:pt>
                <c:pt idx="2">
                  <c:v>3.0</c:v>
                </c:pt>
                <c:pt idx="3">
                  <c:v>4.0</c:v>
                </c:pt>
              </c:numCache>
            </c:numRef>
          </c:cat>
          <c:val>
            <c:numRef>
              <c:f>Sheet1!$C$2:$C$5</c:f>
              <c:numCache>
                <c:formatCode>General</c:formatCode>
                <c:ptCount val="4"/>
                <c:pt idx="0">
                  <c:v>2.4</c:v>
                </c:pt>
                <c:pt idx="1">
                  <c:v>4.4</c:v>
                </c:pt>
                <c:pt idx="2">
                  <c:v>1.8</c:v>
                </c:pt>
                <c:pt idx="3">
                  <c:v>2.8</c:v>
                </c:pt>
              </c:numCache>
            </c:numRef>
          </c:val>
          <c:extLst xmlns:c16r2="http://schemas.microsoft.com/office/drawing/2015/06/chart">
            <c:ext xmlns:c16="http://schemas.microsoft.com/office/drawing/2014/chart" uri="{C3380CC4-5D6E-409C-BE32-E72D297353CC}">
              <c16:uniqueId val="{00000001-89B0-491C-A402-A2C5C5DC25C5}"/>
            </c:ext>
          </c:extLst>
        </c:ser>
        <c:ser>
          <c:idx val="2"/>
          <c:order val="2"/>
          <c:tx>
            <c:strRef>
              <c:f>Sheet1!$D$1</c:f>
              <c:strCache>
                <c:ptCount val="1"/>
                <c:pt idx="0">
                  <c:v>Series 3</c:v>
                </c:pt>
              </c:strCache>
            </c:strRef>
          </c:tx>
          <c:spPr>
            <a:solidFill>
              <a:schemeClr val="accent1"/>
            </a:solidFill>
            <a:ln>
              <a:noFill/>
            </a:ln>
            <a:effectLst/>
          </c:spPr>
          <c:invertIfNegative val="0"/>
          <c:cat>
            <c:numRef>
              <c:f>Sheet1!$A$2:$A$5</c:f>
              <c:numCache>
                <c:formatCode>General</c:formatCode>
                <c:ptCount val="4"/>
                <c:pt idx="0">
                  <c:v>1.0</c:v>
                </c:pt>
                <c:pt idx="1">
                  <c:v>2.0</c:v>
                </c:pt>
                <c:pt idx="2">
                  <c:v>3.0</c:v>
                </c:pt>
                <c:pt idx="3">
                  <c:v>4.0</c:v>
                </c:pt>
              </c:numCache>
            </c:numRef>
          </c:cat>
          <c:val>
            <c:numRef>
              <c:f>Sheet1!$D$2:$D$5</c:f>
              <c:numCache>
                <c:formatCode>General</c:formatCode>
                <c:ptCount val="4"/>
                <c:pt idx="0">
                  <c:v>2.0</c:v>
                </c:pt>
                <c:pt idx="1">
                  <c:v>2.0</c:v>
                </c:pt>
                <c:pt idx="2">
                  <c:v>3.0</c:v>
                </c:pt>
                <c:pt idx="3">
                  <c:v>5.0</c:v>
                </c:pt>
              </c:numCache>
            </c:numRef>
          </c:val>
          <c:extLst xmlns:c16r2="http://schemas.microsoft.com/office/drawing/2015/06/chart">
            <c:ext xmlns:c16="http://schemas.microsoft.com/office/drawing/2014/chart" uri="{C3380CC4-5D6E-409C-BE32-E72D297353CC}">
              <c16:uniqueId val="{00000002-89B0-491C-A402-A2C5C5DC25C5}"/>
            </c:ext>
          </c:extLst>
        </c:ser>
        <c:dLbls>
          <c:showLegendKey val="0"/>
          <c:showVal val="0"/>
          <c:showCatName val="0"/>
          <c:showSerName val="0"/>
          <c:showPercent val="0"/>
          <c:showBubbleSize val="0"/>
        </c:dLbls>
        <c:gapWidth val="150"/>
        <c:overlap val="100"/>
        <c:axId val="2045471296"/>
        <c:axId val="-2135364592"/>
      </c:barChart>
      <c:catAx>
        <c:axId val="20454712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135364592"/>
        <c:crosses val="autoZero"/>
        <c:auto val="1"/>
        <c:lblAlgn val="ctr"/>
        <c:lblOffset val="100"/>
        <c:noMultiLvlLbl val="0"/>
      </c:catAx>
      <c:valAx>
        <c:axId val="-213536459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04547129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areaChart>
        <c:grouping val="stacked"/>
        <c:varyColors val="0"/>
        <c:ser>
          <c:idx val="0"/>
          <c:order val="0"/>
          <c:tx>
            <c:strRef>
              <c:f>Sheet1!$B$1</c:f>
              <c:strCache>
                <c:ptCount val="1"/>
                <c:pt idx="0">
                  <c:v>Series 1</c:v>
                </c:pt>
              </c:strCache>
            </c:strRef>
          </c:tx>
          <c:spPr>
            <a:solidFill>
              <a:schemeClr val="accent1"/>
            </a:solidFill>
            <a:ln>
              <a:noFill/>
            </a:ln>
            <a:effectLst/>
          </c:spPr>
          <c:cat>
            <c:numRef>
              <c:f>Sheet1!$A$2:$A$6</c:f>
              <c:numCache>
                <c:formatCode>m/d/yyyy</c:formatCode>
                <c:ptCount val="5"/>
                <c:pt idx="0">
                  <c:v>37261.0</c:v>
                </c:pt>
                <c:pt idx="1">
                  <c:v>37262.0</c:v>
                </c:pt>
                <c:pt idx="2">
                  <c:v>37263.0</c:v>
                </c:pt>
                <c:pt idx="3">
                  <c:v>37264.0</c:v>
                </c:pt>
                <c:pt idx="4">
                  <c:v>37265.0</c:v>
                </c:pt>
              </c:numCache>
            </c:numRef>
          </c:cat>
          <c:val>
            <c:numRef>
              <c:f>Sheet1!$B$2:$B$6</c:f>
              <c:numCache>
                <c:formatCode>General</c:formatCode>
                <c:ptCount val="5"/>
                <c:pt idx="0">
                  <c:v>32.0</c:v>
                </c:pt>
                <c:pt idx="1">
                  <c:v>32.0</c:v>
                </c:pt>
                <c:pt idx="2">
                  <c:v>28.0</c:v>
                </c:pt>
                <c:pt idx="3">
                  <c:v>12.0</c:v>
                </c:pt>
                <c:pt idx="4">
                  <c:v>15.0</c:v>
                </c:pt>
              </c:numCache>
            </c:numRef>
          </c:val>
          <c:extLst xmlns:c16r2="http://schemas.microsoft.com/office/drawing/2015/06/chart">
            <c:ext xmlns:c16="http://schemas.microsoft.com/office/drawing/2014/chart" uri="{C3380CC4-5D6E-409C-BE32-E72D297353CC}">
              <c16:uniqueId val="{00000000-4F1A-4828-9393-221FEDDB8FAC}"/>
            </c:ext>
          </c:extLst>
        </c:ser>
        <c:ser>
          <c:idx val="1"/>
          <c:order val="1"/>
          <c:tx>
            <c:strRef>
              <c:f>Sheet1!$C$1</c:f>
              <c:strCache>
                <c:ptCount val="1"/>
                <c:pt idx="0">
                  <c:v>Series 2</c:v>
                </c:pt>
              </c:strCache>
            </c:strRef>
          </c:tx>
          <c:spPr>
            <a:solidFill>
              <a:schemeClr val="accent1">
                <a:lumMod val="60000"/>
                <a:lumOff val="40000"/>
              </a:schemeClr>
            </a:solidFill>
            <a:ln>
              <a:noFill/>
            </a:ln>
            <a:effectLst/>
          </c:spPr>
          <c:cat>
            <c:numRef>
              <c:f>Sheet1!$A$2:$A$6</c:f>
              <c:numCache>
                <c:formatCode>m/d/yyyy</c:formatCode>
                <c:ptCount val="5"/>
                <c:pt idx="0">
                  <c:v>37261.0</c:v>
                </c:pt>
                <c:pt idx="1">
                  <c:v>37262.0</c:v>
                </c:pt>
                <c:pt idx="2">
                  <c:v>37263.0</c:v>
                </c:pt>
                <c:pt idx="3">
                  <c:v>37264.0</c:v>
                </c:pt>
                <c:pt idx="4">
                  <c:v>37265.0</c:v>
                </c:pt>
              </c:numCache>
            </c:numRef>
          </c:cat>
          <c:val>
            <c:numRef>
              <c:f>Sheet1!$C$2:$C$6</c:f>
              <c:numCache>
                <c:formatCode>General</c:formatCode>
                <c:ptCount val="5"/>
                <c:pt idx="0">
                  <c:v>12.0</c:v>
                </c:pt>
                <c:pt idx="1">
                  <c:v>12.0</c:v>
                </c:pt>
                <c:pt idx="2">
                  <c:v>12.0</c:v>
                </c:pt>
                <c:pt idx="3">
                  <c:v>21.0</c:v>
                </c:pt>
                <c:pt idx="4">
                  <c:v>28.0</c:v>
                </c:pt>
              </c:numCache>
            </c:numRef>
          </c:val>
          <c:extLst xmlns:c16r2="http://schemas.microsoft.com/office/drawing/2015/06/chart">
            <c:ext xmlns:c16="http://schemas.microsoft.com/office/drawing/2014/chart" uri="{C3380CC4-5D6E-409C-BE32-E72D297353CC}">
              <c16:uniqueId val="{00000001-4F1A-4828-9393-221FEDDB8FAC}"/>
            </c:ext>
          </c:extLst>
        </c:ser>
        <c:dLbls>
          <c:showLegendKey val="0"/>
          <c:showVal val="0"/>
          <c:showCatName val="0"/>
          <c:showSerName val="0"/>
          <c:showPercent val="0"/>
          <c:showBubbleSize val="0"/>
        </c:dLbls>
        <c:axId val="2137120000"/>
        <c:axId val="-2140129440"/>
      </c:areaChart>
      <c:dateAx>
        <c:axId val="2137120000"/>
        <c:scaling>
          <c:orientation val="minMax"/>
        </c:scaling>
        <c:delete val="0"/>
        <c:axPos val="b"/>
        <c:numFmt formatCode="m/d/yyyy"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140129440"/>
        <c:crosses val="autoZero"/>
        <c:auto val="1"/>
        <c:lblOffset val="100"/>
        <c:baseTimeUnit val="days"/>
      </c:dateAx>
      <c:valAx>
        <c:axId val="-214012944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137120000"/>
        <c:crosses val="autoZero"/>
        <c:crossBetween val="midCat"/>
      </c:valAx>
      <c:spPr>
        <a:noFill/>
        <a:ln>
          <a:noFill/>
        </a:ln>
        <a:effectLst/>
      </c:spPr>
    </c:plotArea>
    <c:plotVisOnly val="1"/>
    <c:dispBlanksAs val="zero"/>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Sales</c:v>
                </c:pt>
              </c:strCache>
            </c:strRef>
          </c:tx>
          <c:dPt>
            <c:idx val="0"/>
            <c:bubble3D val="0"/>
            <c:spPr>
              <a:solidFill>
                <a:schemeClr val="accent1"/>
              </a:solidFill>
              <a:ln w="19050">
                <a:solidFill>
                  <a:schemeClr val="lt1"/>
                </a:solidFill>
              </a:ln>
              <a:effectLst/>
            </c:spPr>
          </c:dPt>
          <c:dPt>
            <c:idx val="1"/>
            <c:bubble3D val="0"/>
            <c:spPr>
              <a:solidFill>
                <a:schemeClr val="bg1">
                  <a:lumMod val="75000"/>
                </a:schemeClr>
              </a:solidFill>
              <a:ln w="19050">
                <a:solidFill>
                  <a:schemeClr val="lt1"/>
                </a:solidFill>
              </a:ln>
              <a:effectLst/>
            </c:spPr>
          </c:dPt>
          <c:cat>
            <c:strRef>
              <c:f>Sheet1!$A$2:$A$3</c:f>
              <c:strCache>
                <c:ptCount val="2"/>
                <c:pt idx="0">
                  <c:v>1st Qtr</c:v>
                </c:pt>
                <c:pt idx="1">
                  <c:v>2nd Qtr</c:v>
                </c:pt>
              </c:strCache>
            </c:strRef>
          </c:cat>
          <c:val>
            <c:numRef>
              <c:f>Sheet1!$B$2:$B$3</c:f>
              <c:numCache>
                <c:formatCode>General</c:formatCode>
                <c:ptCount val="2"/>
                <c:pt idx="0">
                  <c:v>8.2</c:v>
                </c:pt>
                <c:pt idx="1">
                  <c:v>3.2</c:v>
                </c:pt>
              </c:numCache>
            </c:numRef>
          </c:val>
        </c:ser>
        <c:dLbls>
          <c:showLegendKey val="0"/>
          <c:showVal val="0"/>
          <c:showCatName val="0"/>
          <c:showSerName val="0"/>
          <c:showPercent val="0"/>
          <c:showBubbleSize val="0"/>
          <c:showLeaderLines val="1"/>
        </c:dLbls>
        <c:firstSliceAng val="0"/>
      </c:pieChart>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percentStacked"/>
        <c:varyColors val="0"/>
        <c:ser>
          <c:idx val="0"/>
          <c:order val="0"/>
          <c:tx>
            <c:strRef>
              <c:f>Sheet1!$B$1</c:f>
              <c:strCache>
                <c:ptCount val="1"/>
                <c:pt idx="0">
                  <c:v>Series 1</c:v>
                </c:pt>
              </c:strCache>
            </c:strRef>
          </c:tx>
          <c:spPr>
            <a:solidFill>
              <a:schemeClr val="accent1"/>
            </a:solidFill>
            <a:ln>
              <a:noFill/>
            </a:ln>
            <a:effectLst/>
          </c:spPr>
          <c:invertIfNegative val="0"/>
          <c:cat>
            <c:strRef>
              <c:f>Sheet1!$A$2:$A$4</c:f>
              <c:strCache>
                <c:ptCount val="3"/>
                <c:pt idx="0">
                  <c:v>Category 1</c:v>
                </c:pt>
                <c:pt idx="1">
                  <c:v>Category 2</c:v>
                </c:pt>
                <c:pt idx="2">
                  <c:v>Category 3</c:v>
                </c:pt>
              </c:strCache>
            </c:strRef>
          </c:cat>
          <c:val>
            <c:numRef>
              <c:f>Sheet1!$B$2:$B$4</c:f>
              <c:numCache>
                <c:formatCode>General</c:formatCode>
                <c:ptCount val="3"/>
                <c:pt idx="0">
                  <c:v>4.3</c:v>
                </c:pt>
                <c:pt idx="1">
                  <c:v>2.5</c:v>
                </c:pt>
                <c:pt idx="2">
                  <c:v>3.5</c:v>
                </c:pt>
              </c:numCache>
            </c:numRef>
          </c:val>
        </c:ser>
        <c:ser>
          <c:idx val="1"/>
          <c:order val="1"/>
          <c:tx>
            <c:strRef>
              <c:f>Sheet1!$C$1</c:f>
              <c:strCache>
                <c:ptCount val="1"/>
                <c:pt idx="0">
                  <c:v>Series 2</c:v>
                </c:pt>
              </c:strCache>
            </c:strRef>
          </c:tx>
          <c:spPr>
            <a:solidFill>
              <a:schemeClr val="accent2"/>
            </a:solidFill>
            <a:ln>
              <a:noFill/>
            </a:ln>
            <a:effectLst/>
          </c:spPr>
          <c:invertIfNegative val="0"/>
          <c:cat>
            <c:strRef>
              <c:f>Sheet1!$A$2:$A$4</c:f>
              <c:strCache>
                <c:ptCount val="3"/>
                <c:pt idx="0">
                  <c:v>Category 1</c:v>
                </c:pt>
                <c:pt idx="1">
                  <c:v>Category 2</c:v>
                </c:pt>
                <c:pt idx="2">
                  <c:v>Category 3</c:v>
                </c:pt>
              </c:strCache>
            </c:strRef>
          </c:cat>
          <c:val>
            <c:numRef>
              <c:f>Sheet1!$C$2:$C$4</c:f>
              <c:numCache>
                <c:formatCode>General</c:formatCode>
                <c:ptCount val="3"/>
                <c:pt idx="0">
                  <c:v>2.4</c:v>
                </c:pt>
                <c:pt idx="1">
                  <c:v>4.4</c:v>
                </c:pt>
                <c:pt idx="2">
                  <c:v>1.8</c:v>
                </c:pt>
              </c:numCache>
            </c:numRef>
          </c:val>
        </c:ser>
        <c:ser>
          <c:idx val="2"/>
          <c:order val="2"/>
          <c:tx>
            <c:strRef>
              <c:f>Sheet1!$D$1</c:f>
              <c:strCache>
                <c:ptCount val="1"/>
                <c:pt idx="0">
                  <c:v>Series 3</c:v>
                </c:pt>
              </c:strCache>
            </c:strRef>
          </c:tx>
          <c:spPr>
            <a:solidFill>
              <a:schemeClr val="bg1">
                <a:lumMod val="75000"/>
              </a:schemeClr>
            </a:solidFill>
            <a:ln>
              <a:noFill/>
            </a:ln>
            <a:effectLst/>
          </c:spPr>
          <c:invertIfNegative val="0"/>
          <c:cat>
            <c:strRef>
              <c:f>Sheet1!$A$2:$A$4</c:f>
              <c:strCache>
                <c:ptCount val="3"/>
                <c:pt idx="0">
                  <c:v>Category 1</c:v>
                </c:pt>
                <c:pt idx="1">
                  <c:v>Category 2</c:v>
                </c:pt>
                <c:pt idx="2">
                  <c:v>Category 3</c:v>
                </c:pt>
              </c:strCache>
            </c:strRef>
          </c:cat>
          <c:val>
            <c:numRef>
              <c:f>Sheet1!$D$2:$D$4</c:f>
              <c:numCache>
                <c:formatCode>General</c:formatCode>
                <c:ptCount val="3"/>
                <c:pt idx="0">
                  <c:v>2.0</c:v>
                </c:pt>
                <c:pt idx="1">
                  <c:v>2.0</c:v>
                </c:pt>
                <c:pt idx="2">
                  <c:v>3.0</c:v>
                </c:pt>
              </c:numCache>
            </c:numRef>
          </c:val>
        </c:ser>
        <c:dLbls>
          <c:showLegendKey val="0"/>
          <c:showVal val="0"/>
          <c:showCatName val="0"/>
          <c:showSerName val="0"/>
          <c:showPercent val="0"/>
          <c:showBubbleSize val="0"/>
        </c:dLbls>
        <c:gapWidth val="150"/>
        <c:overlap val="100"/>
        <c:axId val="-2134760304"/>
        <c:axId val="-2134238464"/>
      </c:barChart>
      <c:catAx>
        <c:axId val="-213476030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134238464"/>
        <c:crosses val="autoZero"/>
        <c:auto val="1"/>
        <c:lblAlgn val="ctr"/>
        <c:lblOffset val="100"/>
        <c:noMultiLvlLbl val="0"/>
      </c:catAx>
      <c:valAx>
        <c:axId val="-2134238464"/>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13476030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7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ln w="9525" cap="flat" cmpd="sng" algn="ctr">
        <a:solidFill>
          <a:schemeClr val="tx1">
            <a:lumMod val="15000"/>
            <a:lumOff val="85000"/>
          </a:schemeClr>
        </a:solidFill>
        <a:round/>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6DE1D79-1521-4667-A78A-2A93F7EED1CC}" type="datetimeFigureOut">
              <a:rPr lang="en-US" smtClean="0"/>
              <a:t>5/24/19</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B9A310A-03A1-4450-8EF6-B9175DD3BB26}" type="slidenum">
              <a:rPr lang="en-US" smtClean="0"/>
              <a:t>‹#›</a:t>
            </a:fld>
            <a:endParaRPr lang="en-US"/>
          </a:p>
        </p:txBody>
      </p:sp>
    </p:spTree>
    <p:extLst>
      <p:ext uri="{BB962C8B-B14F-4D97-AF65-F5344CB8AC3E}">
        <p14:creationId xmlns:p14="http://schemas.microsoft.com/office/powerpoint/2010/main" val="220660306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575ADF9-38D9-467C-8928-F5F292B4F55B}" type="datetimeFigureOut">
              <a:rPr lang="en-US" smtClean="0"/>
              <a:t>5/24/19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301802-07E6-4701-A034-E16FE133EC52}" type="slidenum">
              <a:rPr lang="en-US" smtClean="0"/>
              <a:t>‹#›</a:t>
            </a:fld>
            <a:endParaRPr lang="en-US"/>
          </a:p>
        </p:txBody>
      </p:sp>
    </p:spTree>
    <p:extLst>
      <p:ext uri="{BB962C8B-B14F-4D97-AF65-F5344CB8AC3E}">
        <p14:creationId xmlns:p14="http://schemas.microsoft.com/office/powerpoint/2010/main" val="10265167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11" name="Picture Placeholder 10"/>
          <p:cNvSpPr>
            <a:spLocks noGrp="1"/>
          </p:cNvSpPr>
          <p:nvPr>
            <p:ph type="pic" sz="quarter" idx="10"/>
          </p:nvPr>
        </p:nvSpPr>
        <p:spPr>
          <a:xfrm>
            <a:off x="6096000" y="361950"/>
            <a:ext cx="5695950" cy="6134100"/>
          </a:xfrm>
          <a:custGeom>
            <a:avLst/>
            <a:gdLst>
              <a:gd name="connsiteX0" fmla="*/ 0 w 5695950"/>
              <a:gd name="connsiteY0" fmla="*/ 0 h 6134100"/>
              <a:gd name="connsiteX1" fmla="*/ 5695950 w 5695950"/>
              <a:gd name="connsiteY1" fmla="*/ 0 h 6134100"/>
              <a:gd name="connsiteX2" fmla="*/ 5695950 w 5695950"/>
              <a:gd name="connsiteY2" fmla="*/ 6134100 h 6134100"/>
              <a:gd name="connsiteX3" fmla="*/ 0 w 5695950"/>
              <a:gd name="connsiteY3" fmla="*/ 6134100 h 6134100"/>
            </a:gdLst>
            <a:ahLst/>
            <a:cxnLst>
              <a:cxn ang="0">
                <a:pos x="connsiteX0" y="connsiteY0"/>
              </a:cxn>
              <a:cxn ang="0">
                <a:pos x="connsiteX1" y="connsiteY1"/>
              </a:cxn>
              <a:cxn ang="0">
                <a:pos x="connsiteX2" y="connsiteY2"/>
              </a:cxn>
              <a:cxn ang="0">
                <a:pos x="connsiteX3" y="connsiteY3"/>
              </a:cxn>
            </a:cxnLst>
            <a:rect l="l" t="t" r="r" b="b"/>
            <a:pathLst>
              <a:path w="5695950" h="6134100">
                <a:moveTo>
                  <a:pt x="0" y="0"/>
                </a:moveTo>
                <a:lnTo>
                  <a:pt x="5695950" y="0"/>
                </a:lnTo>
                <a:lnTo>
                  <a:pt x="5695950" y="6134100"/>
                </a:lnTo>
                <a:lnTo>
                  <a:pt x="0" y="6134100"/>
                </a:lnTo>
                <a:close/>
              </a:path>
            </a:pathLst>
          </a:custGeom>
          <a:pattFill prst="divot">
            <a:fgClr>
              <a:schemeClr val="accent1"/>
            </a:fgClr>
            <a:bgClr>
              <a:schemeClr val="bg1"/>
            </a:bgClr>
          </a:pattFill>
        </p:spPr>
        <p:txBody>
          <a:bodyPr wrap="square" anchor="ctr">
            <a:noAutofit/>
          </a:bodyPr>
          <a:lstStyle>
            <a:lvl1pPr marL="0" indent="0" algn="ctr">
              <a:buNone/>
              <a:defRPr sz="1200"/>
            </a:lvl1pPr>
          </a:lstStyle>
          <a:p>
            <a:endParaRPr lang="en-US"/>
          </a:p>
        </p:txBody>
      </p:sp>
      <p:sp>
        <p:nvSpPr>
          <p:cNvPr id="10" name="Picture Placeholder 9"/>
          <p:cNvSpPr>
            <a:spLocks noGrp="1"/>
          </p:cNvSpPr>
          <p:nvPr>
            <p:ph type="pic" sz="quarter" idx="11"/>
          </p:nvPr>
        </p:nvSpPr>
        <p:spPr>
          <a:xfrm>
            <a:off x="5074443" y="3979999"/>
            <a:ext cx="1761433" cy="1896927"/>
          </a:xfrm>
          <a:custGeom>
            <a:avLst/>
            <a:gdLst>
              <a:gd name="connsiteX0" fmla="*/ 0 w 1479754"/>
              <a:gd name="connsiteY0" fmla="*/ 0 h 1593581"/>
              <a:gd name="connsiteX1" fmla="*/ 1479754 w 1479754"/>
              <a:gd name="connsiteY1" fmla="*/ 0 h 1593581"/>
              <a:gd name="connsiteX2" fmla="*/ 1479754 w 1479754"/>
              <a:gd name="connsiteY2" fmla="*/ 1593581 h 1593581"/>
              <a:gd name="connsiteX3" fmla="*/ 0 w 1479754"/>
              <a:gd name="connsiteY3" fmla="*/ 1593581 h 1593581"/>
            </a:gdLst>
            <a:ahLst/>
            <a:cxnLst>
              <a:cxn ang="0">
                <a:pos x="connsiteX0" y="connsiteY0"/>
              </a:cxn>
              <a:cxn ang="0">
                <a:pos x="connsiteX1" y="connsiteY1"/>
              </a:cxn>
              <a:cxn ang="0">
                <a:pos x="connsiteX2" y="connsiteY2"/>
              </a:cxn>
              <a:cxn ang="0">
                <a:pos x="connsiteX3" y="connsiteY3"/>
              </a:cxn>
            </a:cxnLst>
            <a:rect l="l" t="t" r="r" b="b"/>
            <a:pathLst>
              <a:path w="1479754" h="1593581">
                <a:moveTo>
                  <a:pt x="0" y="0"/>
                </a:moveTo>
                <a:lnTo>
                  <a:pt x="1479754" y="0"/>
                </a:lnTo>
                <a:lnTo>
                  <a:pt x="1479754" y="1593581"/>
                </a:lnTo>
                <a:lnTo>
                  <a:pt x="0" y="1593581"/>
                </a:lnTo>
                <a:close/>
              </a:path>
            </a:pathLst>
          </a:custGeom>
          <a:pattFill prst="divot">
            <a:fgClr>
              <a:schemeClr val="accent1"/>
            </a:fgClr>
            <a:bgClr>
              <a:schemeClr val="bg1"/>
            </a:bgClr>
          </a:pattFill>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36744734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12" name="Freeform 11"/>
          <p:cNvSpPr/>
          <p:nvPr userDrawn="1"/>
        </p:nvSpPr>
        <p:spPr>
          <a:xfrm>
            <a:off x="6681634" y="5709627"/>
            <a:ext cx="900290" cy="912061"/>
          </a:xfrm>
          <a:custGeom>
            <a:avLst/>
            <a:gdLst>
              <a:gd name="connsiteX0" fmla="*/ 1583577 w 1583577"/>
              <a:gd name="connsiteY0" fmla="*/ 1456392 h 1604281"/>
              <a:gd name="connsiteX1" fmla="*/ 1583577 w 1583577"/>
              <a:gd name="connsiteY1" fmla="*/ 1604281 h 1604281"/>
              <a:gd name="connsiteX2" fmla="*/ 1346634 w 1583577"/>
              <a:gd name="connsiteY2" fmla="*/ 1604281 h 1604281"/>
              <a:gd name="connsiteX3" fmla="*/ 1583577 w 1583577"/>
              <a:gd name="connsiteY3" fmla="*/ 1040662 h 1604281"/>
              <a:gd name="connsiteX4" fmla="*/ 1583577 w 1583577"/>
              <a:gd name="connsiteY4" fmla="*/ 1249842 h 1604281"/>
              <a:gd name="connsiteX5" fmla="*/ 1015705 w 1583577"/>
              <a:gd name="connsiteY5" fmla="*/ 1604281 h 1604281"/>
              <a:gd name="connsiteX6" fmla="*/ 680565 w 1583577"/>
              <a:gd name="connsiteY6" fmla="*/ 1604281 h 1604281"/>
              <a:gd name="connsiteX7" fmla="*/ 1583577 w 1583577"/>
              <a:gd name="connsiteY7" fmla="*/ 626027 h 1604281"/>
              <a:gd name="connsiteX8" fmla="*/ 1583577 w 1583577"/>
              <a:gd name="connsiteY8" fmla="*/ 834111 h 1604281"/>
              <a:gd name="connsiteX9" fmla="*/ 349636 w 1583577"/>
              <a:gd name="connsiteY9" fmla="*/ 1604281 h 1604281"/>
              <a:gd name="connsiteX10" fmla="*/ 16254 w 1583577"/>
              <a:gd name="connsiteY10" fmla="*/ 1604281 h 1604281"/>
              <a:gd name="connsiteX11" fmla="*/ 1583577 w 1583577"/>
              <a:gd name="connsiteY11" fmla="*/ 211394 h 1604281"/>
              <a:gd name="connsiteX12" fmla="*/ 1583577 w 1583577"/>
              <a:gd name="connsiteY12" fmla="*/ 419478 h 1604281"/>
              <a:gd name="connsiteX13" fmla="*/ 0 w 1583577"/>
              <a:gd name="connsiteY13" fmla="*/ 1407877 h 1604281"/>
              <a:gd name="connsiteX14" fmla="*/ 0 w 1583577"/>
              <a:gd name="connsiteY14" fmla="*/ 1199791 h 1604281"/>
              <a:gd name="connsiteX15" fmla="*/ 1256197 w 1583577"/>
              <a:gd name="connsiteY15" fmla="*/ 0 h 1604281"/>
              <a:gd name="connsiteX16" fmla="*/ 1583577 w 1583577"/>
              <a:gd name="connsiteY16" fmla="*/ 0 h 1604281"/>
              <a:gd name="connsiteX17" fmla="*/ 1583577 w 1583577"/>
              <a:gd name="connsiteY17" fmla="*/ 4844 h 1604281"/>
              <a:gd name="connsiteX18" fmla="*/ 0 w 1583577"/>
              <a:gd name="connsiteY18" fmla="*/ 993241 h 1604281"/>
              <a:gd name="connsiteX19" fmla="*/ 0 w 1583577"/>
              <a:gd name="connsiteY19" fmla="*/ 784062 h 1604281"/>
              <a:gd name="connsiteX20" fmla="*/ 591883 w 1583577"/>
              <a:gd name="connsiteY20" fmla="*/ 0 h 1604281"/>
              <a:gd name="connsiteX21" fmla="*/ 925269 w 1583577"/>
              <a:gd name="connsiteY21" fmla="*/ 0 h 1604281"/>
              <a:gd name="connsiteX22" fmla="*/ 0 w 1583577"/>
              <a:gd name="connsiteY22" fmla="*/ 577512 h 1604281"/>
              <a:gd name="connsiteX23" fmla="*/ 0 w 1583577"/>
              <a:gd name="connsiteY23" fmla="*/ 369426 h 1604281"/>
              <a:gd name="connsiteX24" fmla="*/ 0 w 1583577"/>
              <a:gd name="connsiteY24" fmla="*/ 0 h 1604281"/>
              <a:gd name="connsiteX25" fmla="*/ 260956 w 1583577"/>
              <a:gd name="connsiteY25" fmla="*/ 0 h 1604281"/>
              <a:gd name="connsiteX26" fmla="*/ 0 w 1583577"/>
              <a:gd name="connsiteY26" fmla="*/ 162877 h 16042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583577" h="1604281">
                <a:moveTo>
                  <a:pt x="1583577" y="1456392"/>
                </a:moveTo>
                <a:lnTo>
                  <a:pt x="1583577" y="1604281"/>
                </a:lnTo>
                <a:lnTo>
                  <a:pt x="1346634" y="1604281"/>
                </a:lnTo>
                <a:close/>
                <a:moveTo>
                  <a:pt x="1583577" y="1040662"/>
                </a:moveTo>
                <a:lnTo>
                  <a:pt x="1583577" y="1249842"/>
                </a:lnTo>
                <a:lnTo>
                  <a:pt x="1015705" y="1604281"/>
                </a:lnTo>
                <a:lnTo>
                  <a:pt x="680565" y="1604281"/>
                </a:lnTo>
                <a:close/>
                <a:moveTo>
                  <a:pt x="1583577" y="626027"/>
                </a:moveTo>
                <a:lnTo>
                  <a:pt x="1583577" y="834111"/>
                </a:lnTo>
                <a:lnTo>
                  <a:pt x="349636" y="1604281"/>
                </a:lnTo>
                <a:lnTo>
                  <a:pt x="16254" y="1604281"/>
                </a:lnTo>
                <a:close/>
                <a:moveTo>
                  <a:pt x="1583577" y="211394"/>
                </a:moveTo>
                <a:lnTo>
                  <a:pt x="1583577" y="419478"/>
                </a:lnTo>
                <a:lnTo>
                  <a:pt x="0" y="1407877"/>
                </a:lnTo>
                <a:lnTo>
                  <a:pt x="0" y="1199791"/>
                </a:lnTo>
                <a:close/>
                <a:moveTo>
                  <a:pt x="1256197" y="0"/>
                </a:moveTo>
                <a:lnTo>
                  <a:pt x="1583577" y="0"/>
                </a:lnTo>
                <a:lnTo>
                  <a:pt x="1583577" y="4844"/>
                </a:lnTo>
                <a:lnTo>
                  <a:pt x="0" y="993241"/>
                </a:lnTo>
                <a:lnTo>
                  <a:pt x="0" y="784062"/>
                </a:lnTo>
                <a:close/>
                <a:moveTo>
                  <a:pt x="591883" y="0"/>
                </a:moveTo>
                <a:lnTo>
                  <a:pt x="925269" y="0"/>
                </a:lnTo>
                <a:lnTo>
                  <a:pt x="0" y="577512"/>
                </a:lnTo>
                <a:lnTo>
                  <a:pt x="0" y="369426"/>
                </a:lnTo>
                <a:close/>
                <a:moveTo>
                  <a:pt x="0" y="0"/>
                </a:moveTo>
                <a:lnTo>
                  <a:pt x="260956" y="0"/>
                </a:lnTo>
                <a:lnTo>
                  <a:pt x="0" y="162877"/>
                </a:lnTo>
                <a:close/>
              </a:path>
            </a:pathLst>
          </a:cu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Picture Placeholder 10"/>
          <p:cNvSpPr>
            <a:spLocks noGrp="1"/>
          </p:cNvSpPr>
          <p:nvPr>
            <p:ph type="pic" sz="quarter" idx="10"/>
          </p:nvPr>
        </p:nvSpPr>
        <p:spPr>
          <a:xfrm>
            <a:off x="749734" y="2197704"/>
            <a:ext cx="6832190" cy="2103501"/>
          </a:xfrm>
          <a:custGeom>
            <a:avLst/>
            <a:gdLst>
              <a:gd name="connsiteX0" fmla="*/ 0 w 6832190"/>
              <a:gd name="connsiteY0" fmla="*/ 0 h 2103501"/>
              <a:gd name="connsiteX1" fmla="*/ 6832190 w 6832190"/>
              <a:gd name="connsiteY1" fmla="*/ 0 h 2103501"/>
              <a:gd name="connsiteX2" fmla="*/ 6832190 w 6832190"/>
              <a:gd name="connsiteY2" fmla="*/ 2103501 h 2103501"/>
              <a:gd name="connsiteX3" fmla="*/ 0 w 6832190"/>
              <a:gd name="connsiteY3" fmla="*/ 2103501 h 2103501"/>
            </a:gdLst>
            <a:ahLst/>
            <a:cxnLst>
              <a:cxn ang="0">
                <a:pos x="connsiteX0" y="connsiteY0"/>
              </a:cxn>
              <a:cxn ang="0">
                <a:pos x="connsiteX1" y="connsiteY1"/>
              </a:cxn>
              <a:cxn ang="0">
                <a:pos x="connsiteX2" y="connsiteY2"/>
              </a:cxn>
              <a:cxn ang="0">
                <a:pos x="connsiteX3" y="connsiteY3"/>
              </a:cxn>
            </a:cxnLst>
            <a:rect l="l" t="t" r="r" b="b"/>
            <a:pathLst>
              <a:path w="6832190" h="2103501">
                <a:moveTo>
                  <a:pt x="0" y="0"/>
                </a:moveTo>
                <a:lnTo>
                  <a:pt x="6832190" y="0"/>
                </a:lnTo>
                <a:lnTo>
                  <a:pt x="6832190" y="2103501"/>
                </a:lnTo>
                <a:lnTo>
                  <a:pt x="0" y="2103501"/>
                </a:lnTo>
                <a:close/>
              </a:path>
            </a:pathLst>
          </a:custGeom>
          <a:pattFill prst="divot">
            <a:fgClr>
              <a:schemeClr val="accent1"/>
            </a:fgClr>
            <a:bgClr>
              <a:schemeClr val="bg1"/>
            </a:bgClr>
          </a:pattFill>
        </p:spPr>
        <p:txBody>
          <a:bodyPr wrap="square" anchor="ctr">
            <a:noAutofit/>
          </a:bodyPr>
          <a:lstStyle>
            <a:lvl1pPr marL="0" indent="0" algn="ctr">
              <a:buNone/>
              <a:defRPr sz="1200"/>
            </a:lvl1pPr>
          </a:lstStyle>
          <a:p>
            <a:endParaRPr lang="en-US"/>
          </a:p>
        </p:txBody>
      </p:sp>
      <p:sp>
        <p:nvSpPr>
          <p:cNvPr id="10" name="Picture Placeholder 9"/>
          <p:cNvSpPr>
            <a:spLocks noGrp="1"/>
          </p:cNvSpPr>
          <p:nvPr>
            <p:ph type="pic" sz="quarter" idx="11"/>
          </p:nvPr>
        </p:nvSpPr>
        <p:spPr>
          <a:xfrm>
            <a:off x="5007979" y="3689157"/>
            <a:ext cx="2017029" cy="2476500"/>
          </a:xfrm>
          <a:custGeom>
            <a:avLst/>
            <a:gdLst>
              <a:gd name="connsiteX0" fmla="*/ 0 w 2017029"/>
              <a:gd name="connsiteY0" fmla="*/ 0 h 2476500"/>
              <a:gd name="connsiteX1" fmla="*/ 2017029 w 2017029"/>
              <a:gd name="connsiteY1" fmla="*/ 0 h 2476500"/>
              <a:gd name="connsiteX2" fmla="*/ 2017029 w 2017029"/>
              <a:gd name="connsiteY2" fmla="*/ 2476500 h 2476500"/>
              <a:gd name="connsiteX3" fmla="*/ 0 w 2017029"/>
              <a:gd name="connsiteY3" fmla="*/ 2476500 h 2476500"/>
            </a:gdLst>
            <a:ahLst/>
            <a:cxnLst>
              <a:cxn ang="0">
                <a:pos x="connsiteX0" y="connsiteY0"/>
              </a:cxn>
              <a:cxn ang="0">
                <a:pos x="connsiteX1" y="connsiteY1"/>
              </a:cxn>
              <a:cxn ang="0">
                <a:pos x="connsiteX2" y="connsiteY2"/>
              </a:cxn>
              <a:cxn ang="0">
                <a:pos x="connsiteX3" y="connsiteY3"/>
              </a:cxn>
            </a:cxnLst>
            <a:rect l="l" t="t" r="r" b="b"/>
            <a:pathLst>
              <a:path w="2017029" h="2476500">
                <a:moveTo>
                  <a:pt x="0" y="0"/>
                </a:moveTo>
                <a:lnTo>
                  <a:pt x="2017029" y="0"/>
                </a:lnTo>
                <a:lnTo>
                  <a:pt x="2017029" y="2476500"/>
                </a:lnTo>
                <a:lnTo>
                  <a:pt x="0" y="2476500"/>
                </a:lnTo>
                <a:close/>
              </a:path>
            </a:pathLst>
          </a:custGeom>
          <a:pattFill prst="divot">
            <a:fgClr>
              <a:schemeClr val="accent1"/>
            </a:fgClr>
            <a:bgClr>
              <a:schemeClr val="bg1"/>
            </a:bgClr>
          </a:pattFill>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11134074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6_Custom Layout">
    <p:spTree>
      <p:nvGrpSpPr>
        <p:cNvPr id="1" name=""/>
        <p:cNvGrpSpPr/>
        <p:nvPr/>
      </p:nvGrpSpPr>
      <p:grpSpPr>
        <a:xfrm>
          <a:off x="0" y="0"/>
          <a:ext cx="0" cy="0"/>
          <a:chOff x="0" y="0"/>
          <a:chExt cx="0" cy="0"/>
        </a:xfrm>
      </p:grpSpPr>
      <p:sp>
        <p:nvSpPr>
          <p:cNvPr id="13" name="Freeform 12"/>
          <p:cNvSpPr/>
          <p:nvPr userDrawn="1"/>
        </p:nvSpPr>
        <p:spPr>
          <a:xfrm>
            <a:off x="402204" y="352692"/>
            <a:ext cx="900290" cy="912061"/>
          </a:xfrm>
          <a:custGeom>
            <a:avLst/>
            <a:gdLst>
              <a:gd name="connsiteX0" fmla="*/ 1583577 w 1583577"/>
              <a:gd name="connsiteY0" fmla="*/ 1456392 h 1604281"/>
              <a:gd name="connsiteX1" fmla="*/ 1583577 w 1583577"/>
              <a:gd name="connsiteY1" fmla="*/ 1604281 h 1604281"/>
              <a:gd name="connsiteX2" fmla="*/ 1346634 w 1583577"/>
              <a:gd name="connsiteY2" fmla="*/ 1604281 h 1604281"/>
              <a:gd name="connsiteX3" fmla="*/ 1583577 w 1583577"/>
              <a:gd name="connsiteY3" fmla="*/ 1040662 h 1604281"/>
              <a:gd name="connsiteX4" fmla="*/ 1583577 w 1583577"/>
              <a:gd name="connsiteY4" fmla="*/ 1249842 h 1604281"/>
              <a:gd name="connsiteX5" fmla="*/ 1015705 w 1583577"/>
              <a:gd name="connsiteY5" fmla="*/ 1604281 h 1604281"/>
              <a:gd name="connsiteX6" fmla="*/ 680565 w 1583577"/>
              <a:gd name="connsiteY6" fmla="*/ 1604281 h 1604281"/>
              <a:gd name="connsiteX7" fmla="*/ 1583577 w 1583577"/>
              <a:gd name="connsiteY7" fmla="*/ 626027 h 1604281"/>
              <a:gd name="connsiteX8" fmla="*/ 1583577 w 1583577"/>
              <a:gd name="connsiteY8" fmla="*/ 834111 h 1604281"/>
              <a:gd name="connsiteX9" fmla="*/ 349636 w 1583577"/>
              <a:gd name="connsiteY9" fmla="*/ 1604281 h 1604281"/>
              <a:gd name="connsiteX10" fmla="*/ 16254 w 1583577"/>
              <a:gd name="connsiteY10" fmla="*/ 1604281 h 1604281"/>
              <a:gd name="connsiteX11" fmla="*/ 1583577 w 1583577"/>
              <a:gd name="connsiteY11" fmla="*/ 211394 h 1604281"/>
              <a:gd name="connsiteX12" fmla="*/ 1583577 w 1583577"/>
              <a:gd name="connsiteY12" fmla="*/ 419478 h 1604281"/>
              <a:gd name="connsiteX13" fmla="*/ 0 w 1583577"/>
              <a:gd name="connsiteY13" fmla="*/ 1407877 h 1604281"/>
              <a:gd name="connsiteX14" fmla="*/ 0 w 1583577"/>
              <a:gd name="connsiteY14" fmla="*/ 1199791 h 1604281"/>
              <a:gd name="connsiteX15" fmla="*/ 1256197 w 1583577"/>
              <a:gd name="connsiteY15" fmla="*/ 0 h 1604281"/>
              <a:gd name="connsiteX16" fmla="*/ 1583577 w 1583577"/>
              <a:gd name="connsiteY16" fmla="*/ 0 h 1604281"/>
              <a:gd name="connsiteX17" fmla="*/ 1583577 w 1583577"/>
              <a:gd name="connsiteY17" fmla="*/ 4844 h 1604281"/>
              <a:gd name="connsiteX18" fmla="*/ 0 w 1583577"/>
              <a:gd name="connsiteY18" fmla="*/ 993241 h 1604281"/>
              <a:gd name="connsiteX19" fmla="*/ 0 w 1583577"/>
              <a:gd name="connsiteY19" fmla="*/ 784062 h 1604281"/>
              <a:gd name="connsiteX20" fmla="*/ 591883 w 1583577"/>
              <a:gd name="connsiteY20" fmla="*/ 0 h 1604281"/>
              <a:gd name="connsiteX21" fmla="*/ 925269 w 1583577"/>
              <a:gd name="connsiteY21" fmla="*/ 0 h 1604281"/>
              <a:gd name="connsiteX22" fmla="*/ 0 w 1583577"/>
              <a:gd name="connsiteY22" fmla="*/ 577512 h 1604281"/>
              <a:gd name="connsiteX23" fmla="*/ 0 w 1583577"/>
              <a:gd name="connsiteY23" fmla="*/ 369426 h 1604281"/>
              <a:gd name="connsiteX24" fmla="*/ 0 w 1583577"/>
              <a:gd name="connsiteY24" fmla="*/ 0 h 1604281"/>
              <a:gd name="connsiteX25" fmla="*/ 260956 w 1583577"/>
              <a:gd name="connsiteY25" fmla="*/ 0 h 1604281"/>
              <a:gd name="connsiteX26" fmla="*/ 0 w 1583577"/>
              <a:gd name="connsiteY26" fmla="*/ 162877 h 16042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583577" h="1604281">
                <a:moveTo>
                  <a:pt x="1583577" y="1456392"/>
                </a:moveTo>
                <a:lnTo>
                  <a:pt x="1583577" y="1604281"/>
                </a:lnTo>
                <a:lnTo>
                  <a:pt x="1346634" y="1604281"/>
                </a:lnTo>
                <a:close/>
                <a:moveTo>
                  <a:pt x="1583577" y="1040662"/>
                </a:moveTo>
                <a:lnTo>
                  <a:pt x="1583577" y="1249842"/>
                </a:lnTo>
                <a:lnTo>
                  <a:pt x="1015705" y="1604281"/>
                </a:lnTo>
                <a:lnTo>
                  <a:pt x="680565" y="1604281"/>
                </a:lnTo>
                <a:close/>
                <a:moveTo>
                  <a:pt x="1583577" y="626027"/>
                </a:moveTo>
                <a:lnTo>
                  <a:pt x="1583577" y="834111"/>
                </a:lnTo>
                <a:lnTo>
                  <a:pt x="349636" y="1604281"/>
                </a:lnTo>
                <a:lnTo>
                  <a:pt x="16254" y="1604281"/>
                </a:lnTo>
                <a:close/>
                <a:moveTo>
                  <a:pt x="1583577" y="211394"/>
                </a:moveTo>
                <a:lnTo>
                  <a:pt x="1583577" y="419478"/>
                </a:lnTo>
                <a:lnTo>
                  <a:pt x="0" y="1407877"/>
                </a:lnTo>
                <a:lnTo>
                  <a:pt x="0" y="1199791"/>
                </a:lnTo>
                <a:close/>
                <a:moveTo>
                  <a:pt x="1256197" y="0"/>
                </a:moveTo>
                <a:lnTo>
                  <a:pt x="1583577" y="0"/>
                </a:lnTo>
                <a:lnTo>
                  <a:pt x="1583577" y="4844"/>
                </a:lnTo>
                <a:lnTo>
                  <a:pt x="0" y="993241"/>
                </a:lnTo>
                <a:lnTo>
                  <a:pt x="0" y="784062"/>
                </a:lnTo>
                <a:close/>
                <a:moveTo>
                  <a:pt x="591883" y="0"/>
                </a:moveTo>
                <a:lnTo>
                  <a:pt x="925269" y="0"/>
                </a:lnTo>
                <a:lnTo>
                  <a:pt x="0" y="577512"/>
                </a:lnTo>
                <a:lnTo>
                  <a:pt x="0" y="369426"/>
                </a:lnTo>
                <a:close/>
                <a:moveTo>
                  <a:pt x="0" y="0"/>
                </a:moveTo>
                <a:lnTo>
                  <a:pt x="260956" y="0"/>
                </a:lnTo>
                <a:lnTo>
                  <a:pt x="0" y="162877"/>
                </a:lnTo>
                <a:close/>
              </a:path>
            </a:pathLst>
          </a:cu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Picture Placeholder 10"/>
          <p:cNvSpPr>
            <a:spLocks noGrp="1"/>
          </p:cNvSpPr>
          <p:nvPr>
            <p:ph type="pic" sz="quarter" idx="10"/>
          </p:nvPr>
        </p:nvSpPr>
        <p:spPr>
          <a:xfrm>
            <a:off x="766482" y="685800"/>
            <a:ext cx="4420856" cy="3116942"/>
          </a:xfrm>
          <a:custGeom>
            <a:avLst/>
            <a:gdLst>
              <a:gd name="connsiteX0" fmla="*/ 0 w 4420856"/>
              <a:gd name="connsiteY0" fmla="*/ 0 h 3374104"/>
              <a:gd name="connsiteX1" fmla="*/ 4420856 w 4420856"/>
              <a:gd name="connsiteY1" fmla="*/ 0 h 3374104"/>
              <a:gd name="connsiteX2" fmla="*/ 4420856 w 4420856"/>
              <a:gd name="connsiteY2" fmla="*/ 3374104 h 3374104"/>
              <a:gd name="connsiteX3" fmla="*/ 0 w 4420856"/>
              <a:gd name="connsiteY3" fmla="*/ 3374104 h 3374104"/>
            </a:gdLst>
            <a:ahLst/>
            <a:cxnLst>
              <a:cxn ang="0">
                <a:pos x="connsiteX0" y="connsiteY0"/>
              </a:cxn>
              <a:cxn ang="0">
                <a:pos x="connsiteX1" y="connsiteY1"/>
              </a:cxn>
              <a:cxn ang="0">
                <a:pos x="connsiteX2" y="connsiteY2"/>
              </a:cxn>
              <a:cxn ang="0">
                <a:pos x="connsiteX3" y="connsiteY3"/>
              </a:cxn>
            </a:cxnLst>
            <a:rect l="l" t="t" r="r" b="b"/>
            <a:pathLst>
              <a:path w="4420856" h="3374104">
                <a:moveTo>
                  <a:pt x="0" y="0"/>
                </a:moveTo>
                <a:lnTo>
                  <a:pt x="4420856" y="0"/>
                </a:lnTo>
                <a:lnTo>
                  <a:pt x="4420856" y="3374104"/>
                </a:lnTo>
                <a:lnTo>
                  <a:pt x="0" y="3374104"/>
                </a:lnTo>
                <a:close/>
              </a:path>
            </a:pathLst>
          </a:custGeom>
          <a:pattFill prst="divot">
            <a:fgClr>
              <a:schemeClr val="accent1"/>
            </a:fgClr>
            <a:bgClr>
              <a:schemeClr val="bg1"/>
            </a:bgClr>
          </a:pattFill>
        </p:spPr>
        <p:txBody>
          <a:bodyPr wrap="square" anchor="ctr">
            <a:noAutofit/>
          </a:bodyPr>
          <a:lstStyle>
            <a:lvl1pPr marL="0" indent="0" algn="ctr">
              <a:buNone/>
              <a:defRPr sz="1200"/>
            </a:lvl1pPr>
          </a:lstStyle>
          <a:p>
            <a:endParaRPr lang="en-US"/>
          </a:p>
        </p:txBody>
      </p:sp>
      <p:sp>
        <p:nvSpPr>
          <p:cNvPr id="10" name="Picture Placeholder 9"/>
          <p:cNvSpPr>
            <a:spLocks noGrp="1"/>
          </p:cNvSpPr>
          <p:nvPr>
            <p:ph type="pic" sz="quarter" idx="11"/>
          </p:nvPr>
        </p:nvSpPr>
        <p:spPr>
          <a:xfrm>
            <a:off x="9792929" y="3327232"/>
            <a:ext cx="2399071" cy="3530769"/>
          </a:xfrm>
          <a:custGeom>
            <a:avLst/>
            <a:gdLst>
              <a:gd name="connsiteX0" fmla="*/ 0 w 2399071"/>
              <a:gd name="connsiteY0" fmla="*/ 0 h 3530769"/>
              <a:gd name="connsiteX1" fmla="*/ 2399071 w 2399071"/>
              <a:gd name="connsiteY1" fmla="*/ 0 h 3530769"/>
              <a:gd name="connsiteX2" fmla="*/ 2399071 w 2399071"/>
              <a:gd name="connsiteY2" fmla="*/ 3530769 h 3530769"/>
              <a:gd name="connsiteX3" fmla="*/ 0 w 2399071"/>
              <a:gd name="connsiteY3" fmla="*/ 3530769 h 3530769"/>
            </a:gdLst>
            <a:ahLst/>
            <a:cxnLst>
              <a:cxn ang="0">
                <a:pos x="connsiteX0" y="connsiteY0"/>
              </a:cxn>
              <a:cxn ang="0">
                <a:pos x="connsiteX1" y="connsiteY1"/>
              </a:cxn>
              <a:cxn ang="0">
                <a:pos x="connsiteX2" y="connsiteY2"/>
              </a:cxn>
              <a:cxn ang="0">
                <a:pos x="connsiteX3" y="connsiteY3"/>
              </a:cxn>
            </a:cxnLst>
            <a:rect l="l" t="t" r="r" b="b"/>
            <a:pathLst>
              <a:path w="2399071" h="3530769">
                <a:moveTo>
                  <a:pt x="0" y="0"/>
                </a:moveTo>
                <a:lnTo>
                  <a:pt x="2399071" y="0"/>
                </a:lnTo>
                <a:lnTo>
                  <a:pt x="2399071" y="3530769"/>
                </a:lnTo>
                <a:lnTo>
                  <a:pt x="0" y="3530769"/>
                </a:lnTo>
                <a:close/>
              </a:path>
            </a:pathLst>
          </a:custGeom>
          <a:pattFill prst="divot">
            <a:fgClr>
              <a:schemeClr val="accent1"/>
            </a:fgClr>
            <a:bgClr>
              <a:schemeClr val="bg1"/>
            </a:bgClr>
          </a:pattFill>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1621716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7_Custom Layout">
    <p:spTree>
      <p:nvGrpSpPr>
        <p:cNvPr id="1" name=""/>
        <p:cNvGrpSpPr/>
        <p:nvPr/>
      </p:nvGrpSpPr>
      <p:grpSpPr>
        <a:xfrm>
          <a:off x="0" y="0"/>
          <a:ext cx="0" cy="0"/>
          <a:chOff x="0" y="0"/>
          <a:chExt cx="0" cy="0"/>
        </a:xfrm>
      </p:grpSpPr>
      <p:sp>
        <p:nvSpPr>
          <p:cNvPr id="11" name="Picture Placeholder 10"/>
          <p:cNvSpPr>
            <a:spLocks noGrp="1"/>
          </p:cNvSpPr>
          <p:nvPr>
            <p:ph type="pic" sz="quarter" idx="10"/>
          </p:nvPr>
        </p:nvSpPr>
        <p:spPr>
          <a:xfrm>
            <a:off x="5349074" y="492032"/>
            <a:ext cx="6255158" cy="2546136"/>
          </a:xfrm>
          <a:custGeom>
            <a:avLst/>
            <a:gdLst>
              <a:gd name="connsiteX0" fmla="*/ 0 w 6255158"/>
              <a:gd name="connsiteY0" fmla="*/ 0 h 2546136"/>
              <a:gd name="connsiteX1" fmla="*/ 6255158 w 6255158"/>
              <a:gd name="connsiteY1" fmla="*/ 0 h 2546136"/>
              <a:gd name="connsiteX2" fmla="*/ 6255158 w 6255158"/>
              <a:gd name="connsiteY2" fmla="*/ 2546136 h 2546136"/>
              <a:gd name="connsiteX3" fmla="*/ 0 w 6255158"/>
              <a:gd name="connsiteY3" fmla="*/ 2546136 h 2546136"/>
            </a:gdLst>
            <a:ahLst/>
            <a:cxnLst>
              <a:cxn ang="0">
                <a:pos x="connsiteX0" y="connsiteY0"/>
              </a:cxn>
              <a:cxn ang="0">
                <a:pos x="connsiteX1" y="connsiteY1"/>
              </a:cxn>
              <a:cxn ang="0">
                <a:pos x="connsiteX2" y="connsiteY2"/>
              </a:cxn>
              <a:cxn ang="0">
                <a:pos x="connsiteX3" y="connsiteY3"/>
              </a:cxn>
            </a:cxnLst>
            <a:rect l="l" t="t" r="r" b="b"/>
            <a:pathLst>
              <a:path w="6255158" h="2546136">
                <a:moveTo>
                  <a:pt x="0" y="0"/>
                </a:moveTo>
                <a:lnTo>
                  <a:pt x="6255158" y="0"/>
                </a:lnTo>
                <a:lnTo>
                  <a:pt x="6255158" y="2546136"/>
                </a:lnTo>
                <a:lnTo>
                  <a:pt x="0" y="2546136"/>
                </a:lnTo>
                <a:close/>
              </a:path>
            </a:pathLst>
          </a:custGeom>
          <a:pattFill prst="divot">
            <a:fgClr>
              <a:schemeClr val="accent1"/>
            </a:fgClr>
            <a:bgClr>
              <a:schemeClr val="bg1"/>
            </a:bgClr>
          </a:pattFill>
        </p:spPr>
        <p:txBody>
          <a:bodyPr wrap="square" anchor="ctr">
            <a:noAutofit/>
          </a:bodyPr>
          <a:lstStyle>
            <a:lvl1pPr marL="0" indent="0" algn="ctr">
              <a:buNone/>
              <a:defRPr sz="1200"/>
            </a:lvl1pPr>
          </a:lstStyle>
          <a:p>
            <a:endParaRPr lang="en-US"/>
          </a:p>
        </p:txBody>
      </p:sp>
      <p:sp>
        <p:nvSpPr>
          <p:cNvPr id="10" name="Picture Placeholder 9"/>
          <p:cNvSpPr>
            <a:spLocks noGrp="1"/>
          </p:cNvSpPr>
          <p:nvPr>
            <p:ph type="pic" sz="quarter" idx="11"/>
          </p:nvPr>
        </p:nvSpPr>
        <p:spPr>
          <a:xfrm>
            <a:off x="0" y="3834580"/>
            <a:ext cx="1976284" cy="3023420"/>
          </a:xfrm>
          <a:custGeom>
            <a:avLst/>
            <a:gdLst>
              <a:gd name="connsiteX0" fmla="*/ 0 w 1976284"/>
              <a:gd name="connsiteY0" fmla="*/ 0 h 3023420"/>
              <a:gd name="connsiteX1" fmla="*/ 1976284 w 1976284"/>
              <a:gd name="connsiteY1" fmla="*/ 0 h 3023420"/>
              <a:gd name="connsiteX2" fmla="*/ 1976284 w 1976284"/>
              <a:gd name="connsiteY2" fmla="*/ 3023420 h 3023420"/>
              <a:gd name="connsiteX3" fmla="*/ 0 w 1976284"/>
              <a:gd name="connsiteY3" fmla="*/ 3023420 h 3023420"/>
            </a:gdLst>
            <a:ahLst/>
            <a:cxnLst>
              <a:cxn ang="0">
                <a:pos x="connsiteX0" y="connsiteY0"/>
              </a:cxn>
              <a:cxn ang="0">
                <a:pos x="connsiteX1" y="connsiteY1"/>
              </a:cxn>
              <a:cxn ang="0">
                <a:pos x="connsiteX2" y="connsiteY2"/>
              </a:cxn>
              <a:cxn ang="0">
                <a:pos x="connsiteX3" y="connsiteY3"/>
              </a:cxn>
            </a:cxnLst>
            <a:rect l="l" t="t" r="r" b="b"/>
            <a:pathLst>
              <a:path w="1976284" h="3023420">
                <a:moveTo>
                  <a:pt x="0" y="0"/>
                </a:moveTo>
                <a:lnTo>
                  <a:pt x="1976284" y="0"/>
                </a:lnTo>
                <a:lnTo>
                  <a:pt x="1976284" y="3023420"/>
                </a:lnTo>
                <a:lnTo>
                  <a:pt x="0" y="3023420"/>
                </a:lnTo>
                <a:close/>
              </a:path>
            </a:pathLst>
          </a:custGeom>
          <a:pattFill prst="divot">
            <a:fgClr>
              <a:schemeClr val="accent1"/>
            </a:fgClr>
            <a:bgClr>
              <a:schemeClr val="bg1"/>
            </a:bgClr>
          </a:pattFill>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232902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8_Custom Layout">
    <p:spTree>
      <p:nvGrpSpPr>
        <p:cNvPr id="1" name=""/>
        <p:cNvGrpSpPr/>
        <p:nvPr/>
      </p:nvGrpSpPr>
      <p:grpSpPr>
        <a:xfrm>
          <a:off x="0" y="0"/>
          <a:ext cx="0" cy="0"/>
          <a:chOff x="0" y="0"/>
          <a:chExt cx="0" cy="0"/>
        </a:xfrm>
      </p:grpSpPr>
      <p:sp>
        <p:nvSpPr>
          <p:cNvPr id="13" name="Freeform 12"/>
          <p:cNvSpPr/>
          <p:nvPr userDrawn="1"/>
        </p:nvSpPr>
        <p:spPr>
          <a:xfrm>
            <a:off x="363386" y="281756"/>
            <a:ext cx="900290" cy="912061"/>
          </a:xfrm>
          <a:custGeom>
            <a:avLst/>
            <a:gdLst>
              <a:gd name="connsiteX0" fmla="*/ 1583577 w 1583577"/>
              <a:gd name="connsiteY0" fmla="*/ 1456392 h 1604281"/>
              <a:gd name="connsiteX1" fmla="*/ 1583577 w 1583577"/>
              <a:gd name="connsiteY1" fmla="*/ 1604281 h 1604281"/>
              <a:gd name="connsiteX2" fmla="*/ 1346634 w 1583577"/>
              <a:gd name="connsiteY2" fmla="*/ 1604281 h 1604281"/>
              <a:gd name="connsiteX3" fmla="*/ 1583577 w 1583577"/>
              <a:gd name="connsiteY3" fmla="*/ 1040662 h 1604281"/>
              <a:gd name="connsiteX4" fmla="*/ 1583577 w 1583577"/>
              <a:gd name="connsiteY4" fmla="*/ 1249842 h 1604281"/>
              <a:gd name="connsiteX5" fmla="*/ 1015705 w 1583577"/>
              <a:gd name="connsiteY5" fmla="*/ 1604281 h 1604281"/>
              <a:gd name="connsiteX6" fmla="*/ 680565 w 1583577"/>
              <a:gd name="connsiteY6" fmla="*/ 1604281 h 1604281"/>
              <a:gd name="connsiteX7" fmla="*/ 1583577 w 1583577"/>
              <a:gd name="connsiteY7" fmla="*/ 626027 h 1604281"/>
              <a:gd name="connsiteX8" fmla="*/ 1583577 w 1583577"/>
              <a:gd name="connsiteY8" fmla="*/ 834111 h 1604281"/>
              <a:gd name="connsiteX9" fmla="*/ 349636 w 1583577"/>
              <a:gd name="connsiteY9" fmla="*/ 1604281 h 1604281"/>
              <a:gd name="connsiteX10" fmla="*/ 16254 w 1583577"/>
              <a:gd name="connsiteY10" fmla="*/ 1604281 h 1604281"/>
              <a:gd name="connsiteX11" fmla="*/ 1583577 w 1583577"/>
              <a:gd name="connsiteY11" fmla="*/ 211394 h 1604281"/>
              <a:gd name="connsiteX12" fmla="*/ 1583577 w 1583577"/>
              <a:gd name="connsiteY12" fmla="*/ 419478 h 1604281"/>
              <a:gd name="connsiteX13" fmla="*/ 0 w 1583577"/>
              <a:gd name="connsiteY13" fmla="*/ 1407877 h 1604281"/>
              <a:gd name="connsiteX14" fmla="*/ 0 w 1583577"/>
              <a:gd name="connsiteY14" fmla="*/ 1199791 h 1604281"/>
              <a:gd name="connsiteX15" fmla="*/ 1256197 w 1583577"/>
              <a:gd name="connsiteY15" fmla="*/ 0 h 1604281"/>
              <a:gd name="connsiteX16" fmla="*/ 1583577 w 1583577"/>
              <a:gd name="connsiteY16" fmla="*/ 0 h 1604281"/>
              <a:gd name="connsiteX17" fmla="*/ 1583577 w 1583577"/>
              <a:gd name="connsiteY17" fmla="*/ 4844 h 1604281"/>
              <a:gd name="connsiteX18" fmla="*/ 0 w 1583577"/>
              <a:gd name="connsiteY18" fmla="*/ 993241 h 1604281"/>
              <a:gd name="connsiteX19" fmla="*/ 0 w 1583577"/>
              <a:gd name="connsiteY19" fmla="*/ 784062 h 1604281"/>
              <a:gd name="connsiteX20" fmla="*/ 591883 w 1583577"/>
              <a:gd name="connsiteY20" fmla="*/ 0 h 1604281"/>
              <a:gd name="connsiteX21" fmla="*/ 925269 w 1583577"/>
              <a:gd name="connsiteY21" fmla="*/ 0 h 1604281"/>
              <a:gd name="connsiteX22" fmla="*/ 0 w 1583577"/>
              <a:gd name="connsiteY22" fmla="*/ 577512 h 1604281"/>
              <a:gd name="connsiteX23" fmla="*/ 0 w 1583577"/>
              <a:gd name="connsiteY23" fmla="*/ 369426 h 1604281"/>
              <a:gd name="connsiteX24" fmla="*/ 0 w 1583577"/>
              <a:gd name="connsiteY24" fmla="*/ 0 h 1604281"/>
              <a:gd name="connsiteX25" fmla="*/ 260956 w 1583577"/>
              <a:gd name="connsiteY25" fmla="*/ 0 h 1604281"/>
              <a:gd name="connsiteX26" fmla="*/ 0 w 1583577"/>
              <a:gd name="connsiteY26" fmla="*/ 162877 h 16042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583577" h="1604281">
                <a:moveTo>
                  <a:pt x="1583577" y="1456392"/>
                </a:moveTo>
                <a:lnTo>
                  <a:pt x="1583577" y="1604281"/>
                </a:lnTo>
                <a:lnTo>
                  <a:pt x="1346634" y="1604281"/>
                </a:lnTo>
                <a:close/>
                <a:moveTo>
                  <a:pt x="1583577" y="1040662"/>
                </a:moveTo>
                <a:lnTo>
                  <a:pt x="1583577" y="1249842"/>
                </a:lnTo>
                <a:lnTo>
                  <a:pt x="1015705" y="1604281"/>
                </a:lnTo>
                <a:lnTo>
                  <a:pt x="680565" y="1604281"/>
                </a:lnTo>
                <a:close/>
                <a:moveTo>
                  <a:pt x="1583577" y="626027"/>
                </a:moveTo>
                <a:lnTo>
                  <a:pt x="1583577" y="834111"/>
                </a:lnTo>
                <a:lnTo>
                  <a:pt x="349636" y="1604281"/>
                </a:lnTo>
                <a:lnTo>
                  <a:pt x="16254" y="1604281"/>
                </a:lnTo>
                <a:close/>
                <a:moveTo>
                  <a:pt x="1583577" y="211394"/>
                </a:moveTo>
                <a:lnTo>
                  <a:pt x="1583577" y="419478"/>
                </a:lnTo>
                <a:lnTo>
                  <a:pt x="0" y="1407877"/>
                </a:lnTo>
                <a:lnTo>
                  <a:pt x="0" y="1199791"/>
                </a:lnTo>
                <a:close/>
                <a:moveTo>
                  <a:pt x="1256197" y="0"/>
                </a:moveTo>
                <a:lnTo>
                  <a:pt x="1583577" y="0"/>
                </a:lnTo>
                <a:lnTo>
                  <a:pt x="1583577" y="4844"/>
                </a:lnTo>
                <a:lnTo>
                  <a:pt x="0" y="993241"/>
                </a:lnTo>
                <a:lnTo>
                  <a:pt x="0" y="784062"/>
                </a:lnTo>
                <a:close/>
                <a:moveTo>
                  <a:pt x="591883" y="0"/>
                </a:moveTo>
                <a:lnTo>
                  <a:pt x="925269" y="0"/>
                </a:lnTo>
                <a:lnTo>
                  <a:pt x="0" y="577512"/>
                </a:lnTo>
                <a:lnTo>
                  <a:pt x="0" y="369426"/>
                </a:lnTo>
                <a:close/>
                <a:moveTo>
                  <a:pt x="0" y="0"/>
                </a:moveTo>
                <a:lnTo>
                  <a:pt x="260956" y="0"/>
                </a:lnTo>
                <a:lnTo>
                  <a:pt x="0" y="162877"/>
                </a:lnTo>
                <a:close/>
              </a:path>
            </a:pathLst>
          </a:cu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Picture Placeholder 10"/>
          <p:cNvSpPr>
            <a:spLocks noGrp="1"/>
          </p:cNvSpPr>
          <p:nvPr>
            <p:ph type="pic" sz="quarter" idx="12"/>
          </p:nvPr>
        </p:nvSpPr>
        <p:spPr>
          <a:xfrm>
            <a:off x="768791" y="696686"/>
            <a:ext cx="3805084" cy="4586514"/>
          </a:xfrm>
          <a:custGeom>
            <a:avLst/>
            <a:gdLst>
              <a:gd name="connsiteX0" fmla="*/ 0 w 3805084"/>
              <a:gd name="connsiteY0" fmla="*/ 0 h 4586514"/>
              <a:gd name="connsiteX1" fmla="*/ 3805084 w 3805084"/>
              <a:gd name="connsiteY1" fmla="*/ 0 h 4586514"/>
              <a:gd name="connsiteX2" fmla="*/ 3805084 w 3805084"/>
              <a:gd name="connsiteY2" fmla="*/ 4586514 h 4586514"/>
              <a:gd name="connsiteX3" fmla="*/ 0 w 3805084"/>
              <a:gd name="connsiteY3" fmla="*/ 4586514 h 4586514"/>
            </a:gdLst>
            <a:ahLst/>
            <a:cxnLst>
              <a:cxn ang="0">
                <a:pos x="connsiteX0" y="connsiteY0"/>
              </a:cxn>
              <a:cxn ang="0">
                <a:pos x="connsiteX1" y="connsiteY1"/>
              </a:cxn>
              <a:cxn ang="0">
                <a:pos x="connsiteX2" y="connsiteY2"/>
              </a:cxn>
              <a:cxn ang="0">
                <a:pos x="connsiteX3" y="connsiteY3"/>
              </a:cxn>
            </a:cxnLst>
            <a:rect l="l" t="t" r="r" b="b"/>
            <a:pathLst>
              <a:path w="3805084" h="4586514">
                <a:moveTo>
                  <a:pt x="0" y="0"/>
                </a:moveTo>
                <a:lnTo>
                  <a:pt x="3805084" y="0"/>
                </a:lnTo>
                <a:lnTo>
                  <a:pt x="3805084" y="4586514"/>
                </a:lnTo>
                <a:lnTo>
                  <a:pt x="0" y="4586514"/>
                </a:lnTo>
                <a:close/>
              </a:path>
            </a:pathLst>
          </a:custGeom>
          <a:pattFill prst="divot">
            <a:fgClr>
              <a:schemeClr val="accent1"/>
            </a:fgClr>
            <a:bgClr>
              <a:schemeClr val="bg1"/>
            </a:bgClr>
          </a:pattFill>
        </p:spPr>
        <p:txBody>
          <a:bodyPr wrap="square" anchor="ctr">
            <a:noAutofit/>
          </a:bodyPr>
          <a:lstStyle>
            <a:lvl1pPr marL="0" indent="0" algn="ctr">
              <a:buNone/>
              <a:defRPr sz="1200"/>
            </a:lvl1pPr>
          </a:lstStyle>
          <a:p>
            <a:endParaRPr lang="en-US"/>
          </a:p>
        </p:txBody>
      </p:sp>
      <p:sp>
        <p:nvSpPr>
          <p:cNvPr id="12" name="Picture Placeholder 11"/>
          <p:cNvSpPr>
            <a:spLocks noGrp="1"/>
          </p:cNvSpPr>
          <p:nvPr>
            <p:ph type="pic" sz="quarter" idx="11"/>
          </p:nvPr>
        </p:nvSpPr>
        <p:spPr>
          <a:xfrm>
            <a:off x="3610755" y="3845660"/>
            <a:ext cx="1926241" cy="2321823"/>
          </a:xfrm>
          <a:custGeom>
            <a:avLst/>
            <a:gdLst>
              <a:gd name="connsiteX0" fmla="*/ 0 w 1926241"/>
              <a:gd name="connsiteY0" fmla="*/ 0 h 2321823"/>
              <a:gd name="connsiteX1" fmla="*/ 1926241 w 1926241"/>
              <a:gd name="connsiteY1" fmla="*/ 0 h 2321823"/>
              <a:gd name="connsiteX2" fmla="*/ 1926241 w 1926241"/>
              <a:gd name="connsiteY2" fmla="*/ 2321823 h 2321823"/>
              <a:gd name="connsiteX3" fmla="*/ 0 w 1926241"/>
              <a:gd name="connsiteY3" fmla="*/ 2321823 h 2321823"/>
            </a:gdLst>
            <a:ahLst/>
            <a:cxnLst>
              <a:cxn ang="0">
                <a:pos x="connsiteX0" y="connsiteY0"/>
              </a:cxn>
              <a:cxn ang="0">
                <a:pos x="connsiteX1" y="connsiteY1"/>
              </a:cxn>
              <a:cxn ang="0">
                <a:pos x="connsiteX2" y="connsiteY2"/>
              </a:cxn>
              <a:cxn ang="0">
                <a:pos x="connsiteX3" y="connsiteY3"/>
              </a:cxn>
            </a:cxnLst>
            <a:rect l="l" t="t" r="r" b="b"/>
            <a:pathLst>
              <a:path w="1926241" h="2321823">
                <a:moveTo>
                  <a:pt x="0" y="0"/>
                </a:moveTo>
                <a:lnTo>
                  <a:pt x="1926241" y="0"/>
                </a:lnTo>
                <a:lnTo>
                  <a:pt x="1926241" y="2321823"/>
                </a:lnTo>
                <a:lnTo>
                  <a:pt x="0" y="2321823"/>
                </a:lnTo>
                <a:close/>
              </a:path>
            </a:pathLst>
          </a:custGeom>
          <a:pattFill prst="divot">
            <a:fgClr>
              <a:schemeClr val="accent1"/>
            </a:fgClr>
            <a:bgClr>
              <a:schemeClr val="bg1"/>
            </a:bgClr>
          </a:pattFill>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4877366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9_Custom Layout">
    <p:spTree>
      <p:nvGrpSpPr>
        <p:cNvPr id="1" name=""/>
        <p:cNvGrpSpPr/>
        <p:nvPr/>
      </p:nvGrpSpPr>
      <p:grpSpPr>
        <a:xfrm>
          <a:off x="0" y="0"/>
          <a:ext cx="0" cy="0"/>
          <a:chOff x="0" y="0"/>
          <a:chExt cx="0" cy="0"/>
        </a:xfrm>
      </p:grpSpPr>
      <p:sp>
        <p:nvSpPr>
          <p:cNvPr id="12" name="Freeform 11"/>
          <p:cNvSpPr/>
          <p:nvPr userDrawn="1"/>
        </p:nvSpPr>
        <p:spPr>
          <a:xfrm>
            <a:off x="331074" y="3057694"/>
            <a:ext cx="900290" cy="912061"/>
          </a:xfrm>
          <a:custGeom>
            <a:avLst/>
            <a:gdLst>
              <a:gd name="connsiteX0" fmla="*/ 1583577 w 1583577"/>
              <a:gd name="connsiteY0" fmla="*/ 1456392 h 1604281"/>
              <a:gd name="connsiteX1" fmla="*/ 1583577 w 1583577"/>
              <a:gd name="connsiteY1" fmla="*/ 1604281 h 1604281"/>
              <a:gd name="connsiteX2" fmla="*/ 1346634 w 1583577"/>
              <a:gd name="connsiteY2" fmla="*/ 1604281 h 1604281"/>
              <a:gd name="connsiteX3" fmla="*/ 1583577 w 1583577"/>
              <a:gd name="connsiteY3" fmla="*/ 1040662 h 1604281"/>
              <a:gd name="connsiteX4" fmla="*/ 1583577 w 1583577"/>
              <a:gd name="connsiteY4" fmla="*/ 1249842 h 1604281"/>
              <a:gd name="connsiteX5" fmla="*/ 1015705 w 1583577"/>
              <a:gd name="connsiteY5" fmla="*/ 1604281 h 1604281"/>
              <a:gd name="connsiteX6" fmla="*/ 680565 w 1583577"/>
              <a:gd name="connsiteY6" fmla="*/ 1604281 h 1604281"/>
              <a:gd name="connsiteX7" fmla="*/ 1583577 w 1583577"/>
              <a:gd name="connsiteY7" fmla="*/ 626027 h 1604281"/>
              <a:gd name="connsiteX8" fmla="*/ 1583577 w 1583577"/>
              <a:gd name="connsiteY8" fmla="*/ 834111 h 1604281"/>
              <a:gd name="connsiteX9" fmla="*/ 349636 w 1583577"/>
              <a:gd name="connsiteY9" fmla="*/ 1604281 h 1604281"/>
              <a:gd name="connsiteX10" fmla="*/ 16254 w 1583577"/>
              <a:gd name="connsiteY10" fmla="*/ 1604281 h 1604281"/>
              <a:gd name="connsiteX11" fmla="*/ 1583577 w 1583577"/>
              <a:gd name="connsiteY11" fmla="*/ 211394 h 1604281"/>
              <a:gd name="connsiteX12" fmla="*/ 1583577 w 1583577"/>
              <a:gd name="connsiteY12" fmla="*/ 419478 h 1604281"/>
              <a:gd name="connsiteX13" fmla="*/ 0 w 1583577"/>
              <a:gd name="connsiteY13" fmla="*/ 1407877 h 1604281"/>
              <a:gd name="connsiteX14" fmla="*/ 0 w 1583577"/>
              <a:gd name="connsiteY14" fmla="*/ 1199791 h 1604281"/>
              <a:gd name="connsiteX15" fmla="*/ 1256197 w 1583577"/>
              <a:gd name="connsiteY15" fmla="*/ 0 h 1604281"/>
              <a:gd name="connsiteX16" fmla="*/ 1583577 w 1583577"/>
              <a:gd name="connsiteY16" fmla="*/ 0 h 1604281"/>
              <a:gd name="connsiteX17" fmla="*/ 1583577 w 1583577"/>
              <a:gd name="connsiteY17" fmla="*/ 4844 h 1604281"/>
              <a:gd name="connsiteX18" fmla="*/ 0 w 1583577"/>
              <a:gd name="connsiteY18" fmla="*/ 993241 h 1604281"/>
              <a:gd name="connsiteX19" fmla="*/ 0 w 1583577"/>
              <a:gd name="connsiteY19" fmla="*/ 784062 h 1604281"/>
              <a:gd name="connsiteX20" fmla="*/ 591883 w 1583577"/>
              <a:gd name="connsiteY20" fmla="*/ 0 h 1604281"/>
              <a:gd name="connsiteX21" fmla="*/ 925269 w 1583577"/>
              <a:gd name="connsiteY21" fmla="*/ 0 h 1604281"/>
              <a:gd name="connsiteX22" fmla="*/ 0 w 1583577"/>
              <a:gd name="connsiteY22" fmla="*/ 577512 h 1604281"/>
              <a:gd name="connsiteX23" fmla="*/ 0 w 1583577"/>
              <a:gd name="connsiteY23" fmla="*/ 369426 h 1604281"/>
              <a:gd name="connsiteX24" fmla="*/ 0 w 1583577"/>
              <a:gd name="connsiteY24" fmla="*/ 0 h 1604281"/>
              <a:gd name="connsiteX25" fmla="*/ 260956 w 1583577"/>
              <a:gd name="connsiteY25" fmla="*/ 0 h 1604281"/>
              <a:gd name="connsiteX26" fmla="*/ 0 w 1583577"/>
              <a:gd name="connsiteY26" fmla="*/ 162877 h 16042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583577" h="1604281">
                <a:moveTo>
                  <a:pt x="1583577" y="1456392"/>
                </a:moveTo>
                <a:lnTo>
                  <a:pt x="1583577" y="1604281"/>
                </a:lnTo>
                <a:lnTo>
                  <a:pt x="1346634" y="1604281"/>
                </a:lnTo>
                <a:close/>
                <a:moveTo>
                  <a:pt x="1583577" y="1040662"/>
                </a:moveTo>
                <a:lnTo>
                  <a:pt x="1583577" y="1249842"/>
                </a:lnTo>
                <a:lnTo>
                  <a:pt x="1015705" y="1604281"/>
                </a:lnTo>
                <a:lnTo>
                  <a:pt x="680565" y="1604281"/>
                </a:lnTo>
                <a:close/>
                <a:moveTo>
                  <a:pt x="1583577" y="626027"/>
                </a:moveTo>
                <a:lnTo>
                  <a:pt x="1583577" y="834111"/>
                </a:lnTo>
                <a:lnTo>
                  <a:pt x="349636" y="1604281"/>
                </a:lnTo>
                <a:lnTo>
                  <a:pt x="16254" y="1604281"/>
                </a:lnTo>
                <a:close/>
                <a:moveTo>
                  <a:pt x="1583577" y="211394"/>
                </a:moveTo>
                <a:lnTo>
                  <a:pt x="1583577" y="419478"/>
                </a:lnTo>
                <a:lnTo>
                  <a:pt x="0" y="1407877"/>
                </a:lnTo>
                <a:lnTo>
                  <a:pt x="0" y="1199791"/>
                </a:lnTo>
                <a:close/>
                <a:moveTo>
                  <a:pt x="1256197" y="0"/>
                </a:moveTo>
                <a:lnTo>
                  <a:pt x="1583577" y="0"/>
                </a:lnTo>
                <a:lnTo>
                  <a:pt x="1583577" y="4844"/>
                </a:lnTo>
                <a:lnTo>
                  <a:pt x="0" y="993241"/>
                </a:lnTo>
                <a:lnTo>
                  <a:pt x="0" y="784062"/>
                </a:lnTo>
                <a:close/>
                <a:moveTo>
                  <a:pt x="591883" y="0"/>
                </a:moveTo>
                <a:lnTo>
                  <a:pt x="925269" y="0"/>
                </a:lnTo>
                <a:lnTo>
                  <a:pt x="0" y="577512"/>
                </a:lnTo>
                <a:lnTo>
                  <a:pt x="0" y="369426"/>
                </a:lnTo>
                <a:close/>
                <a:moveTo>
                  <a:pt x="0" y="0"/>
                </a:moveTo>
                <a:lnTo>
                  <a:pt x="260956" y="0"/>
                </a:lnTo>
                <a:lnTo>
                  <a:pt x="0" y="162877"/>
                </a:lnTo>
                <a:close/>
              </a:path>
            </a:pathLst>
          </a:cu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Picture Placeholder 9"/>
          <p:cNvSpPr>
            <a:spLocks noGrp="1"/>
          </p:cNvSpPr>
          <p:nvPr>
            <p:ph type="pic" sz="quarter" idx="11"/>
          </p:nvPr>
        </p:nvSpPr>
        <p:spPr>
          <a:xfrm>
            <a:off x="698441" y="560439"/>
            <a:ext cx="3988730" cy="3020962"/>
          </a:xfrm>
          <a:custGeom>
            <a:avLst/>
            <a:gdLst>
              <a:gd name="connsiteX0" fmla="*/ 0 w 3988730"/>
              <a:gd name="connsiteY0" fmla="*/ 0 h 3020962"/>
              <a:gd name="connsiteX1" fmla="*/ 3988730 w 3988730"/>
              <a:gd name="connsiteY1" fmla="*/ 0 h 3020962"/>
              <a:gd name="connsiteX2" fmla="*/ 3988730 w 3988730"/>
              <a:gd name="connsiteY2" fmla="*/ 3020962 h 3020962"/>
              <a:gd name="connsiteX3" fmla="*/ 0 w 3988730"/>
              <a:gd name="connsiteY3" fmla="*/ 3020962 h 3020962"/>
            </a:gdLst>
            <a:ahLst/>
            <a:cxnLst>
              <a:cxn ang="0">
                <a:pos x="connsiteX0" y="connsiteY0"/>
              </a:cxn>
              <a:cxn ang="0">
                <a:pos x="connsiteX1" y="connsiteY1"/>
              </a:cxn>
              <a:cxn ang="0">
                <a:pos x="connsiteX2" y="connsiteY2"/>
              </a:cxn>
              <a:cxn ang="0">
                <a:pos x="connsiteX3" y="connsiteY3"/>
              </a:cxn>
            </a:cxnLst>
            <a:rect l="l" t="t" r="r" b="b"/>
            <a:pathLst>
              <a:path w="3988730" h="3020962">
                <a:moveTo>
                  <a:pt x="0" y="0"/>
                </a:moveTo>
                <a:lnTo>
                  <a:pt x="3988730" y="0"/>
                </a:lnTo>
                <a:lnTo>
                  <a:pt x="3988730" y="3020962"/>
                </a:lnTo>
                <a:lnTo>
                  <a:pt x="0" y="3020962"/>
                </a:lnTo>
                <a:close/>
              </a:path>
            </a:pathLst>
          </a:custGeom>
          <a:pattFill prst="divot">
            <a:fgClr>
              <a:schemeClr val="accent1"/>
            </a:fgClr>
            <a:bgClr>
              <a:schemeClr val="bg1"/>
            </a:bgClr>
          </a:pattFill>
        </p:spPr>
        <p:txBody>
          <a:bodyPr wrap="square" anchor="ctr">
            <a:noAutofit/>
          </a:bodyPr>
          <a:lstStyle>
            <a:lvl1pPr marL="0" indent="0" algn="ctr">
              <a:buNone/>
              <a:defRPr sz="1200"/>
            </a:lvl1pPr>
          </a:lstStyle>
          <a:p>
            <a:endParaRPr lang="en-US"/>
          </a:p>
        </p:txBody>
      </p:sp>
      <p:sp>
        <p:nvSpPr>
          <p:cNvPr id="11" name="Picture Placeholder 10"/>
          <p:cNvSpPr>
            <a:spLocks noGrp="1"/>
          </p:cNvSpPr>
          <p:nvPr>
            <p:ph type="pic" sz="quarter" idx="12"/>
          </p:nvPr>
        </p:nvSpPr>
        <p:spPr>
          <a:xfrm>
            <a:off x="8017311" y="3581401"/>
            <a:ext cx="3546039" cy="3276600"/>
          </a:xfrm>
          <a:custGeom>
            <a:avLst/>
            <a:gdLst>
              <a:gd name="connsiteX0" fmla="*/ 0 w 3546039"/>
              <a:gd name="connsiteY0" fmla="*/ 0 h 3276600"/>
              <a:gd name="connsiteX1" fmla="*/ 3546039 w 3546039"/>
              <a:gd name="connsiteY1" fmla="*/ 0 h 3276600"/>
              <a:gd name="connsiteX2" fmla="*/ 3546039 w 3546039"/>
              <a:gd name="connsiteY2" fmla="*/ 3276600 h 3276600"/>
              <a:gd name="connsiteX3" fmla="*/ 0 w 3546039"/>
              <a:gd name="connsiteY3" fmla="*/ 3276600 h 3276600"/>
            </a:gdLst>
            <a:ahLst/>
            <a:cxnLst>
              <a:cxn ang="0">
                <a:pos x="connsiteX0" y="connsiteY0"/>
              </a:cxn>
              <a:cxn ang="0">
                <a:pos x="connsiteX1" y="connsiteY1"/>
              </a:cxn>
              <a:cxn ang="0">
                <a:pos x="connsiteX2" y="connsiteY2"/>
              </a:cxn>
              <a:cxn ang="0">
                <a:pos x="connsiteX3" y="connsiteY3"/>
              </a:cxn>
            </a:cxnLst>
            <a:rect l="l" t="t" r="r" b="b"/>
            <a:pathLst>
              <a:path w="3546039" h="3276600">
                <a:moveTo>
                  <a:pt x="0" y="0"/>
                </a:moveTo>
                <a:lnTo>
                  <a:pt x="3546039" y="0"/>
                </a:lnTo>
                <a:lnTo>
                  <a:pt x="3546039" y="3276600"/>
                </a:lnTo>
                <a:lnTo>
                  <a:pt x="0" y="3276600"/>
                </a:lnTo>
                <a:close/>
              </a:path>
            </a:pathLst>
          </a:custGeom>
          <a:pattFill prst="divot">
            <a:fgClr>
              <a:schemeClr val="accent1"/>
            </a:fgClr>
            <a:bgClr>
              <a:schemeClr val="bg1"/>
            </a:bgClr>
          </a:pattFill>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20993041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0_Custom Layout">
    <p:spTree>
      <p:nvGrpSpPr>
        <p:cNvPr id="1" name=""/>
        <p:cNvGrpSpPr/>
        <p:nvPr/>
      </p:nvGrpSpPr>
      <p:grpSpPr>
        <a:xfrm>
          <a:off x="0" y="0"/>
          <a:ext cx="0" cy="0"/>
          <a:chOff x="0" y="0"/>
          <a:chExt cx="0" cy="0"/>
        </a:xfrm>
      </p:grpSpPr>
      <p:sp>
        <p:nvSpPr>
          <p:cNvPr id="15" name="Freeform 14"/>
          <p:cNvSpPr/>
          <p:nvPr userDrawn="1"/>
        </p:nvSpPr>
        <p:spPr>
          <a:xfrm>
            <a:off x="4283328" y="5679884"/>
            <a:ext cx="900290" cy="912061"/>
          </a:xfrm>
          <a:custGeom>
            <a:avLst/>
            <a:gdLst>
              <a:gd name="connsiteX0" fmla="*/ 1583577 w 1583577"/>
              <a:gd name="connsiteY0" fmla="*/ 1456392 h 1604281"/>
              <a:gd name="connsiteX1" fmla="*/ 1583577 w 1583577"/>
              <a:gd name="connsiteY1" fmla="*/ 1604281 h 1604281"/>
              <a:gd name="connsiteX2" fmla="*/ 1346634 w 1583577"/>
              <a:gd name="connsiteY2" fmla="*/ 1604281 h 1604281"/>
              <a:gd name="connsiteX3" fmla="*/ 1583577 w 1583577"/>
              <a:gd name="connsiteY3" fmla="*/ 1040662 h 1604281"/>
              <a:gd name="connsiteX4" fmla="*/ 1583577 w 1583577"/>
              <a:gd name="connsiteY4" fmla="*/ 1249842 h 1604281"/>
              <a:gd name="connsiteX5" fmla="*/ 1015705 w 1583577"/>
              <a:gd name="connsiteY5" fmla="*/ 1604281 h 1604281"/>
              <a:gd name="connsiteX6" fmla="*/ 680565 w 1583577"/>
              <a:gd name="connsiteY6" fmla="*/ 1604281 h 1604281"/>
              <a:gd name="connsiteX7" fmla="*/ 1583577 w 1583577"/>
              <a:gd name="connsiteY7" fmla="*/ 626027 h 1604281"/>
              <a:gd name="connsiteX8" fmla="*/ 1583577 w 1583577"/>
              <a:gd name="connsiteY8" fmla="*/ 834111 h 1604281"/>
              <a:gd name="connsiteX9" fmla="*/ 349636 w 1583577"/>
              <a:gd name="connsiteY9" fmla="*/ 1604281 h 1604281"/>
              <a:gd name="connsiteX10" fmla="*/ 16254 w 1583577"/>
              <a:gd name="connsiteY10" fmla="*/ 1604281 h 1604281"/>
              <a:gd name="connsiteX11" fmla="*/ 1583577 w 1583577"/>
              <a:gd name="connsiteY11" fmla="*/ 211394 h 1604281"/>
              <a:gd name="connsiteX12" fmla="*/ 1583577 w 1583577"/>
              <a:gd name="connsiteY12" fmla="*/ 419478 h 1604281"/>
              <a:gd name="connsiteX13" fmla="*/ 0 w 1583577"/>
              <a:gd name="connsiteY13" fmla="*/ 1407877 h 1604281"/>
              <a:gd name="connsiteX14" fmla="*/ 0 w 1583577"/>
              <a:gd name="connsiteY14" fmla="*/ 1199791 h 1604281"/>
              <a:gd name="connsiteX15" fmla="*/ 1256197 w 1583577"/>
              <a:gd name="connsiteY15" fmla="*/ 0 h 1604281"/>
              <a:gd name="connsiteX16" fmla="*/ 1583577 w 1583577"/>
              <a:gd name="connsiteY16" fmla="*/ 0 h 1604281"/>
              <a:gd name="connsiteX17" fmla="*/ 1583577 w 1583577"/>
              <a:gd name="connsiteY17" fmla="*/ 4844 h 1604281"/>
              <a:gd name="connsiteX18" fmla="*/ 0 w 1583577"/>
              <a:gd name="connsiteY18" fmla="*/ 993241 h 1604281"/>
              <a:gd name="connsiteX19" fmla="*/ 0 w 1583577"/>
              <a:gd name="connsiteY19" fmla="*/ 784062 h 1604281"/>
              <a:gd name="connsiteX20" fmla="*/ 591883 w 1583577"/>
              <a:gd name="connsiteY20" fmla="*/ 0 h 1604281"/>
              <a:gd name="connsiteX21" fmla="*/ 925269 w 1583577"/>
              <a:gd name="connsiteY21" fmla="*/ 0 h 1604281"/>
              <a:gd name="connsiteX22" fmla="*/ 0 w 1583577"/>
              <a:gd name="connsiteY22" fmla="*/ 577512 h 1604281"/>
              <a:gd name="connsiteX23" fmla="*/ 0 w 1583577"/>
              <a:gd name="connsiteY23" fmla="*/ 369426 h 1604281"/>
              <a:gd name="connsiteX24" fmla="*/ 0 w 1583577"/>
              <a:gd name="connsiteY24" fmla="*/ 0 h 1604281"/>
              <a:gd name="connsiteX25" fmla="*/ 260956 w 1583577"/>
              <a:gd name="connsiteY25" fmla="*/ 0 h 1604281"/>
              <a:gd name="connsiteX26" fmla="*/ 0 w 1583577"/>
              <a:gd name="connsiteY26" fmla="*/ 162877 h 16042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583577" h="1604281">
                <a:moveTo>
                  <a:pt x="1583577" y="1456392"/>
                </a:moveTo>
                <a:lnTo>
                  <a:pt x="1583577" y="1604281"/>
                </a:lnTo>
                <a:lnTo>
                  <a:pt x="1346634" y="1604281"/>
                </a:lnTo>
                <a:close/>
                <a:moveTo>
                  <a:pt x="1583577" y="1040662"/>
                </a:moveTo>
                <a:lnTo>
                  <a:pt x="1583577" y="1249842"/>
                </a:lnTo>
                <a:lnTo>
                  <a:pt x="1015705" y="1604281"/>
                </a:lnTo>
                <a:lnTo>
                  <a:pt x="680565" y="1604281"/>
                </a:lnTo>
                <a:close/>
                <a:moveTo>
                  <a:pt x="1583577" y="626027"/>
                </a:moveTo>
                <a:lnTo>
                  <a:pt x="1583577" y="834111"/>
                </a:lnTo>
                <a:lnTo>
                  <a:pt x="349636" y="1604281"/>
                </a:lnTo>
                <a:lnTo>
                  <a:pt x="16254" y="1604281"/>
                </a:lnTo>
                <a:close/>
                <a:moveTo>
                  <a:pt x="1583577" y="211394"/>
                </a:moveTo>
                <a:lnTo>
                  <a:pt x="1583577" y="419478"/>
                </a:lnTo>
                <a:lnTo>
                  <a:pt x="0" y="1407877"/>
                </a:lnTo>
                <a:lnTo>
                  <a:pt x="0" y="1199791"/>
                </a:lnTo>
                <a:close/>
                <a:moveTo>
                  <a:pt x="1256197" y="0"/>
                </a:moveTo>
                <a:lnTo>
                  <a:pt x="1583577" y="0"/>
                </a:lnTo>
                <a:lnTo>
                  <a:pt x="1583577" y="4844"/>
                </a:lnTo>
                <a:lnTo>
                  <a:pt x="0" y="993241"/>
                </a:lnTo>
                <a:lnTo>
                  <a:pt x="0" y="784062"/>
                </a:lnTo>
                <a:close/>
                <a:moveTo>
                  <a:pt x="591883" y="0"/>
                </a:moveTo>
                <a:lnTo>
                  <a:pt x="925269" y="0"/>
                </a:lnTo>
                <a:lnTo>
                  <a:pt x="0" y="577512"/>
                </a:lnTo>
                <a:lnTo>
                  <a:pt x="0" y="369426"/>
                </a:lnTo>
                <a:close/>
                <a:moveTo>
                  <a:pt x="0" y="0"/>
                </a:moveTo>
                <a:lnTo>
                  <a:pt x="260956" y="0"/>
                </a:lnTo>
                <a:lnTo>
                  <a:pt x="0" y="162877"/>
                </a:lnTo>
                <a:close/>
              </a:path>
            </a:pathLst>
          </a:cu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Picture Placeholder 13"/>
          <p:cNvSpPr>
            <a:spLocks noGrp="1"/>
          </p:cNvSpPr>
          <p:nvPr>
            <p:ph type="pic" sz="quarter" idx="11"/>
          </p:nvPr>
        </p:nvSpPr>
        <p:spPr>
          <a:xfrm>
            <a:off x="763816" y="702129"/>
            <a:ext cx="3184071" cy="4076700"/>
          </a:xfrm>
          <a:custGeom>
            <a:avLst/>
            <a:gdLst>
              <a:gd name="connsiteX0" fmla="*/ 0 w 3184071"/>
              <a:gd name="connsiteY0" fmla="*/ 0 h 4076700"/>
              <a:gd name="connsiteX1" fmla="*/ 3184071 w 3184071"/>
              <a:gd name="connsiteY1" fmla="*/ 0 h 4076700"/>
              <a:gd name="connsiteX2" fmla="*/ 3184071 w 3184071"/>
              <a:gd name="connsiteY2" fmla="*/ 4076700 h 4076700"/>
              <a:gd name="connsiteX3" fmla="*/ 0 w 3184071"/>
              <a:gd name="connsiteY3" fmla="*/ 4076700 h 4076700"/>
            </a:gdLst>
            <a:ahLst/>
            <a:cxnLst>
              <a:cxn ang="0">
                <a:pos x="connsiteX0" y="connsiteY0"/>
              </a:cxn>
              <a:cxn ang="0">
                <a:pos x="connsiteX1" y="connsiteY1"/>
              </a:cxn>
              <a:cxn ang="0">
                <a:pos x="connsiteX2" y="connsiteY2"/>
              </a:cxn>
              <a:cxn ang="0">
                <a:pos x="connsiteX3" y="connsiteY3"/>
              </a:cxn>
            </a:cxnLst>
            <a:rect l="l" t="t" r="r" b="b"/>
            <a:pathLst>
              <a:path w="3184071" h="4076700">
                <a:moveTo>
                  <a:pt x="0" y="0"/>
                </a:moveTo>
                <a:lnTo>
                  <a:pt x="3184071" y="0"/>
                </a:lnTo>
                <a:lnTo>
                  <a:pt x="3184071" y="4076700"/>
                </a:lnTo>
                <a:lnTo>
                  <a:pt x="0" y="4076700"/>
                </a:lnTo>
                <a:close/>
              </a:path>
            </a:pathLst>
          </a:custGeom>
          <a:pattFill prst="divot">
            <a:fgClr>
              <a:schemeClr val="accent1"/>
            </a:fgClr>
            <a:bgClr>
              <a:schemeClr val="bg1"/>
            </a:bgClr>
          </a:pattFill>
        </p:spPr>
        <p:txBody>
          <a:bodyPr wrap="square" anchor="ctr">
            <a:noAutofit/>
          </a:bodyPr>
          <a:lstStyle>
            <a:lvl1pPr marL="0" indent="0" algn="ctr">
              <a:buNone/>
              <a:defRPr sz="1200"/>
            </a:lvl1pPr>
          </a:lstStyle>
          <a:p>
            <a:endParaRPr lang="en-US"/>
          </a:p>
        </p:txBody>
      </p:sp>
      <p:sp>
        <p:nvSpPr>
          <p:cNvPr id="13" name="Picture Placeholder 12"/>
          <p:cNvSpPr>
            <a:spLocks noGrp="1"/>
          </p:cNvSpPr>
          <p:nvPr>
            <p:ph type="pic" sz="quarter" idx="12"/>
          </p:nvPr>
        </p:nvSpPr>
        <p:spPr>
          <a:xfrm>
            <a:off x="4733473" y="3409044"/>
            <a:ext cx="1885041" cy="2739571"/>
          </a:xfrm>
          <a:custGeom>
            <a:avLst/>
            <a:gdLst>
              <a:gd name="connsiteX0" fmla="*/ 0 w 1885041"/>
              <a:gd name="connsiteY0" fmla="*/ 0 h 2739571"/>
              <a:gd name="connsiteX1" fmla="*/ 1885041 w 1885041"/>
              <a:gd name="connsiteY1" fmla="*/ 0 h 2739571"/>
              <a:gd name="connsiteX2" fmla="*/ 1885041 w 1885041"/>
              <a:gd name="connsiteY2" fmla="*/ 2739571 h 2739571"/>
              <a:gd name="connsiteX3" fmla="*/ 0 w 1885041"/>
              <a:gd name="connsiteY3" fmla="*/ 2739571 h 2739571"/>
            </a:gdLst>
            <a:ahLst/>
            <a:cxnLst>
              <a:cxn ang="0">
                <a:pos x="connsiteX0" y="connsiteY0"/>
              </a:cxn>
              <a:cxn ang="0">
                <a:pos x="connsiteX1" y="connsiteY1"/>
              </a:cxn>
              <a:cxn ang="0">
                <a:pos x="connsiteX2" y="connsiteY2"/>
              </a:cxn>
              <a:cxn ang="0">
                <a:pos x="connsiteX3" y="connsiteY3"/>
              </a:cxn>
            </a:cxnLst>
            <a:rect l="l" t="t" r="r" b="b"/>
            <a:pathLst>
              <a:path w="1885041" h="2739571">
                <a:moveTo>
                  <a:pt x="0" y="0"/>
                </a:moveTo>
                <a:lnTo>
                  <a:pt x="1885041" y="0"/>
                </a:lnTo>
                <a:lnTo>
                  <a:pt x="1885041" y="2739571"/>
                </a:lnTo>
                <a:lnTo>
                  <a:pt x="0" y="2739571"/>
                </a:lnTo>
                <a:close/>
              </a:path>
            </a:pathLst>
          </a:custGeom>
          <a:pattFill prst="divot">
            <a:fgClr>
              <a:schemeClr val="accent1"/>
            </a:fgClr>
            <a:bgClr>
              <a:schemeClr val="bg1"/>
            </a:bgClr>
          </a:pattFill>
        </p:spPr>
        <p:txBody>
          <a:bodyPr wrap="square" anchor="ctr">
            <a:noAutofit/>
          </a:bodyPr>
          <a:lstStyle>
            <a:lvl1pPr marL="0" indent="0" algn="ctr">
              <a:buNone/>
              <a:defRPr sz="1200"/>
            </a:lvl1pPr>
          </a:lstStyle>
          <a:p>
            <a:endParaRPr lang="en-US"/>
          </a:p>
        </p:txBody>
      </p:sp>
      <p:sp>
        <p:nvSpPr>
          <p:cNvPr id="12" name="Picture Placeholder 11"/>
          <p:cNvSpPr>
            <a:spLocks noGrp="1"/>
          </p:cNvSpPr>
          <p:nvPr>
            <p:ph type="pic" sz="quarter" idx="13"/>
          </p:nvPr>
        </p:nvSpPr>
        <p:spPr>
          <a:xfrm>
            <a:off x="7404101" y="1370694"/>
            <a:ext cx="4047670" cy="2739571"/>
          </a:xfrm>
          <a:custGeom>
            <a:avLst/>
            <a:gdLst>
              <a:gd name="connsiteX0" fmla="*/ 0 w 4047670"/>
              <a:gd name="connsiteY0" fmla="*/ 0 h 2739571"/>
              <a:gd name="connsiteX1" fmla="*/ 4047670 w 4047670"/>
              <a:gd name="connsiteY1" fmla="*/ 0 h 2739571"/>
              <a:gd name="connsiteX2" fmla="*/ 4047670 w 4047670"/>
              <a:gd name="connsiteY2" fmla="*/ 2739571 h 2739571"/>
              <a:gd name="connsiteX3" fmla="*/ 0 w 4047670"/>
              <a:gd name="connsiteY3" fmla="*/ 2739571 h 2739571"/>
            </a:gdLst>
            <a:ahLst/>
            <a:cxnLst>
              <a:cxn ang="0">
                <a:pos x="connsiteX0" y="connsiteY0"/>
              </a:cxn>
              <a:cxn ang="0">
                <a:pos x="connsiteX1" y="connsiteY1"/>
              </a:cxn>
              <a:cxn ang="0">
                <a:pos x="connsiteX2" y="connsiteY2"/>
              </a:cxn>
              <a:cxn ang="0">
                <a:pos x="connsiteX3" y="connsiteY3"/>
              </a:cxn>
            </a:cxnLst>
            <a:rect l="l" t="t" r="r" b="b"/>
            <a:pathLst>
              <a:path w="4047670" h="2739571">
                <a:moveTo>
                  <a:pt x="0" y="0"/>
                </a:moveTo>
                <a:lnTo>
                  <a:pt x="4047670" y="0"/>
                </a:lnTo>
                <a:lnTo>
                  <a:pt x="4047670" y="2739571"/>
                </a:lnTo>
                <a:lnTo>
                  <a:pt x="0" y="2739571"/>
                </a:lnTo>
                <a:close/>
              </a:path>
            </a:pathLst>
          </a:custGeom>
          <a:pattFill prst="divot">
            <a:fgClr>
              <a:schemeClr val="accent1"/>
            </a:fgClr>
            <a:bgClr>
              <a:schemeClr val="bg1"/>
            </a:bgClr>
          </a:pattFill>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194821370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1_Custom Layout">
    <p:spTree>
      <p:nvGrpSpPr>
        <p:cNvPr id="1" name=""/>
        <p:cNvGrpSpPr/>
        <p:nvPr/>
      </p:nvGrpSpPr>
      <p:grpSpPr>
        <a:xfrm>
          <a:off x="0" y="0"/>
          <a:ext cx="0" cy="0"/>
          <a:chOff x="0" y="0"/>
          <a:chExt cx="0" cy="0"/>
        </a:xfrm>
      </p:grpSpPr>
      <p:sp>
        <p:nvSpPr>
          <p:cNvPr id="16" name="Freeform 15"/>
          <p:cNvSpPr/>
          <p:nvPr userDrawn="1"/>
        </p:nvSpPr>
        <p:spPr>
          <a:xfrm>
            <a:off x="5746275" y="5679884"/>
            <a:ext cx="900290" cy="912061"/>
          </a:xfrm>
          <a:custGeom>
            <a:avLst/>
            <a:gdLst>
              <a:gd name="connsiteX0" fmla="*/ 1583577 w 1583577"/>
              <a:gd name="connsiteY0" fmla="*/ 1456392 h 1604281"/>
              <a:gd name="connsiteX1" fmla="*/ 1583577 w 1583577"/>
              <a:gd name="connsiteY1" fmla="*/ 1604281 h 1604281"/>
              <a:gd name="connsiteX2" fmla="*/ 1346634 w 1583577"/>
              <a:gd name="connsiteY2" fmla="*/ 1604281 h 1604281"/>
              <a:gd name="connsiteX3" fmla="*/ 1583577 w 1583577"/>
              <a:gd name="connsiteY3" fmla="*/ 1040662 h 1604281"/>
              <a:gd name="connsiteX4" fmla="*/ 1583577 w 1583577"/>
              <a:gd name="connsiteY4" fmla="*/ 1249842 h 1604281"/>
              <a:gd name="connsiteX5" fmla="*/ 1015705 w 1583577"/>
              <a:gd name="connsiteY5" fmla="*/ 1604281 h 1604281"/>
              <a:gd name="connsiteX6" fmla="*/ 680565 w 1583577"/>
              <a:gd name="connsiteY6" fmla="*/ 1604281 h 1604281"/>
              <a:gd name="connsiteX7" fmla="*/ 1583577 w 1583577"/>
              <a:gd name="connsiteY7" fmla="*/ 626027 h 1604281"/>
              <a:gd name="connsiteX8" fmla="*/ 1583577 w 1583577"/>
              <a:gd name="connsiteY8" fmla="*/ 834111 h 1604281"/>
              <a:gd name="connsiteX9" fmla="*/ 349636 w 1583577"/>
              <a:gd name="connsiteY9" fmla="*/ 1604281 h 1604281"/>
              <a:gd name="connsiteX10" fmla="*/ 16254 w 1583577"/>
              <a:gd name="connsiteY10" fmla="*/ 1604281 h 1604281"/>
              <a:gd name="connsiteX11" fmla="*/ 1583577 w 1583577"/>
              <a:gd name="connsiteY11" fmla="*/ 211394 h 1604281"/>
              <a:gd name="connsiteX12" fmla="*/ 1583577 w 1583577"/>
              <a:gd name="connsiteY12" fmla="*/ 419478 h 1604281"/>
              <a:gd name="connsiteX13" fmla="*/ 0 w 1583577"/>
              <a:gd name="connsiteY13" fmla="*/ 1407877 h 1604281"/>
              <a:gd name="connsiteX14" fmla="*/ 0 w 1583577"/>
              <a:gd name="connsiteY14" fmla="*/ 1199791 h 1604281"/>
              <a:gd name="connsiteX15" fmla="*/ 1256197 w 1583577"/>
              <a:gd name="connsiteY15" fmla="*/ 0 h 1604281"/>
              <a:gd name="connsiteX16" fmla="*/ 1583577 w 1583577"/>
              <a:gd name="connsiteY16" fmla="*/ 0 h 1604281"/>
              <a:gd name="connsiteX17" fmla="*/ 1583577 w 1583577"/>
              <a:gd name="connsiteY17" fmla="*/ 4844 h 1604281"/>
              <a:gd name="connsiteX18" fmla="*/ 0 w 1583577"/>
              <a:gd name="connsiteY18" fmla="*/ 993241 h 1604281"/>
              <a:gd name="connsiteX19" fmla="*/ 0 w 1583577"/>
              <a:gd name="connsiteY19" fmla="*/ 784062 h 1604281"/>
              <a:gd name="connsiteX20" fmla="*/ 591883 w 1583577"/>
              <a:gd name="connsiteY20" fmla="*/ 0 h 1604281"/>
              <a:gd name="connsiteX21" fmla="*/ 925269 w 1583577"/>
              <a:gd name="connsiteY21" fmla="*/ 0 h 1604281"/>
              <a:gd name="connsiteX22" fmla="*/ 0 w 1583577"/>
              <a:gd name="connsiteY22" fmla="*/ 577512 h 1604281"/>
              <a:gd name="connsiteX23" fmla="*/ 0 w 1583577"/>
              <a:gd name="connsiteY23" fmla="*/ 369426 h 1604281"/>
              <a:gd name="connsiteX24" fmla="*/ 0 w 1583577"/>
              <a:gd name="connsiteY24" fmla="*/ 0 h 1604281"/>
              <a:gd name="connsiteX25" fmla="*/ 260956 w 1583577"/>
              <a:gd name="connsiteY25" fmla="*/ 0 h 1604281"/>
              <a:gd name="connsiteX26" fmla="*/ 0 w 1583577"/>
              <a:gd name="connsiteY26" fmla="*/ 162877 h 16042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583577" h="1604281">
                <a:moveTo>
                  <a:pt x="1583577" y="1456392"/>
                </a:moveTo>
                <a:lnTo>
                  <a:pt x="1583577" y="1604281"/>
                </a:lnTo>
                <a:lnTo>
                  <a:pt x="1346634" y="1604281"/>
                </a:lnTo>
                <a:close/>
                <a:moveTo>
                  <a:pt x="1583577" y="1040662"/>
                </a:moveTo>
                <a:lnTo>
                  <a:pt x="1583577" y="1249842"/>
                </a:lnTo>
                <a:lnTo>
                  <a:pt x="1015705" y="1604281"/>
                </a:lnTo>
                <a:lnTo>
                  <a:pt x="680565" y="1604281"/>
                </a:lnTo>
                <a:close/>
                <a:moveTo>
                  <a:pt x="1583577" y="626027"/>
                </a:moveTo>
                <a:lnTo>
                  <a:pt x="1583577" y="834111"/>
                </a:lnTo>
                <a:lnTo>
                  <a:pt x="349636" y="1604281"/>
                </a:lnTo>
                <a:lnTo>
                  <a:pt x="16254" y="1604281"/>
                </a:lnTo>
                <a:close/>
                <a:moveTo>
                  <a:pt x="1583577" y="211394"/>
                </a:moveTo>
                <a:lnTo>
                  <a:pt x="1583577" y="419478"/>
                </a:lnTo>
                <a:lnTo>
                  <a:pt x="0" y="1407877"/>
                </a:lnTo>
                <a:lnTo>
                  <a:pt x="0" y="1199791"/>
                </a:lnTo>
                <a:close/>
                <a:moveTo>
                  <a:pt x="1256197" y="0"/>
                </a:moveTo>
                <a:lnTo>
                  <a:pt x="1583577" y="0"/>
                </a:lnTo>
                <a:lnTo>
                  <a:pt x="1583577" y="4844"/>
                </a:lnTo>
                <a:lnTo>
                  <a:pt x="0" y="993241"/>
                </a:lnTo>
                <a:lnTo>
                  <a:pt x="0" y="784062"/>
                </a:lnTo>
                <a:close/>
                <a:moveTo>
                  <a:pt x="591883" y="0"/>
                </a:moveTo>
                <a:lnTo>
                  <a:pt x="925269" y="0"/>
                </a:lnTo>
                <a:lnTo>
                  <a:pt x="0" y="577512"/>
                </a:lnTo>
                <a:lnTo>
                  <a:pt x="0" y="369426"/>
                </a:lnTo>
                <a:close/>
                <a:moveTo>
                  <a:pt x="0" y="0"/>
                </a:moveTo>
                <a:lnTo>
                  <a:pt x="260956" y="0"/>
                </a:lnTo>
                <a:lnTo>
                  <a:pt x="0" y="162877"/>
                </a:lnTo>
                <a:close/>
              </a:path>
            </a:pathLst>
          </a:cu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Picture Placeholder 13"/>
          <p:cNvSpPr>
            <a:spLocks noGrp="1"/>
          </p:cNvSpPr>
          <p:nvPr>
            <p:ph type="pic" sz="quarter" idx="11"/>
          </p:nvPr>
        </p:nvSpPr>
        <p:spPr>
          <a:xfrm>
            <a:off x="0" y="723900"/>
            <a:ext cx="2057400" cy="2152650"/>
          </a:xfrm>
          <a:custGeom>
            <a:avLst/>
            <a:gdLst>
              <a:gd name="connsiteX0" fmla="*/ 0 w 2057400"/>
              <a:gd name="connsiteY0" fmla="*/ 0 h 2152650"/>
              <a:gd name="connsiteX1" fmla="*/ 2057400 w 2057400"/>
              <a:gd name="connsiteY1" fmla="*/ 0 h 2152650"/>
              <a:gd name="connsiteX2" fmla="*/ 2057400 w 2057400"/>
              <a:gd name="connsiteY2" fmla="*/ 2152650 h 2152650"/>
              <a:gd name="connsiteX3" fmla="*/ 0 w 2057400"/>
              <a:gd name="connsiteY3" fmla="*/ 2152650 h 2152650"/>
            </a:gdLst>
            <a:ahLst/>
            <a:cxnLst>
              <a:cxn ang="0">
                <a:pos x="connsiteX0" y="connsiteY0"/>
              </a:cxn>
              <a:cxn ang="0">
                <a:pos x="connsiteX1" y="connsiteY1"/>
              </a:cxn>
              <a:cxn ang="0">
                <a:pos x="connsiteX2" y="connsiteY2"/>
              </a:cxn>
              <a:cxn ang="0">
                <a:pos x="connsiteX3" y="connsiteY3"/>
              </a:cxn>
            </a:cxnLst>
            <a:rect l="l" t="t" r="r" b="b"/>
            <a:pathLst>
              <a:path w="2057400" h="2152650">
                <a:moveTo>
                  <a:pt x="0" y="0"/>
                </a:moveTo>
                <a:lnTo>
                  <a:pt x="2057400" y="0"/>
                </a:lnTo>
                <a:lnTo>
                  <a:pt x="2057400" y="2152650"/>
                </a:lnTo>
                <a:lnTo>
                  <a:pt x="0" y="2152650"/>
                </a:lnTo>
                <a:close/>
              </a:path>
            </a:pathLst>
          </a:custGeom>
          <a:pattFill prst="divot">
            <a:fgClr>
              <a:schemeClr val="accent1"/>
            </a:fgClr>
            <a:bgClr>
              <a:schemeClr val="bg1"/>
            </a:bgClr>
          </a:pattFill>
        </p:spPr>
        <p:txBody>
          <a:bodyPr wrap="square" anchor="ctr">
            <a:noAutofit/>
          </a:bodyPr>
          <a:lstStyle>
            <a:lvl1pPr marL="0" indent="0" algn="ctr">
              <a:buNone/>
              <a:defRPr sz="1200"/>
            </a:lvl1pPr>
          </a:lstStyle>
          <a:p>
            <a:endParaRPr lang="en-US"/>
          </a:p>
        </p:txBody>
      </p:sp>
      <p:sp>
        <p:nvSpPr>
          <p:cNvPr id="12" name="Picture Placeholder 11"/>
          <p:cNvSpPr>
            <a:spLocks noGrp="1"/>
          </p:cNvSpPr>
          <p:nvPr>
            <p:ph type="pic" sz="quarter" idx="13"/>
          </p:nvPr>
        </p:nvSpPr>
        <p:spPr>
          <a:xfrm>
            <a:off x="7734300" y="723900"/>
            <a:ext cx="3657600" cy="3657600"/>
          </a:xfrm>
          <a:custGeom>
            <a:avLst/>
            <a:gdLst>
              <a:gd name="connsiteX0" fmla="*/ 0 w 3657600"/>
              <a:gd name="connsiteY0" fmla="*/ 0 h 3657600"/>
              <a:gd name="connsiteX1" fmla="*/ 3657600 w 3657600"/>
              <a:gd name="connsiteY1" fmla="*/ 0 h 3657600"/>
              <a:gd name="connsiteX2" fmla="*/ 3657600 w 3657600"/>
              <a:gd name="connsiteY2" fmla="*/ 3657600 h 3657600"/>
              <a:gd name="connsiteX3" fmla="*/ 0 w 3657600"/>
              <a:gd name="connsiteY3" fmla="*/ 3657600 h 3657600"/>
            </a:gdLst>
            <a:ahLst/>
            <a:cxnLst>
              <a:cxn ang="0">
                <a:pos x="connsiteX0" y="connsiteY0"/>
              </a:cxn>
              <a:cxn ang="0">
                <a:pos x="connsiteX1" y="connsiteY1"/>
              </a:cxn>
              <a:cxn ang="0">
                <a:pos x="connsiteX2" y="connsiteY2"/>
              </a:cxn>
              <a:cxn ang="0">
                <a:pos x="connsiteX3" y="connsiteY3"/>
              </a:cxn>
            </a:cxnLst>
            <a:rect l="l" t="t" r="r" b="b"/>
            <a:pathLst>
              <a:path w="3657600" h="3657600">
                <a:moveTo>
                  <a:pt x="0" y="0"/>
                </a:moveTo>
                <a:lnTo>
                  <a:pt x="3657600" y="0"/>
                </a:lnTo>
                <a:lnTo>
                  <a:pt x="3657600" y="3657600"/>
                </a:lnTo>
                <a:lnTo>
                  <a:pt x="0" y="3657600"/>
                </a:lnTo>
                <a:close/>
              </a:path>
            </a:pathLst>
          </a:custGeom>
          <a:pattFill prst="divot">
            <a:fgClr>
              <a:schemeClr val="accent1"/>
            </a:fgClr>
            <a:bgClr>
              <a:schemeClr val="bg1"/>
            </a:bgClr>
          </a:pattFill>
        </p:spPr>
        <p:txBody>
          <a:bodyPr wrap="square" anchor="ctr">
            <a:noAutofit/>
          </a:bodyPr>
          <a:lstStyle>
            <a:lvl1pPr marL="0" indent="0" algn="ctr">
              <a:buNone/>
              <a:defRPr sz="1200"/>
            </a:lvl1pPr>
          </a:lstStyle>
          <a:p>
            <a:endParaRPr lang="en-US"/>
          </a:p>
        </p:txBody>
      </p:sp>
      <p:sp>
        <p:nvSpPr>
          <p:cNvPr id="13" name="Picture Placeholder 12"/>
          <p:cNvSpPr>
            <a:spLocks noGrp="1"/>
          </p:cNvSpPr>
          <p:nvPr>
            <p:ph type="pic" sz="quarter" idx="12"/>
          </p:nvPr>
        </p:nvSpPr>
        <p:spPr>
          <a:xfrm>
            <a:off x="6196420" y="3270272"/>
            <a:ext cx="2362200" cy="2919005"/>
          </a:xfrm>
          <a:custGeom>
            <a:avLst/>
            <a:gdLst>
              <a:gd name="connsiteX0" fmla="*/ 0 w 2667000"/>
              <a:gd name="connsiteY0" fmla="*/ 0 h 3295650"/>
              <a:gd name="connsiteX1" fmla="*/ 2667000 w 2667000"/>
              <a:gd name="connsiteY1" fmla="*/ 0 h 3295650"/>
              <a:gd name="connsiteX2" fmla="*/ 2667000 w 2667000"/>
              <a:gd name="connsiteY2" fmla="*/ 3295650 h 3295650"/>
              <a:gd name="connsiteX3" fmla="*/ 0 w 2667000"/>
              <a:gd name="connsiteY3" fmla="*/ 3295650 h 3295650"/>
            </a:gdLst>
            <a:ahLst/>
            <a:cxnLst>
              <a:cxn ang="0">
                <a:pos x="connsiteX0" y="connsiteY0"/>
              </a:cxn>
              <a:cxn ang="0">
                <a:pos x="connsiteX1" y="connsiteY1"/>
              </a:cxn>
              <a:cxn ang="0">
                <a:pos x="connsiteX2" y="connsiteY2"/>
              </a:cxn>
              <a:cxn ang="0">
                <a:pos x="connsiteX3" y="connsiteY3"/>
              </a:cxn>
            </a:cxnLst>
            <a:rect l="l" t="t" r="r" b="b"/>
            <a:pathLst>
              <a:path w="2667000" h="3295650">
                <a:moveTo>
                  <a:pt x="0" y="0"/>
                </a:moveTo>
                <a:lnTo>
                  <a:pt x="2667000" y="0"/>
                </a:lnTo>
                <a:lnTo>
                  <a:pt x="2667000" y="3295650"/>
                </a:lnTo>
                <a:lnTo>
                  <a:pt x="0" y="3295650"/>
                </a:lnTo>
                <a:close/>
              </a:path>
            </a:pathLst>
          </a:custGeom>
          <a:pattFill prst="divot">
            <a:fgClr>
              <a:schemeClr val="accent1"/>
            </a:fgClr>
            <a:bgClr>
              <a:schemeClr val="bg1"/>
            </a:bgClr>
          </a:pattFill>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355059171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2_Custom Layout">
    <p:spTree>
      <p:nvGrpSpPr>
        <p:cNvPr id="1" name=""/>
        <p:cNvGrpSpPr/>
        <p:nvPr/>
      </p:nvGrpSpPr>
      <p:grpSpPr>
        <a:xfrm>
          <a:off x="0" y="0"/>
          <a:ext cx="0" cy="0"/>
          <a:chOff x="0" y="0"/>
          <a:chExt cx="0" cy="0"/>
        </a:xfrm>
      </p:grpSpPr>
      <p:sp>
        <p:nvSpPr>
          <p:cNvPr id="19" name="Freeform 18"/>
          <p:cNvSpPr/>
          <p:nvPr userDrawn="1"/>
        </p:nvSpPr>
        <p:spPr>
          <a:xfrm>
            <a:off x="5070596" y="5378877"/>
            <a:ext cx="900290" cy="912061"/>
          </a:xfrm>
          <a:custGeom>
            <a:avLst/>
            <a:gdLst>
              <a:gd name="connsiteX0" fmla="*/ 1583577 w 1583577"/>
              <a:gd name="connsiteY0" fmla="*/ 1456392 h 1604281"/>
              <a:gd name="connsiteX1" fmla="*/ 1583577 w 1583577"/>
              <a:gd name="connsiteY1" fmla="*/ 1604281 h 1604281"/>
              <a:gd name="connsiteX2" fmla="*/ 1346634 w 1583577"/>
              <a:gd name="connsiteY2" fmla="*/ 1604281 h 1604281"/>
              <a:gd name="connsiteX3" fmla="*/ 1583577 w 1583577"/>
              <a:gd name="connsiteY3" fmla="*/ 1040662 h 1604281"/>
              <a:gd name="connsiteX4" fmla="*/ 1583577 w 1583577"/>
              <a:gd name="connsiteY4" fmla="*/ 1249842 h 1604281"/>
              <a:gd name="connsiteX5" fmla="*/ 1015705 w 1583577"/>
              <a:gd name="connsiteY5" fmla="*/ 1604281 h 1604281"/>
              <a:gd name="connsiteX6" fmla="*/ 680565 w 1583577"/>
              <a:gd name="connsiteY6" fmla="*/ 1604281 h 1604281"/>
              <a:gd name="connsiteX7" fmla="*/ 1583577 w 1583577"/>
              <a:gd name="connsiteY7" fmla="*/ 626027 h 1604281"/>
              <a:gd name="connsiteX8" fmla="*/ 1583577 w 1583577"/>
              <a:gd name="connsiteY8" fmla="*/ 834111 h 1604281"/>
              <a:gd name="connsiteX9" fmla="*/ 349636 w 1583577"/>
              <a:gd name="connsiteY9" fmla="*/ 1604281 h 1604281"/>
              <a:gd name="connsiteX10" fmla="*/ 16254 w 1583577"/>
              <a:gd name="connsiteY10" fmla="*/ 1604281 h 1604281"/>
              <a:gd name="connsiteX11" fmla="*/ 1583577 w 1583577"/>
              <a:gd name="connsiteY11" fmla="*/ 211394 h 1604281"/>
              <a:gd name="connsiteX12" fmla="*/ 1583577 w 1583577"/>
              <a:gd name="connsiteY12" fmla="*/ 419478 h 1604281"/>
              <a:gd name="connsiteX13" fmla="*/ 0 w 1583577"/>
              <a:gd name="connsiteY13" fmla="*/ 1407877 h 1604281"/>
              <a:gd name="connsiteX14" fmla="*/ 0 w 1583577"/>
              <a:gd name="connsiteY14" fmla="*/ 1199791 h 1604281"/>
              <a:gd name="connsiteX15" fmla="*/ 1256197 w 1583577"/>
              <a:gd name="connsiteY15" fmla="*/ 0 h 1604281"/>
              <a:gd name="connsiteX16" fmla="*/ 1583577 w 1583577"/>
              <a:gd name="connsiteY16" fmla="*/ 0 h 1604281"/>
              <a:gd name="connsiteX17" fmla="*/ 1583577 w 1583577"/>
              <a:gd name="connsiteY17" fmla="*/ 4844 h 1604281"/>
              <a:gd name="connsiteX18" fmla="*/ 0 w 1583577"/>
              <a:gd name="connsiteY18" fmla="*/ 993241 h 1604281"/>
              <a:gd name="connsiteX19" fmla="*/ 0 w 1583577"/>
              <a:gd name="connsiteY19" fmla="*/ 784062 h 1604281"/>
              <a:gd name="connsiteX20" fmla="*/ 591883 w 1583577"/>
              <a:gd name="connsiteY20" fmla="*/ 0 h 1604281"/>
              <a:gd name="connsiteX21" fmla="*/ 925269 w 1583577"/>
              <a:gd name="connsiteY21" fmla="*/ 0 h 1604281"/>
              <a:gd name="connsiteX22" fmla="*/ 0 w 1583577"/>
              <a:gd name="connsiteY22" fmla="*/ 577512 h 1604281"/>
              <a:gd name="connsiteX23" fmla="*/ 0 w 1583577"/>
              <a:gd name="connsiteY23" fmla="*/ 369426 h 1604281"/>
              <a:gd name="connsiteX24" fmla="*/ 0 w 1583577"/>
              <a:gd name="connsiteY24" fmla="*/ 0 h 1604281"/>
              <a:gd name="connsiteX25" fmla="*/ 260956 w 1583577"/>
              <a:gd name="connsiteY25" fmla="*/ 0 h 1604281"/>
              <a:gd name="connsiteX26" fmla="*/ 0 w 1583577"/>
              <a:gd name="connsiteY26" fmla="*/ 162877 h 16042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583577" h="1604281">
                <a:moveTo>
                  <a:pt x="1583577" y="1456392"/>
                </a:moveTo>
                <a:lnTo>
                  <a:pt x="1583577" y="1604281"/>
                </a:lnTo>
                <a:lnTo>
                  <a:pt x="1346634" y="1604281"/>
                </a:lnTo>
                <a:close/>
                <a:moveTo>
                  <a:pt x="1583577" y="1040662"/>
                </a:moveTo>
                <a:lnTo>
                  <a:pt x="1583577" y="1249842"/>
                </a:lnTo>
                <a:lnTo>
                  <a:pt x="1015705" y="1604281"/>
                </a:lnTo>
                <a:lnTo>
                  <a:pt x="680565" y="1604281"/>
                </a:lnTo>
                <a:close/>
                <a:moveTo>
                  <a:pt x="1583577" y="626027"/>
                </a:moveTo>
                <a:lnTo>
                  <a:pt x="1583577" y="834111"/>
                </a:lnTo>
                <a:lnTo>
                  <a:pt x="349636" y="1604281"/>
                </a:lnTo>
                <a:lnTo>
                  <a:pt x="16254" y="1604281"/>
                </a:lnTo>
                <a:close/>
                <a:moveTo>
                  <a:pt x="1583577" y="211394"/>
                </a:moveTo>
                <a:lnTo>
                  <a:pt x="1583577" y="419478"/>
                </a:lnTo>
                <a:lnTo>
                  <a:pt x="0" y="1407877"/>
                </a:lnTo>
                <a:lnTo>
                  <a:pt x="0" y="1199791"/>
                </a:lnTo>
                <a:close/>
                <a:moveTo>
                  <a:pt x="1256197" y="0"/>
                </a:moveTo>
                <a:lnTo>
                  <a:pt x="1583577" y="0"/>
                </a:lnTo>
                <a:lnTo>
                  <a:pt x="1583577" y="4844"/>
                </a:lnTo>
                <a:lnTo>
                  <a:pt x="0" y="993241"/>
                </a:lnTo>
                <a:lnTo>
                  <a:pt x="0" y="784062"/>
                </a:lnTo>
                <a:close/>
                <a:moveTo>
                  <a:pt x="591883" y="0"/>
                </a:moveTo>
                <a:lnTo>
                  <a:pt x="925269" y="0"/>
                </a:lnTo>
                <a:lnTo>
                  <a:pt x="0" y="577512"/>
                </a:lnTo>
                <a:lnTo>
                  <a:pt x="0" y="369426"/>
                </a:lnTo>
                <a:close/>
                <a:moveTo>
                  <a:pt x="0" y="0"/>
                </a:moveTo>
                <a:lnTo>
                  <a:pt x="260956" y="0"/>
                </a:lnTo>
                <a:lnTo>
                  <a:pt x="0" y="162877"/>
                </a:lnTo>
                <a:close/>
              </a:path>
            </a:pathLst>
          </a:cu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Picture Placeholder 13"/>
          <p:cNvSpPr>
            <a:spLocks noGrp="1"/>
          </p:cNvSpPr>
          <p:nvPr>
            <p:ph type="pic" sz="quarter" idx="12"/>
          </p:nvPr>
        </p:nvSpPr>
        <p:spPr>
          <a:xfrm>
            <a:off x="777906" y="1161436"/>
            <a:ext cx="2133600" cy="2819400"/>
          </a:xfrm>
          <a:custGeom>
            <a:avLst/>
            <a:gdLst>
              <a:gd name="connsiteX0" fmla="*/ 0 w 2133600"/>
              <a:gd name="connsiteY0" fmla="*/ 0 h 2819400"/>
              <a:gd name="connsiteX1" fmla="*/ 2133600 w 2133600"/>
              <a:gd name="connsiteY1" fmla="*/ 0 h 2819400"/>
              <a:gd name="connsiteX2" fmla="*/ 2133600 w 2133600"/>
              <a:gd name="connsiteY2" fmla="*/ 2819400 h 2819400"/>
              <a:gd name="connsiteX3" fmla="*/ 0 w 2133600"/>
              <a:gd name="connsiteY3" fmla="*/ 2819400 h 2819400"/>
            </a:gdLst>
            <a:ahLst/>
            <a:cxnLst>
              <a:cxn ang="0">
                <a:pos x="connsiteX0" y="connsiteY0"/>
              </a:cxn>
              <a:cxn ang="0">
                <a:pos x="connsiteX1" y="connsiteY1"/>
              </a:cxn>
              <a:cxn ang="0">
                <a:pos x="connsiteX2" y="connsiteY2"/>
              </a:cxn>
              <a:cxn ang="0">
                <a:pos x="connsiteX3" y="connsiteY3"/>
              </a:cxn>
            </a:cxnLst>
            <a:rect l="l" t="t" r="r" b="b"/>
            <a:pathLst>
              <a:path w="2133600" h="2819400">
                <a:moveTo>
                  <a:pt x="0" y="0"/>
                </a:moveTo>
                <a:lnTo>
                  <a:pt x="2133600" y="0"/>
                </a:lnTo>
                <a:lnTo>
                  <a:pt x="2133600" y="2819400"/>
                </a:lnTo>
                <a:lnTo>
                  <a:pt x="0" y="2819400"/>
                </a:lnTo>
                <a:close/>
              </a:path>
            </a:pathLst>
          </a:custGeom>
          <a:pattFill prst="divot">
            <a:fgClr>
              <a:schemeClr val="accent1"/>
            </a:fgClr>
            <a:bgClr>
              <a:schemeClr val="bg1"/>
            </a:bgClr>
          </a:pattFill>
        </p:spPr>
        <p:txBody>
          <a:bodyPr wrap="square" anchor="ctr">
            <a:noAutofit/>
          </a:bodyPr>
          <a:lstStyle>
            <a:lvl1pPr marL="0" indent="0" algn="ctr">
              <a:buNone/>
              <a:defRPr sz="1200"/>
            </a:lvl1pPr>
          </a:lstStyle>
          <a:p>
            <a:endParaRPr lang="en-US"/>
          </a:p>
        </p:txBody>
      </p:sp>
      <p:sp>
        <p:nvSpPr>
          <p:cNvPr id="13" name="Picture Placeholder 12"/>
          <p:cNvSpPr>
            <a:spLocks noGrp="1"/>
          </p:cNvSpPr>
          <p:nvPr>
            <p:ph type="pic" sz="quarter" idx="13"/>
          </p:nvPr>
        </p:nvSpPr>
        <p:spPr>
          <a:xfrm>
            <a:off x="3387141" y="2877165"/>
            <a:ext cx="2133600" cy="2819400"/>
          </a:xfrm>
          <a:custGeom>
            <a:avLst/>
            <a:gdLst>
              <a:gd name="connsiteX0" fmla="*/ 0 w 2133600"/>
              <a:gd name="connsiteY0" fmla="*/ 0 h 2819400"/>
              <a:gd name="connsiteX1" fmla="*/ 2133600 w 2133600"/>
              <a:gd name="connsiteY1" fmla="*/ 0 h 2819400"/>
              <a:gd name="connsiteX2" fmla="*/ 2133600 w 2133600"/>
              <a:gd name="connsiteY2" fmla="*/ 2819400 h 2819400"/>
              <a:gd name="connsiteX3" fmla="*/ 0 w 2133600"/>
              <a:gd name="connsiteY3" fmla="*/ 2819400 h 2819400"/>
            </a:gdLst>
            <a:ahLst/>
            <a:cxnLst>
              <a:cxn ang="0">
                <a:pos x="connsiteX0" y="connsiteY0"/>
              </a:cxn>
              <a:cxn ang="0">
                <a:pos x="connsiteX1" y="connsiteY1"/>
              </a:cxn>
              <a:cxn ang="0">
                <a:pos x="connsiteX2" y="connsiteY2"/>
              </a:cxn>
              <a:cxn ang="0">
                <a:pos x="connsiteX3" y="connsiteY3"/>
              </a:cxn>
            </a:cxnLst>
            <a:rect l="l" t="t" r="r" b="b"/>
            <a:pathLst>
              <a:path w="2133600" h="2819400">
                <a:moveTo>
                  <a:pt x="0" y="0"/>
                </a:moveTo>
                <a:lnTo>
                  <a:pt x="2133600" y="0"/>
                </a:lnTo>
                <a:lnTo>
                  <a:pt x="2133600" y="2819400"/>
                </a:lnTo>
                <a:lnTo>
                  <a:pt x="0" y="2819400"/>
                </a:lnTo>
                <a:close/>
              </a:path>
            </a:pathLst>
          </a:custGeom>
          <a:pattFill prst="divot">
            <a:fgClr>
              <a:schemeClr val="accent1"/>
            </a:fgClr>
            <a:bgClr>
              <a:schemeClr val="bg1"/>
            </a:bgClr>
          </a:pattFill>
        </p:spPr>
        <p:txBody>
          <a:bodyPr wrap="square" anchor="ctr">
            <a:noAutofit/>
          </a:bodyPr>
          <a:lstStyle>
            <a:lvl1pPr marL="0" indent="0" algn="ctr">
              <a:buNone/>
              <a:defRPr sz="1200"/>
            </a:lvl1pPr>
          </a:lstStyle>
          <a:p>
            <a:endParaRPr lang="en-US"/>
          </a:p>
        </p:txBody>
      </p:sp>
      <p:sp>
        <p:nvSpPr>
          <p:cNvPr id="12" name="Picture Placeholder 11"/>
          <p:cNvSpPr>
            <a:spLocks noGrp="1"/>
          </p:cNvSpPr>
          <p:nvPr>
            <p:ph type="pic" sz="quarter" idx="14"/>
          </p:nvPr>
        </p:nvSpPr>
        <p:spPr>
          <a:xfrm>
            <a:off x="9191387" y="0"/>
            <a:ext cx="3000614" cy="2877165"/>
          </a:xfrm>
          <a:custGeom>
            <a:avLst/>
            <a:gdLst>
              <a:gd name="connsiteX0" fmla="*/ 0 w 3342968"/>
              <a:gd name="connsiteY0" fmla="*/ 0 h 2877165"/>
              <a:gd name="connsiteX1" fmla="*/ 3342968 w 3342968"/>
              <a:gd name="connsiteY1" fmla="*/ 0 h 2877165"/>
              <a:gd name="connsiteX2" fmla="*/ 3342968 w 3342968"/>
              <a:gd name="connsiteY2" fmla="*/ 2877165 h 2877165"/>
              <a:gd name="connsiteX3" fmla="*/ 0 w 3342968"/>
              <a:gd name="connsiteY3" fmla="*/ 2877165 h 2877165"/>
            </a:gdLst>
            <a:ahLst/>
            <a:cxnLst>
              <a:cxn ang="0">
                <a:pos x="connsiteX0" y="connsiteY0"/>
              </a:cxn>
              <a:cxn ang="0">
                <a:pos x="connsiteX1" y="connsiteY1"/>
              </a:cxn>
              <a:cxn ang="0">
                <a:pos x="connsiteX2" y="connsiteY2"/>
              </a:cxn>
              <a:cxn ang="0">
                <a:pos x="connsiteX3" y="connsiteY3"/>
              </a:cxn>
            </a:cxnLst>
            <a:rect l="l" t="t" r="r" b="b"/>
            <a:pathLst>
              <a:path w="3342968" h="2877165">
                <a:moveTo>
                  <a:pt x="0" y="0"/>
                </a:moveTo>
                <a:lnTo>
                  <a:pt x="3342968" y="0"/>
                </a:lnTo>
                <a:lnTo>
                  <a:pt x="3342968" y="2877165"/>
                </a:lnTo>
                <a:lnTo>
                  <a:pt x="0" y="2877165"/>
                </a:lnTo>
                <a:close/>
              </a:path>
            </a:pathLst>
          </a:custGeom>
          <a:pattFill prst="divot">
            <a:fgClr>
              <a:schemeClr val="accent1"/>
            </a:fgClr>
            <a:bgClr>
              <a:schemeClr val="bg1"/>
            </a:bgClr>
          </a:pattFill>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362941581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3_Custom Layout">
    <p:spTree>
      <p:nvGrpSpPr>
        <p:cNvPr id="1" name=""/>
        <p:cNvGrpSpPr/>
        <p:nvPr/>
      </p:nvGrpSpPr>
      <p:grpSpPr>
        <a:xfrm>
          <a:off x="0" y="0"/>
          <a:ext cx="0" cy="0"/>
          <a:chOff x="0" y="0"/>
          <a:chExt cx="0" cy="0"/>
        </a:xfrm>
      </p:grpSpPr>
      <p:sp>
        <p:nvSpPr>
          <p:cNvPr id="13" name="Picture Placeholder 12"/>
          <p:cNvSpPr>
            <a:spLocks noGrp="1"/>
          </p:cNvSpPr>
          <p:nvPr>
            <p:ph type="pic" sz="quarter" idx="12"/>
          </p:nvPr>
        </p:nvSpPr>
        <p:spPr>
          <a:xfrm>
            <a:off x="830827" y="714682"/>
            <a:ext cx="2561302" cy="3680337"/>
          </a:xfrm>
          <a:custGeom>
            <a:avLst/>
            <a:gdLst>
              <a:gd name="connsiteX0" fmla="*/ 0 w 2561302"/>
              <a:gd name="connsiteY0" fmla="*/ 0 h 3680337"/>
              <a:gd name="connsiteX1" fmla="*/ 2561302 w 2561302"/>
              <a:gd name="connsiteY1" fmla="*/ 0 h 3680337"/>
              <a:gd name="connsiteX2" fmla="*/ 2561302 w 2561302"/>
              <a:gd name="connsiteY2" fmla="*/ 3680337 h 3680337"/>
              <a:gd name="connsiteX3" fmla="*/ 0 w 2561302"/>
              <a:gd name="connsiteY3" fmla="*/ 3680337 h 3680337"/>
            </a:gdLst>
            <a:ahLst/>
            <a:cxnLst>
              <a:cxn ang="0">
                <a:pos x="connsiteX0" y="connsiteY0"/>
              </a:cxn>
              <a:cxn ang="0">
                <a:pos x="connsiteX1" y="connsiteY1"/>
              </a:cxn>
              <a:cxn ang="0">
                <a:pos x="connsiteX2" y="connsiteY2"/>
              </a:cxn>
              <a:cxn ang="0">
                <a:pos x="connsiteX3" y="connsiteY3"/>
              </a:cxn>
            </a:cxnLst>
            <a:rect l="l" t="t" r="r" b="b"/>
            <a:pathLst>
              <a:path w="2561302" h="3680337">
                <a:moveTo>
                  <a:pt x="0" y="0"/>
                </a:moveTo>
                <a:lnTo>
                  <a:pt x="2561302" y="0"/>
                </a:lnTo>
                <a:lnTo>
                  <a:pt x="2561302" y="3680337"/>
                </a:lnTo>
                <a:lnTo>
                  <a:pt x="0" y="3680337"/>
                </a:lnTo>
                <a:close/>
              </a:path>
            </a:pathLst>
          </a:custGeom>
          <a:pattFill prst="divot">
            <a:fgClr>
              <a:schemeClr val="accent1"/>
            </a:fgClr>
            <a:bgClr>
              <a:schemeClr val="bg1"/>
            </a:bgClr>
          </a:pattFill>
        </p:spPr>
        <p:txBody>
          <a:bodyPr wrap="square" anchor="ctr">
            <a:noAutofit/>
          </a:bodyPr>
          <a:lstStyle>
            <a:lvl1pPr marL="0" indent="0" algn="ctr">
              <a:buNone/>
              <a:defRPr sz="1200"/>
            </a:lvl1pPr>
          </a:lstStyle>
          <a:p>
            <a:endParaRPr lang="en-US"/>
          </a:p>
        </p:txBody>
      </p:sp>
      <p:sp>
        <p:nvSpPr>
          <p:cNvPr id="12" name="Picture Placeholder 11"/>
          <p:cNvSpPr>
            <a:spLocks noGrp="1"/>
          </p:cNvSpPr>
          <p:nvPr>
            <p:ph type="pic" sz="quarter" idx="14"/>
          </p:nvPr>
        </p:nvSpPr>
        <p:spPr>
          <a:xfrm>
            <a:off x="2598173" y="1037675"/>
            <a:ext cx="2209800" cy="2158048"/>
          </a:xfrm>
          <a:custGeom>
            <a:avLst/>
            <a:gdLst>
              <a:gd name="connsiteX0" fmla="*/ 0 w 2209800"/>
              <a:gd name="connsiteY0" fmla="*/ 0 h 2158048"/>
              <a:gd name="connsiteX1" fmla="*/ 2209800 w 2209800"/>
              <a:gd name="connsiteY1" fmla="*/ 0 h 2158048"/>
              <a:gd name="connsiteX2" fmla="*/ 2209800 w 2209800"/>
              <a:gd name="connsiteY2" fmla="*/ 2158048 h 2158048"/>
              <a:gd name="connsiteX3" fmla="*/ 0 w 2209800"/>
              <a:gd name="connsiteY3" fmla="*/ 2158048 h 2158048"/>
            </a:gdLst>
            <a:ahLst/>
            <a:cxnLst>
              <a:cxn ang="0">
                <a:pos x="connsiteX0" y="connsiteY0"/>
              </a:cxn>
              <a:cxn ang="0">
                <a:pos x="connsiteX1" y="connsiteY1"/>
              </a:cxn>
              <a:cxn ang="0">
                <a:pos x="connsiteX2" y="connsiteY2"/>
              </a:cxn>
              <a:cxn ang="0">
                <a:pos x="connsiteX3" y="connsiteY3"/>
              </a:cxn>
            </a:cxnLst>
            <a:rect l="l" t="t" r="r" b="b"/>
            <a:pathLst>
              <a:path w="2209800" h="2158048">
                <a:moveTo>
                  <a:pt x="0" y="0"/>
                </a:moveTo>
                <a:lnTo>
                  <a:pt x="2209800" y="0"/>
                </a:lnTo>
                <a:lnTo>
                  <a:pt x="2209800" y="2158048"/>
                </a:lnTo>
                <a:lnTo>
                  <a:pt x="0" y="2158048"/>
                </a:lnTo>
                <a:close/>
              </a:path>
            </a:pathLst>
          </a:custGeom>
          <a:pattFill prst="divot">
            <a:fgClr>
              <a:schemeClr val="accent1"/>
            </a:fgClr>
            <a:bgClr>
              <a:schemeClr val="bg1"/>
            </a:bgClr>
          </a:pattFill>
        </p:spPr>
        <p:txBody>
          <a:bodyPr wrap="square" anchor="ctr">
            <a:noAutofit/>
          </a:bodyPr>
          <a:lstStyle>
            <a:lvl1pPr marL="0" indent="0" algn="ctr">
              <a:buNone/>
              <a:defRPr sz="1200"/>
            </a:lvl1pPr>
          </a:lstStyle>
          <a:p>
            <a:endParaRPr lang="en-US"/>
          </a:p>
        </p:txBody>
      </p:sp>
      <p:sp>
        <p:nvSpPr>
          <p:cNvPr id="16" name="Freeform 15"/>
          <p:cNvSpPr/>
          <p:nvPr userDrawn="1"/>
        </p:nvSpPr>
        <p:spPr>
          <a:xfrm>
            <a:off x="10122049" y="3177843"/>
            <a:ext cx="900290" cy="912061"/>
          </a:xfrm>
          <a:custGeom>
            <a:avLst/>
            <a:gdLst>
              <a:gd name="connsiteX0" fmla="*/ 1583577 w 1583577"/>
              <a:gd name="connsiteY0" fmla="*/ 1456392 h 1604281"/>
              <a:gd name="connsiteX1" fmla="*/ 1583577 w 1583577"/>
              <a:gd name="connsiteY1" fmla="*/ 1604281 h 1604281"/>
              <a:gd name="connsiteX2" fmla="*/ 1346634 w 1583577"/>
              <a:gd name="connsiteY2" fmla="*/ 1604281 h 1604281"/>
              <a:gd name="connsiteX3" fmla="*/ 1583577 w 1583577"/>
              <a:gd name="connsiteY3" fmla="*/ 1040662 h 1604281"/>
              <a:gd name="connsiteX4" fmla="*/ 1583577 w 1583577"/>
              <a:gd name="connsiteY4" fmla="*/ 1249842 h 1604281"/>
              <a:gd name="connsiteX5" fmla="*/ 1015705 w 1583577"/>
              <a:gd name="connsiteY5" fmla="*/ 1604281 h 1604281"/>
              <a:gd name="connsiteX6" fmla="*/ 680565 w 1583577"/>
              <a:gd name="connsiteY6" fmla="*/ 1604281 h 1604281"/>
              <a:gd name="connsiteX7" fmla="*/ 1583577 w 1583577"/>
              <a:gd name="connsiteY7" fmla="*/ 626027 h 1604281"/>
              <a:gd name="connsiteX8" fmla="*/ 1583577 w 1583577"/>
              <a:gd name="connsiteY8" fmla="*/ 834111 h 1604281"/>
              <a:gd name="connsiteX9" fmla="*/ 349636 w 1583577"/>
              <a:gd name="connsiteY9" fmla="*/ 1604281 h 1604281"/>
              <a:gd name="connsiteX10" fmla="*/ 16254 w 1583577"/>
              <a:gd name="connsiteY10" fmla="*/ 1604281 h 1604281"/>
              <a:gd name="connsiteX11" fmla="*/ 1583577 w 1583577"/>
              <a:gd name="connsiteY11" fmla="*/ 211394 h 1604281"/>
              <a:gd name="connsiteX12" fmla="*/ 1583577 w 1583577"/>
              <a:gd name="connsiteY12" fmla="*/ 419478 h 1604281"/>
              <a:gd name="connsiteX13" fmla="*/ 0 w 1583577"/>
              <a:gd name="connsiteY13" fmla="*/ 1407877 h 1604281"/>
              <a:gd name="connsiteX14" fmla="*/ 0 w 1583577"/>
              <a:gd name="connsiteY14" fmla="*/ 1199791 h 1604281"/>
              <a:gd name="connsiteX15" fmla="*/ 1256197 w 1583577"/>
              <a:gd name="connsiteY15" fmla="*/ 0 h 1604281"/>
              <a:gd name="connsiteX16" fmla="*/ 1583577 w 1583577"/>
              <a:gd name="connsiteY16" fmla="*/ 0 h 1604281"/>
              <a:gd name="connsiteX17" fmla="*/ 1583577 w 1583577"/>
              <a:gd name="connsiteY17" fmla="*/ 4844 h 1604281"/>
              <a:gd name="connsiteX18" fmla="*/ 0 w 1583577"/>
              <a:gd name="connsiteY18" fmla="*/ 993241 h 1604281"/>
              <a:gd name="connsiteX19" fmla="*/ 0 w 1583577"/>
              <a:gd name="connsiteY19" fmla="*/ 784062 h 1604281"/>
              <a:gd name="connsiteX20" fmla="*/ 591883 w 1583577"/>
              <a:gd name="connsiteY20" fmla="*/ 0 h 1604281"/>
              <a:gd name="connsiteX21" fmla="*/ 925269 w 1583577"/>
              <a:gd name="connsiteY21" fmla="*/ 0 h 1604281"/>
              <a:gd name="connsiteX22" fmla="*/ 0 w 1583577"/>
              <a:gd name="connsiteY22" fmla="*/ 577512 h 1604281"/>
              <a:gd name="connsiteX23" fmla="*/ 0 w 1583577"/>
              <a:gd name="connsiteY23" fmla="*/ 369426 h 1604281"/>
              <a:gd name="connsiteX24" fmla="*/ 0 w 1583577"/>
              <a:gd name="connsiteY24" fmla="*/ 0 h 1604281"/>
              <a:gd name="connsiteX25" fmla="*/ 260956 w 1583577"/>
              <a:gd name="connsiteY25" fmla="*/ 0 h 1604281"/>
              <a:gd name="connsiteX26" fmla="*/ 0 w 1583577"/>
              <a:gd name="connsiteY26" fmla="*/ 162877 h 16042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583577" h="1604281">
                <a:moveTo>
                  <a:pt x="1583577" y="1456392"/>
                </a:moveTo>
                <a:lnTo>
                  <a:pt x="1583577" y="1604281"/>
                </a:lnTo>
                <a:lnTo>
                  <a:pt x="1346634" y="1604281"/>
                </a:lnTo>
                <a:close/>
                <a:moveTo>
                  <a:pt x="1583577" y="1040662"/>
                </a:moveTo>
                <a:lnTo>
                  <a:pt x="1583577" y="1249842"/>
                </a:lnTo>
                <a:lnTo>
                  <a:pt x="1015705" y="1604281"/>
                </a:lnTo>
                <a:lnTo>
                  <a:pt x="680565" y="1604281"/>
                </a:lnTo>
                <a:close/>
                <a:moveTo>
                  <a:pt x="1583577" y="626027"/>
                </a:moveTo>
                <a:lnTo>
                  <a:pt x="1583577" y="834111"/>
                </a:lnTo>
                <a:lnTo>
                  <a:pt x="349636" y="1604281"/>
                </a:lnTo>
                <a:lnTo>
                  <a:pt x="16254" y="1604281"/>
                </a:lnTo>
                <a:close/>
                <a:moveTo>
                  <a:pt x="1583577" y="211394"/>
                </a:moveTo>
                <a:lnTo>
                  <a:pt x="1583577" y="419478"/>
                </a:lnTo>
                <a:lnTo>
                  <a:pt x="0" y="1407877"/>
                </a:lnTo>
                <a:lnTo>
                  <a:pt x="0" y="1199791"/>
                </a:lnTo>
                <a:close/>
                <a:moveTo>
                  <a:pt x="1256197" y="0"/>
                </a:moveTo>
                <a:lnTo>
                  <a:pt x="1583577" y="0"/>
                </a:lnTo>
                <a:lnTo>
                  <a:pt x="1583577" y="4844"/>
                </a:lnTo>
                <a:lnTo>
                  <a:pt x="0" y="993241"/>
                </a:lnTo>
                <a:lnTo>
                  <a:pt x="0" y="784062"/>
                </a:lnTo>
                <a:close/>
                <a:moveTo>
                  <a:pt x="591883" y="0"/>
                </a:moveTo>
                <a:lnTo>
                  <a:pt x="925269" y="0"/>
                </a:lnTo>
                <a:lnTo>
                  <a:pt x="0" y="577512"/>
                </a:lnTo>
                <a:lnTo>
                  <a:pt x="0" y="369426"/>
                </a:lnTo>
                <a:close/>
                <a:moveTo>
                  <a:pt x="0" y="0"/>
                </a:moveTo>
                <a:lnTo>
                  <a:pt x="260956" y="0"/>
                </a:lnTo>
                <a:lnTo>
                  <a:pt x="0" y="162877"/>
                </a:lnTo>
                <a:close/>
              </a:path>
            </a:pathLst>
          </a:cu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Picture Placeholder 13"/>
          <p:cNvSpPr>
            <a:spLocks noGrp="1"/>
          </p:cNvSpPr>
          <p:nvPr>
            <p:ph type="pic" sz="quarter" idx="13"/>
          </p:nvPr>
        </p:nvSpPr>
        <p:spPr>
          <a:xfrm>
            <a:off x="7020232" y="3633874"/>
            <a:ext cx="4365522" cy="2547545"/>
          </a:xfrm>
          <a:custGeom>
            <a:avLst/>
            <a:gdLst>
              <a:gd name="connsiteX0" fmla="*/ 0 w 4365522"/>
              <a:gd name="connsiteY0" fmla="*/ 0 h 2547545"/>
              <a:gd name="connsiteX1" fmla="*/ 4365522 w 4365522"/>
              <a:gd name="connsiteY1" fmla="*/ 0 h 2547545"/>
              <a:gd name="connsiteX2" fmla="*/ 4365522 w 4365522"/>
              <a:gd name="connsiteY2" fmla="*/ 2547545 h 2547545"/>
              <a:gd name="connsiteX3" fmla="*/ 0 w 4365522"/>
              <a:gd name="connsiteY3" fmla="*/ 2547545 h 2547545"/>
            </a:gdLst>
            <a:ahLst/>
            <a:cxnLst>
              <a:cxn ang="0">
                <a:pos x="connsiteX0" y="connsiteY0"/>
              </a:cxn>
              <a:cxn ang="0">
                <a:pos x="connsiteX1" y="connsiteY1"/>
              </a:cxn>
              <a:cxn ang="0">
                <a:pos x="connsiteX2" y="connsiteY2"/>
              </a:cxn>
              <a:cxn ang="0">
                <a:pos x="connsiteX3" y="connsiteY3"/>
              </a:cxn>
            </a:cxnLst>
            <a:rect l="l" t="t" r="r" b="b"/>
            <a:pathLst>
              <a:path w="4365522" h="2547545">
                <a:moveTo>
                  <a:pt x="0" y="0"/>
                </a:moveTo>
                <a:lnTo>
                  <a:pt x="4365522" y="0"/>
                </a:lnTo>
                <a:lnTo>
                  <a:pt x="4365522" y="2547545"/>
                </a:lnTo>
                <a:lnTo>
                  <a:pt x="0" y="2547545"/>
                </a:lnTo>
                <a:close/>
              </a:path>
            </a:pathLst>
          </a:custGeom>
          <a:pattFill prst="divot">
            <a:fgClr>
              <a:schemeClr val="accent1"/>
            </a:fgClr>
            <a:bgClr>
              <a:schemeClr val="bg1"/>
            </a:bgClr>
          </a:pattFill>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38347290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Tree>
    <p:extLst>
      <p:ext uri="{BB962C8B-B14F-4D97-AF65-F5344CB8AC3E}">
        <p14:creationId xmlns:p14="http://schemas.microsoft.com/office/powerpoint/2010/main" val="182863897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4_Custom Layout">
    <p:spTree>
      <p:nvGrpSpPr>
        <p:cNvPr id="1" name=""/>
        <p:cNvGrpSpPr/>
        <p:nvPr/>
      </p:nvGrpSpPr>
      <p:grpSpPr>
        <a:xfrm>
          <a:off x="0" y="0"/>
          <a:ext cx="0" cy="0"/>
          <a:chOff x="0" y="0"/>
          <a:chExt cx="0" cy="0"/>
        </a:xfrm>
      </p:grpSpPr>
      <p:sp>
        <p:nvSpPr>
          <p:cNvPr id="14" name="Picture Placeholder 13"/>
          <p:cNvSpPr>
            <a:spLocks noGrp="1"/>
          </p:cNvSpPr>
          <p:nvPr>
            <p:ph type="pic" sz="quarter" idx="13"/>
          </p:nvPr>
        </p:nvSpPr>
        <p:spPr>
          <a:xfrm>
            <a:off x="819149" y="3190875"/>
            <a:ext cx="2071688" cy="2325688"/>
          </a:xfrm>
          <a:custGeom>
            <a:avLst/>
            <a:gdLst>
              <a:gd name="connsiteX0" fmla="*/ 0 w 2071534"/>
              <a:gd name="connsiteY0" fmla="*/ 0 h 2413820"/>
              <a:gd name="connsiteX1" fmla="*/ 2071534 w 2071534"/>
              <a:gd name="connsiteY1" fmla="*/ 0 h 2413820"/>
              <a:gd name="connsiteX2" fmla="*/ 2071534 w 2071534"/>
              <a:gd name="connsiteY2" fmla="*/ 2413820 h 2413820"/>
              <a:gd name="connsiteX3" fmla="*/ 0 w 2071534"/>
              <a:gd name="connsiteY3" fmla="*/ 2413820 h 2413820"/>
            </a:gdLst>
            <a:ahLst/>
            <a:cxnLst>
              <a:cxn ang="0">
                <a:pos x="connsiteX0" y="connsiteY0"/>
              </a:cxn>
              <a:cxn ang="0">
                <a:pos x="connsiteX1" y="connsiteY1"/>
              </a:cxn>
              <a:cxn ang="0">
                <a:pos x="connsiteX2" y="connsiteY2"/>
              </a:cxn>
              <a:cxn ang="0">
                <a:pos x="connsiteX3" y="connsiteY3"/>
              </a:cxn>
            </a:cxnLst>
            <a:rect l="l" t="t" r="r" b="b"/>
            <a:pathLst>
              <a:path w="2071534" h="2413820">
                <a:moveTo>
                  <a:pt x="0" y="0"/>
                </a:moveTo>
                <a:lnTo>
                  <a:pt x="2071534" y="0"/>
                </a:lnTo>
                <a:lnTo>
                  <a:pt x="2071534" y="2413820"/>
                </a:lnTo>
                <a:lnTo>
                  <a:pt x="0" y="2413820"/>
                </a:lnTo>
                <a:close/>
              </a:path>
            </a:pathLst>
          </a:custGeom>
          <a:pattFill prst="divot">
            <a:fgClr>
              <a:schemeClr val="accent1"/>
            </a:fgClr>
            <a:bgClr>
              <a:schemeClr val="bg1"/>
            </a:bgClr>
          </a:pattFill>
        </p:spPr>
        <p:txBody>
          <a:bodyPr wrap="square" anchor="ctr">
            <a:noAutofit/>
          </a:bodyPr>
          <a:lstStyle>
            <a:lvl1pPr marL="0" indent="0" algn="ctr">
              <a:buNone/>
              <a:defRPr sz="1200"/>
            </a:lvl1pPr>
          </a:lstStyle>
          <a:p>
            <a:endParaRPr lang="en-US"/>
          </a:p>
        </p:txBody>
      </p:sp>
      <p:sp>
        <p:nvSpPr>
          <p:cNvPr id="12" name="Picture Placeholder 11"/>
          <p:cNvSpPr>
            <a:spLocks noGrp="1"/>
          </p:cNvSpPr>
          <p:nvPr>
            <p:ph type="pic" sz="quarter" idx="15"/>
          </p:nvPr>
        </p:nvSpPr>
        <p:spPr>
          <a:xfrm>
            <a:off x="8216234" y="694403"/>
            <a:ext cx="3240753" cy="3615660"/>
          </a:xfrm>
          <a:custGeom>
            <a:avLst/>
            <a:gdLst>
              <a:gd name="connsiteX0" fmla="*/ 0 w 3486150"/>
              <a:gd name="connsiteY0" fmla="*/ 0 h 3086100"/>
              <a:gd name="connsiteX1" fmla="*/ 3486150 w 3486150"/>
              <a:gd name="connsiteY1" fmla="*/ 0 h 3086100"/>
              <a:gd name="connsiteX2" fmla="*/ 3486150 w 3486150"/>
              <a:gd name="connsiteY2" fmla="*/ 3086100 h 3086100"/>
              <a:gd name="connsiteX3" fmla="*/ 0 w 3486150"/>
              <a:gd name="connsiteY3" fmla="*/ 3086100 h 3086100"/>
            </a:gdLst>
            <a:ahLst/>
            <a:cxnLst>
              <a:cxn ang="0">
                <a:pos x="connsiteX0" y="connsiteY0"/>
              </a:cxn>
              <a:cxn ang="0">
                <a:pos x="connsiteX1" y="connsiteY1"/>
              </a:cxn>
              <a:cxn ang="0">
                <a:pos x="connsiteX2" y="connsiteY2"/>
              </a:cxn>
              <a:cxn ang="0">
                <a:pos x="connsiteX3" y="connsiteY3"/>
              </a:cxn>
            </a:cxnLst>
            <a:rect l="l" t="t" r="r" b="b"/>
            <a:pathLst>
              <a:path w="3486150" h="3086100">
                <a:moveTo>
                  <a:pt x="0" y="0"/>
                </a:moveTo>
                <a:lnTo>
                  <a:pt x="3486150" y="0"/>
                </a:lnTo>
                <a:lnTo>
                  <a:pt x="3486150" y="3086100"/>
                </a:lnTo>
                <a:lnTo>
                  <a:pt x="0" y="3086100"/>
                </a:lnTo>
                <a:close/>
              </a:path>
            </a:pathLst>
          </a:custGeom>
          <a:pattFill prst="divot">
            <a:fgClr>
              <a:schemeClr val="accent1"/>
            </a:fgClr>
            <a:bgClr>
              <a:schemeClr val="bg1"/>
            </a:bgClr>
          </a:pattFill>
        </p:spPr>
        <p:txBody>
          <a:bodyPr wrap="square" anchor="ctr">
            <a:noAutofit/>
          </a:bodyPr>
          <a:lstStyle>
            <a:lvl1pPr marL="0" indent="0" algn="ctr">
              <a:buNone/>
              <a:defRPr sz="1200"/>
            </a:lvl1pPr>
          </a:lstStyle>
          <a:p>
            <a:endParaRPr lang="en-US"/>
          </a:p>
        </p:txBody>
      </p:sp>
      <p:sp>
        <p:nvSpPr>
          <p:cNvPr id="13" name="Picture Placeholder 12"/>
          <p:cNvSpPr>
            <a:spLocks noGrp="1"/>
          </p:cNvSpPr>
          <p:nvPr>
            <p:ph type="pic" sz="quarter" idx="14"/>
          </p:nvPr>
        </p:nvSpPr>
        <p:spPr>
          <a:xfrm>
            <a:off x="5970588" y="3176588"/>
            <a:ext cx="1924050" cy="3017735"/>
          </a:xfrm>
          <a:custGeom>
            <a:avLst/>
            <a:gdLst>
              <a:gd name="connsiteX0" fmla="*/ 0 w 2071534"/>
              <a:gd name="connsiteY0" fmla="*/ 0 h 2413820"/>
              <a:gd name="connsiteX1" fmla="*/ 2071534 w 2071534"/>
              <a:gd name="connsiteY1" fmla="*/ 0 h 2413820"/>
              <a:gd name="connsiteX2" fmla="*/ 2071534 w 2071534"/>
              <a:gd name="connsiteY2" fmla="*/ 2413820 h 2413820"/>
              <a:gd name="connsiteX3" fmla="*/ 0 w 2071534"/>
              <a:gd name="connsiteY3" fmla="*/ 2413820 h 2413820"/>
            </a:gdLst>
            <a:ahLst/>
            <a:cxnLst>
              <a:cxn ang="0">
                <a:pos x="connsiteX0" y="connsiteY0"/>
              </a:cxn>
              <a:cxn ang="0">
                <a:pos x="connsiteX1" y="connsiteY1"/>
              </a:cxn>
              <a:cxn ang="0">
                <a:pos x="connsiteX2" y="connsiteY2"/>
              </a:cxn>
              <a:cxn ang="0">
                <a:pos x="connsiteX3" y="connsiteY3"/>
              </a:cxn>
            </a:cxnLst>
            <a:rect l="l" t="t" r="r" b="b"/>
            <a:pathLst>
              <a:path w="2071534" h="2413820">
                <a:moveTo>
                  <a:pt x="0" y="0"/>
                </a:moveTo>
                <a:lnTo>
                  <a:pt x="2071534" y="0"/>
                </a:lnTo>
                <a:lnTo>
                  <a:pt x="2071534" y="2413820"/>
                </a:lnTo>
                <a:lnTo>
                  <a:pt x="0" y="2413820"/>
                </a:lnTo>
                <a:close/>
              </a:path>
            </a:pathLst>
          </a:custGeom>
          <a:pattFill prst="divot">
            <a:fgClr>
              <a:schemeClr val="accent1"/>
            </a:fgClr>
            <a:bgClr>
              <a:schemeClr val="bg1"/>
            </a:bgClr>
          </a:pattFill>
        </p:spPr>
        <p:txBody>
          <a:bodyPr wrap="square" anchor="ctr">
            <a:noAutofit/>
          </a:bodyPr>
          <a:lstStyle>
            <a:lvl1pPr marL="0" indent="0" algn="ctr">
              <a:buNone/>
              <a:defRPr sz="1200"/>
            </a:lvl1pPr>
          </a:lstStyle>
          <a:p>
            <a:endParaRPr lang="en-US"/>
          </a:p>
        </p:txBody>
      </p:sp>
      <p:sp>
        <p:nvSpPr>
          <p:cNvPr id="15" name="Freeform 14"/>
          <p:cNvSpPr/>
          <p:nvPr userDrawn="1"/>
        </p:nvSpPr>
        <p:spPr>
          <a:xfrm>
            <a:off x="7318158" y="5598249"/>
            <a:ext cx="900290" cy="912061"/>
          </a:xfrm>
          <a:custGeom>
            <a:avLst/>
            <a:gdLst>
              <a:gd name="connsiteX0" fmla="*/ 1583577 w 1583577"/>
              <a:gd name="connsiteY0" fmla="*/ 1456392 h 1604281"/>
              <a:gd name="connsiteX1" fmla="*/ 1583577 w 1583577"/>
              <a:gd name="connsiteY1" fmla="*/ 1604281 h 1604281"/>
              <a:gd name="connsiteX2" fmla="*/ 1346634 w 1583577"/>
              <a:gd name="connsiteY2" fmla="*/ 1604281 h 1604281"/>
              <a:gd name="connsiteX3" fmla="*/ 1583577 w 1583577"/>
              <a:gd name="connsiteY3" fmla="*/ 1040662 h 1604281"/>
              <a:gd name="connsiteX4" fmla="*/ 1583577 w 1583577"/>
              <a:gd name="connsiteY4" fmla="*/ 1249842 h 1604281"/>
              <a:gd name="connsiteX5" fmla="*/ 1015705 w 1583577"/>
              <a:gd name="connsiteY5" fmla="*/ 1604281 h 1604281"/>
              <a:gd name="connsiteX6" fmla="*/ 680565 w 1583577"/>
              <a:gd name="connsiteY6" fmla="*/ 1604281 h 1604281"/>
              <a:gd name="connsiteX7" fmla="*/ 1583577 w 1583577"/>
              <a:gd name="connsiteY7" fmla="*/ 626027 h 1604281"/>
              <a:gd name="connsiteX8" fmla="*/ 1583577 w 1583577"/>
              <a:gd name="connsiteY8" fmla="*/ 834111 h 1604281"/>
              <a:gd name="connsiteX9" fmla="*/ 349636 w 1583577"/>
              <a:gd name="connsiteY9" fmla="*/ 1604281 h 1604281"/>
              <a:gd name="connsiteX10" fmla="*/ 16254 w 1583577"/>
              <a:gd name="connsiteY10" fmla="*/ 1604281 h 1604281"/>
              <a:gd name="connsiteX11" fmla="*/ 1583577 w 1583577"/>
              <a:gd name="connsiteY11" fmla="*/ 211394 h 1604281"/>
              <a:gd name="connsiteX12" fmla="*/ 1583577 w 1583577"/>
              <a:gd name="connsiteY12" fmla="*/ 419478 h 1604281"/>
              <a:gd name="connsiteX13" fmla="*/ 0 w 1583577"/>
              <a:gd name="connsiteY13" fmla="*/ 1407877 h 1604281"/>
              <a:gd name="connsiteX14" fmla="*/ 0 w 1583577"/>
              <a:gd name="connsiteY14" fmla="*/ 1199791 h 1604281"/>
              <a:gd name="connsiteX15" fmla="*/ 1256197 w 1583577"/>
              <a:gd name="connsiteY15" fmla="*/ 0 h 1604281"/>
              <a:gd name="connsiteX16" fmla="*/ 1583577 w 1583577"/>
              <a:gd name="connsiteY16" fmla="*/ 0 h 1604281"/>
              <a:gd name="connsiteX17" fmla="*/ 1583577 w 1583577"/>
              <a:gd name="connsiteY17" fmla="*/ 4844 h 1604281"/>
              <a:gd name="connsiteX18" fmla="*/ 0 w 1583577"/>
              <a:gd name="connsiteY18" fmla="*/ 993241 h 1604281"/>
              <a:gd name="connsiteX19" fmla="*/ 0 w 1583577"/>
              <a:gd name="connsiteY19" fmla="*/ 784062 h 1604281"/>
              <a:gd name="connsiteX20" fmla="*/ 591883 w 1583577"/>
              <a:gd name="connsiteY20" fmla="*/ 0 h 1604281"/>
              <a:gd name="connsiteX21" fmla="*/ 925269 w 1583577"/>
              <a:gd name="connsiteY21" fmla="*/ 0 h 1604281"/>
              <a:gd name="connsiteX22" fmla="*/ 0 w 1583577"/>
              <a:gd name="connsiteY22" fmla="*/ 577512 h 1604281"/>
              <a:gd name="connsiteX23" fmla="*/ 0 w 1583577"/>
              <a:gd name="connsiteY23" fmla="*/ 369426 h 1604281"/>
              <a:gd name="connsiteX24" fmla="*/ 0 w 1583577"/>
              <a:gd name="connsiteY24" fmla="*/ 0 h 1604281"/>
              <a:gd name="connsiteX25" fmla="*/ 260956 w 1583577"/>
              <a:gd name="connsiteY25" fmla="*/ 0 h 1604281"/>
              <a:gd name="connsiteX26" fmla="*/ 0 w 1583577"/>
              <a:gd name="connsiteY26" fmla="*/ 162877 h 16042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583577" h="1604281">
                <a:moveTo>
                  <a:pt x="1583577" y="1456392"/>
                </a:moveTo>
                <a:lnTo>
                  <a:pt x="1583577" y="1604281"/>
                </a:lnTo>
                <a:lnTo>
                  <a:pt x="1346634" y="1604281"/>
                </a:lnTo>
                <a:close/>
                <a:moveTo>
                  <a:pt x="1583577" y="1040662"/>
                </a:moveTo>
                <a:lnTo>
                  <a:pt x="1583577" y="1249842"/>
                </a:lnTo>
                <a:lnTo>
                  <a:pt x="1015705" y="1604281"/>
                </a:lnTo>
                <a:lnTo>
                  <a:pt x="680565" y="1604281"/>
                </a:lnTo>
                <a:close/>
                <a:moveTo>
                  <a:pt x="1583577" y="626027"/>
                </a:moveTo>
                <a:lnTo>
                  <a:pt x="1583577" y="834111"/>
                </a:lnTo>
                <a:lnTo>
                  <a:pt x="349636" y="1604281"/>
                </a:lnTo>
                <a:lnTo>
                  <a:pt x="16254" y="1604281"/>
                </a:lnTo>
                <a:close/>
                <a:moveTo>
                  <a:pt x="1583577" y="211394"/>
                </a:moveTo>
                <a:lnTo>
                  <a:pt x="1583577" y="419478"/>
                </a:lnTo>
                <a:lnTo>
                  <a:pt x="0" y="1407877"/>
                </a:lnTo>
                <a:lnTo>
                  <a:pt x="0" y="1199791"/>
                </a:lnTo>
                <a:close/>
                <a:moveTo>
                  <a:pt x="1256197" y="0"/>
                </a:moveTo>
                <a:lnTo>
                  <a:pt x="1583577" y="0"/>
                </a:lnTo>
                <a:lnTo>
                  <a:pt x="1583577" y="4844"/>
                </a:lnTo>
                <a:lnTo>
                  <a:pt x="0" y="993241"/>
                </a:lnTo>
                <a:lnTo>
                  <a:pt x="0" y="784062"/>
                </a:lnTo>
                <a:close/>
                <a:moveTo>
                  <a:pt x="591883" y="0"/>
                </a:moveTo>
                <a:lnTo>
                  <a:pt x="925269" y="0"/>
                </a:lnTo>
                <a:lnTo>
                  <a:pt x="0" y="577512"/>
                </a:lnTo>
                <a:lnTo>
                  <a:pt x="0" y="369426"/>
                </a:lnTo>
                <a:close/>
                <a:moveTo>
                  <a:pt x="0" y="0"/>
                </a:moveTo>
                <a:lnTo>
                  <a:pt x="260956" y="0"/>
                </a:lnTo>
                <a:lnTo>
                  <a:pt x="0" y="162877"/>
                </a:lnTo>
                <a:close/>
              </a:path>
            </a:pathLst>
          </a:cu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515918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5_Custom Layout">
    <p:spTree>
      <p:nvGrpSpPr>
        <p:cNvPr id="1" name=""/>
        <p:cNvGrpSpPr/>
        <p:nvPr/>
      </p:nvGrpSpPr>
      <p:grpSpPr>
        <a:xfrm>
          <a:off x="0" y="0"/>
          <a:ext cx="0" cy="0"/>
          <a:chOff x="0" y="0"/>
          <a:chExt cx="0" cy="0"/>
        </a:xfrm>
      </p:grpSpPr>
      <p:sp>
        <p:nvSpPr>
          <p:cNvPr id="16" name="Freeform 15"/>
          <p:cNvSpPr/>
          <p:nvPr userDrawn="1"/>
        </p:nvSpPr>
        <p:spPr>
          <a:xfrm>
            <a:off x="10932429" y="5671717"/>
            <a:ext cx="900290" cy="912061"/>
          </a:xfrm>
          <a:custGeom>
            <a:avLst/>
            <a:gdLst>
              <a:gd name="connsiteX0" fmla="*/ 1583577 w 1583577"/>
              <a:gd name="connsiteY0" fmla="*/ 1456392 h 1604281"/>
              <a:gd name="connsiteX1" fmla="*/ 1583577 w 1583577"/>
              <a:gd name="connsiteY1" fmla="*/ 1604281 h 1604281"/>
              <a:gd name="connsiteX2" fmla="*/ 1346634 w 1583577"/>
              <a:gd name="connsiteY2" fmla="*/ 1604281 h 1604281"/>
              <a:gd name="connsiteX3" fmla="*/ 1583577 w 1583577"/>
              <a:gd name="connsiteY3" fmla="*/ 1040662 h 1604281"/>
              <a:gd name="connsiteX4" fmla="*/ 1583577 w 1583577"/>
              <a:gd name="connsiteY4" fmla="*/ 1249842 h 1604281"/>
              <a:gd name="connsiteX5" fmla="*/ 1015705 w 1583577"/>
              <a:gd name="connsiteY5" fmla="*/ 1604281 h 1604281"/>
              <a:gd name="connsiteX6" fmla="*/ 680565 w 1583577"/>
              <a:gd name="connsiteY6" fmla="*/ 1604281 h 1604281"/>
              <a:gd name="connsiteX7" fmla="*/ 1583577 w 1583577"/>
              <a:gd name="connsiteY7" fmla="*/ 626027 h 1604281"/>
              <a:gd name="connsiteX8" fmla="*/ 1583577 w 1583577"/>
              <a:gd name="connsiteY8" fmla="*/ 834111 h 1604281"/>
              <a:gd name="connsiteX9" fmla="*/ 349636 w 1583577"/>
              <a:gd name="connsiteY9" fmla="*/ 1604281 h 1604281"/>
              <a:gd name="connsiteX10" fmla="*/ 16254 w 1583577"/>
              <a:gd name="connsiteY10" fmla="*/ 1604281 h 1604281"/>
              <a:gd name="connsiteX11" fmla="*/ 1583577 w 1583577"/>
              <a:gd name="connsiteY11" fmla="*/ 211394 h 1604281"/>
              <a:gd name="connsiteX12" fmla="*/ 1583577 w 1583577"/>
              <a:gd name="connsiteY12" fmla="*/ 419478 h 1604281"/>
              <a:gd name="connsiteX13" fmla="*/ 0 w 1583577"/>
              <a:gd name="connsiteY13" fmla="*/ 1407877 h 1604281"/>
              <a:gd name="connsiteX14" fmla="*/ 0 w 1583577"/>
              <a:gd name="connsiteY14" fmla="*/ 1199791 h 1604281"/>
              <a:gd name="connsiteX15" fmla="*/ 1256197 w 1583577"/>
              <a:gd name="connsiteY15" fmla="*/ 0 h 1604281"/>
              <a:gd name="connsiteX16" fmla="*/ 1583577 w 1583577"/>
              <a:gd name="connsiteY16" fmla="*/ 0 h 1604281"/>
              <a:gd name="connsiteX17" fmla="*/ 1583577 w 1583577"/>
              <a:gd name="connsiteY17" fmla="*/ 4844 h 1604281"/>
              <a:gd name="connsiteX18" fmla="*/ 0 w 1583577"/>
              <a:gd name="connsiteY18" fmla="*/ 993241 h 1604281"/>
              <a:gd name="connsiteX19" fmla="*/ 0 w 1583577"/>
              <a:gd name="connsiteY19" fmla="*/ 784062 h 1604281"/>
              <a:gd name="connsiteX20" fmla="*/ 591883 w 1583577"/>
              <a:gd name="connsiteY20" fmla="*/ 0 h 1604281"/>
              <a:gd name="connsiteX21" fmla="*/ 925269 w 1583577"/>
              <a:gd name="connsiteY21" fmla="*/ 0 h 1604281"/>
              <a:gd name="connsiteX22" fmla="*/ 0 w 1583577"/>
              <a:gd name="connsiteY22" fmla="*/ 577512 h 1604281"/>
              <a:gd name="connsiteX23" fmla="*/ 0 w 1583577"/>
              <a:gd name="connsiteY23" fmla="*/ 369426 h 1604281"/>
              <a:gd name="connsiteX24" fmla="*/ 0 w 1583577"/>
              <a:gd name="connsiteY24" fmla="*/ 0 h 1604281"/>
              <a:gd name="connsiteX25" fmla="*/ 260956 w 1583577"/>
              <a:gd name="connsiteY25" fmla="*/ 0 h 1604281"/>
              <a:gd name="connsiteX26" fmla="*/ 0 w 1583577"/>
              <a:gd name="connsiteY26" fmla="*/ 162877 h 16042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583577" h="1604281">
                <a:moveTo>
                  <a:pt x="1583577" y="1456392"/>
                </a:moveTo>
                <a:lnTo>
                  <a:pt x="1583577" y="1604281"/>
                </a:lnTo>
                <a:lnTo>
                  <a:pt x="1346634" y="1604281"/>
                </a:lnTo>
                <a:close/>
                <a:moveTo>
                  <a:pt x="1583577" y="1040662"/>
                </a:moveTo>
                <a:lnTo>
                  <a:pt x="1583577" y="1249842"/>
                </a:lnTo>
                <a:lnTo>
                  <a:pt x="1015705" y="1604281"/>
                </a:lnTo>
                <a:lnTo>
                  <a:pt x="680565" y="1604281"/>
                </a:lnTo>
                <a:close/>
                <a:moveTo>
                  <a:pt x="1583577" y="626027"/>
                </a:moveTo>
                <a:lnTo>
                  <a:pt x="1583577" y="834111"/>
                </a:lnTo>
                <a:lnTo>
                  <a:pt x="349636" y="1604281"/>
                </a:lnTo>
                <a:lnTo>
                  <a:pt x="16254" y="1604281"/>
                </a:lnTo>
                <a:close/>
                <a:moveTo>
                  <a:pt x="1583577" y="211394"/>
                </a:moveTo>
                <a:lnTo>
                  <a:pt x="1583577" y="419478"/>
                </a:lnTo>
                <a:lnTo>
                  <a:pt x="0" y="1407877"/>
                </a:lnTo>
                <a:lnTo>
                  <a:pt x="0" y="1199791"/>
                </a:lnTo>
                <a:close/>
                <a:moveTo>
                  <a:pt x="1256197" y="0"/>
                </a:moveTo>
                <a:lnTo>
                  <a:pt x="1583577" y="0"/>
                </a:lnTo>
                <a:lnTo>
                  <a:pt x="1583577" y="4844"/>
                </a:lnTo>
                <a:lnTo>
                  <a:pt x="0" y="993241"/>
                </a:lnTo>
                <a:lnTo>
                  <a:pt x="0" y="784062"/>
                </a:lnTo>
                <a:close/>
                <a:moveTo>
                  <a:pt x="591883" y="0"/>
                </a:moveTo>
                <a:lnTo>
                  <a:pt x="925269" y="0"/>
                </a:lnTo>
                <a:lnTo>
                  <a:pt x="0" y="577512"/>
                </a:lnTo>
                <a:lnTo>
                  <a:pt x="0" y="369426"/>
                </a:lnTo>
                <a:close/>
                <a:moveTo>
                  <a:pt x="0" y="0"/>
                </a:moveTo>
                <a:lnTo>
                  <a:pt x="260956" y="0"/>
                </a:lnTo>
                <a:lnTo>
                  <a:pt x="0" y="162877"/>
                </a:lnTo>
                <a:close/>
              </a:path>
            </a:pathLst>
          </a:cu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Picture Placeholder 14"/>
          <p:cNvSpPr>
            <a:spLocks noGrp="1"/>
          </p:cNvSpPr>
          <p:nvPr>
            <p:ph type="pic" sz="quarter" idx="13"/>
          </p:nvPr>
        </p:nvSpPr>
        <p:spPr>
          <a:xfrm>
            <a:off x="767887" y="4170219"/>
            <a:ext cx="1735053" cy="2027380"/>
          </a:xfrm>
          <a:custGeom>
            <a:avLst/>
            <a:gdLst>
              <a:gd name="connsiteX0" fmla="*/ 0 w 1735053"/>
              <a:gd name="connsiteY0" fmla="*/ 0 h 2027380"/>
              <a:gd name="connsiteX1" fmla="*/ 1735053 w 1735053"/>
              <a:gd name="connsiteY1" fmla="*/ 0 h 2027380"/>
              <a:gd name="connsiteX2" fmla="*/ 1735053 w 1735053"/>
              <a:gd name="connsiteY2" fmla="*/ 2027380 h 2027380"/>
              <a:gd name="connsiteX3" fmla="*/ 0 w 1735053"/>
              <a:gd name="connsiteY3" fmla="*/ 2027380 h 2027380"/>
            </a:gdLst>
            <a:ahLst/>
            <a:cxnLst>
              <a:cxn ang="0">
                <a:pos x="connsiteX0" y="connsiteY0"/>
              </a:cxn>
              <a:cxn ang="0">
                <a:pos x="connsiteX1" y="connsiteY1"/>
              </a:cxn>
              <a:cxn ang="0">
                <a:pos x="connsiteX2" y="connsiteY2"/>
              </a:cxn>
              <a:cxn ang="0">
                <a:pos x="connsiteX3" y="connsiteY3"/>
              </a:cxn>
            </a:cxnLst>
            <a:rect l="l" t="t" r="r" b="b"/>
            <a:pathLst>
              <a:path w="1735053" h="2027380">
                <a:moveTo>
                  <a:pt x="0" y="0"/>
                </a:moveTo>
                <a:lnTo>
                  <a:pt x="1735053" y="0"/>
                </a:lnTo>
                <a:lnTo>
                  <a:pt x="1735053" y="2027380"/>
                </a:lnTo>
                <a:lnTo>
                  <a:pt x="0" y="2027380"/>
                </a:lnTo>
                <a:close/>
              </a:path>
            </a:pathLst>
          </a:custGeom>
          <a:pattFill prst="divot">
            <a:fgClr>
              <a:schemeClr val="accent1"/>
            </a:fgClr>
            <a:bgClr>
              <a:schemeClr val="bg1"/>
            </a:bgClr>
          </a:pattFill>
        </p:spPr>
        <p:txBody>
          <a:bodyPr wrap="square" anchor="ctr">
            <a:noAutofit/>
          </a:bodyPr>
          <a:lstStyle>
            <a:lvl1pPr marL="0" indent="0" algn="ctr">
              <a:buNone/>
              <a:defRPr sz="1200"/>
            </a:lvl1pPr>
          </a:lstStyle>
          <a:p>
            <a:endParaRPr lang="en-US"/>
          </a:p>
        </p:txBody>
      </p:sp>
      <p:sp>
        <p:nvSpPr>
          <p:cNvPr id="14" name="Picture Placeholder 13"/>
          <p:cNvSpPr>
            <a:spLocks noGrp="1"/>
          </p:cNvSpPr>
          <p:nvPr>
            <p:ph type="pic" sz="quarter" idx="14"/>
          </p:nvPr>
        </p:nvSpPr>
        <p:spPr>
          <a:xfrm>
            <a:off x="2658441" y="4170218"/>
            <a:ext cx="1735053" cy="2027380"/>
          </a:xfrm>
          <a:custGeom>
            <a:avLst/>
            <a:gdLst>
              <a:gd name="connsiteX0" fmla="*/ 0 w 1735053"/>
              <a:gd name="connsiteY0" fmla="*/ 0 h 2027380"/>
              <a:gd name="connsiteX1" fmla="*/ 1735053 w 1735053"/>
              <a:gd name="connsiteY1" fmla="*/ 0 h 2027380"/>
              <a:gd name="connsiteX2" fmla="*/ 1735053 w 1735053"/>
              <a:gd name="connsiteY2" fmla="*/ 2027380 h 2027380"/>
              <a:gd name="connsiteX3" fmla="*/ 0 w 1735053"/>
              <a:gd name="connsiteY3" fmla="*/ 2027380 h 2027380"/>
            </a:gdLst>
            <a:ahLst/>
            <a:cxnLst>
              <a:cxn ang="0">
                <a:pos x="connsiteX0" y="connsiteY0"/>
              </a:cxn>
              <a:cxn ang="0">
                <a:pos x="connsiteX1" y="connsiteY1"/>
              </a:cxn>
              <a:cxn ang="0">
                <a:pos x="connsiteX2" y="connsiteY2"/>
              </a:cxn>
              <a:cxn ang="0">
                <a:pos x="connsiteX3" y="connsiteY3"/>
              </a:cxn>
            </a:cxnLst>
            <a:rect l="l" t="t" r="r" b="b"/>
            <a:pathLst>
              <a:path w="1735053" h="2027380">
                <a:moveTo>
                  <a:pt x="0" y="0"/>
                </a:moveTo>
                <a:lnTo>
                  <a:pt x="1735053" y="0"/>
                </a:lnTo>
                <a:lnTo>
                  <a:pt x="1735053" y="2027380"/>
                </a:lnTo>
                <a:lnTo>
                  <a:pt x="0" y="2027380"/>
                </a:lnTo>
                <a:close/>
              </a:path>
            </a:pathLst>
          </a:custGeom>
          <a:pattFill prst="divot">
            <a:fgClr>
              <a:schemeClr val="accent1"/>
            </a:fgClr>
            <a:bgClr>
              <a:schemeClr val="bg1"/>
            </a:bgClr>
          </a:pattFill>
        </p:spPr>
        <p:txBody>
          <a:bodyPr wrap="square" anchor="ctr">
            <a:noAutofit/>
          </a:bodyPr>
          <a:lstStyle>
            <a:lvl1pPr marL="0" indent="0" algn="ctr">
              <a:buNone/>
              <a:defRPr sz="1200"/>
            </a:lvl1pPr>
          </a:lstStyle>
          <a:p>
            <a:endParaRPr lang="en-US"/>
          </a:p>
        </p:txBody>
      </p:sp>
      <p:sp>
        <p:nvSpPr>
          <p:cNvPr id="13" name="Picture Placeholder 12"/>
          <p:cNvSpPr>
            <a:spLocks noGrp="1"/>
          </p:cNvSpPr>
          <p:nvPr>
            <p:ph type="pic" sz="quarter" idx="15"/>
          </p:nvPr>
        </p:nvSpPr>
        <p:spPr>
          <a:xfrm>
            <a:off x="7647215" y="702129"/>
            <a:ext cx="3810000" cy="5495471"/>
          </a:xfrm>
          <a:custGeom>
            <a:avLst/>
            <a:gdLst>
              <a:gd name="connsiteX0" fmla="*/ 0 w 3810000"/>
              <a:gd name="connsiteY0" fmla="*/ 0 h 5495471"/>
              <a:gd name="connsiteX1" fmla="*/ 3810000 w 3810000"/>
              <a:gd name="connsiteY1" fmla="*/ 0 h 5495471"/>
              <a:gd name="connsiteX2" fmla="*/ 3810000 w 3810000"/>
              <a:gd name="connsiteY2" fmla="*/ 5495471 h 5495471"/>
              <a:gd name="connsiteX3" fmla="*/ 0 w 3810000"/>
              <a:gd name="connsiteY3" fmla="*/ 5495471 h 5495471"/>
            </a:gdLst>
            <a:ahLst/>
            <a:cxnLst>
              <a:cxn ang="0">
                <a:pos x="connsiteX0" y="connsiteY0"/>
              </a:cxn>
              <a:cxn ang="0">
                <a:pos x="connsiteX1" y="connsiteY1"/>
              </a:cxn>
              <a:cxn ang="0">
                <a:pos x="connsiteX2" y="connsiteY2"/>
              </a:cxn>
              <a:cxn ang="0">
                <a:pos x="connsiteX3" y="connsiteY3"/>
              </a:cxn>
            </a:cxnLst>
            <a:rect l="l" t="t" r="r" b="b"/>
            <a:pathLst>
              <a:path w="3810000" h="5495471">
                <a:moveTo>
                  <a:pt x="0" y="0"/>
                </a:moveTo>
                <a:lnTo>
                  <a:pt x="3810000" y="0"/>
                </a:lnTo>
                <a:lnTo>
                  <a:pt x="3810000" y="5495471"/>
                </a:lnTo>
                <a:lnTo>
                  <a:pt x="0" y="5495471"/>
                </a:lnTo>
                <a:close/>
              </a:path>
            </a:pathLst>
          </a:custGeom>
          <a:pattFill prst="divot">
            <a:fgClr>
              <a:schemeClr val="accent1"/>
            </a:fgClr>
            <a:bgClr>
              <a:schemeClr val="bg1"/>
            </a:bgClr>
          </a:pattFill>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36191237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8_Custom Layout">
    <p:spTree>
      <p:nvGrpSpPr>
        <p:cNvPr id="1" name=""/>
        <p:cNvGrpSpPr/>
        <p:nvPr/>
      </p:nvGrpSpPr>
      <p:grpSpPr>
        <a:xfrm>
          <a:off x="0" y="0"/>
          <a:ext cx="0" cy="0"/>
          <a:chOff x="0" y="0"/>
          <a:chExt cx="0" cy="0"/>
        </a:xfrm>
      </p:grpSpPr>
      <p:sp>
        <p:nvSpPr>
          <p:cNvPr id="12" name="Picture Placeholder 11"/>
          <p:cNvSpPr>
            <a:spLocks noGrp="1"/>
          </p:cNvSpPr>
          <p:nvPr>
            <p:ph type="pic" sz="quarter" idx="15"/>
          </p:nvPr>
        </p:nvSpPr>
        <p:spPr>
          <a:xfrm>
            <a:off x="769258" y="685800"/>
            <a:ext cx="6850742" cy="4582886"/>
          </a:xfrm>
          <a:custGeom>
            <a:avLst/>
            <a:gdLst>
              <a:gd name="connsiteX0" fmla="*/ 0 w 6850742"/>
              <a:gd name="connsiteY0" fmla="*/ 0 h 4582886"/>
              <a:gd name="connsiteX1" fmla="*/ 6850742 w 6850742"/>
              <a:gd name="connsiteY1" fmla="*/ 0 h 4582886"/>
              <a:gd name="connsiteX2" fmla="*/ 6850742 w 6850742"/>
              <a:gd name="connsiteY2" fmla="*/ 4582886 h 4582886"/>
              <a:gd name="connsiteX3" fmla="*/ 0 w 6850742"/>
              <a:gd name="connsiteY3" fmla="*/ 4582886 h 4582886"/>
            </a:gdLst>
            <a:ahLst/>
            <a:cxnLst>
              <a:cxn ang="0">
                <a:pos x="connsiteX0" y="connsiteY0"/>
              </a:cxn>
              <a:cxn ang="0">
                <a:pos x="connsiteX1" y="connsiteY1"/>
              </a:cxn>
              <a:cxn ang="0">
                <a:pos x="connsiteX2" y="connsiteY2"/>
              </a:cxn>
              <a:cxn ang="0">
                <a:pos x="connsiteX3" y="connsiteY3"/>
              </a:cxn>
            </a:cxnLst>
            <a:rect l="l" t="t" r="r" b="b"/>
            <a:pathLst>
              <a:path w="6850742" h="4582886">
                <a:moveTo>
                  <a:pt x="0" y="0"/>
                </a:moveTo>
                <a:lnTo>
                  <a:pt x="6850742" y="0"/>
                </a:lnTo>
                <a:lnTo>
                  <a:pt x="6850742" y="4582886"/>
                </a:lnTo>
                <a:lnTo>
                  <a:pt x="0" y="4582886"/>
                </a:lnTo>
                <a:close/>
              </a:path>
            </a:pathLst>
          </a:custGeom>
          <a:pattFill prst="divot">
            <a:fgClr>
              <a:schemeClr val="accent1"/>
            </a:fgClr>
            <a:bgClr>
              <a:schemeClr val="bg1"/>
            </a:bgClr>
          </a:pattFill>
        </p:spPr>
        <p:txBody>
          <a:bodyPr wrap="square" anchor="ctr">
            <a:noAutofit/>
          </a:bodyPr>
          <a:lstStyle>
            <a:lvl1pPr marL="0" indent="0" algn="ctr">
              <a:buNone/>
              <a:defRPr sz="1200"/>
            </a:lvl1pPr>
          </a:lstStyle>
          <a:p>
            <a:endParaRPr lang="en-US"/>
          </a:p>
        </p:txBody>
      </p:sp>
      <p:sp>
        <p:nvSpPr>
          <p:cNvPr id="11" name="Picture Placeholder 10"/>
          <p:cNvSpPr>
            <a:spLocks noGrp="1"/>
          </p:cNvSpPr>
          <p:nvPr>
            <p:ph type="pic" sz="quarter" idx="16"/>
          </p:nvPr>
        </p:nvSpPr>
        <p:spPr>
          <a:xfrm>
            <a:off x="6789059" y="3733630"/>
            <a:ext cx="2079170" cy="2434940"/>
          </a:xfrm>
          <a:custGeom>
            <a:avLst/>
            <a:gdLst>
              <a:gd name="connsiteX0" fmla="*/ 0 w 2079170"/>
              <a:gd name="connsiteY0" fmla="*/ 0 h 2434940"/>
              <a:gd name="connsiteX1" fmla="*/ 2079170 w 2079170"/>
              <a:gd name="connsiteY1" fmla="*/ 0 h 2434940"/>
              <a:gd name="connsiteX2" fmla="*/ 2079170 w 2079170"/>
              <a:gd name="connsiteY2" fmla="*/ 2434940 h 2434940"/>
              <a:gd name="connsiteX3" fmla="*/ 0 w 2079170"/>
              <a:gd name="connsiteY3" fmla="*/ 2434940 h 2434940"/>
            </a:gdLst>
            <a:ahLst/>
            <a:cxnLst>
              <a:cxn ang="0">
                <a:pos x="connsiteX0" y="connsiteY0"/>
              </a:cxn>
              <a:cxn ang="0">
                <a:pos x="connsiteX1" y="connsiteY1"/>
              </a:cxn>
              <a:cxn ang="0">
                <a:pos x="connsiteX2" y="connsiteY2"/>
              </a:cxn>
              <a:cxn ang="0">
                <a:pos x="connsiteX3" y="connsiteY3"/>
              </a:cxn>
            </a:cxnLst>
            <a:rect l="l" t="t" r="r" b="b"/>
            <a:pathLst>
              <a:path w="2079170" h="2434940">
                <a:moveTo>
                  <a:pt x="0" y="0"/>
                </a:moveTo>
                <a:lnTo>
                  <a:pt x="2079170" y="0"/>
                </a:lnTo>
                <a:lnTo>
                  <a:pt x="2079170" y="2434940"/>
                </a:lnTo>
                <a:lnTo>
                  <a:pt x="0" y="2434940"/>
                </a:lnTo>
                <a:close/>
              </a:path>
            </a:pathLst>
          </a:custGeom>
          <a:pattFill prst="divot">
            <a:fgClr>
              <a:schemeClr val="accent1"/>
            </a:fgClr>
            <a:bgClr>
              <a:schemeClr val="bg1"/>
            </a:bgClr>
          </a:pattFill>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345563907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9_Custom Layout">
    <p:spTree>
      <p:nvGrpSpPr>
        <p:cNvPr id="1" name=""/>
        <p:cNvGrpSpPr/>
        <p:nvPr/>
      </p:nvGrpSpPr>
      <p:grpSpPr>
        <a:xfrm>
          <a:off x="0" y="0"/>
          <a:ext cx="0" cy="0"/>
          <a:chOff x="0" y="0"/>
          <a:chExt cx="0" cy="0"/>
        </a:xfrm>
      </p:grpSpPr>
      <p:sp>
        <p:nvSpPr>
          <p:cNvPr id="16" name="Freeform 15"/>
          <p:cNvSpPr/>
          <p:nvPr userDrawn="1"/>
        </p:nvSpPr>
        <p:spPr>
          <a:xfrm>
            <a:off x="10955982" y="5376256"/>
            <a:ext cx="900290" cy="912061"/>
          </a:xfrm>
          <a:custGeom>
            <a:avLst/>
            <a:gdLst>
              <a:gd name="connsiteX0" fmla="*/ 1583577 w 1583577"/>
              <a:gd name="connsiteY0" fmla="*/ 1456392 h 1604281"/>
              <a:gd name="connsiteX1" fmla="*/ 1583577 w 1583577"/>
              <a:gd name="connsiteY1" fmla="*/ 1604281 h 1604281"/>
              <a:gd name="connsiteX2" fmla="*/ 1346634 w 1583577"/>
              <a:gd name="connsiteY2" fmla="*/ 1604281 h 1604281"/>
              <a:gd name="connsiteX3" fmla="*/ 1583577 w 1583577"/>
              <a:gd name="connsiteY3" fmla="*/ 1040662 h 1604281"/>
              <a:gd name="connsiteX4" fmla="*/ 1583577 w 1583577"/>
              <a:gd name="connsiteY4" fmla="*/ 1249842 h 1604281"/>
              <a:gd name="connsiteX5" fmla="*/ 1015705 w 1583577"/>
              <a:gd name="connsiteY5" fmla="*/ 1604281 h 1604281"/>
              <a:gd name="connsiteX6" fmla="*/ 680565 w 1583577"/>
              <a:gd name="connsiteY6" fmla="*/ 1604281 h 1604281"/>
              <a:gd name="connsiteX7" fmla="*/ 1583577 w 1583577"/>
              <a:gd name="connsiteY7" fmla="*/ 626027 h 1604281"/>
              <a:gd name="connsiteX8" fmla="*/ 1583577 w 1583577"/>
              <a:gd name="connsiteY8" fmla="*/ 834111 h 1604281"/>
              <a:gd name="connsiteX9" fmla="*/ 349636 w 1583577"/>
              <a:gd name="connsiteY9" fmla="*/ 1604281 h 1604281"/>
              <a:gd name="connsiteX10" fmla="*/ 16254 w 1583577"/>
              <a:gd name="connsiteY10" fmla="*/ 1604281 h 1604281"/>
              <a:gd name="connsiteX11" fmla="*/ 1583577 w 1583577"/>
              <a:gd name="connsiteY11" fmla="*/ 211394 h 1604281"/>
              <a:gd name="connsiteX12" fmla="*/ 1583577 w 1583577"/>
              <a:gd name="connsiteY12" fmla="*/ 419478 h 1604281"/>
              <a:gd name="connsiteX13" fmla="*/ 0 w 1583577"/>
              <a:gd name="connsiteY13" fmla="*/ 1407877 h 1604281"/>
              <a:gd name="connsiteX14" fmla="*/ 0 w 1583577"/>
              <a:gd name="connsiteY14" fmla="*/ 1199791 h 1604281"/>
              <a:gd name="connsiteX15" fmla="*/ 1256197 w 1583577"/>
              <a:gd name="connsiteY15" fmla="*/ 0 h 1604281"/>
              <a:gd name="connsiteX16" fmla="*/ 1583577 w 1583577"/>
              <a:gd name="connsiteY16" fmla="*/ 0 h 1604281"/>
              <a:gd name="connsiteX17" fmla="*/ 1583577 w 1583577"/>
              <a:gd name="connsiteY17" fmla="*/ 4844 h 1604281"/>
              <a:gd name="connsiteX18" fmla="*/ 0 w 1583577"/>
              <a:gd name="connsiteY18" fmla="*/ 993241 h 1604281"/>
              <a:gd name="connsiteX19" fmla="*/ 0 w 1583577"/>
              <a:gd name="connsiteY19" fmla="*/ 784062 h 1604281"/>
              <a:gd name="connsiteX20" fmla="*/ 591883 w 1583577"/>
              <a:gd name="connsiteY20" fmla="*/ 0 h 1604281"/>
              <a:gd name="connsiteX21" fmla="*/ 925269 w 1583577"/>
              <a:gd name="connsiteY21" fmla="*/ 0 h 1604281"/>
              <a:gd name="connsiteX22" fmla="*/ 0 w 1583577"/>
              <a:gd name="connsiteY22" fmla="*/ 577512 h 1604281"/>
              <a:gd name="connsiteX23" fmla="*/ 0 w 1583577"/>
              <a:gd name="connsiteY23" fmla="*/ 369426 h 1604281"/>
              <a:gd name="connsiteX24" fmla="*/ 0 w 1583577"/>
              <a:gd name="connsiteY24" fmla="*/ 0 h 1604281"/>
              <a:gd name="connsiteX25" fmla="*/ 260956 w 1583577"/>
              <a:gd name="connsiteY25" fmla="*/ 0 h 1604281"/>
              <a:gd name="connsiteX26" fmla="*/ 0 w 1583577"/>
              <a:gd name="connsiteY26" fmla="*/ 162877 h 16042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583577" h="1604281">
                <a:moveTo>
                  <a:pt x="1583577" y="1456392"/>
                </a:moveTo>
                <a:lnTo>
                  <a:pt x="1583577" y="1604281"/>
                </a:lnTo>
                <a:lnTo>
                  <a:pt x="1346634" y="1604281"/>
                </a:lnTo>
                <a:close/>
                <a:moveTo>
                  <a:pt x="1583577" y="1040662"/>
                </a:moveTo>
                <a:lnTo>
                  <a:pt x="1583577" y="1249842"/>
                </a:lnTo>
                <a:lnTo>
                  <a:pt x="1015705" y="1604281"/>
                </a:lnTo>
                <a:lnTo>
                  <a:pt x="680565" y="1604281"/>
                </a:lnTo>
                <a:close/>
                <a:moveTo>
                  <a:pt x="1583577" y="626027"/>
                </a:moveTo>
                <a:lnTo>
                  <a:pt x="1583577" y="834111"/>
                </a:lnTo>
                <a:lnTo>
                  <a:pt x="349636" y="1604281"/>
                </a:lnTo>
                <a:lnTo>
                  <a:pt x="16254" y="1604281"/>
                </a:lnTo>
                <a:close/>
                <a:moveTo>
                  <a:pt x="1583577" y="211394"/>
                </a:moveTo>
                <a:lnTo>
                  <a:pt x="1583577" y="419478"/>
                </a:lnTo>
                <a:lnTo>
                  <a:pt x="0" y="1407877"/>
                </a:lnTo>
                <a:lnTo>
                  <a:pt x="0" y="1199791"/>
                </a:lnTo>
                <a:close/>
                <a:moveTo>
                  <a:pt x="1256197" y="0"/>
                </a:moveTo>
                <a:lnTo>
                  <a:pt x="1583577" y="0"/>
                </a:lnTo>
                <a:lnTo>
                  <a:pt x="1583577" y="4844"/>
                </a:lnTo>
                <a:lnTo>
                  <a:pt x="0" y="993241"/>
                </a:lnTo>
                <a:lnTo>
                  <a:pt x="0" y="784062"/>
                </a:lnTo>
                <a:close/>
                <a:moveTo>
                  <a:pt x="591883" y="0"/>
                </a:moveTo>
                <a:lnTo>
                  <a:pt x="925269" y="0"/>
                </a:lnTo>
                <a:lnTo>
                  <a:pt x="0" y="577512"/>
                </a:lnTo>
                <a:lnTo>
                  <a:pt x="0" y="369426"/>
                </a:lnTo>
                <a:close/>
                <a:moveTo>
                  <a:pt x="0" y="0"/>
                </a:moveTo>
                <a:lnTo>
                  <a:pt x="260956" y="0"/>
                </a:lnTo>
                <a:lnTo>
                  <a:pt x="0" y="162877"/>
                </a:lnTo>
                <a:close/>
              </a:path>
            </a:pathLst>
          </a:cu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Picture Placeholder 14"/>
          <p:cNvSpPr>
            <a:spLocks noGrp="1"/>
          </p:cNvSpPr>
          <p:nvPr>
            <p:ph type="pic" sz="quarter" idx="16"/>
          </p:nvPr>
        </p:nvSpPr>
        <p:spPr>
          <a:xfrm>
            <a:off x="7992193" y="680147"/>
            <a:ext cx="3459578" cy="4936882"/>
          </a:xfrm>
          <a:custGeom>
            <a:avLst/>
            <a:gdLst>
              <a:gd name="connsiteX0" fmla="*/ 0 w 3459578"/>
              <a:gd name="connsiteY0" fmla="*/ 0 h 4936882"/>
              <a:gd name="connsiteX1" fmla="*/ 3459578 w 3459578"/>
              <a:gd name="connsiteY1" fmla="*/ 0 h 4936882"/>
              <a:gd name="connsiteX2" fmla="*/ 3459578 w 3459578"/>
              <a:gd name="connsiteY2" fmla="*/ 4936882 h 4936882"/>
              <a:gd name="connsiteX3" fmla="*/ 0 w 3459578"/>
              <a:gd name="connsiteY3" fmla="*/ 4936882 h 4936882"/>
            </a:gdLst>
            <a:ahLst/>
            <a:cxnLst>
              <a:cxn ang="0">
                <a:pos x="connsiteX0" y="connsiteY0"/>
              </a:cxn>
              <a:cxn ang="0">
                <a:pos x="connsiteX1" y="connsiteY1"/>
              </a:cxn>
              <a:cxn ang="0">
                <a:pos x="connsiteX2" y="connsiteY2"/>
              </a:cxn>
              <a:cxn ang="0">
                <a:pos x="connsiteX3" y="connsiteY3"/>
              </a:cxn>
            </a:cxnLst>
            <a:rect l="l" t="t" r="r" b="b"/>
            <a:pathLst>
              <a:path w="3459578" h="4936882">
                <a:moveTo>
                  <a:pt x="0" y="0"/>
                </a:moveTo>
                <a:lnTo>
                  <a:pt x="3459578" y="0"/>
                </a:lnTo>
                <a:lnTo>
                  <a:pt x="3459578" y="4936882"/>
                </a:lnTo>
                <a:lnTo>
                  <a:pt x="0" y="4936882"/>
                </a:lnTo>
                <a:close/>
              </a:path>
            </a:pathLst>
          </a:custGeom>
          <a:pattFill prst="divot">
            <a:fgClr>
              <a:schemeClr val="accent1"/>
            </a:fgClr>
            <a:bgClr>
              <a:schemeClr val="bg1"/>
            </a:bgClr>
          </a:pattFill>
        </p:spPr>
        <p:txBody>
          <a:bodyPr wrap="square" anchor="ctr">
            <a:noAutofit/>
          </a:bodyPr>
          <a:lstStyle>
            <a:lvl1pPr marL="0" indent="0" algn="ctr">
              <a:buNone/>
              <a:defRPr sz="1200"/>
            </a:lvl1pPr>
          </a:lstStyle>
          <a:p>
            <a:endParaRPr lang="en-US"/>
          </a:p>
        </p:txBody>
      </p:sp>
      <p:sp>
        <p:nvSpPr>
          <p:cNvPr id="14" name="Picture Placeholder 13"/>
          <p:cNvSpPr>
            <a:spLocks noGrp="1"/>
          </p:cNvSpPr>
          <p:nvPr>
            <p:ph type="pic" sz="quarter" idx="17"/>
          </p:nvPr>
        </p:nvSpPr>
        <p:spPr>
          <a:xfrm>
            <a:off x="5402820" y="2888344"/>
            <a:ext cx="2199386" cy="3294742"/>
          </a:xfrm>
          <a:custGeom>
            <a:avLst/>
            <a:gdLst>
              <a:gd name="connsiteX0" fmla="*/ 0 w 2199386"/>
              <a:gd name="connsiteY0" fmla="*/ 0 h 3294742"/>
              <a:gd name="connsiteX1" fmla="*/ 2199386 w 2199386"/>
              <a:gd name="connsiteY1" fmla="*/ 0 h 3294742"/>
              <a:gd name="connsiteX2" fmla="*/ 2199386 w 2199386"/>
              <a:gd name="connsiteY2" fmla="*/ 3294742 h 3294742"/>
              <a:gd name="connsiteX3" fmla="*/ 0 w 2199386"/>
              <a:gd name="connsiteY3" fmla="*/ 3294742 h 3294742"/>
            </a:gdLst>
            <a:ahLst/>
            <a:cxnLst>
              <a:cxn ang="0">
                <a:pos x="connsiteX0" y="connsiteY0"/>
              </a:cxn>
              <a:cxn ang="0">
                <a:pos x="connsiteX1" y="connsiteY1"/>
              </a:cxn>
              <a:cxn ang="0">
                <a:pos x="connsiteX2" y="connsiteY2"/>
              </a:cxn>
              <a:cxn ang="0">
                <a:pos x="connsiteX3" y="connsiteY3"/>
              </a:cxn>
            </a:cxnLst>
            <a:rect l="l" t="t" r="r" b="b"/>
            <a:pathLst>
              <a:path w="2199386" h="3294742">
                <a:moveTo>
                  <a:pt x="0" y="0"/>
                </a:moveTo>
                <a:lnTo>
                  <a:pt x="2199386" y="0"/>
                </a:lnTo>
                <a:lnTo>
                  <a:pt x="2199386" y="3294742"/>
                </a:lnTo>
                <a:lnTo>
                  <a:pt x="0" y="3294742"/>
                </a:lnTo>
                <a:close/>
              </a:path>
            </a:pathLst>
          </a:custGeom>
          <a:pattFill prst="divot">
            <a:fgClr>
              <a:schemeClr val="accent1"/>
            </a:fgClr>
            <a:bgClr>
              <a:schemeClr val="bg1"/>
            </a:bgClr>
          </a:pattFill>
        </p:spPr>
        <p:txBody>
          <a:bodyPr wrap="square" anchor="ctr">
            <a:noAutofit/>
          </a:bodyPr>
          <a:lstStyle>
            <a:lvl1pPr marL="0" indent="0" algn="ctr">
              <a:buNone/>
              <a:defRPr sz="1200"/>
            </a:lvl1pPr>
          </a:lstStyle>
          <a:p>
            <a:endParaRPr lang="en-US"/>
          </a:p>
        </p:txBody>
      </p:sp>
      <p:sp>
        <p:nvSpPr>
          <p:cNvPr id="13" name="Picture Placeholder 12"/>
          <p:cNvSpPr>
            <a:spLocks noGrp="1"/>
          </p:cNvSpPr>
          <p:nvPr>
            <p:ph type="pic" sz="quarter" idx="18"/>
          </p:nvPr>
        </p:nvSpPr>
        <p:spPr>
          <a:xfrm>
            <a:off x="3296419" y="3870880"/>
            <a:ext cx="1725740" cy="2312207"/>
          </a:xfrm>
          <a:custGeom>
            <a:avLst/>
            <a:gdLst>
              <a:gd name="connsiteX0" fmla="*/ 0 w 1725740"/>
              <a:gd name="connsiteY0" fmla="*/ 0 h 2312207"/>
              <a:gd name="connsiteX1" fmla="*/ 1725740 w 1725740"/>
              <a:gd name="connsiteY1" fmla="*/ 0 h 2312207"/>
              <a:gd name="connsiteX2" fmla="*/ 1725740 w 1725740"/>
              <a:gd name="connsiteY2" fmla="*/ 2312207 h 2312207"/>
              <a:gd name="connsiteX3" fmla="*/ 0 w 1725740"/>
              <a:gd name="connsiteY3" fmla="*/ 2312207 h 2312207"/>
            </a:gdLst>
            <a:ahLst/>
            <a:cxnLst>
              <a:cxn ang="0">
                <a:pos x="connsiteX0" y="connsiteY0"/>
              </a:cxn>
              <a:cxn ang="0">
                <a:pos x="connsiteX1" y="connsiteY1"/>
              </a:cxn>
              <a:cxn ang="0">
                <a:pos x="connsiteX2" y="connsiteY2"/>
              </a:cxn>
              <a:cxn ang="0">
                <a:pos x="connsiteX3" y="connsiteY3"/>
              </a:cxn>
            </a:cxnLst>
            <a:rect l="l" t="t" r="r" b="b"/>
            <a:pathLst>
              <a:path w="1725740" h="2312207">
                <a:moveTo>
                  <a:pt x="0" y="0"/>
                </a:moveTo>
                <a:lnTo>
                  <a:pt x="1725740" y="0"/>
                </a:lnTo>
                <a:lnTo>
                  <a:pt x="1725740" y="2312207"/>
                </a:lnTo>
                <a:lnTo>
                  <a:pt x="0" y="2312207"/>
                </a:lnTo>
                <a:close/>
              </a:path>
            </a:pathLst>
          </a:custGeom>
          <a:pattFill prst="divot">
            <a:fgClr>
              <a:schemeClr val="accent1"/>
            </a:fgClr>
            <a:bgClr>
              <a:schemeClr val="bg1"/>
            </a:bgClr>
          </a:pattFill>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27407467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20_Custom Layout">
    <p:spTree>
      <p:nvGrpSpPr>
        <p:cNvPr id="1" name=""/>
        <p:cNvGrpSpPr/>
        <p:nvPr/>
      </p:nvGrpSpPr>
      <p:grpSpPr>
        <a:xfrm>
          <a:off x="0" y="0"/>
          <a:ext cx="0" cy="0"/>
          <a:chOff x="0" y="0"/>
          <a:chExt cx="0" cy="0"/>
        </a:xfrm>
      </p:grpSpPr>
      <p:sp>
        <p:nvSpPr>
          <p:cNvPr id="15" name="Freeform 14"/>
          <p:cNvSpPr/>
          <p:nvPr userDrawn="1"/>
        </p:nvSpPr>
        <p:spPr>
          <a:xfrm>
            <a:off x="5430275" y="370626"/>
            <a:ext cx="900290" cy="912061"/>
          </a:xfrm>
          <a:custGeom>
            <a:avLst/>
            <a:gdLst>
              <a:gd name="connsiteX0" fmla="*/ 1583577 w 1583577"/>
              <a:gd name="connsiteY0" fmla="*/ 1456392 h 1604281"/>
              <a:gd name="connsiteX1" fmla="*/ 1583577 w 1583577"/>
              <a:gd name="connsiteY1" fmla="*/ 1604281 h 1604281"/>
              <a:gd name="connsiteX2" fmla="*/ 1346634 w 1583577"/>
              <a:gd name="connsiteY2" fmla="*/ 1604281 h 1604281"/>
              <a:gd name="connsiteX3" fmla="*/ 1583577 w 1583577"/>
              <a:gd name="connsiteY3" fmla="*/ 1040662 h 1604281"/>
              <a:gd name="connsiteX4" fmla="*/ 1583577 w 1583577"/>
              <a:gd name="connsiteY4" fmla="*/ 1249842 h 1604281"/>
              <a:gd name="connsiteX5" fmla="*/ 1015705 w 1583577"/>
              <a:gd name="connsiteY5" fmla="*/ 1604281 h 1604281"/>
              <a:gd name="connsiteX6" fmla="*/ 680565 w 1583577"/>
              <a:gd name="connsiteY6" fmla="*/ 1604281 h 1604281"/>
              <a:gd name="connsiteX7" fmla="*/ 1583577 w 1583577"/>
              <a:gd name="connsiteY7" fmla="*/ 626027 h 1604281"/>
              <a:gd name="connsiteX8" fmla="*/ 1583577 w 1583577"/>
              <a:gd name="connsiteY8" fmla="*/ 834111 h 1604281"/>
              <a:gd name="connsiteX9" fmla="*/ 349636 w 1583577"/>
              <a:gd name="connsiteY9" fmla="*/ 1604281 h 1604281"/>
              <a:gd name="connsiteX10" fmla="*/ 16254 w 1583577"/>
              <a:gd name="connsiteY10" fmla="*/ 1604281 h 1604281"/>
              <a:gd name="connsiteX11" fmla="*/ 1583577 w 1583577"/>
              <a:gd name="connsiteY11" fmla="*/ 211394 h 1604281"/>
              <a:gd name="connsiteX12" fmla="*/ 1583577 w 1583577"/>
              <a:gd name="connsiteY12" fmla="*/ 419478 h 1604281"/>
              <a:gd name="connsiteX13" fmla="*/ 0 w 1583577"/>
              <a:gd name="connsiteY13" fmla="*/ 1407877 h 1604281"/>
              <a:gd name="connsiteX14" fmla="*/ 0 w 1583577"/>
              <a:gd name="connsiteY14" fmla="*/ 1199791 h 1604281"/>
              <a:gd name="connsiteX15" fmla="*/ 1256197 w 1583577"/>
              <a:gd name="connsiteY15" fmla="*/ 0 h 1604281"/>
              <a:gd name="connsiteX16" fmla="*/ 1583577 w 1583577"/>
              <a:gd name="connsiteY16" fmla="*/ 0 h 1604281"/>
              <a:gd name="connsiteX17" fmla="*/ 1583577 w 1583577"/>
              <a:gd name="connsiteY17" fmla="*/ 4844 h 1604281"/>
              <a:gd name="connsiteX18" fmla="*/ 0 w 1583577"/>
              <a:gd name="connsiteY18" fmla="*/ 993241 h 1604281"/>
              <a:gd name="connsiteX19" fmla="*/ 0 w 1583577"/>
              <a:gd name="connsiteY19" fmla="*/ 784062 h 1604281"/>
              <a:gd name="connsiteX20" fmla="*/ 591883 w 1583577"/>
              <a:gd name="connsiteY20" fmla="*/ 0 h 1604281"/>
              <a:gd name="connsiteX21" fmla="*/ 925269 w 1583577"/>
              <a:gd name="connsiteY21" fmla="*/ 0 h 1604281"/>
              <a:gd name="connsiteX22" fmla="*/ 0 w 1583577"/>
              <a:gd name="connsiteY22" fmla="*/ 577512 h 1604281"/>
              <a:gd name="connsiteX23" fmla="*/ 0 w 1583577"/>
              <a:gd name="connsiteY23" fmla="*/ 369426 h 1604281"/>
              <a:gd name="connsiteX24" fmla="*/ 0 w 1583577"/>
              <a:gd name="connsiteY24" fmla="*/ 0 h 1604281"/>
              <a:gd name="connsiteX25" fmla="*/ 260956 w 1583577"/>
              <a:gd name="connsiteY25" fmla="*/ 0 h 1604281"/>
              <a:gd name="connsiteX26" fmla="*/ 0 w 1583577"/>
              <a:gd name="connsiteY26" fmla="*/ 162877 h 16042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583577" h="1604281">
                <a:moveTo>
                  <a:pt x="1583577" y="1456392"/>
                </a:moveTo>
                <a:lnTo>
                  <a:pt x="1583577" y="1604281"/>
                </a:lnTo>
                <a:lnTo>
                  <a:pt x="1346634" y="1604281"/>
                </a:lnTo>
                <a:close/>
                <a:moveTo>
                  <a:pt x="1583577" y="1040662"/>
                </a:moveTo>
                <a:lnTo>
                  <a:pt x="1583577" y="1249842"/>
                </a:lnTo>
                <a:lnTo>
                  <a:pt x="1015705" y="1604281"/>
                </a:lnTo>
                <a:lnTo>
                  <a:pt x="680565" y="1604281"/>
                </a:lnTo>
                <a:close/>
                <a:moveTo>
                  <a:pt x="1583577" y="626027"/>
                </a:moveTo>
                <a:lnTo>
                  <a:pt x="1583577" y="834111"/>
                </a:lnTo>
                <a:lnTo>
                  <a:pt x="349636" y="1604281"/>
                </a:lnTo>
                <a:lnTo>
                  <a:pt x="16254" y="1604281"/>
                </a:lnTo>
                <a:close/>
                <a:moveTo>
                  <a:pt x="1583577" y="211394"/>
                </a:moveTo>
                <a:lnTo>
                  <a:pt x="1583577" y="419478"/>
                </a:lnTo>
                <a:lnTo>
                  <a:pt x="0" y="1407877"/>
                </a:lnTo>
                <a:lnTo>
                  <a:pt x="0" y="1199791"/>
                </a:lnTo>
                <a:close/>
                <a:moveTo>
                  <a:pt x="1256197" y="0"/>
                </a:moveTo>
                <a:lnTo>
                  <a:pt x="1583577" y="0"/>
                </a:lnTo>
                <a:lnTo>
                  <a:pt x="1583577" y="4844"/>
                </a:lnTo>
                <a:lnTo>
                  <a:pt x="0" y="993241"/>
                </a:lnTo>
                <a:lnTo>
                  <a:pt x="0" y="784062"/>
                </a:lnTo>
                <a:close/>
                <a:moveTo>
                  <a:pt x="591883" y="0"/>
                </a:moveTo>
                <a:lnTo>
                  <a:pt x="925269" y="0"/>
                </a:lnTo>
                <a:lnTo>
                  <a:pt x="0" y="577512"/>
                </a:lnTo>
                <a:lnTo>
                  <a:pt x="0" y="369426"/>
                </a:lnTo>
                <a:close/>
                <a:moveTo>
                  <a:pt x="0" y="0"/>
                </a:moveTo>
                <a:lnTo>
                  <a:pt x="260956" y="0"/>
                </a:lnTo>
                <a:lnTo>
                  <a:pt x="0" y="162877"/>
                </a:lnTo>
                <a:close/>
              </a:path>
            </a:pathLst>
          </a:cu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Picture Placeholder 12"/>
          <p:cNvSpPr>
            <a:spLocks noGrp="1"/>
          </p:cNvSpPr>
          <p:nvPr>
            <p:ph type="pic" sz="quarter" idx="18"/>
          </p:nvPr>
        </p:nvSpPr>
        <p:spPr>
          <a:xfrm>
            <a:off x="769257" y="682172"/>
            <a:ext cx="3381829" cy="3657600"/>
          </a:xfrm>
          <a:custGeom>
            <a:avLst/>
            <a:gdLst>
              <a:gd name="connsiteX0" fmla="*/ 0 w 3381829"/>
              <a:gd name="connsiteY0" fmla="*/ 0 h 3657600"/>
              <a:gd name="connsiteX1" fmla="*/ 3381829 w 3381829"/>
              <a:gd name="connsiteY1" fmla="*/ 0 h 3657600"/>
              <a:gd name="connsiteX2" fmla="*/ 3381829 w 3381829"/>
              <a:gd name="connsiteY2" fmla="*/ 3657600 h 3657600"/>
              <a:gd name="connsiteX3" fmla="*/ 0 w 3381829"/>
              <a:gd name="connsiteY3" fmla="*/ 3657600 h 3657600"/>
            </a:gdLst>
            <a:ahLst/>
            <a:cxnLst>
              <a:cxn ang="0">
                <a:pos x="connsiteX0" y="connsiteY0"/>
              </a:cxn>
              <a:cxn ang="0">
                <a:pos x="connsiteX1" y="connsiteY1"/>
              </a:cxn>
              <a:cxn ang="0">
                <a:pos x="connsiteX2" y="connsiteY2"/>
              </a:cxn>
              <a:cxn ang="0">
                <a:pos x="connsiteX3" y="connsiteY3"/>
              </a:cxn>
            </a:cxnLst>
            <a:rect l="l" t="t" r="r" b="b"/>
            <a:pathLst>
              <a:path w="3381829" h="3657600">
                <a:moveTo>
                  <a:pt x="0" y="0"/>
                </a:moveTo>
                <a:lnTo>
                  <a:pt x="3381829" y="0"/>
                </a:lnTo>
                <a:lnTo>
                  <a:pt x="3381829" y="3657600"/>
                </a:lnTo>
                <a:lnTo>
                  <a:pt x="0" y="3657600"/>
                </a:lnTo>
                <a:close/>
              </a:path>
            </a:pathLst>
          </a:custGeom>
          <a:pattFill prst="divot">
            <a:fgClr>
              <a:schemeClr val="accent1"/>
            </a:fgClr>
            <a:bgClr>
              <a:schemeClr val="bg1"/>
            </a:bgClr>
          </a:pattFill>
        </p:spPr>
        <p:txBody>
          <a:bodyPr wrap="square" anchor="ctr">
            <a:noAutofit/>
          </a:bodyPr>
          <a:lstStyle>
            <a:lvl1pPr marL="0" indent="0" algn="ctr">
              <a:buNone/>
              <a:defRPr sz="1200"/>
            </a:lvl1pPr>
          </a:lstStyle>
          <a:p>
            <a:endParaRPr lang="en-US"/>
          </a:p>
        </p:txBody>
      </p:sp>
      <p:sp>
        <p:nvSpPr>
          <p:cNvPr id="14" name="Picture Placeholder 13"/>
          <p:cNvSpPr>
            <a:spLocks noGrp="1"/>
          </p:cNvSpPr>
          <p:nvPr>
            <p:ph type="pic" sz="quarter" idx="19"/>
          </p:nvPr>
        </p:nvSpPr>
        <p:spPr>
          <a:xfrm>
            <a:off x="7663543" y="2510972"/>
            <a:ext cx="3795486" cy="3657600"/>
          </a:xfrm>
          <a:custGeom>
            <a:avLst/>
            <a:gdLst>
              <a:gd name="connsiteX0" fmla="*/ 0 w 3795486"/>
              <a:gd name="connsiteY0" fmla="*/ 0 h 3657600"/>
              <a:gd name="connsiteX1" fmla="*/ 3795486 w 3795486"/>
              <a:gd name="connsiteY1" fmla="*/ 0 h 3657600"/>
              <a:gd name="connsiteX2" fmla="*/ 3795486 w 3795486"/>
              <a:gd name="connsiteY2" fmla="*/ 3657600 h 3657600"/>
              <a:gd name="connsiteX3" fmla="*/ 0 w 3795486"/>
              <a:gd name="connsiteY3" fmla="*/ 3657600 h 3657600"/>
            </a:gdLst>
            <a:ahLst/>
            <a:cxnLst>
              <a:cxn ang="0">
                <a:pos x="connsiteX0" y="connsiteY0"/>
              </a:cxn>
              <a:cxn ang="0">
                <a:pos x="connsiteX1" y="connsiteY1"/>
              </a:cxn>
              <a:cxn ang="0">
                <a:pos x="connsiteX2" y="connsiteY2"/>
              </a:cxn>
              <a:cxn ang="0">
                <a:pos x="connsiteX3" y="connsiteY3"/>
              </a:cxn>
            </a:cxnLst>
            <a:rect l="l" t="t" r="r" b="b"/>
            <a:pathLst>
              <a:path w="3795486" h="3657600">
                <a:moveTo>
                  <a:pt x="0" y="0"/>
                </a:moveTo>
                <a:lnTo>
                  <a:pt x="3795486" y="0"/>
                </a:lnTo>
                <a:lnTo>
                  <a:pt x="3795486" y="3657600"/>
                </a:lnTo>
                <a:lnTo>
                  <a:pt x="0" y="3657600"/>
                </a:lnTo>
                <a:close/>
              </a:path>
            </a:pathLst>
          </a:custGeom>
          <a:pattFill prst="divot">
            <a:fgClr>
              <a:schemeClr val="accent1"/>
            </a:fgClr>
            <a:bgClr>
              <a:schemeClr val="bg1"/>
            </a:bgClr>
          </a:pattFill>
        </p:spPr>
        <p:txBody>
          <a:bodyPr wrap="square" anchor="ctr">
            <a:noAutofit/>
          </a:bodyPr>
          <a:lstStyle>
            <a:lvl1pPr marL="0" indent="0" algn="ctr">
              <a:buNone/>
              <a:defRPr sz="1200"/>
            </a:lvl1pPr>
          </a:lstStyle>
          <a:p>
            <a:endParaRPr lang="en-US"/>
          </a:p>
        </p:txBody>
      </p:sp>
      <p:sp>
        <p:nvSpPr>
          <p:cNvPr id="12" name="Picture Placeholder 11"/>
          <p:cNvSpPr>
            <a:spLocks noGrp="1"/>
          </p:cNvSpPr>
          <p:nvPr>
            <p:ph type="pic" sz="quarter" idx="20"/>
          </p:nvPr>
        </p:nvSpPr>
        <p:spPr>
          <a:xfrm>
            <a:off x="4347029" y="682172"/>
            <a:ext cx="1650654" cy="1785257"/>
          </a:xfrm>
          <a:custGeom>
            <a:avLst/>
            <a:gdLst>
              <a:gd name="connsiteX0" fmla="*/ 0 w 1650654"/>
              <a:gd name="connsiteY0" fmla="*/ 0 h 1785257"/>
              <a:gd name="connsiteX1" fmla="*/ 1650654 w 1650654"/>
              <a:gd name="connsiteY1" fmla="*/ 0 h 1785257"/>
              <a:gd name="connsiteX2" fmla="*/ 1650654 w 1650654"/>
              <a:gd name="connsiteY2" fmla="*/ 1785257 h 1785257"/>
              <a:gd name="connsiteX3" fmla="*/ 0 w 1650654"/>
              <a:gd name="connsiteY3" fmla="*/ 1785257 h 1785257"/>
            </a:gdLst>
            <a:ahLst/>
            <a:cxnLst>
              <a:cxn ang="0">
                <a:pos x="connsiteX0" y="connsiteY0"/>
              </a:cxn>
              <a:cxn ang="0">
                <a:pos x="connsiteX1" y="connsiteY1"/>
              </a:cxn>
              <a:cxn ang="0">
                <a:pos x="connsiteX2" y="connsiteY2"/>
              </a:cxn>
              <a:cxn ang="0">
                <a:pos x="connsiteX3" y="connsiteY3"/>
              </a:cxn>
            </a:cxnLst>
            <a:rect l="l" t="t" r="r" b="b"/>
            <a:pathLst>
              <a:path w="1650654" h="1785257">
                <a:moveTo>
                  <a:pt x="0" y="0"/>
                </a:moveTo>
                <a:lnTo>
                  <a:pt x="1650654" y="0"/>
                </a:lnTo>
                <a:lnTo>
                  <a:pt x="1650654" y="1785257"/>
                </a:lnTo>
                <a:lnTo>
                  <a:pt x="0" y="1785257"/>
                </a:lnTo>
                <a:close/>
              </a:path>
            </a:pathLst>
          </a:custGeom>
          <a:pattFill prst="divot">
            <a:fgClr>
              <a:schemeClr val="accent1"/>
            </a:fgClr>
            <a:bgClr>
              <a:schemeClr val="bg1"/>
            </a:bgClr>
          </a:pattFill>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95288110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21_Custom Layout">
    <p:spTree>
      <p:nvGrpSpPr>
        <p:cNvPr id="1" name=""/>
        <p:cNvGrpSpPr/>
        <p:nvPr/>
      </p:nvGrpSpPr>
      <p:grpSpPr>
        <a:xfrm>
          <a:off x="0" y="0"/>
          <a:ext cx="0" cy="0"/>
          <a:chOff x="0" y="0"/>
          <a:chExt cx="0" cy="0"/>
        </a:xfrm>
      </p:grpSpPr>
      <p:sp>
        <p:nvSpPr>
          <p:cNvPr id="12" name="Freeform 11"/>
          <p:cNvSpPr/>
          <p:nvPr userDrawn="1"/>
        </p:nvSpPr>
        <p:spPr>
          <a:xfrm>
            <a:off x="4698785" y="5722519"/>
            <a:ext cx="900290" cy="912061"/>
          </a:xfrm>
          <a:custGeom>
            <a:avLst/>
            <a:gdLst>
              <a:gd name="connsiteX0" fmla="*/ 1583577 w 1583577"/>
              <a:gd name="connsiteY0" fmla="*/ 1456392 h 1604281"/>
              <a:gd name="connsiteX1" fmla="*/ 1583577 w 1583577"/>
              <a:gd name="connsiteY1" fmla="*/ 1604281 h 1604281"/>
              <a:gd name="connsiteX2" fmla="*/ 1346634 w 1583577"/>
              <a:gd name="connsiteY2" fmla="*/ 1604281 h 1604281"/>
              <a:gd name="connsiteX3" fmla="*/ 1583577 w 1583577"/>
              <a:gd name="connsiteY3" fmla="*/ 1040662 h 1604281"/>
              <a:gd name="connsiteX4" fmla="*/ 1583577 w 1583577"/>
              <a:gd name="connsiteY4" fmla="*/ 1249842 h 1604281"/>
              <a:gd name="connsiteX5" fmla="*/ 1015705 w 1583577"/>
              <a:gd name="connsiteY5" fmla="*/ 1604281 h 1604281"/>
              <a:gd name="connsiteX6" fmla="*/ 680565 w 1583577"/>
              <a:gd name="connsiteY6" fmla="*/ 1604281 h 1604281"/>
              <a:gd name="connsiteX7" fmla="*/ 1583577 w 1583577"/>
              <a:gd name="connsiteY7" fmla="*/ 626027 h 1604281"/>
              <a:gd name="connsiteX8" fmla="*/ 1583577 w 1583577"/>
              <a:gd name="connsiteY8" fmla="*/ 834111 h 1604281"/>
              <a:gd name="connsiteX9" fmla="*/ 349636 w 1583577"/>
              <a:gd name="connsiteY9" fmla="*/ 1604281 h 1604281"/>
              <a:gd name="connsiteX10" fmla="*/ 16254 w 1583577"/>
              <a:gd name="connsiteY10" fmla="*/ 1604281 h 1604281"/>
              <a:gd name="connsiteX11" fmla="*/ 1583577 w 1583577"/>
              <a:gd name="connsiteY11" fmla="*/ 211394 h 1604281"/>
              <a:gd name="connsiteX12" fmla="*/ 1583577 w 1583577"/>
              <a:gd name="connsiteY12" fmla="*/ 419478 h 1604281"/>
              <a:gd name="connsiteX13" fmla="*/ 0 w 1583577"/>
              <a:gd name="connsiteY13" fmla="*/ 1407877 h 1604281"/>
              <a:gd name="connsiteX14" fmla="*/ 0 w 1583577"/>
              <a:gd name="connsiteY14" fmla="*/ 1199791 h 1604281"/>
              <a:gd name="connsiteX15" fmla="*/ 1256197 w 1583577"/>
              <a:gd name="connsiteY15" fmla="*/ 0 h 1604281"/>
              <a:gd name="connsiteX16" fmla="*/ 1583577 w 1583577"/>
              <a:gd name="connsiteY16" fmla="*/ 0 h 1604281"/>
              <a:gd name="connsiteX17" fmla="*/ 1583577 w 1583577"/>
              <a:gd name="connsiteY17" fmla="*/ 4844 h 1604281"/>
              <a:gd name="connsiteX18" fmla="*/ 0 w 1583577"/>
              <a:gd name="connsiteY18" fmla="*/ 993241 h 1604281"/>
              <a:gd name="connsiteX19" fmla="*/ 0 w 1583577"/>
              <a:gd name="connsiteY19" fmla="*/ 784062 h 1604281"/>
              <a:gd name="connsiteX20" fmla="*/ 591883 w 1583577"/>
              <a:gd name="connsiteY20" fmla="*/ 0 h 1604281"/>
              <a:gd name="connsiteX21" fmla="*/ 925269 w 1583577"/>
              <a:gd name="connsiteY21" fmla="*/ 0 h 1604281"/>
              <a:gd name="connsiteX22" fmla="*/ 0 w 1583577"/>
              <a:gd name="connsiteY22" fmla="*/ 577512 h 1604281"/>
              <a:gd name="connsiteX23" fmla="*/ 0 w 1583577"/>
              <a:gd name="connsiteY23" fmla="*/ 369426 h 1604281"/>
              <a:gd name="connsiteX24" fmla="*/ 0 w 1583577"/>
              <a:gd name="connsiteY24" fmla="*/ 0 h 1604281"/>
              <a:gd name="connsiteX25" fmla="*/ 260956 w 1583577"/>
              <a:gd name="connsiteY25" fmla="*/ 0 h 1604281"/>
              <a:gd name="connsiteX26" fmla="*/ 0 w 1583577"/>
              <a:gd name="connsiteY26" fmla="*/ 162877 h 16042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583577" h="1604281">
                <a:moveTo>
                  <a:pt x="1583577" y="1456392"/>
                </a:moveTo>
                <a:lnTo>
                  <a:pt x="1583577" y="1604281"/>
                </a:lnTo>
                <a:lnTo>
                  <a:pt x="1346634" y="1604281"/>
                </a:lnTo>
                <a:close/>
                <a:moveTo>
                  <a:pt x="1583577" y="1040662"/>
                </a:moveTo>
                <a:lnTo>
                  <a:pt x="1583577" y="1249842"/>
                </a:lnTo>
                <a:lnTo>
                  <a:pt x="1015705" y="1604281"/>
                </a:lnTo>
                <a:lnTo>
                  <a:pt x="680565" y="1604281"/>
                </a:lnTo>
                <a:close/>
                <a:moveTo>
                  <a:pt x="1583577" y="626027"/>
                </a:moveTo>
                <a:lnTo>
                  <a:pt x="1583577" y="834111"/>
                </a:lnTo>
                <a:lnTo>
                  <a:pt x="349636" y="1604281"/>
                </a:lnTo>
                <a:lnTo>
                  <a:pt x="16254" y="1604281"/>
                </a:lnTo>
                <a:close/>
                <a:moveTo>
                  <a:pt x="1583577" y="211394"/>
                </a:moveTo>
                <a:lnTo>
                  <a:pt x="1583577" y="419478"/>
                </a:lnTo>
                <a:lnTo>
                  <a:pt x="0" y="1407877"/>
                </a:lnTo>
                <a:lnTo>
                  <a:pt x="0" y="1199791"/>
                </a:lnTo>
                <a:close/>
                <a:moveTo>
                  <a:pt x="1256197" y="0"/>
                </a:moveTo>
                <a:lnTo>
                  <a:pt x="1583577" y="0"/>
                </a:lnTo>
                <a:lnTo>
                  <a:pt x="1583577" y="4844"/>
                </a:lnTo>
                <a:lnTo>
                  <a:pt x="0" y="993241"/>
                </a:lnTo>
                <a:lnTo>
                  <a:pt x="0" y="784062"/>
                </a:lnTo>
                <a:close/>
                <a:moveTo>
                  <a:pt x="591883" y="0"/>
                </a:moveTo>
                <a:lnTo>
                  <a:pt x="925269" y="0"/>
                </a:lnTo>
                <a:lnTo>
                  <a:pt x="0" y="577512"/>
                </a:lnTo>
                <a:lnTo>
                  <a:pt x="0" y="369426"/>
                </a:lnTo>
                <a:close/>
                <a:moveTo>
                  <a:pt x="0" y="0"/>
                </a:moveTo>
                <a:lnTo>
                  <a:pt x="260956" y="0"/>
                </a:lnTo>
                <a:lnTo>
                  <a:pt x="0" y="162877"/>
                </a:lnTo>
                <a:close/>
              </a:path>
            </a:pathLst>
          </a:cu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Picture Placeholder 10"/>
          <p:cNvSpPr>
            <a:spLocks noGrp="1"/>
          </p:cNvSpPr>
          <p:nvPr>
            <p:ph type="pic" sz="quarter" idx="19"/>
          </p:nvPr>
        </p:nvSpPr>
        <p:spPr>
          <a:xfrm>
            <a:off x="5148931" y="685800"/>
            <a:ext cx="3695700" cy="5505450"/>
          </a:xfrm>
          <a:custGeom>
            <a:avLst/>
            <a:gdLst>
              <a:gd name="connsiteX0" fmla="*/ 0 w 3695700"/>
              <a:gd name="connsiteY0" fmla="*/ 0 h 5505450"/>
              <a:gd name="connsiteX1" fmla="*/ 3695700 w 3695700"/>
              <a:gd name="connsiteY1" fmla="*/ 0 h 5505450"/>
              <a:gd name="connsiteX2" fmla="*/ 3695700 w 3695700"/>
              <a:gd name="connsiteY2" fmla="*/ 5505450 h 5505450"/>
              <a:gd name="connsiteX3" fmla="*/ 0 w 3695700"/>
              <a:gd name="connsiteY3" fmla="*/ 5505450 h 5505450"/>
            </a:gdLst>
            <a:ahLst/>
            <a:cxnLst>
              <a:cxn ang="0">
                <a:pos x="connsiteX0" y="connsiteY0"/>
              </a:cxn>
              <a:cxn ang="0">
                <a:pos x="connsiteX1" y="connsiteY1"/>
              </a:cxn>
              <a:cxn ang="0">
                <a:pos x="connsiteX2" y="connsiteY2"/>
              </a:cxn>
              <a:cxn ang="0">
                <a:pos x="connsiteX3" y="connsiteY3"/>
              </a:cxn>
            </a:cxnLst>
            <a:rect l="l" t="t" r="r" b="b"/>
            <a:pathLst>
              <a:path w="3695700" h="5505450">
                <a:moveTo>
                  <a:pt x="0" y="0"/>
                </a:moveTo>
                <a:lnTo>
                  <a:pt x="3695700" y="0"/>
                </a:lnTo>
                <a:lnTo>
                  <a:pt x="3695700" y="5505450"/>
                </a:lnTo>
                <a:lnTo>
                  <a:pt x="0" y="5505450"/>
                </a:lnTo>
                <a:close/>
              </a:path>
            </a:pathLst>
          </a:custGeom>
          <a:pattFill prst="divot">
            <a:fgClr>
              <a:schemeClr val="accent1"/>
            </a:fgClr>
            <a:bgClr>
              <a:schemeClr val="bg1"/>
            </a:bgClr>
          </a:pattFill>
        </p:spPr>
        <p:txBody>
          <a:bodyPr wrap="square" anchor="ctr">
            <a:noAutofit/>
          </a:bodyPr>
          <a:lstStyle>
            <a:lvl1pPr marL="0" indent="0" algn="ctr">
              <a:buNone/>
              <a:defRPr sz="1200"/>
            </a:lvl1pPr>
          </a:lstStyle>
          <a:p>
            <a:endParaRPr lang="en-US"/>
          </a:p>
        </p:txBody>
      </p:sp>
      <p:sp>
        <p:nvSpPr>
          <p:cNvPr id="10" name="Picture Placeholder 9"/>
          <p:cNvSpPr>
            <a:spLocks noGrp="1"/>
          </p:cNvSpPr>
          <p:nvPr>
            <p:ph type="pic" sz="quarter" idx="20"/>
          </p:nvPr>
        </p:nvSpPr>
        <p:spPr>
          <a:xfrm>
            <a:off x="9620250" y="0"/>
            <a:ext cx="2571750" cy="3429000"/>
          </a:xfrm>
          <a:custGeom>
            <a:avLst/>
            <a:gdLst>
              <a:gd name="connsiteX0" fmla="*/ 0 w 2571750"/>
              <a:gd name="connsiteY0" fmla="*/ 0 h 3429000"/>
              <a:gd name="connsiteX1" fmla="*/ 2571750 w 2571750"/>
              <a:gd name="connsiteY1" fmla="*/ 0 h 3429000"/>
              <a:gd name="connsiteX2" fmla="*/ 2571750 w 2571750"/>
              <a:gd name="connsiteY2" fmla="*/ 3429000 h 3429000"/>
              <a:gd name="connsiteX3" fmla="*/ 0 w 2571750"/>
              <a:gd name="connsiteY3" fmla="*/ 3429000 h 3429000"/>
            </a:gdLst>
            <a:ahLst/>
            <a:cxnLst>
              <a:cxn ang="0">
                <a:pos x="connsiteX0" y="connsiteY0"/>
              </a:cxn>
              <a:cxn ang="0">
                <a:pos x="connsiteX1" y="connsiteY1"/>
              </a:cxn>
              <a:cxn ang="0">
                <a:pos x="connsiteX2" y="connsiteY2"/>
              </a:cxn>
              <a:cxn ang="0">
                <a:pos x="connsiteX3" y="connsiteY3"/>
              </a:cxn>
            </a:cxnLst>
            <a:rect l="l" t="t" r="r" b="b"/>
            <a:pathLst>
              <a:path w="2571750" h="3429000">
                <a:moveTo>
                  <a:pt x="0" y="0"/>
                </a:moveTo>
                <a:lnTo>
                  <a:pt x="2571750" y="0"/>
                </a:lnTo>
                <a:lnTo>
                  <a:pt x="2571750" y="3429000"/>
                </a:lnTo>
                <a:lnTo>
                  <a:pt x="0" y="3429000"/>
                </a:lnTo>
                <a:close/>
              </a:path>
            </a:pathLst>
          </a:custGeom>
          <a:pattFill prst="divot">
            <a:fgClr>
              <a:schemeClr val="accent1"/>
            </a:fgClr>
            <a:bgClr>
              <a:schemeClr val="bg1"/>
            </a:bgClr>
          </a:pattFill>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350245268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22_Custom Layout">
    <p:spTree>
      <p:nvGrpSpPr>
        <p:cNvPr id="1" name=""/>
        <p:cNvGrpSpPr/>
        <p:nvPr/>
      </p:nvGrpSpPr>
      <p:grpSpPr>
        <a:xfrm>
          <a:off x="0" y="0"/>
          <a:ext cx="0" cy="0"/>
          <a:chOff x="0" y="0"/>
          <a:chExt cx="0" cy="0"/>
        </a:xfrm>
      </p:grpSpPr>
      <p:sp>
        <p:nvSpPr>
          <p:cNvPr id="10" name="Picture Placeholder 9"/>
          <p:cNvSpPr>
            <a:spLocks noGrp="1"/>
          </p:cNvSpPr>
          <p:nvPr>
            <p:ph type="pic" sz="quarter" idx="20"/>
          </p:nvPr>
        </p:nvSpPr>
        <p:spPr>
          <a:xfrm>
            <a:off x="7635460" y="1039952"/>
            <a:ext cx="3203989" cy="2084581"/>
          </a:xfrm>
          <a:custGeom>
            <a:avLst/>
            <a:gdLst>
              <a:gd name="connsiteX0" fmla="*/ 0 w 3905250"/>
              <a:gd name="connsiteY0" fmla="*/ 0 h 2516751"/>
              <a:gd name="connsiteX1" fmla="*/ 3905250 w 3905250"/>
              <a:gd name="connsiteY1" fmla="*/ 0 h 2516751"/>
              <a:gd name="connsiteX2" fmla="*/ 3905250 w 3905250"/>
              <a:gd name="connsiteY2" fmla="*/ 2516751 h 2516751"/>
              <a:gd name="connsiteX3" fmla="*/ 0 w 3905250"/>
              <a:gd name="connsiteY3" fmla="*/ 2516751 h 2516751"/>
            </a:gdLst>
            <a:ahLst/>
            <a:cxnLst>
              <a:cxn ang="0">
                <a:pos x="connsiteX0" y="connsiteY0"/>
              </a:cxn>
              <a:cxn ang="0">
                <a:pos x="connsiteX1" y="connsiteY1"/>
              </a:cxn>
              <a:cxn ang="0">
                <a:pos x="connsiteX2" y="connsiteY2"/>
              </a:cxn>
              <a:cxn ang="0">
                <a:pos x="connsiteX3" y="connsiteY3"/>
              </a:cxn>
            </a:cxnLst>
            <a:rect l="l" t="t" r="r" b="b"/>
            <a:pathLst>
              <a:path w="3905250" h="2516751">
                <a:moveTo>
                  <a:pt x="0" y="0"/>
                </a:moveTo>
                <a:lnTo>
                  <a:pt x="3905250" y="0"/>
                </a:lnTo>
                <a:lnTo>
                  <a:pt x="3905250" y="2516751"/>
                </a:lnTo>
                <a:lnTo>
                  <a:pt x="0" y="2516751"/>
                </a:lnTo>
                <a:close/>
              </a:path>
            </a:pathLst>
          </a:custGeom>
          <a:pattFill prst="divot">
            <a:fgClr>
              <a:schemeClr val="accent1"/>
            </a:fgClr>
            <a:bgClr>
              <a:schemeClr val="bg1"/>
            </a:bgClr>
          </a:pattFill>
        </p:spPr>
        <p:txBody>
          <a:bodyPr wrap="square" anchor="ctr">
            <a:noAutofit/>
          </a:bodyPr>
          <a:lstStyle>
            <a:lvl1pPr marL="0" indent="0" algn="ctr">
              <a:buNone/>
              <a:defRPr sz="1200"/>
            </a:lvl1pPr>
          </a:lstStyle>
          <a:p>
            <a:endParaRPr lang="en-US"/>
          </a:p>
        </p:txBody>
      </p:sp>
      <p:sp>
        <p:nvSpPr>
          <p:cNvPr id="13" name="Freeform 12"/>
          <p:cNvSpPr/>
          <p:nvPr userDrawn="1"/>
        </p:nvSpPr>
        <p:spPr>
          <a:xfrm>
            <a:off x="3949343" y="5589169"/>
            <a:ext cx="900290" cy="912061"/>
          </a:xfrm>
          <a:custGeom>
            <a:avLst/>
            <a:gdLst>
              <a:gd name="connsiteX0" fmla="*/ 1583577 w 1583577"/>
              <a:gd name="connsiteY0" fmla="*/ 1456392 h 1604281"/>
              <a:gd name="connsiteX1" fmla="*/ 1583577 w 1583577"/>
              <a:gd name="connsiteY1" fmla="*/ 1604281 h 1604281"/>
              <a:gd name="connsiteX2" fmla="*/ 1346634 w 1583577"/>
              <a:gd name="connsiteY2" fmla="*/ 1604281 h 1604281"/>
              <a:gd name="connsiteX3" fmla="*/ 1583577 w 1583577"/>
              <a:gd name="connsiteY3" fmla="*/ 1040662 h 1604281"/>
              <a:gd name="connsiteX4" fmla="*/ 1583577 w 1583577"/>
              <a:gd name="connsiteY4" fmla="*/ 1249842 h 1604281"/>
              <a:gd name="connsiteX5" fmla="*/ 1015705 w 1583577"/>
              <a:gd name="connsiteY5" fmla="*/ 1604281 h 1604281"/>
              <a:gd name="connsiteX6" fmla="*/ 680565 w 1583577"/>
              <a:gd name="connsiteY6" fmla="*/ 1604281 h 1604281"/>
              <a:gd name="connsiteX7" fmla="*/ 1583577 w 1583577"/>
              <a:gd name="connsiteY7" fmla="*/ 626027 h 1604281"/>
              <a:gd name="connsiteX8" fmla="*/ 1583577 w 1583577"/>
              <a:gd name="connsiteY8" fmla="*/ 834111 h 1604281"/>
              <a:gd name="connsiteX9" fmla="*/ 349636 w 1583577"/>
              <a:gd name="connsiteY9" fmla="*/ 1604281 h 1604281"/>
              <a:gd name="connsiteX10" fmla="*/ 16254 w 1583577"/>
              <a:gd name="connsiteY10" fmla="*/ 1604281 h 1604281"/>
              <a:gd name="connsiteX11" fmla="*/ 1583577 w 1583577"/>
              <a:gd name="connsiteY11" fmla="*/ 211394 h 1604281"/>
              <a:gd name="connsiteX12" fmla="*/ 1583577 w 1583577"/>
              <a:gd name="connsiteY12" fmla="*/ 419478 h 1604281"/>
              <a:gd name="connsiteX13" fmla="*/ 0 w 1583577"/>
              <a:gd name="connsiteY13" fmla="*/ 1407877 h 1604281"/>
              <a:gd name="connsiteX14" fmla="*/ 0 w 1583577"/>
              <a:gd name="connsiteY14" fmla="*/ 1199791 h 1604281"/>
              <a:gd name="connsiteX15" fmla="*/ 1256197 w 1583577"/>
              <a:gd name="connsiteY15" fmla="*/ 0 h 1604281"/>
              <a:gd name="connsiteX16" fmla="*/ 1583577 w 1583577"/>
              <a:gd name="connsiteY16" fmla="*/ 0 h 1604281"/>
              <a:gd name="connsiteX17" fmla="*/ 1583577 w 1583577"/>
              <a:gd name="connsiteY17" fmla="*/ 4844 h 1604281"/>
              <a:gd name="connsiteX18" fmla="*/ 0 w 1583577"/>
              <a:gd name="connsiteY18" fmla="*/ 993241 h 1604281"/>
              <a:gd name="connsiteX19" fmla="*/ 0 w 1583577"/>
              <a:gd name="connsiteY19" fmla="*/ 784062 h 1604281"/>
              <a:gd name="connsiteX20" fmla="*/ 591883 w 1583577"/>
              <a:gd name="connsiteY20" fmla="*/ 0 h 1604281"/>
              <a:gd name="connsiteX21" fmla="*/ 925269 w 1583577"/>
              <a:gd name="connsiteY21" fmla="*/ 0 h 1604281"/>
              <a:gd name="connsiteX22" fmla="*/ 0 w 1583577"/>
              <a:gd name="connsiteY22" fmla="*/ 577512 h 1604281"/>
              <a:gd name="connsiteX23" fmla="*/ 0 w 1583577"/>
              <a:gd name="connsiteY23" fmla="*/ 369426 h 1604281"/>
              <a:gd name="connsiteX24" fmla="*/ 0 w 1583577"/>
              <a:gd name="connsiteY24" fmla="*/ 0 h 1604281"/>
              <a:gd name="connsiteX25" fmla="*/ 260956 w 1583577"/>
              <a:gd name="connsiteY25" fmla="*/ 0 h 1604281"/>
              <a:gd name="connsiteX26" fmla="*/ 0 w 1583577"/>
              <a:gd name="connsiteY26" fmla="*/ 162877 h 16042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583577" h="1604281">
                <a:moveTo>
                  <a:pt x="1583577" y="1456392"/>
                </a:moveTo>
                <a:lnTo>
                  <a:pt x="1583577" y="1604281"/>
                </a:lnTo>
                <a:lnTo>
                  <a:pt x="1346634" y="1604281"/>
                </a:lnTo>
                <a:close/>
                <a:moveTo>
                  <a:pt x="1583577" y="1040662"/>
                </a:moveTo>
                <a:lnTo>
                  <a:pt x="1583577" y="1249842"/>
                </a:lnTo>
                <a:lnTo>
                  <a:pt x="1015705" y="1604281"/>
                </a:lnTo>
                <a:lnTo>
                  <a:pt x="680565" y="1604281"/>
                </a:lnTo>
                <a:close/>
                <a:moveTo>
                  <a:pt x="1583577" y="626027"/>
                </a:moveTo>
                <a:lnTo>
                  <a:pt x="1583577" y="834111"/>
                </a:lnTo>
                <a:lnTo>
                  <a:pt x="349636" y="1604281"/>
                </a:lnTo>
                <a:lnTo>
                  <a:pt x="16254" y="1604281"/>
                </a:lnTo>
                <a:close/>
                <a:moveTo>
                  <a:pt x="1583577" y="211394"/>
                </a:moveTo>
                <a:lnTo>
                  <a:pt x="1583577" y="419478"/>
                </a:lnTo>
                <a:lnTo>
                  <a:pt x="0" y="1407877"/>
                </a:lnTo>
                <a:lnTo>
                  <a:pt x="0" y="1199791"/>
                </a:lnTo>
                <a:close/>
                <a:moveTo>
                  <a:pt x="1256197" y="0"/>
                </a:moveTo>
                <a:lnTo>
                  <a:pt x="1583577" y="0"/>
                </a:lnTo>
                <a:lnTo>
                  <a:pt x="1583577" y="4844"/>
                </a:lnTo>
                <a:lnTo>
                  <a:pt x="0" y="993241"/>
                </a:lnTo>
                <a:lnTo>
                  <a:pt x="0" y="784062"/>
                </a:lnTo>
                <a:close/>
                <a:moveTo>
                  <a:pt x="591883" y="0"/>
                </a:moveTo>
                <a:lnTo>
                  <a:pt x="925269" y="0"/>
                </a:lnTo>
                <a:lnTo>
                  <a:pt x="0" y="577512"/>
                </a:lnTo>
                <a:lnTo>
                  <a:pt x="0" y="369426"/>
                </a:lnTo>
                <a:close/>
                <a:moveTo>
                  <a:pt x="0" y="0"/>
                </a:moveTo>
                <a:lnTo>
                  <a:pt x="260956" y="0"/>
                </a:lnTo>
                <a:lnTo>
                  <a:pt x="0" y="162877"/>
                </a:lnTo>
                <a:close/>
              </a:path>
            </a:pathLst>
          </a:cu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Picture Placeholder 10"/>
          <p:cNvSpPr>
            <a:spLocks noGrp="1"/>
          </p:cNvSpPr>
          <p:nvPr>
            <p:ph type="pic" sz="quarter" idx="19"/>
          </p:nvPr>
        </p:nvSpPr>
        <p:spPr>
          <a:xfrm>
            <a:off x="0" y="3436374"/>
            <a:ext cx="4336026" cy="2488176"/>
          </a:xfrm>
          <a:custGeom>
            <a:avLst/>
            <a:gdLst>
              <a:gd name="connsiteX0" fmla="*/ 0 w 4336026"/>
              <a:gd name="connsiteY0" fmla="*/ 0 h 2488176"/>
              <a:gd name="connsiteX1" fmla="*/ 4336026 w 4336026"/>
              <a:gd name="connsiteY1" fmla="*/ 0 h 2488176"/>
              <a:gd name="connsiteX2" fmla="*/ 4336026 w 4336026"/>
              <a:gd name="connsiteY2" fmla="*/ 2488176 h 2488176"/>
              <a:gd name="connsiteX3" fmla="*/ 0 w 4336026"/>
              <a:gd name="connsiteY3" fmla="*/ 2488176 h 2488176"/>
            </a:gdLst>
            <a:ahLst/>
            <a:cxnLst>
              <a:cxn ang="0">
                <a:pos x="connsiteX0" y="connsiteY0"/>
              </a:cxn>
              <a:cxn ang="0">
                <a:pos x="connsiteX1" y="connsiteY1"/>
              </a:cxn>
              <a:cxn ang="0">
                <a:pos x="connsiteX2" y="connsiteY2"/>
              </a:cxn>
              <a:cxn ang="0">
                <a:pos x="connsiteX3" y="connsiteY3"/>
              </a:cxn>
            </a:cxnLst>
            <a:rect l="l" t="t" r="r" b="b"/>
            <a:pathLst>
              <a:path w="4336026" h="2488176">
                <a:moveTo>
                  <a:pt x="0" y="0"/>
                </a:moveTo>
                <a:lnTo>
                  <a:pt x="4336026" y="0"/>
                </a:lnTo>
                <a:lnTo>
                  <a:pt x="4336026" y="2488176"/>
                </a:lnTo>
                <a:lnTo>
                  <a:pt x="0" y="2488176"/>
                </a:lnTo>
                <a:close/>
              </a:path>
            </a:pathLst>
          </a:custGeom>
          <a:pattFill prst="divot">
            <a:fgClr>
              <a:schemeClr val="accent1"/>
            </a:fgClr>
            <a:bgClr>
              <a:schemeClr val="bg1"/>
            </a:bgClr>
          </a:pattFill>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14758022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23_Custom Layout">
    <p:spTree>
      <p:nvGrpSpPr>
        <p:cNvPr id="1" name=""/>
        <p:cNvGrpSpPr/>
        <p:nvPr/>
      </p:nvGrpSpPr>
      <p:grpSpPr>
        <a:xfrm>
          <a:off x="0" y="0"/>
          <a:ext cx="0" cy="0"/>
          <a:chOff x="0" y="0"/>
          <a:chExt cx="0" cy="0"/>
        </a:xfrm>
      </p:grpSpPr>
      <p:sp>
        <p:nvSpPr>
          <p:cNvPr id="15" name="Freeform 14"/>
          <p:cNvSpPr/>
          <p:nvPr userDrawn="1"/>
        </p:nvSpPr>
        <p:spPr>
          <a:xfrm>
            <a:off x="2181456" y="5340466"/>
            <a:ext cx="900290" cy="912061"/>
          </a:xfrm>
          <a:custGeom>
            <a:avLst/>
            <a:gdLst>
              <a:gd name="connsiteX0" fmla="*/ 1583577 w 1583577"/>
              <a:gd name="connsiteY0" fmla="*/ 1456392 h 1604281"/>
              <a:gd name="connsiteX1" fmla="*/ 1583577 w 1583577"/>
              <a:gd name="connsiteY1" fmla="*/ 1604281 h 1604281"/>
              <a:gd name="connsiteX2" fmla="*/ 1346634 w 1583577"/>
              <a:gd name="connsiteY2" fmla="*/ 1604281 h 1604281"/>
              <a:gd name="connsiteX3" fmla="*/ 1583577 w 1583577"/>
              <a:gd name="connsiteY3" fmla="*/ 1040662 h 1604281"/>
              <a:gd name="connsiteX4" fmla="*/ 1583577 w 1583577"/>
              <a:gd name="connsiteY4" fmla="*/ 1249842 h 1604281"/>
              <a:gd name="connsiteX5" fmla="*/ 1015705 w 1583577"/>
              <a:gd name="connsiteY5" fmla="*/ 1604281 h 1604281"/>
              <a:gd name="connsiteX6" fmla="*/ 680565 w 1583577"/>
              <a:gd name="connsiteY6" fmla="*/ 1604281 h 1604281"/>
              <a:gd name="connsiteX7" fmla="*/ 1583577 w 1583577"/>
              <a:gd name="connsiteY7" fmla="*/ 626027 h 1604281"/>
              <a:gd name="connsiteX8" fmla="*/ 1583577 w 1583577"/>
              <a:gd name="connsiteY8" fmla="*/ 834111 h 1604281"/>
              <a:gd name="connsiteX9" fmla="*/ 349636 w 1583577"/>
              <a:gd name="connsiteY9" fmla="*/ 1604281 h 1604281"/>
              <a:gd name="connsiteX10" fmla="*/ 16254 w 1583577"/>
              <a:gd name="connsiteY10" fmla="*/ 1604281 h 1604281"/>
              <a:gd name="connsiteX11" fmla="*/ 1583577 w 1583577"/>
              <a:gd name="connsiteY11" fmla="*/ 211394 h 1604281"/>
              <a:gd name="connsiteX12" fmla="*/ 1583577 w 1583577"/>
              <a:gd name="connsiteY12" fmla="*/ 419478 h 1604281"/>
              <a:gd name="connsiteX13" fmla="*/ 0 w 1583577"/>
              <a:gd name="connsiteY13" fmla="*/ 1407877 h 1604281"/>
              <a:gd name="connsiteX14" fmla="*/ 0 w 1583577"/>
              <a:gd name="connsiteY14" fmla="*/ 1199791 h 1604281"/>
              <a:gd name="connsiteX15" fmla="*/ 1256197 w 1583577"/>
              <a:gd name="connsiteY15" fmla="*/ 0 h 1604281"/>
              <a:gd name="connsiteX16" fmla="*/ 1583577 w 1583577"/>
              <a:gd name="connsiteY16" fmla="*/ 0 h 1604281"/>
              <a:gd name="connsiteX17" fmla="*/ 1583577 w 1583577"/>
              <a:gd name="connsiteY17" fmla="*/ 4844 h 1604281"/>
              <a:gd name="connsiteX18" fmla="*/ 0 w 1583577"/>
              <a:gd name="connsiteY18" fmla="*/ 993241 h 1604281"/>
              <a:gd name="connsiteX19" fmla="*/ 0 w 1583577"/>
              <a:gd name="connsiteY19" fmla="*/ 784062 h 1604281"/>
              <a:gd name="connsiteX20" fmla="*/ 591883 w 1583577"/>
              <a:gd name="connsiteY20" fmla="*/ 0 h 1604281"/>
              <a:gd name="connsiteX21" fmla="*/ 925269 w 1583577"/>
              <a:gd name="connsiteY21" fmla="*/ 0 h 1604281"/>
              <a:gd name="connsiteX22" fmla="*/ 0 w 1583577"/>
              <a:gd name="connsiteY22" fmla="*/ 577512 h 1604281"/>
              <a:gd name="connsiteX23" fmla="*/ 0 w 1583577"/>
              <a:gd name="connsiteY23" fmla="*/ 369426 h 1604281"/>
              <a:gd name="connsiteX24" fmla="*/ 0 w 1583577"/>
              <a:gd name="connsiteY24" fmla="*/ 0 h 1604281"/>
              <a:gd name="connsiteX25" fmla="*/ 260956 w 1583577"/>
              <a:gd name="connsiteY25" fmla="*/ 0 h 1604281"/>
              <a:gd name="connsiteX26" fmla="*/ 0 w 1583577"/>
              <a:gd name="connsiteY26" fmla="*/ 162877 h 16042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583577" h="1604281">
                <a:moveTo>
                  <a:pt x="1583577" y="1456392"/>
                </a:moveTo>
                <a:lnTo>
                  <a:pt x="1583577" y="1604281"/>
                </a:lnTo>
                <a:lnTo>
                  <a:pt x="1346634" y="1604281"/>
                </a:lnTo>
                <a:close/>
                <a:moveTo>
                  <a:pt x="1583577" y="1040662"/>
                </a:moveTo>
                <a:lnTo>
                  <a:pt x="1583577" y="1249842"/>
                </a:lnTo>
                <a:lnTo>
                  <a:pt x="1015705" y="1604281"/>
                </a:lnTo>
                <a:lnTo>
                  <a:pt x="680565" y="1604281"/>
                </a:lnTo>
                <a:close/>
                <a:moveTo>
                  <a:pt x="1583577" y="626027"/>
                </a:moveTo>
                <a:lnTo>
                  <a:pt x="1583577" y="834111"/>
                </a:lnTo>
                <a:lnTo>
                  <a:pt x="349636" y="1604281"/>
                </a:lnTo>
                <a:lnTo>
                  <a:pt x="16254" y="1604281"/>
                </a:lnTo>
                <a:close/>
                <a:moveTo>
                  <a:pt x="1583577" y="211394"/>
                </a:moveTo>
                <a:lnTo>
                  <a:pt x="1583577" y="419478"/>
                </a:lnTo>
                <a:lnTo>
                  <a:pt x="0" y="1407877"/>
                </a:lnTo>
                <a:lnTo>
                  <a:pt x="0" y="1199791"/>
                </a:lnTo>
                <a:close/>
                <a:moveTo>
                  <a:pt x="1256197" y="0"/>
                </a:moveTo>
                <a:lnTo>
                  <a:pt x="1583577" y="0"/>
                </a:lnTo>
                <a:lnTo>
                  <a:pt x="1583577" y="4844"/>
                </a:lnTo>
                <a:lnTo>
                  <a:pt x="0" y="993241"/>
                </a:lnTo>
                <a:lnTo>
                  <a:pt x="0" y="784062"/>
                </a:lnTo>
                <a:close/>
                <a:moveTo>
                  <a:pt x="591883" y="0"/>
                </a:moveTo>
                <a:lnTo>
                  <a:pt x="925269" y="0"/>
                </a:lnTo>
                <a:lnTo>
                  <a:pt x="0" y="577512"/>
                </a:lnTo>
                <a:lnTo>
                  <a:pt x="0" y="369426"/>
                </a:lnTo>
                <a:close/>
                <a:moveTo>
                  <a:pt x="0" y="0"/>
                </a:moveTo>
                <a:lnTo>
                  <a:pt x="260956" y="0"/>
                </a:lnTo>
                <a:lnTo>
                  <a:pt x="0" y="162877"/>
                </a:lnTo>
                <a:close/>
              </a:path>
            </a:pathLst>
          </a:cu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Picture Placeholder 12"/>
          <p:cNvSpPr>
            <a:spLocks noGrp="1"/>
          </p:cNvSpPr>
          <p:nvPr>
            <p:ph type="pic" sz="quarter" idx="19"/>
          </p:nvPr>
        </p:nvSpPr>
        <p:spPr>
          <a:xfrm>
            <a:off x="762000" y="4447366"/>
            <a:ext cx="1905000" cy="1409700"/>
          </a:xfrm>
          <a:custGeom>
            <a:avLst/>
            <a:gdLst>
              <a:gd name="connsiteX0" fmla="*/ 0 w 1905000"/>
              <a:gd name="connsiteY0" fmla="*/ 0 h 1409700"/>
              <a:gd name="connsiteX1" fmla="*/ 1905000 w 1905000"/>
              <a:gd name="connsiteY1" fmla="*/ 0 h 1409700"/>
              <a:gd name="connsiteX2" fmla="*/ 1905000 w 1905000"/>
              <a:gd name="connsiteY2" fmla="*/ 1409700 h 1409700"/>
              <a:gd name="connsiteX3" fmla="*/ 0 w 1905000"/>
              <a:gd name="connsiteY3" fmla="*/ 1409700 h 1409700"/>
            </a:gdLst>
            <a:ahLst/>
            <a:cxnLst>
              <a:cxn ang="0">
                <a:pos x="connsiteX0" y="connsiteY0"/>
              </a:cxn>
              <a:cxn ang="0">
                <a:pos x="connsiteX1" y="connsiteY1"/>
              </a:cxn>
              <a:cxn ang="0">
                <a:pos x="connsiteX2" y="connsiteY2"/>
              </a:cxn>
              <a:cxn ang="0">
                <a:pos x="connsiteX3" y="connsiteY3"/>
              </a:cxn>
            </a:cxnLst>
            <a:rect l="l" t="t" r="r" b="b"/>
            <a:pathLst>
              <a:path w="1905000" h="1409700">
                <a:moveTo>
                  <a:pt x="0" y="0"/>
                </a:moveTo>
                <a:lnTo>
                  <a:pt x="1905000" y="0"/>
                </a:lnTo>
                <a:lnTo>
                  <a:pt x="1905000" y="1409700"/>
                </a:lnTo>
                <a:lnTo>
                  <a:pt x="0" y="1409700"/>
                </a:lnTo>
                <a:close/>
              </a:path>
            </a:pathLst>
          </a:custGeom>
          <a:pattFill prst="divot">
            <a:fgClr>
              <a:schemeClr val="accent1"/>
            </a:fgClr>
            <a:bgClr>
              <a:schemeClr val="bg1"/>
            </a:bgClr>
          </a:pattFill>
        </p:spPr>
        <p:txBody>
          <a:bodyPr wrap="square" anchor="ctr">
            <a:noAutofit/>
          </a:bodyPr>
          <a:lstStyle>
            <a:lvl1pPr marL="0" indent="0" algn="ctr">
              <a:buNone/>
              <a:defRPr sz="1200"/>
            </a:lvl1pPr>
          </a:lstStyle>
          <a:p>
            <a:endParaRPr lang="en-US"/>
          </a:p>
        </p:txBody>
      </p:sp>
      <p:sp>
        <p:nvSpPr>
          <p:cNvPr id="14" name="Picture Placeholder 13"/>
          <p:cNvSpPr>
            <a:spLocks noGrp="1"/>
          </p:cNvSpPr>
          <p:nvPr>
            <p:ph type="pic" sz="quarter" idx="20"/>
          </p:nvPr>
        </p:nvSpPr>
        <p:spPr>
          <a:xfrm>
            <a:off x="8686800" y="1066800"/>
            <a:ext cx="3505200" cy="1905000"/>
          </a:xfrm>
          <a:custGeom>
            <a:avLst/>
            <a:gdLst>
              <a:gd name="connsiteX0" fmla="*/ 0 w 3505200"/>
              <a:gd name="connsiteY0" fmla="*/ 0 h 1905000"/>
              <a:gd name="connsiteX1" fmla="*/ 3505200 w 3505200"/>
              <a:gd name="connsiteY1" fmla="*/ 0 h 1905000"/>
              <a:gd name="connsiteX2" fmla="*/ 3505200 w 3505200"/>
              <a:gd name="connsiteY2" fmla="*/ 1905000 h 1905000"/>
              <a:gd name="connsiteX3" fmla="*/ 0 w 3505200"/>
              <a:gd name="connsiteY3" fmla="*/ 1905000 h 1905000"/>
            </a:gdLst>
            <a:ahLst/>
            <a:cxnLst>
              <a:cxn ang="0">
                <a:pos x="connsiteX0" y="connsiteY0"/>
              </a:cxn>
              <a:cxn ang="0">
                <a:pos x="connsiteX1" y="connsiteY1"/>
              </a:cxn>
              <a:cxn ang="0">
                <a:pos x="connsiteX2" y="connsiteY2"/>
              </a:cxn>
              <a:cxn ang="0">
                <a:pos x="connsiteX3" y="connsiteY3"/>
              </a:cxn>
            </a:cxnLst>
            <a:rect l="l" t="t" r="r" b="b"/>
            <a:pathLst>
              <a:path w="3505200" h="1905000">
                <a:moveTo>
                  <a:pt x="0" y="0"/>
                </a:moveTo>
                <a:lnTo>
                  <a:pt x="3505200" y="0"/>
                </a:lnTo>
                <a:lnTo>
                  <a:pt x="3505200" y="1905000"/>
                </a:lnTo>
                <a:lnTo>
                  <a:pt x="0" y="1905000"/>
                </a:lnTo>
                <a:close/>
              </a:path>
            </a:pathLst>
          </a:custGeom>
          <a:pattFill prst="divot">
            <a:fgClr>
              <a:schemeClr val="accent1"/>
            </a:fgClr>
            <a:bgClr>
              <a:schemeClr val="bg1"/>
            </a:bgClr>
          </a:pattFill>
        </p:spPr>
        <p:txBody>
          <a:bodyPr wrap="square" anchor="ctr">
            <a:noAutofit/>
          </a:bodyPr>
          <a:lstStyle>
            <a:lvl1pPr marL="0" indent="0" algn="ctr">
              <a:buNone/>
              <a:defRPr sz="1200"/>
            </a:lvl1pPr>
          </a:lstStyle>
          <a:p>
            <a:endParaRPr lang="en-US"/>
          </a:p>
        </p:txBody>
      </p:sp>
      <p:sp>
        <p:nvSpPr>
          <p:cNvPr id="12" name="Picture Placeholder 11"/>
          <p:cNvSpPr>
            <a:spLocks noGrp="1"/>
          </p:cNvSpPr>
          <p:nvPr>
            <p:ph type="pic" sz="quarter" idx="21"/>
          </p:nvPr>
        </p:nvSpPr>
        <p:spPr>
          <a:xfrm>
            <a:off x="5460831" y="1028700"/>
            <a:ext cx="2282413" cy="4817102"/>
          </a:xfrm>
          <a:custGeom>
            <a:avLst/>
            <a:gdLst>
              <a:gd name="connsiteX0" fmla="*/ 189920 w 2282413"/>
              <a:gd name="connsiteY0" fmla="*/ 0 h 4817102"/>
              <a:gd name="connsiteX1" fmla="*/ 2092493 w 2282413"/>
              <a:gd name="connsiteY1" fmla="*/ 0 h 4817102"/>
              <a:gd name="connsiteX2" fmla="*/ 2282413 w 2282413"/>
              <a:gd name="connsiteY2" fmla="*/ 189920 h 4817102"/>
              <a:gd name="connsiteX3" fmla="*/ 2282413 w 2282413"/>
              <a:gd name="connsiteY3" fmla="*/ 4627182 h 4817102"/>
              <a:gd name="connsiteX4" fmla="*/ 2092493 w 2282413"/>
              <a:gd name="connsiteY4" fmla="*/ 4817102 h 4817102"/>
              <a:gd name="connsiteX5" fmla="*/ 189920 w 2282413"/>
              <a:gd name="connsiteY5" fmla="*/ 4817102 h 4817102"/>
              <a:gd name="connsiteX6" fmla="*/ 0 w 2282413"/>
              <a:gd name="connsiteY6" fmla="*/ 4627182 h 4817102"/>
              <a:gd name="connsiteX7" fmla="*/ 0 w 2282413"/>
              <a:gd name="connsiteY7" fmla="*/ 189920 h 4817102"/>
              <a:gd name="connsiteX8" fmla="*/ 189920 w 2282413"/>
              <a:gd name="connsiteY8" fmla="*/ 0 h 48171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82413" h="4817102">
                <a:moveTo>
                  <a:pt x="189920" y="0"/>
                </a:moveTo>
                <a:lnTo>
                  <a:pt x="2092493" y="0"/>
                </a:lnTo>
                <a:cubicBezTo>
                  <a:pt x="2197383" y="0"/>
                  <a:pt x="2282413" y="85030"/>
                  <a:pt x="2282413" y="189920"/>
                </a:cubicBezTo>
                <a:lnTo>
                  <a:pt x="2282413" y="4627182"/>
                </a:lnTo>
                <a:cubicBezTo>
                  <a:pt x="2282413" y="4732072"/>
                  <a:pt x="2197383" y="4817102"/>
                  <a:pt x="2092493" y="4817102"/>
                </a:cubicBezTo>
                <a:lnTo>
                  <a:pt x="189920" y="4817102"/>
                </a:lnTo>
                <a:cubicBezTo>
                  <a:pt x="85030" y="4817102"/>
                  <a:pt x="0" y="4732072"/>
                  <a:pt x="0" y="4627182"/>
                </a:cubicBezTo>
                <a:lnTo>
                  <a:pt x="0" y="189920"/>
                </a:lnTo>
                <a:cubicBezTo>
                  <a:pt x="0" y="85030"/>
                  <a:pt x="85030" y="0"/>
                  <a:pt x="189920" y="0"/>
                </a:cubicBezTo>
                <a:close/>
              </a:path>
            </a:pathLst>
          </a:custGeom>
          <a:pattFill prst="divot">
            <a:fgClr>
              <a:schemeClr val="accent1"/>
            </a:fgClr>
            <a:bgClr>
              <a:schemeClr val="bg1"/>
            </a:bgClr>
          </a:pattFill>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395721670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24_Custom Layout">
    <p:spTree>
      <p:nvGrpSpPr>
        <p:cNvPr id="1" name=""/>
        <p:cNvGrpSpPr/>
        <p:nvPr/>
      </p:nvGrpSpPr>
      <p:grpSpPr>
        <a:xfrm>
          <a:off x="0" y="0"/>
          <a:ext cx="0" cy="0"/>
          <a:chOff x="0" y="0"/>
          <a:chExt cx="0" cy="0"/>
        </a:xfrm>
      </p:grpSpPr>
      <p:sp>
        <p:nvSpPr>
          <p:cNvPr id="15" name="Freeform 14"/>
          <p:cNvSpPr/>
          <p:nvPr userDrawn="1"/>
        </p:nvSpPr>
        <p:spPr>
          <a:xfrm>
            <a:off x="10812002" y="1054045"/>
            <a:ext cx="900290" cy="912061"/>
          </a:xfrm>
          <a:custGeom>
            <a:avLst/>
            <a:gdLst>
              <a:gd name="connsiteX0" fmla="*/ 1583577 w 1583577"/>
              <a:gd name="connsiteY0" fmla="*/ 1456392 h 1604281"/>
              <a:gd name="connsiteX1" fmla="*/ 1583577 w 1583577"/>
              <a:gd name="connsiteY1" fmla="*/ 1604281 h 1604281"/>
              <a:gd name="connsiteX2" fmla="*/ 1346634 w 1583577"/>
              <a:gd name="connsiteY2" fmla="*/ 1604281 h 1604281"/>
              <a:gd name="connsiteX3" fmla="*/ 1583577 w 1583577"/>
              <a:gd name="connsiteY3" fmla="*/ 1040662 h 1604281"/>
              <a:gd name="connsiteX4" fmla="*/ 1583577 w 1583577"/>
              <a:gd name="connsiteY4" fmla="*/ 1249842 h 1604281"/>
              <a:gd name="connsiteX5" fmla="*/ 1015705 w 1583577"/>
              <a:gd name="connsiteY5" fmla="*/ 1604281 h 1604281"/>
              <a:gd name="connsiteX6" fmla="*/ 680565 w 1583577"/>
              <a:gd name="connsiteY6" fmla="*/ 1604281 h 1604281"/>
              <a:gd name="connsiteX7" fmla="*/ 1583577 w 1583577"/>
              <a:gd name="connsiteY7" fmla="*/ 626027 h 1604281"/>
              <a:gd name="connsiteX8" fmla="*/ 1583577 w 1583577"/>
              <a:gd name="connsiteY8" fmla="*/ 834111 h 1604281"/>
              <a:gd name="connsiteX9" fmla="*/ 349636 w 1583577"/>
              <a:gd name="connsiteY9" fmla="*/ 1604281 h 1604281"/>
              <a:gd name="connsiteX10" fmla="*/ 16254 w 1583577"/>
              <a:gd name="connsiteY10" fmla="*/ 1604281 h 1604281"/>
              <a:gd name="connsiteX11" fmla="*/ 1583577 w 1583577"/>
              <a:gd name="connsiteY11" fmla="*/ 211394 h 1604281"/>
              <a:gd name="connsiteX12" fmla="*/ 1583577 w 1583577"/>
              <a:gd name="connsiteY12" fmla="*/ 419478 h 1604281"/>
              <a:gd name="connsiteX13" fmla="*/ 0 w 1583577"/>
              <a:gd name="connsiteY13" fmla="*/ 1407877 h 1604281"/>
              <a:gd name="connsiteX14" fmla="*/ 0 w 1583577"/>
              <a:gd name="connsiteY14" fmla="*/ 1199791 h 1604281"/>
              <a:gd name="connsiteX15" fmla="*/ 1256197 w 1583577"/>
              <a:gd name="connsiteY15" fmla="*/ 0 h 1604281"/>
              <a:gd name="connsiteX16" fmla="*/ 1583577 w 1583577"/>
              <a:gd name="connsiteY16" fmla="*/ 0 h 1604281"/>
              <a:gd name="connsiteX17" fmla="*/ 1583577 w 1583577"/>
              <a:gd name="connsiteY17" fmla="*/ 4844 h 1604281"/>
              <a:gd name="connsiteX18" fmla="*/ 0 w 1583577"/>
              <a:gd name="connsiteY18" fmla="*/ 993241 h 1604281"/>
              <a:gd name="connsiteX19" fmla="*/ 0 w 1583577"/>
              <a:gd name="connsiteY19" fmla="*/ 784062 h 1604281"/>
              <a:gd name="connsiteX20" fmla="*/ 591883 w 1583577"/>
              <a:gd name="connsiteY20" fmla="*/ 0 h 1604281"/>
              <a:gd name="connsiteX21" fmla="*/ 925269 w 1583577"/>
              <a:gd name="connsiteY21" fmla="*/ 0 h 1604281"/>
              <a:gd name="connsiteX22" fmla="*/ 0 w 1583577"/>
              <a:gd name="connsiteY22" fmla="*/ 577512 h 1604281"/>
              <a:gd name="connsiteX23" fmla="*/ 0 w 1583577"/>
              <a:gd name="connsiteY23" fmla="*/ 369426 h 1604281"/>
              <a:gd name="connsiteX24" fmla="*/ 0 w 1583577"/>
              <a:gd name="connsiteY24" fmla="*/ 0 h 1604281"/>
              <a:gd name="connsiteX25" fmla="*/ 260956 w 1583577"/>
              <a:gd name="connsiteY25" fmla="*/ 0 h 1604281"/>
              <a:gd name="connsiteX26" fmla="*/ 0 w 1583577"/>
              <a:gd name="connsiteY26" fmla="*/ 162877 h 16042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583577" h="1604281">
                <a:moveTo>
                  <a:pt x="1583577" y="1456392"/>
                </a:moveTo>
                <a:lnTo>
                  <a:pt x="1583577" y="1604281"/>
                </a:lnTo>
                <a:lnTo>
                  <a:pt x="1346634" y="1604281"/>
                </a:lnTo>
                <a:close/>
                <a:moveTo>
                  <a:pt x="1583577" y="1040662"/>
                </a:moveTo>
                <a:lnTo>
                  <a:pt x="1583577" y="1249842"/>
                </a:lnTo>
                <a:lnTo>
                  <a:pt x="1015705" y="1604281"/>
                </a:lnTo>
                <a:lnTo>
                  <a:pt x="680565" y="1604281"/>
                </a:lnTo>
                <a:close/>
                <a:moveTo>
                  <a:pt x="1583577" y="626027"/>
                </a:moveTo>
                <a:lnTo>
                  <a:pt x="1583577" y="834111"/>
                </a:lnTo>
                <a:lnTo>
                  <a:pt x="349636" y="1604281"/>
                </a:lnTo>
                <a:lnTo>
                  <a:pt x="16254" y="1604281"/>
                </a:lnTo>
                <a:close/>
                <a:moveTo>
                  <a:pt x="1583577" y="211394"/>
                </a:moveTo>
                <a:lnTo>
                  <a:pt x="1583577" y="419478"/>
                </a:lnTo>
                <a:lnTo>
                  <a:pt x="0" y="1407877"/>
                </a:lnTo>
                <a:lnTo>
                  <a:pt x="0" y="1199791"/>
                </a:lnTo>
                <a:close/>
                <a:moveTo>
                  <a:pt x="1256197" y="0"/>
                </a:moveTo>
                <a:lnTo>
                  <a:pt x="1583577" y="0"/>
                </a:lnTo>
                <a:lnTo>
                  <a:pt x="1583577" y="4844"/>
                </a:lnTo>
                <a:lnTo>
                  <a:pt x="0" y="993241"/>
                </a:lnTo>
                <a:lnTo>
                  <a:pt x="0" y="784062"/>
                </a:lnTo>
                <a:close/>
                <a:moveTo>
                  <a:pt x="591883" y="0"/>
                </a:moveTo>
                <a:lnTo>
                  <a:pt x="925269" y="0"/>
                </a:lnTo>
                <a:lnTo>
                  <a:pt x="0" y="577512"/>
                </a:lnTo>
                <a:lnTo>
                  <a:pt x="0" y="369426"/>
                </a:lnTo>
                <a:close/>
                <a:moveTo>
                  <a:pt x="0" y="0"/>
                </a:moveTo>
                <a:lnTo>
                  <a:pt x="260956" y="0"/>
                </a:lnTo>
                <a:lnTo>
                  <a:pt x="0" y="162877"/>
                </a:lnTo>
                <a:close/>
              </a:path>
            </a:pathLst>
          </a:cu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Picture Placeholder 12"/>
          <p:cNvSpPr>
            <a:spLocks noGrp="1"/>
          </p:cNvSpPr>
          <p:nvPr>
            <p:ph type="pic" sz="quarter" idx="19"/>
          </p:nvPr>
        </p:nvSpPr>
        <p:spPr>
          <a:xfrm>
            <a:off x="1034218" y="1238250"/>
            <a:ext cx="2482946" cy="3257550"/>
          </a:xfrm>
          <a:custGeom>
            <a:avLst/>
            <a:gdLst>
              <a:gd name="connsiteX0" fmla="*/ 0 w 2482946"/>
              <a:gd name="connsiteY0" fmla="*/ 0 h 3257550"/>
              <a:gd name="connsiteX1" fmla="*/ 2482946 w 2482946"/>
              <a:gd name="connsiteY1" fmla="*/ 0 h 3257550"/>
              <a:gd name="connsiteX2" fmla="*/ 2482946 w 2482946"/>
              <a:gd name="connsiteY2" fmla="*/ 3257550 h 3257550"/>
              <a:gd name="connsiteX3" fmla="*/ 0 w 2482946"/>
              <a:gd name="connsiteY3" fmla="*/ 3257550 h 3257550"/>
            </a:gdLst>
            <a:ahLst/>
            <a:cxnLst>
              <a:cxn ang="0">
                <a:pos x="connsiteX0" y="connsiteY0"/>
              </a:cxn>
              <a:cxn ang="0">
                <a:pos x="connsiteX1" y="connsiteY1"/>
              </a:cxn>
              <a:cxn ang="0">
                <a:pos x="connsiteX2" y="connsiteY2"/>
              </a:cxn>
              <a:cxn ang="0">
                <a:pos x="connsiteX3" y="connsiteY3"/>
              </a:cxn>
            </a:cxnLst>
            <a:rect l="l" t="t" r="r" b="b"/>
            <a:pathLst>
              <a:path w="2482946" h="3257550">
                <a:moveTo>
                  <a:pt x="0" y="0"/>
                </a:moveTo>
                <a:lnTo>
                  <a:pt x="2482946" y="0"/>
                </a:lnTo>
                <a:lnTo>
                  <a:pt x="2482946" y="3257550"/>
                </a:lnTo>
                <a:lnTo>
                  <a:pt x="0" y="3257550"/>
                </a:lnTo>
                <a:close/>
              </a:path>
            </a:pathLst>
          </a:custGeom>
          <a:pattFill prst="divot">
            <a:fgClr>
              <a:schemeClr val="accent1"/>
            </a:fgClr>
            <a:bgClr>
              <a:schemeClr val="bg1"/>
            </a:bgClr>
          </a:pattFill>
        </p:spPr>
        <p:txBody>
          <a:bodyPr wrap="square" anchor="ctr">
            <a:noAutofit/>
          </a:bodyPr>
          <a:lstStyle>
            <a:lvl1pPr marL="0" indent="0" algn="ctr">
              <a:buNone/>
              <a:defRPr sz="1200"/>
            </a:lvl1pPr>
          </a:lstStyle>
          <a:p>
            <a:endParaRPr lang="en-US"/>
          </a:p>
        </p:txBody>
      </p:sp>
      <p:sp>
        <p:nvSpPr>
          <p:cNvPr id="14" name="Picture Placeholder 13"/>
          <p:cNvSpPr>
            <a:spLocks noGrp="1"/>
          </p:cNvSpPr>
          <p:nvPr>
            <p:ph type="pic" sz="quarter" idx="20"/>
          </p:nvPr>
        </p:nvSpPr>
        <p:spPr>
          <a:xfrm>
            <a:off x="9553056" y="1616793"/>
            <a:ext cx="1876944" cy="2052307"/>
          </a:xfrm>
          <a:custGeom>
            <a:avLst/>
            <a:gdLst>
              <a:gd name="connsiteX0" fmla="*/ 0 w 1876944"/>
              <a:gd name="connsiteY0" fmla="*/ 0 h 2052307"/>
              <a:gd name="connsiteX1" fmla="*/ 1876944 w 1876944"/>
              <a:gd name="connsiteY1" fmla="*/ 0 h 2052307"/>
              <a:gd name="connsiteX2" fmla="*/ 1876944 w 1876944"/>
              <a:gd name="connsiteY2" fmla="*/ 2052307 h 2052307"/>
              <a:gd name="connsiteX3" fmla="*/ 0 w 1876944"/>
              <a:gd name="connsiteY3" fmla="*/ 2052307 h 2052307"/>
            </a:gdLst>
            <a:ahLst/>
            <a:cxnLst>
              <a:cxn ang="0">
                <a:pos x="connsiteX0" y="connsiteY0"/>
              </a:cxn>
              <a:cxn ang="0">
                <a:pos x="connsiteX1" y="connsiteY1"/>
              </a:cxn>
              <a:cxn ang="0">
                <a:pos x="connsiteX2" y="connsiteY2"/>
              </a:cxn>
              <a:cxn ang="0">
                <a:pos x="connsiteX3" y="connsiteY3"/>
              </a:cxn>
            </a:cxnLst>
            <a:rect l="l" t="t" r="r" b="b"/>
            <a:pathLst>
              <a:path w="1876944" h="2052307">
                <a:moveTo>
                  <a:pt x="0" y="0"/>
                </a:moveTo>
                <a:lnTo>
                  <a:pt x="1876944" y="0"/>
                </a:lnTo>
                <a:lnTo>
                  <a:pt x="1876944" y="2052307"/>
                </a:lnTo>
                <a:lnTo>
                  <a:pt x="0" y="2052307"/>
                </a:lnTo>
                <a:close/>
              </a:path>
            </a:pathLst>
          </a:custGeom>
          <a:pattFill prst="divot">
            <a:fgClr>
              <a:schemeClr val="accent1"/>
            </a:fgClr>
            <a:bgClr>
              <a:schemeClr val="bg1"/>
            </a:bgClr>
          </a:pattFill>
        </p:spPr>
        <p:txBody>
          <a:bodyPr wrap="square" anchor="ctr">
            <a:noAutofit/>
          </a:bodyPr>
          <a:lstStyle>
            <a:lvl1pPr marL="0" indent="0" algn="ctr">
              <a:buNone/>
              <a:defRPr sz="1200"/>
            </a:lvl1pPr>
          </a:lstStyle>
          <a:p>
            <a:endParaRPr lang="en-US"/>
          </a:p>
        </p:txBody>
      </p:sp>
      <p:sp>
        <p:nvSpPr>
          <p:cNvPr id="12" name="Picture Placeholder 11"/>
          <p:cNvSpPr>
            <a:spLocks noGrp="1"/>
          </p:cNvSpPr>
          <p:nvPr>
            <p:ph type="pic" sz="quarter" idx="21"/>
          </p:nvPr>
        </p:nvSpPr>
        <p:spPr>
          <a:xfrm>
            <a:off x="4539335" y="4957970"/>
            <a:ext cx="4160228" cy="1900030"/>
          </a:xfrm>
          <a:custGeom>
            <a:avLst/>
            <a:gdLst>
              <a:gd name="connsiteX0" fmla="*/ 0 w 4160228"/>
              <a:gd name="connsiteY0" fmla="*/ 0 h 1900030"/>
              <a:gd name="connsiteX1" fmla="*/ 4160228 w 4160228"/>
              <a:gd name="connsiteY1" fmla="*/ 0 h 1900030"/>
              <a:gd name="connsiteX2" fmla="*/ 4160228 w 4160228"/>
              <a:gd name="connsiteY2" fmla="*/ 1900030 h 1900030"/>
              <a:gd name="connsiteX3" fmla="*/ 0 w 4160228"/>
              <a:gd name="connsiteY3" fmla="*/ 1900030 h 1900030"/>
            </a:gdLst>
            <a:ahLst/>
            <a:cxnLst>
              <a:cxn ang="0">
                <a:pos x="connsiteX0" y="connsiteY0"/>
              </a:cxn>
              <a:cxn ang="0">
                <a:pos x="connsiteX1" y="connsiteY1"/>
              </a:cxn>
              <a:cxn ang="0">
                <a:pos x="connsiteX2" y="connsiteY2"/>
              </a:cxn>
              <a:cxn ang="0">
                <a:pos x="connsiteX3" y="connsiteY3"/>
              </a:cxn>
            </a:cxnLst>
            <a:rect l="l" t="t" r="r" b="b"/>
            <a:pathLst>
              <a:path w="4160228" h="1900030">
                <a:moveTo>
                  <a:pt x="0" y="0"/>
                </a:moveTo>
                <a:lnTo>
                  <a:pt x="4160228" y="0"/>
                </a:lnTo>
                <a:lnTo>
                  <a:pt x="4160228" y="1900030"/>
                </a:lnTo>
                <a:lnTo>
                  <a:pt x="0" y="1900030"/>
                </a:lnTo>
                <a:close/>
              </a:path>
            </a:pathLst>
          </a:custGeom>
          <a:pattFill prst="divot">
            <a:fgClr>
              <a:schemeClr val="accent1"/>
            </a:fgClr>
            <a:bgClr>
              <a:schemeClr val="bg1"/>
            </a:bgClr>
          </a:pattFill>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75857154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25_Custom Layout">
    <p:spTree>
      <p:nvGrpSpPr>
        <p:cNvPr id="1" name=""/>
        <p:cNvGrpSpPr/>
        <p:nvPr/>
      </p:nvGrpSpPr>
      <p:grpSpPr>
        <a:xfrm>
          <a:off x="0" y="0"/>
          <a:ext cx="0" cy="0"/>
          <a:chOff x="0" y="0"/>
          <a:chExt cx="0" cy="0"/>
        </a:xfrm>
      </p:grpSpPr>
      <p:sp>
        <p:nvSpPr>
          <p:cNvPr id="15" name="Picture Placeholder 14"/>
          <p:cNvSpPr>
            <a:spLocks noGrp="1"/>
          </p:cNvSpPr>
          <p:nvPr>
            <p:ph type="pic" sz="quarter" idx="19"/>
          </p:nvPr>
        </p:nvSpPr>
        <p:spPr>
          <a:xfrm>
            <a:off x="914871" y="4336025"/>
            <a:ext cx="2034897" cy="1858297"/>
          </a:xfrm>
          <a:custGeom>
            <a:avLst/>
            <a:gdLst>
              <a:gd name="connsiteX0" fmla="*/ 0 w 2034897"/>
              <a:gd name="connsiteY0" fmla="*/ 0 h 1858297"/>
              <a:gd name="connsiteX1" fmla="*/ 2034897 w 2034897"/>
              <a:gd name="connsiteY1" fmla="*/ 0 h 1858297"/>
              <a:gd name="connsiteX2" fmla="*/ 2034897 w 2034897"/>
              <a:gd name="connsiteY2" fmla="*/ 1858297 h 1858297"/>
              <a:gd name="connsiteX3" fmla="*/ 0 w 2034897"/>
              <a:gd name="connsiteY3" fmla="*/ 1858297 h 1858297"/>
            </a:gdLst>
            <a:ahLst/>
            <a:cxnLst>
              <a:cxn ang="0">
                <a:pos x="connsiteX0" y="connsiteY0"/>
              </a:cxn>
              <a:cxn ang="0">
                <a:pos x="connsiteX1" y="connsiteY1"/>
              </a:cxn>
              <a:cxn ang="0">
                <a:pos x="connsiteX2" y="connsiteY2"/>
              </a:cxn>
              <a:cxn ang="0">
                <a:pos x="connsiteX3" y="connsiteY3"/>
              </a:cxn>
            </a:cxnLst>
            <a:rect l="l" t="t" r="r" b="b"/>
            <a:pathLst>
              <a:path w="2034897" h="1858297">
                <a:moveTo>
                  <a:pt x="0" y="0"/>
                </a:moveTo>
                <a:lnTo>
                  <a:pt x="2034897" y="0"/>
                </a:lnTo>
                <a:lnTo>
                  <a:pt x="2034897" y="1858297"/>
                </a:lnTo>
                <a:lnTo>
                  <a:pt x="0" y="1858297"/>
                </a:lnTo>
                <a:close/>
              </a:path>
            </a:pathLst>
          </a:custGeom>
          <a:pattFill prst="divot">
            <a:fgClr>
              <a:schemeClr val="accent1"/>
            </a:fgClr>
            <a:bgClr>
              <a:schemeClr val="bg1"/>
            </a:bgClr>
          </a:pattFill>
        </p:spPr>
        <p:txBody>
          <a:bodyPr wrap="square" anchor="ctr">
            <a:noAutofit/>
          </a:bodyPr>
          <a:lstStyle>
            <a:lvl1pPr marL="0" indent="0" algn="ctr">
              <a:buNone/>
              <a:defRPr sz="1200"/>
            </a:lvl1pPr>
          </a:lstStyle>
          <a:p>
            <a:endParaRPr lang="en-US"/>
          </a:p>
        </p:txBody>
      </p:sp>
      <p:sp>
        <p:nvSpPr>
          <p:cNvPr id="13" name="Picture Placeholder 12"/>
          <p:cNvSpPr>
            <a:spLocks noGrp="1"/>
          </p:cNvSpPr>
          <p:nvPr>
            <p:ph type="pic" sz="quarter" idx="21"/>
          </p:nvPr>
        </p:nvSpPr>
        <p:spPr>
          <a:xfrm>
            <a:off x="6919411" y="910135"/>
            <a:ext cx="4259129" cy="2397971"/>
          </a:xfrm>
          <a:custGeom>
            <a:avLst/>
            <a:gdLst>
              <a:gd name="connsiteX0" fmla="*/ 0 w 4259129"/>
              <a:gd name="connsiteY0" fmla="*/ 0 h 2397971"/>
              <a:gd name="connsiteX1" fmla="*/ 4259129 w 4259129"/>
              <a:gd name="connsiteY1" fmla="*/ 0 h 2397971"/>
              <a:gd name="connsiteX2" fmla="*/ 4259129 w 4259129"/>
              <a:gd name="connsiteY2" fmla="*/ 2397971 h 2397971"/>
              <a:gd name="connsiteX3" fmla="*/ 0 w 4259129"/>
              <a:gd name="connsiteY3" fmla="*/ 2397971 h 2397971"/>
            </a:gdLst>
            <a:ahLst/>
            <a:cxnLst>
              <a:cxn ang="0">
                <a:pos x="connsiteX0" y="connsiteY0"/>
              </a:cxn>
              <a:cxn ang="0">
                <a:pos x="connsiteX1" y="connsiteY1"/>
              </a:cxn>
              <a:cxn ang="0">
                <a:pos x="connsiteX2" y="connsiteY2"/>
              </a:cxn>
              <a:cxn ang="0">
                <a:pos x="connsiteX3" y="connsiteY3"/>
              </a:cxn>
            </a:cxnLst>
            <a:rect l="l" t="t" r="r" b="b"/>
            <a:pathLst>
              <a:path w="4259129" h="2397971">
                <a:moveTo>
                  <a:pt x="0" y="0"/>
                </a:moveTo>
                <a:lnTo>
                  <a:pt x="4259129" y="0"/>
                </a:lnTo>
                <a:lnTo>
                  <a:pt x="4259129" y="2397971"/>
                </a:lnTo>
                <a:lnTo>
                  <a:pt x="0" y="2397971"/>
                </a:lnTo>
                <a:close/>
              </a:path>
            </a:pathLst>
          </a:custGeom>
          <a:pattFill prst="divot">
            <a:fgClr>
              <a:schemeClr val="accent1"/>
            </a:fgClr>
            <a:bgClr>
              <a:schemeClr val="bg1"/>
            </a:bgClr>
          </a:pattFill>
        </p:spPr>
        <p:txBody>
          <a:bodyPr wrap="square" anchor="ctr">
            <a:noAutofit/>
          </a:bodyPr>
          <a:lstStyle>
            <a:lvl1pPr marL="0" indent="0" algn="ctr">
              <a:buNone/>
              <a:defRPr sz="1200"/>
            </a:lvl1pPr>
          </a:lstStyle>
          <a:p>
            <a:endParaRPr lang="en-US"/>
          </a:p>
        </p:txBody>
      </p:sp>
      <p:sp>
        <p:nvSpPr>
          <p:cNvPr id="16" name="Freeform 15"/>
          <p:cNvSpPr/>
          <p:nvPr userDrawn="1"/>
        </p:nvSpPr>
        <p:spPr>
          <a:xfrm>
            <a:off x="4709723" y="5738289"/>
            <a:ext cx="900290" cy="912061"/>
          </a:xfrm>
          <a:custGeom>
            <a:avLst/>
            <a:gdLst>
              <a:gd name="connsiteX0" fmla="*/ 1583577 w 1583577"/>
              <a:gd name="connsiteY0" fmla="*/ 1456392 h 1604281"/>
              <a:gd name="connsiteX1" fmla="*/ 1583577 w 1583577"/>
              <a:gd name="connsiteY1" fmla="*/ 1604281 h 1604281"/>
              <a:gd name="connsiteX2" fmla="*/ 1346634 w 1583577"/>
              <a:gd name="connsiteY2" fmla="*/ 1604281 h 1604281"/>
              <a:gd name="connsiteX3" fmla="*/ 1583577 w 1583577"/>
              <a:gd name="connsiteY3" fmla="*/ 1040662 h 1604281"/>
              <a:gd name="connsiteX4" fmla="*/ 1583577 w 1583577"/>
              <a:gd name="connsiteY4" fmla="*/ 1249842 h 1604281"/>
              <a:gd name="connsiteX5" fmla="*/ 1015705 w 1583577"/>
              <a:gd name="connsiteY5" fmla="*/ 1604281 h 1604281"/>
              <a:gd name="connsiteX6" fmla="*/ 680565 w 1583577"/>
              <a:gd name="connsiteY6" fmla="*/ 1604281 h 1604281"/>
              <a:gd name="connsiteX7" fmla="*/ 1583577 w 1583577"/>
              <a:gd name="connsiteY7" fmla="*/ 626027 h 1604281"/>
              <a:gd name="connsiteX8" fmla="*/ 1583577 w 1583577"/>
              <a:gd name="connsiteY8" fmla="*/ 834111 h 1604281"/>
              <a:gd name="connsiteX9" fmla="*/ 349636 w 1583577"/>
              <a:gd name="connsiteY9" fmla="*/ 1604281 h 1604281"/>
              <a:gd name="connsiteX10" fmla="*/ 16254 w 1583577"/>
              <a:gd name="connsiteY10" fmla="*/ 1604281 h 1604281"/>
              <a:gd name="connsiteX11" fmla="*/ 1583577 w 1583577"/>
              <a:gd name="connsiteY11" fmla="*/ 211394 h 1604281"/>
              <a:gd name="connsiteX12" fmla="*/ 1583577 w 1583577"/>
              <a:gd name="connsiteY12" fmla="*/ 419478 h 1604281"/>
              <a:gd name="connsiteX13" fmla="*/ 0 w 1583577"/>
              <a:gd name="connsiteY13" fmla="*/ 1407877 h 1604281"/>
              <a:gd name="connsiteX14" fmla="*/ 0 w 1583577"/>
              <a:gd name="connsiteY14" fmla="*/ 1199791 h 1604281"/>
              <a:gd name="connsiteX15" fmla="*/ 1256197 w 1583577"/>
              <a:gd name="connsiteY15" fmla="*/ 0 h 1604281"/>
              <a:gd name="connsiteX16" fmla="*/ 1583577 w 1583577"/>
              <a:gd name="connsiteY16" fmla="*/ 0 h 1604281"/>
              <a:gd name="connsiteX17" fmla="*/ 1583577 w 1583577"/>
              <a:gd name="connsiteY17" fmla="*/ 4844 h 1604281"/>
              <a:gd name="connsiteX18" fmla="*/ 0 w 1583577"/>
              <a:gd name="connsiteY18" fmla="*/ 993241 h 1604281"/>
              <a:gd name="connsiteX19" fmla="*/ 0 w 1583577"/>
              <a:gd name="connsiteY19" fmla="*/ 784062 h 1604281"/>
              <a:gd name="connsiteX20" fmla="*/ 591883 w 1583577"/>
              <a:gd name="connsiteY20" fmla="*/ 0 h 1604281"/>
              <a:gd name="connsiteX21" fmla="*/ 925269 w 1583577"/>
              <a:gd name="connsiteY21" fmla="*/ 0 h 1604281"/>
              <a:gd name="connsiteX22" fmla="*/ 0 w 1583577"/>
              <a:gd name="connsiteY22" fmla="*/ 577512 h 1604281"/>
              <a:gd name="connsiteX23" fmla="*/ 0 w 1583577"/>
              <a:gd name="connsiteY23" fmla="*/ 369426 h 1604281"/>
              <a:gd name="connsiteX24" fmla="*/ 0 w 1583577"/>
              <a:gd name="connsiteY24" fmla="*/ 0 h 1604281"/>
              <a:gd name="connsiteX25" fmla="*/ 260956 w 1583577"/>
              <a:gd name="connsiteY25" fmla="*/ 0 h 1604281"/>
              <a:gd name="connsiteX26" fmla="*/ 0 w 1583577"/>
              <a:gd name="connsiteY26" fmla="*/ 162877 h 16042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583577" h="1604281">
                <a:moveTo>
                  <a:pt x="1583577" y="1456392"/>
                </a:moveTo>
                <a:lnTo>
                  <a:pt x="1583577" y="1604281"/>
                </a:lnTo>
                <a:lnTo>
                  <a:pt x="1346634" y="1604281"/>
                </a:lnTo>
                <a:close/>
                <a:moveTo>
                  <a:pt x="1583577" y="1040662"/>
                </a:moveTo>
                <a:lnTo>
                  <a:pt x="1583577" y="1249842"/>
                </a:lnTo>
                <a:lnTo>
                  <a:pt x="1015705" y="1604281"/>
                </a:lnTo>
                <a:lnTo>
                  <a:pt x="680565" y="1604281"/>
                </a:lnTo>
                <a:close/>
                <a:moveTo>
                  <a:pt x="1583577" y="626027"/>
                </a:moveTo>
                <a:lnTo>
                  <a:pt x="1583577" y="834111"/>
                </a:lnTo>
                <a:lnTo>
                  <a:pt x="349636" y="1604281"/>
                </a:lnTo>
                <a:lnTo>
                  <a:pt x="16254" y="1604281"/>
                </a:lnTo>
                <a:close/>
                <a:moveTo>
                  <a:pt x="1583577" y="211394"/>
                </a:moveTo>
                <a:lnTo>
                  <a:pt x="1583577" y="419478"/>
                </a:lnTo>
                <a:lnTo>
                  <a:pt x="0" y="1407877"/>
                </a:lnTo>
                <a:lnTo>
                  <a:pt x="0" y="1199791"/>
                </a:lnTo>
                <a:close/>
                <a:moveTo>
                  <a:pt x="1256197" y="0"/>
                </a:moveTo>
                <a:lnTo>
                  <a:pt x="1583577" y="0"/>
                </a:lnTo>
                <a:lnTo>
                  <a:pt x="1583577" y="4844"/>
                </a:lnTo>
                <a:lnTo>
                  <a:pt x="0" y="993241"/>
                </a:lnTo>
                <a:lnTo>
                  <a:pt x="0" y="784062"/>
                </a:lnTo>
                <a:close/>
                <a:moveTo>
                  <a:pt x="591883" y="0"/>
                </a:moveTo>
                <a:lnTo>
                  <a:pt x="925269" y="0"/>
                </a:lnTo>
                <a:lnTo>
                  <a:pt x="0" y="577512"/>
                </a:lnTo>
                <a:lnTo>
                  <a:pt x="0" y="369426"/>
                </a:lnTo>
                <a:close/>
                <a:moveTo>
                  <a:pt x="0" y="0"/>
                </a:moveTo>
                <a:lnTo>
                  <a:pt x="260956" y="0"/>
                </a:lnTo>
                <a:lnTo>
                  <a:pt x="0" y="162877"/>
                </a:lnTo>
                <a:close/>
              </a:path>
            </a:pathLst>
          </a:cu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Picture Placeholder 13"/>
          <p:cNvSpPr>
            <a:spLocks noGrp="1"/>
          </p:cNvSpPr>
          <p:nvPr>
            <p:ph type="pic" sz="quarter" idx="20"/>
          </p:nvPr>
        </p:nvSpPr>
        <p:spPr>
          <a:xfrm>
            <a:off x="3105794" y="4336024"/>
            <a:ext cx="2034897" cy="1858297"/>
          </a:xfrm>
          <a:custGeom>
            <a:avLst/>
            <a:gdLst>
              <a:gd name="connsiteX0" fmla="*/ 0 w 2034897"/>
              <a:gd name="connsiteY0" fmla="*/ 0 h 1858297"/>
              <a:gd name="connsiteX1" fmla="*/ 2034897 w 2034897"/>
              <a:gd name="connsiteY1" fmla="*/ 0 h 1858297"/>
              <a:gd name="connsiteX2" fmla="*/ 2034897 w 2034897"/>
              <a:gd name="connsiteY2" fmla="*/ 1858297 h 1858297"/>
              <a:gd name="connsiteX3" fmla="*/ 0 w 2034897"/>
              <a:gd name="connsiteY3" fmla="*/ 1858297 h 1858297"/>
            </a:gdLst>
            <a:ahLst/>
            <a:cxnLst>
              <a:cxn ang="0">
                <a:pos x="connsiteX0" y="connsiteY0"/>
              </a:cxn>
              <a:cxn ang="0">
                <a:pos x="connsiteX1" y="connsiteY1"/>
              </a:cxn>
              <a:cxn ang="0">
                <a:pos x="connsiteX2" y="connsiteY2"/>
              </a:cxn>
              <a:cxn ang="0">
                <a:pos x="connsiteX3" y="connsiteY3"/>
              </a:cxn>
            </a:cxnLst>
            <a:rect l="l" t="t" r="r" b="b"/>
            <a:pathLst>
              <a:path w="2034897" h="1858297">
                <a:moveTo>
                  <a:pt x="0" y="0"/>
                </a:moveTo>
                <a:lnTo>
                  <a:pt x="2034897" y="0"/>
                </a:lnTo>
                <a:lnTo>
                  <a:pt x="2034897" y="1858297"/>
                </a:lnTo>
                <a:lnTo>
                  <a:pt x="0" y="1858297"/>
                </a:lnTo>
                <a:close/>
              </a:path>
            </a:pathLst>
          </a:custGeom>
          <a:pattFill prst="divot">
            <a:fgClr>
              <a:schemeClr val="accent1"/>
            </a:fgClr>
            <a:bgClr>
              <a:schemeClr val="bg1"/>
            </a:bgClr>
          </a:pattFill>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36380229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6" name="Picture Placeholder 5"/>
          <p:cNvSpPr>
            <a:spLocks noGrp="1"/>
          </p:cNvSpPr>
          <p:nvPr>
            <p:ph type="pic" sz="quarter" idx="10"/>
          </p:nvPr>
        </p:nvSpPr>
        <p:spPr>
          <a:xfrm>
            <a:off x="0" y="0"/>
            <a:ext cx="12192000" cy="6858000"/>
          </a:xfrm>
          <a:pattFill prst="divot">
            <a:fgClr>
              <a:schemeClr val="accent1"/>
            </a:fgClr>
            <a:bgClr>
              <a:schemeClr val="bg1"/>
            </a:bgClr>
          </a:pattFill>
        </p:spPr>
        <p:txBody>
          <a:bodyPr anchor="ctr">
            <a:normAutofit/>
          </a:bodyPr>
          <a:lstStyle>
            <a:lvl1pPr marL="0" indent="0" algn="ctr">
              <a:buNone/>
              <a:defRPr sz="1200"/>
            </a:lvl1pPr>
          </a:lstStyle>
          <a:p>
            <a:endParaRPr lang="en-US"/>
          </a:p>
        </p:txBody>
      </p:sp>
    </p:spTree>
    <p:extLst>
      <p:ext uri="{BB962C8B-B14F-4D97-AF65-F5344CB8AC3E}">
        <p14:creationId xmlns:p14="http://schemas.microsoft.com/office/powerpoint/2010/main" val="25518751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6_Custom Layout">
    <p:spTree>
      <p:nvGrpSpPr>
        <p:cNvPr id="1" name=""/>
        <p:cNvGrpSpPr/>
        <p:nvPr/>
      </p:nvGrpSpPr>
      <p:grpSpPr>
        <a:xfrm>
          <a:off x="0" y="0"/>
          <a:ext cx="0" cy="0"/>
          <a:chOff x="0" y="0"/>
          <a:chExt cx="0" cy="0"/>
        </a:xfrm>
      </p:grpSpPr>
      <p:sp>
        <p:nvSpPr>
          <p:cNvPr id="15" name="Freeform 14"/>
          <p:cNvSpPr/>
          <p:nvPr userDrawn="1"/>
        </p:nvSpPr>
        <p:spPr>
          <a:xfrm>
            <a:off x="9436805" y="2072888"/>
            <a:ext cx="900290" cy="912061"/>
          </a:xfrm>
          <a:custGeom>
            <a:avLst/>
            <a:gdLst>
              <a:gd name="connsiteX0" fmla="*/ 1583577 w 1583577"/>
              <a:gd name="connsiteY0" fmla="*/ 1456392 h 1604281"/>
              <a:gd name="connsiteX1" fmla="*/ 1583577 w 1583577"/>
              <a:gd name="connsiteY1" fmla="*/ 1604281 h 1604281"/>
              <a:gd name="connsiteX2" fmla="*/ 1346634 w 1583577"/>
              <a:gd name="connsiteY2" fmla="*/ 1604281 h 1604281"/>
              <a:gd name="connsiteX3" fmla="*/ 1583577 w 1583577"/>
              <a:gd name="connsiteY3" fmla="*/ 1040662 h 1604281"/>
              <a:gd name="connsiteX4" fmla="*/ 1583577 w 1583577"/>
              <a:gd name="connsiteY4" fmla="*/ 1249842 h 1604281"/>
              <a:gd name="connsiteX5" fmla="*/ 1015705 w 1583577"/>
              <a:gd name="connsiteY5" fmla="*/ 1604281 h 1604281"/>
              <a:gd name="connsiteX6" fmla="*/ 680565 w 1583577"/>
              <a:gd name="connsiteY6" fmla="*/ 1604281 h 1604281"/>
              <a:gd name="connsiteX7" fmla="*/ 1583577 w 1583577"/>
              <a:gd name="connsiteY7" fmla="*/ 626027 h 1604281"/>
              <a:gd name="connsiteX8" fmla="*/ 1583577 w 1583577"/>
              <a:gd name="connsiteY8" fmla="*/ 834111 h 1604281"/>
              <a:gd name="connsiteX9" fmla="*/ 349636 w 1583577"/>
              <a:gd name="connsiteY9" fmla="*/ 1604281 h 1604281"/>
              <a:gd name="connsiteX10" fmla="*/ 16254 w 1583577"/>
              <a:gd name="connsiteY10" fmla="*/ 1604281 h 1604281"/>
              <a:gd name="connsiteX11" fmla="*/ 1583577 w 1583577"/>
              <a:gd name="connsiteY11" fmla="*/ 211394 h 1604281"/>
              <a:gd name="connsiteX12" fmla="*/ 1583577 w 1583577"/>
              <a:gd name="connsiteY12" fmla="*/ 419478 h 1604281"/>
              <a:gd name="connsiteX13" fmla="*/ 0 w 1583577"/>
              <a:gd name="connsiteY13" fmla="*/ 1407877 h 1604281"/>
              <a:gd name="connsiteX14" fmla="*/ 0 w 1583577"/>
              <a:gd name="connsiteY14" fmla="*/ 1199791 h 1604281"/>
              <a:gd name="connsiteX15" fmla="*/ 1256197 w 1583577"/>
              <a:gd name="connsiteY15" fmla="*/ 0 h 1604281"/>
              <a:gd name="connsiteX16" fmla="*/ 1583577 w 1583577"/>
              <a:gd name="connsiteY16" fmla="*/ 0 h 1604281"/>
              <a:gd name="connsiteX17" fmla="*/ 1583577 w 1583577"/>
              <a:gd name="connsiteY17" fmla="*/ 4844 h 1604281"/>
              <a:gd name="connsiteX18" fmla="*/ 0 w 1583577"/>
              <a:gd name="connsiteY18" fmla="*/ 993241 h 1604281"/>
              <a:gd name="connsiteX19" fmla="*/ 0 w 1583577"/>
              <a:gd name="connsiteY19" fmla="*/ 784062 h 1604281"/>
              <a:gd name="connsiteX20" fmla="*/ 591883 w 1583577"/>
              <a:gd name="connsiteY20" fmla="*/ 0 h 1604281"/>
              <a:gd name="connsiteX21" fmla="*/ 925269 w 1583577"/>
              <a:gd name="connsiteY21" fmla="*/ 0 h 1604281"/>
              <a:gd name="connsiteX22" fmla="*/ 0 w 1583577"/>
              <a:gd name="connsiteY22" fmla="*/ 577512 h 1604281"/>
              <a:gd name="connsiteX23" fmla="*/ 0 w 1583577"/>
              <a:gd name="connsiteY23" fmla="*/ 369426 h 1604281"/>
              <a:gd name="connsiteX24" fmla="*/ 0 w 1583577"/>
              <a:gd name="connsiteY24" fmla="*/ 0 h 1604281"/>
              <a:gd name="connsiteX25" fmla="*/ 260956 w 1583577"/>
              <a:gd name="connsiteY25" fmla="*/ 0 h 1604281"/>
              <a:gd name="connsiteX26" fmla="*/ 0 w 1583577"/>
              <a:gd name="connsiteY26" fmla="*/ 162877 h 16042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583577" h="1604281">
                <a:moveTo>
                  <a:pt x="1583577" y="1456392"/>
                </a:moveTo>
                <a:lnTo>
                  <a:pt x="1583577" y="1604281"/>
                </a:lnTo>
                <a:lnTo>
                  <a:pt x="1346634" y="1604281"/>
                </a:lnTo>
                <a:close/>
                <a:moveTo>
                  <a:pt x="1583577" y="1040662"/>
                </a:moveTo>
                <a:lnTo>
                  <a:pt x="1583577" y="1249842"/>
                </a:lnTo>
                <a:lnTo>
                  <a:pt x="1015705" y="1604281"/>
                </a:lnTo>
                <a:lnTo>
                  <a:pt x="680565" y="1604281"/>
                </a:lnTo>
                <a:close/>
                <a:moveTo>
                  <a:pt x="1583577" y="626027"/>
                </a:moveTo>
                <a:lnTo>
                  <a:pt x="1583577" y="834111"/>
                </a:lnTo>
                <a:lnTo>
                  <a:pt x="349636" y="1604281"/>
                </a:lnTo>
                <a:lnTo>
                  <a:pt x="16254" y="1604281"/>
                </a:lnTo>
                <a:close/>
                <a:moveTo>
                  <a:pt x="1583577" y="211394"/>
                </a:moveTo>
                <a:lnTo>
                  <a:pt x="1583577" y="419478"/>
                </a:lnTo>
                <a:lnTo>
                  <a:pt x="0" y="1407877"/>
                </a:lnTo>
                <a:lnTo>
                  <a:pt x="0" y="1199791"/>
                </a:lnTo>
                <a:close/>
                <a:moveTo>
                  <a:pt x="1256197" y="0"/>
                </a:moveTo>
                <a:lnTo>
                  <a:pt x="1583577" y="0"/>
                </a:lnTo>
                <a:lnTo>
                  <a:pt x="1583577" y="4844"/>
                </a:lnTo>
                <a:lnTo>
                  <a:pt x="0" y="993241"/>
                </a:lnTo>
                <a:lnTo>
                  <a:pt x="0" y="784062"/>
                </a:lnTo>
                <a:close/>
                <a:moveTo>
                  <a:pt x="591883" y="0"/>
                </a:moveTo>
                <a:lnTo>
                  <a:pt x="925269" y="0"/>
                </a:lnTo>
                <a:lnTo>
                  <a:pt x="0" y="577512"/>
                </a:lnTo>
                <a:lnTo>
                  <a:pt x="0" y="369426"/>
                </a:lnTo>
                <a:close/>
                <a:moveTo>
                  <a:pt x="0" y="0"/>
                </a:moveTo>
                <a:lnTo>
                  <a:pt x="260956" y="0"/>
                </a:lnTo>
                <a:lnTo>
                  <a:pt x="0" y="162877"/>
                </a:lnTo>
                <a:close/>
              </a:path>
            </a:pathLst>
          </a:cu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Picture Placeholder 13"/>
          <p:cNvSpPr>
            <a:spLocks noGrp="1"/>
          </p:cNvSpPr>
          <p:nvPr>
            <p:ph type="pic" sz="quarter" idx="10"/>
          </p:nvPr>
        </p:nvSpPr>
        <p:spPr>
          <a:xfrm>
            <a:off x="744028" y="712100"/>
            <a:ext cx="2614386" cy="4545701"/>
          </a:xfrm>
          <a:custGeom>
            <a:avLst/>
            <a:gdLst>
              <a:gd name="connsiteX0" fmla="*/ 0 w 2614386"/>
              <a:gd name="connsiteY0" fmla="*/ 0 h 4545701"/>
              <a:gd name="connsiteX1" fmla="*/ 2614386 w 2614386"/>
              <a:gd name="connsiteY1" fmla="*/ 0 h 4545701"/>
              <a:gd name="connsiteX2" fmla="*/ 2614386 w 2614386"/>
              <a:gd name="connsiteY2" fmla="*/ 4545701 h 4545701"/>
              <a:gd name="connsiteX3" fmla="*/ 0 w 2614386"/>
              <a:gd name="connsiteY3" fmla="*/ 4545701 h 4545701"/>
            </a:gdLst>
            <a:ahLst/>
            <a:cxnLst>
              <a:cxn ang="0">
                <a:pos x="connsiteX0" y="connsiteY0"/>
              </a:cxn>
              <a:cxn ang="0">
                <a:pos x="connsiteX1" y="connsiteY1"/>
              </a:cxn>
              <a:cxn ang="0">
                <a:pos x="connsiteX2" y="connsiteY2"/>
              </a:cxn>
              <a:cxn ang="0">
                <a:pos x="connsiteX3" y="connsiteY3"/>
              </a:cxn>
            </a:cxnLst>
            <a:rect l="l" t="t" r="r" b="b"/>
            <a:pathLst>
              <a:path w="2614386" h="4545701">
                <a:moveTo>
                  <a:pt x="0" y="0"/>
                </a:moveTo>
                <a:lnTo>
                  <a:pt x="2614386" y="0"/>
                </a:lnTo>
                <a:lnTo>
                  <a:pt x="2614386" y="4545701"/>
                </a:lnTo>
                <a:lnTo>
                  <a:pt x="0" y="4545701"/>
                </a:lnTo>
                <a:close/>
              </a:path>
            </a:pathLst>
          </a:custGeom>
          <a:pattFill prst="divot">
            <a:fgClr>
              <a:schemeClr val="accent1"/>
            </a:fgClr>
            <a:bgClr>
              <a:schemeClr val="bg1"/>
            </a:bgClr>
          </a:pattFill>
        </p:spPr>
        <p:txBody>
          <a:bodyPr wrap="square" anchor="ctr">
            <a:noAutofit/>
          </a:bodyPr>
          <a:lstStyle>
            <a:lvl1pPr marL="0" indent="0" algn="ctr">
              <a:buNone/>
              <a:defRPr sz="1200"/>
            </a:lvl1pPr>
          </a:lstStyle>
          <a:p>
            <a:endParaRPr lang="en-US"/>
          </a:p>
        </p:txBody>
      </p:sp>
      <p:sp>
        <p:nvSpPr>
          <p:cNvPr id="13" name="Picture Placeholder 12"/>
          <p:cNvSpPr>
            <a:spLocks noGrp="1"/>
          </p:cNvSpPr>
          <p:nvPr>
            <p:ph type="pic" sz="quarter" idx="11"/>
          </p:nvPr>
        </p:nvSpPr>
        <p:spPr>
          <a:xfrm>
            <a:off x="4294244" y="3848100"/>
            <a:ext cx="3040006" cy="2324100"/>
          </a:xfrm>
          <a:custGeom>
            <a:avLst/>
            <a:gdLst>
              <a:gd name="connsiteX0" fmla="*/ 0 w 3040006"/>
              <a:gd name="connsiteY0" fmla="*/ 0 h 2324100"/>
              <a:gd name="connsiteX1" fmla="*/ 3040006 w 3040006"/>
              <a:gd name="connsiteY1" fmla="*/ 0 h 2324100"/>
              <a:gd name="connsiteX2" fmla="*/ 3040006 w 3040006"/>
              <a:gd name="connsiteY2" fmla="*/ 2324100 h 2324100"/>
              <a:gd name="connsiteX3" fmla="*/ 0 w 3040006"/>
              <a:gd name="connsiteY3" fmla="*/ 2324100 h 2324100"/>
            </a:gdLst>
            <a:ahLst/>
            <a:cxnLst>
              <a:cxn ang="0">
                <a:pos x="connsiteX0" y="connsiteY0"/>
              </a:cxn>
              <a:cxn ang="0">
                <a:pos x="connsiteX1" y="connsiteY1"/>
              </a:cxn>
              <a:cxn ang="0">
                <a:pos x="connsiteX2" y="connsiteY2"/>
              </a:cxn>
              <a:cxn ang="0">
                <a:pos x="connsiteX3" y="connsiteY3"/>
              </a:cxn>
            </a:cxnLst>
            <a:rect l="l" t="t" r="r" b="b"/>
            <a:pathLst>
              <a:path w="3040006" h="2324100">
                <a:moveTo>
                  <a:pt x="0" y="0"/>
                </a:moveTo>
                <a:lnTo>
                  <a:pt x="3040006" y="0"/>
                </a:lnTo>
                <a:lnTo>
                  <a:pt x="3040006" y="2324100"/>
                </a:lnTo>
                <a:lnTo>
                  <a:pt x="0" y="2324100"/>
                </a:lnTo>
                <a:close/>
              </a:path>
            </a:pathLst>
          </a:custGeom>
          <a:pattFill prst="divot">
            <a:fgClr>
              <a:schemeClr val="accent1"/>
            </a:fgClr>
            <a:bgClr>
              <a:schemeClr val="bg1"/>
            </a:bgClr>
          </a:pattFill>
        </p:spPr>
        <p:txBody>
          <a:bodyPr wrap="square" anchor="ctr">
            <a:noAutofit/>
          </a:bodyPr>
          <a:lstStyle>
            <a:lvl1pPr marL="0" indent="0" algn="ctr">
              <a:buNone/>
              <a:defRPr sz="1200"/>
            </a:lvl1pPr>
          </a:lstStyle>
          <a:p>
            <a:endParaRPr lang="en-US"/>
          </a:p>
        </p:txBody>
      </p:sp>
      <p:sp>
        <p:nvSpPr>
          <p:cNvPr id="12" name="Picture Placeholder 11"/>
          <p:cNvSpPr>
            <a:spLocks noGrp="1"/>
          </p:cNvSpPr>
          <p:nvPr>
            <p:ph type="pic" sz="quarter" idx="12"/>
          </p:nvPr>
        </p:nvSpPr>
        <p:spPr>
          <a:xfrm>
            <a:off x="9886951" y="712100"/>
            <a:ext cx="1684393" cy="1812909"/>
          </a:xfrm>
          <a:custGeom>
            <a:avLst/>
            <a:gdLst>
              <a:gd name="connsiteX0" fmla="*/ 0 w 1684393"/>
              <a:gd name="connsiteY0" fmla="*/ 0 h 1812909"/>
              <a:gd name="connsiteX1" fmla="*/ 1684393 w 1684393"/>
              <a:gd name="connsiteY1" fmla="*/ 0 h 1812909"/>
              <a:gd name="connsiteX2" fmla="*/ 1684393 w 1684393"/>
              <a:gd name="connsiteY2" fmla="*/ 1812909 h 1812909"/>
              <a:gd name="connsiteX3" fmla="*/ 0 w 1684393"/>
              <a:gd name="connsiteY3" fmla="*/ 1812909 h 1812909"/>
            </a:gdLst>
            <a:ahLst/>
            <a:cxnLst>
              <a:cxn ang="0">
                <a:pos x="connsiteX0" y="connsiteY0"/>
              </a:cxn>
              <a:cxn ang="0">
                <a:pos x="connsiteX1" y="connsiteY1"/>
              </a:cxn>
              <a:cxn ang="0">
                <a:pos x="connsiteX2" y="connsiteY2"/>
              </a:cxn>
              <a:cxn ang="0">
                <a:pos x="connsiteX3" y="connsiteY3"/>
              </a:cxn>
            </a:cxnLst>
            <a:rect l="l" t="t" r="r" b="b"/>
            <a:pathLst>
              <a:path w="1684393" h="1812909">
                <a:moveTo>
                  <a:pt x="0" y="0"/>
                </a:moveTo>
                <a:lnTo>
                  <a:pt x="1684393" y="0"/>
                </a:lnTo>
                <a:lnTo>
                  <a:pt x="1684393" y="1812909"/>
                </a:lnTo>
                <a:lnTo>
                  <a:pt x="0" y="1812909"/>
                </a:lnTo>
                <a:close/>
              </a:path>
            </a:pathLst>
          </a:custGeom>
          <a:pattFill prst="divot">
            <a:fgClr>
              <a:schemeClr val="accent1"/>
            </a:fgClr>
            <a:bgClr>
              <a:schemeClr val="bg1"/>
            </a:bgClr>
          </a:pattFill>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4196438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7_Custom Layout">
    <p:spTree>
      <p:nvGrpSpPr>
        <p:cNvPr id="1" name=""/>
        <p:cNvGrpSpPr/>
        <p:nvPr/>
      </p:nvGrpSpPr>
      <p:grpSpPr>
        <a:xfrm>
          <a:off x="0" y="0"/>
          <a:ext cx="0" cy="0"/>
          <a:chOff x="0" y="0"/>
          <a:chExt cx="0" cy="0"/>
        </a:xfrm>
      </p:grpSpPr>
      <p:sp>
        <p:nvSpPr>
          <p:cNvPr id="15" name="Freeform 14"/>
          <p:cNvSpPr/>
          <p:nvPr userDrawn="1"/>
        </p:nvSpPr>
        <p:spPr>
          <a:xfrm>
            <a:off x="4642356" y="5716169"/>
            <a:ext cx="900290" cy="912061"/>
          </a:xfrm>
          <a:custGeom>
            <a:avLst/>
            <a:gdLst>
              <a:gd name="connsiteX0" fmla="*/ 1583577 w 1583577"/>
              <a:gd name="connsiteY0" fmla="*/ 1456392 h 1604281"/>
              <a:gd name="connsiteX1" fmla="*/ 1583577 w 1583577"/>
              <a:gd name="connsiteY1" fmla="*/ 1604281 h 1604281"/>
              <a:gd name="connsiteX2" fmla="*/ 1346634 w 1583577"/>
              <a:gd name="connsiteY2" fmla="*/ 1604281 h 1604281"/>
              <a:gd name="connsiteX3" fmla="*/ 1583577 w 1583577"/>
              <a:gd name="connsiteY3" fmla="*/ 1040662 h 1604281"/>
              <a:gd name="connsiteX4" fmla="*/ 1583577 w 1583577"/>
              <a:gd name="connsiteY4" fmla="*/ 1249842 h 1604281"/>
              <a:gd name="connsiteX5" fmla="*/ 1015705 w 1583577"/>
              <a:gd name="connsiteY5" fmla="*/ 1604281 h 1604281"/>
              <a:gd name="connsiteX6" fmla="*/ 680565 w 1583577"/>
              <a:gd name="connsiteY6" fmla="*/ 1604281 h 1604281"/>
              <a:gd name="connsiteX7" fmla="*/ 1583577 w 1583577"/>
              <a:gd name="connsiteY7" fmla="*/ 626027 h 1604281"/>
              <a:gd name="connsiteX8" fmla="*/ 1583577 w 1583577"/>
              <a:gd name="connsiteY8" fmla="*/ 834111 h 1604281"/>
              <a:gd name="connsiteX9" fmla="*/ 349636 w 1583577"/>
              <a:gd name="connsiteY9" fmla="*/ 1604281 h 1604281"/>
              <a:gd name="connsiteX10" fmla="*/ 16254 w 1583577"/>
              <a:gd name="connsiteY10" fmla="*/ 1604281 h 1604281"/>
              <a:gd name="connsiteX11" fmla="*/ 1583577 w 1583577"/>
              <a:gd name="connsiteY11" fmla="*/ 211394 h 1604281"/>
              <a:gd name="connsiteX12" fmla="*/ 1583577 w 1583577"/>
              <a:gd name="connsiteY12" fmla="*/ 419478 h 1604281"/>
              <a:gd name="connsiteX13" fmla="*/ 0 w 1583577"/>
              <a:gd name="connsiteY13" fmla="*/ 1407877 h 1604281"/>
              <a:gd name="connsiteX14" fmla="*/ 0 w 1583577"/>
              <a:gd name="connsiteY14" fmla="*/ 1199791 h 1604281"/>
              <a:gd name="connsiteX15" fmla="*/ 1256197 w 1583577"/>
              <a:gd name="connsiteY15" fmla="*/ 0 h 1604281"/>
              <a:gd name="connsiteX16" fmla="*/ 1583577 w 1583577"/>
              <a:gd name="connsiteY16" fmla="*/ 0 h 1604281"/>
              <a:gd name="connsiteX17" fmla="*/ 1583577 w 1583577"/>
              <a:gd name="connsiteY17" fmla="*/ 4844 h 1604281"/>
              <a:gd name="connsiteX18" fmla="*/ 0 w 1583577"/>
              <a:gd name="connsiteY18" fmla="*/ 993241 h 1604281"/>
              <a:gd name="connsiteX19" fmla="*/ 0 w 1583577"/>
              <a:gd name="connsiteY19" fmla="*/ 784062 h 1604281"/>
              <a:gd name="connsiteX20" fmla="*/ 591883 w 1583577"/>
              <a:gd name="connsiteY20" fmla="*/ 0 h 1604281"/>
              <a:gd name="connsiteX21" fmla="*/ 925269 w 1583577"/>
              <a:gd name="connsiteY21" fmla="*/ 0 h 1604281"/>
              <a:gd name="connsiteX22" fmla="*/ 0 w 1583577"/>
              <a:gd name="connsiteY22" fmla="*/ 577512 h 1604281"/>
              <a:gd name="connsiteX23" fmla="*/ 0 w 1583577"/>
              <a:gd name="connsiteY23" fmla="*/ 369426 h 1604281"/>
              <a:gd name="connsiteX24" fmla="*/ 0 w 1583577"/>
              <a:gd name="connsiteY24" fmla="*/ 0 h 1604281"/>
              <a:gd name="connsiteX25" fmla="*/ 260956 w 1583577"/>
              <a:gd name="connsiteY25" fmla="*/ 0 h 1604281"/>
              <a:gd name="connsiteX26" fmla="*/ 0 w 1583577"/>
              <a:gd name="connsiteY26" fmla="*/ 162877 h 16042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583577" h="1604281">
                <a:moveTo>
                  <a:pt x="1583577" y="1456392"/>
                </a:moveTo>
                <a:lnTo>
                  <a:pt x="1583577" y="1604281"/>
                </a:lnTo>
                <a:lnTo>
                  <a:pt x="1346634" y="1604281"/>
                </a:lnTo>
                <a:close/>
                <a:moveTo>
                  <a:pt x="1583577" y="1040662"/>
                </a:moveTo>
                <a:lnTo>
                  <a:pt x="1583577" y="1249842"/>
                </a:lnTo>
                <a:lnTo>
                  <a:pt x="1015705" y="1604281"/>
                </a:lnTo>
                <a:lnTo>
                  <a:pt x="680565" y="1604281"/>
                </a:lnTo>
                <a:close/>
                <a:moveTo>
                  <a:pt x="1583577" y="626027"/>
                </a:moveTo>
                <a:lnTo>
                  <a:pt x="1583577" y="834111"/>
                </a:lnTo>
                <a:lnTo>
                  <a:pt x="349636" y="1604281"/>
                </a:lnTo>
                <a:lnTo>
                  <a:pt x="16254" y="1604281"/>
                </a:lnTo>
                <a:close/>
                <a:moveTo>
                  <a:pt x="1583577" y="211394"/>
                </a:moveTo>
                <a:lnTo>
                  <a:pt x="1583577" y="419478"/>
                </a:lnTo>
                <a:lnTo>
                  <a:pt x="0" y="1407877"/>
                </a:lnTo>
                <a:lnTo>
                  <a:pt x="0" y="1199791"/>
                </a:lnTo>
                <a:close/>
                <a:moveTo>
                  <a:pt x="1256197" y="0"/>
                </a:moveTo>
                <a:lnTo>
                  <a:pt x="1583577" y="0"/>
                </a:lnTo>
                <a:lnTo>
                  <a:pt x="1583577" y="4844"/>
                </a:lnTo>
                <a:lnTo>
                  <a:pt x="0" y="993241"/>
                </a:lnTo>
                <a:lnTo>
                  <a:pt x="0" y="784062"/>
                </a:lnTo>
                <a:close/>
                <a:moveTo>
                  <a:pt x="591883" y="0"/>
                </a:moveTo>
                <a:lnTo>
                  <a:pt x="925269" y="0"/>
                </a:lnTo>
                <a:lnTo>
                  <a:pt x="0" y="577512"/>
                </a:lnTo>
                <a:lnTo>
                  <a:pt x="0" y="369426"/>
                </a:lnTo>
                <a:close/>
                <a:moveTo>
                  <a:pt x="0" y="0"/>
                </a:moveTo>
                <a:lnTo>
                  <a:pt x="260956" y="0"/>
                </a:lnTo>
                <a:lnTo>
                  <a:pt x="0" y="162877"/>
                </a:lnTo>
                <a:close/>
              </a:path>
            </a:pathLst>
          </a:cu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Picture Placeholder 13"/>
          <p:cNvSpPr>
            <a:spLocks noGrp="1"/>
          </p:cNvSpPr>
          <p:nvPr>
            <p:ph type="pic" sz="quarter" idx="10"/>
          </p:nvPr>
        </p:nvSpPr>
        <p:spPr>
          <a:xfrm>
            <a:off x="744029" y="948141"/>
            <a:ext cx="1684393" cy="1812909"/>
          </a:xfrm>
          <a:custGeom>
            <a:avLst/>
            <a:gdLst>
              <a:gd name="connsiteX0" fmla="*/ 0 w 1684393"/>
              <a:gd name="connsiteY0" fmla="*/ 0 h 1812909"/>
              <a:gd name="connsiteX1" fmla="*/ 1684393 w 1684393"/>
              <a:gd name="connsiteY1" fmla="*/ 0 h 1812909"/>
              <a:gd name="connsiteX2" fmla="*/ 1684393 w 1684393"/>
              <a:gd name="connsiteY2" fmla="*/ 1812909 h 1812909"/>
              <a:gd name="connsiteX3" fmla="*/ 0 w 1684393"/>
              <a:gd name="connsiteY3" fmla="*/ 1812909 h 1812909"/>
            </a:gdLst>
            <a:ahLst/>
            <a:cxnLst>
              <a:cxn ang="0">
                <a:pos x="connsiteX0" y="connsiteY0"/>
              </a:cxn>
              <a:cxn ang="0">
                <a:pos x="connsiteX1" y="connsiteY1"/>
              </a:cxn>
              <a:cxn ang="0">
                <a:pos x="connsiteX2" y="connsiteY2"/>
              </a:cxn>
              <a:cxn ang="0">
                <a:pos x="connsiteX3" y="connsiteY3"/>
              </a:cxn>
            </a:cxnLst>
            <a:rect l="l" t="t" r="r" b="b"/>
            <a:pathLst>
              <a:path w="1684393" h="1812909">
                <a:moveTo>
                  <a:pt x="0" y="0"/>
                </a:moveTo>
                <a:lnTo>
                  <a:pt x="1684393" y="0"/>
                </a:lnTo>
                <a:lnTo>
                  <a:pt x="1684393" y="1812909"/>
                </a:lnTo>
                <a:lnTo>
                  <a:pt x="0" y="1812909"/>
                </a:lnTo>
                <a:close/>
              </a:path>
            </a:pathLst>
          </a:custGeom>
          <a:pattFill prst="divot">
            <a:fgClr>
              <a:schemeClr val="accent1"/>
            </a:fgClr>
            <a:bgClr>
              <a:schemeClr val="bg1"/>
            </a:bgClr>
          </a:pattFill>
        </p:spPr>
        <p:txBody>
          <a:bodyPr wrap="square" anchor="ctr">
            <a:noAutofit/>
          </a:bodyPr>
          <a:lstStyle>
            <a:lvl1pPr marL="0" indent="0" algn="ctr">
              <a:buNone/>
              <a:defRPr sz="1200"/>
            </a:lvl1pPr>
          </a:lstStyle>
          <a:p>
            <a:endParaRPr lang="en-US"/>
          </a:p>
        </p:txBody>
      </p:sp>
      <p:sp>
        <p:nvSpPr>
          <p:cNvPr id="13" name="Picture Placeholder 12"/>
          <p:cNvSpPr>
            <a:spLocks noGrp="1"/>
          </p:cNvSpPr>
          <p:nvPr>
            <p:ph type="pic" sz="quarter" idx="11"/>
          </p:nvPr>
        </p:nvSpPr>
        <p:spPr>
          <a:xfrm>
            <a:off x="5104541" y="3570514"/>
            <a:ext cx="3040006" cy="2601686"/>
          </a:xfrm>
          <a:custGeom>
            <a:avLst/>
            <a:gdLst>
              <a:gd name="connsiteX0" fmla="*/ 0 w 3040006"/>
              <a:gd name="connsiteY0" fmla="*/ 0 h 2601686"/>
              <a:gd name="connsiteX1" fmla="*/ 3040006 w 3040006"/>
              <a:gd name="connsiteY1" fmla="*/ 0 h 2601686"/>
              <a:gd name="connsiteX2" fmla="*/ 3040006 w 3040006"/>
              <a:gd name="connsiteY2" fmla="*/ 2601686 h 2601686"/>
              <a:gd name="connsiteX3" fmla="*/ 0 w 3040006"/>
              <a:gd name="connsiteY3" fmla="*/ 2601686 h 2601686"/>
            </a:gdLst>
            <a:ahLst/>
            <a:cxnLst>
              <a:cxn ang="0">
                <a:pos x="connsiteX0" y="connsiteY0"/>
              </a:cxn>
              <a:cxn ang="0">
                <a:pos x="connsiteX1" y="connsiteY1"/>
              </a:cxn>
              <a:cxn ang="0">
                <a:pos x="connsiteX2" y="connsiteY2"/>
              </a:cxn>
              <a:cxn ang="0">
                <a:pos x="connsiteX3" y="connsiteY3"/>
              </a:cxn>
            </a:cxnLst>
            <a:rect l="l" t="t" r="r" b="b"/>
            <a:pathLst>
              <a:path w="3040006" h="2601686">
                <a:moveTo>
                  <a:pt x="0" y="0"/>
                </a:moveTo>
                <a:lnTo>
                  <a:pt x="3040006" y="0"/>
                </a:lnTo>
                <a:lnTo>
                  <a:pt x="3040006" y="2601686"/>
                </a:lnTo>
                <a:lnTo>
                  <a:pt x="0" y="2601686"/>
                </a:lnTo>
                <a:close/>
              </a:path>
            </a:pathLst>
          </a:custGeom>
          <a:pattFill prst="divot">
            <a:fgClr>
              <a:schemeClr val="accent1"/>
            </a:fgClr>
            <a:bgClr>
              <a:schemeClr val="bg1"/>
            </a:bgClr>
          </a:pattFill>
        </p:spPr>
        <p:txBody>
          <a:bodyPr wrap="square" anchor="ctr">
            <a:noAutofit/>
          </a:bodyPr>
          <a:lstStyle>
            <a:lvl1pPr marL="0" indent="0" algn="ctr">
              <a:buNone/>
              <a:defRPr sz="1200"/>
            </a:lvl1pPr>
          </a:lstStyle>
          <a:p>
            <a:endParaRPr lang="en-US"/>
          </a:p>
        </p:txBody>
      </p:sp>
      <p:sp>
        <p:nvSpPr>
          <p:cNvPr id="12" name="Picture Placeholder 11"/>
          <p:cNvSpPr>
            <a:spLocks noGrp="1"/>
          </p:cNvSpPr>
          <p:nvPr>
            <p:ph type="pic" sz="quarter" idx="12"/>
          </p:nvPr>
        </p:nvSpPr>
        <p:spPr>
          <a:xfrm>
            <a:off x="8956957" y="712099"/>
            <a:ext cx="2614386" cy="4545701"/>
          </a:xfrm>
          <a:custGeom>
            <a:avLst/>
            <a:gdLst>
              <a:gd name="connsiteX0" fmla="*/ 0 w 2614386"/>
              <a:gd name="connsiteY0" fmla="*/ 0 h 4545701"/>
              <a:gd name="connsiteX1" fmla="*/ 2614386 w 2614386"/>
              <a:gd name="connsiteY1" fmla="*/ 0 h 4545701"/>
              <a:gd name="connsiteX2" fmla="*/ 2614386 w 2614386"/>
              <a:gd name="connsiteY2" fmla="*/ 4545701 h 4545701"/>
              <a:gd name="connsiteX3" fmla="*/ 0 w 2614386"/>
              <a:gd name="connsiteY3" fmla="*/ 4545701 h 4545701"/>
            </a:gdLst>
            <a:ahLst/>
            <a:cxnLst>
              <a:cxn ang="0">
                <a:pos x="connsiteX0" y="connsiteY0"/>
              </a:cxn>
              <a:cxn ang="0">
                <a:pos x="connsiteX1" y="connsiteY1"/>
              </a:cxn>
              <a:cxn ang="0">
                <a:pos x="connsiteX2" y="connsiteY2"/>
              </a:cxn>
              <a:cxn ang="0">
                <a:pos x="connsiteX3" y="connsiteY3"/>
              </a:cxn>
            </a:cxnLst>
            <a:rect l="l" t="t" r="r" b="b"/>
            <a:pathLst>
              <a:path w="2614386" h="4545701">
                <a:moveTo>
                  <a:pt x="0" y="0"/>
                </a:moveTo>
                <a:lnTo>
                  <a:pt x="2614386" y="0"/>
                </a:lnTo>
                <a:lnTo>
                  <a:pt x="2614386" y="4545701"/>
                </a:lnTo>
                <a:lnTo>
                  <a:pt x="0" y="4545701"/>
                </a:lnTo>
                <a:close/>
              </a:path>
            </a:pathLst>
          </a:custGeom>
          <a:pattFill prst="divot">
            <a:fgClr>
              <a:schemeClr val="accent1"/>
            </a:fgClr>
            <a:bgClr>
              <a:schemeClr val="bg1"/>
            </a:bgClr>
          </a:pattFill>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5676348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12" name="Freeform 11"/>
          <p:cNvSpPr/>
          <p:nvPr userDrawn="1"/>
        </p:nvSpPr>
        <p:spPr>
          <a:xfrm>
            <a:off x="10126925" y="1189442"/>
            <a:ext cx="900290" cy="912061"/>
          </a:xfrm>
          <a:custGeom>
            <a:avLst/>
            <a:gdLst>
              <a:gd name="connsiteX0" fmla="*/ 1583577 w 1583577"/>
              <a:gd name="connsiteY0" fmla="*/ 1456392 h 1604281"/>
              <a:gd name="connsiteX1" fmla="*/ 1583577 w 1583577"/>
              <a:gd name="connsiteY1" fmla="*/ 1604281 h 1604281"/>
              <a:gd name="connsiteX2" fmla="*/ 1346634 w 1583577"/>
              <a:gd name="connsiteY2" fmla="*/ 1604281 h 1604281"/>
              <a:gd name="connsiteX3" fmla="*/ 1583577 w 1583577"/>
              <a:gd name="connsiteY3" fmla="*/ 1040662 h 1604281"/>
              <a:gd name="connsiteX4" fmla="*/ 1583577 w 1583577"/>
              <a:gd name="connsiteY4" fmla="*/ 1249842 h 1604281"/>
              <a:gd name="connsiteX5" fmla="*/ 1015705 w 1583577"/>
              <a:gd name="connsiteY5" fmla="*/ 1604281 h 1604281"/>
              <a:gd name="connsiteX6" fmla="*/ 680565 w 1583577"/>
              <a:gd name="connsiteY6" fmla="*/ 1604281 h 1604281"/>
              <a:gd name="connsiteX7" fmla="*/ 1583577 w 1583577"/>
              <a:gd name="connsiteY7" fmla="*/ 626027 h 1604281"/>
              <a:gd name="connsiteX8" fmla="*/ 1583577 w 1583577"/>
              <a:gd name="connsiteY8" fmla="*/ 834111 h 1604281"/>
              <a:gd name="connsiteX9" fmla="*/ 349636 w 1583577"/>
              <a:gd name="connsiteY9" fmla="*/ 1604281 h 1604281"/>
              <a:gd name="connsiteX10" fmla="*/ 16254 w 1583577"/>
              <a:gd name="connsiteY10" fmla="*/ 1604281 h 1604281"/>
              <a:gd name="connsiteX11" fmla="*/ 1583577 w 1583577"/>
              <a:gd name="connsiteY11" fmla="*/ 211394 h 1604281"/>
              <a:gd name="connsiteX12" fmla="*/ 1583577 w 1583577"/>
              <a:gd name="connsiteY12" fmla="*/ 419478 h 1604281"/>
              <a:gd name="connsiteX13" fmla="*/ 0 w 1583577"/>
              <a:gd name="connsiteY13" fmla="*/ 1407877 h 1604281"/>
              <a:gd name="connsiteX14" fmla="*/ 0 w 1583577"/>
              <a:gd name="connsiteY14" fmla="*/ 1199791 h 1604281"/>
              <a:gd name="connsiteX15" fmla="*/ 1256197 w 1583577"/>
              <a:gd name="connsiteY15" fmla="*/ 0 h 1604281"/>
              <a:gd name="connsiteX16" fmla="*/ 1583577 w 1583577"/>
              <a:gd name="connsiteY16" fmla="*/ 0 h 1604281"/>
              <a:gd name="connsiteX17" fmla="*/ 1583577 w 1583577"/>
              <a:gd name="connsiteY17" fmla="*/ 4844 h 1604281"/>
              <a:gd name="connsiteX18" fmla="*/ 0 w 1583577"/>
              <a:gd name="connsiteY18" fmla="*/ 993241 h 1604281"/>
              <a:gd name="connsiteX19" fmla="*/ 0 w 1583577"/>
              <a:gd name="connsiteY19" fmla="*/ 784062 h 1604281"/>
              <a:gd name="connsiteX20" fmla="*/ 591883 w 1583577"/>
              <a:gd name="connsiteY20" fmla="*/ 0 h 1604281"/>
              <a:gd name="connsiteX21" fmla="*/ 925269 w 1583577"/>
              <a:gd name="connsiteY21" fmla="*/ 0 h 1604281"/>
              <a:gd name="connsiteX22" fmla="*/ 0 w 1583577"/>
              <a:gd name="connsiteY22" fmla="*/ 577512 h 1604281"/>
              <a:gd name="connsiteX23" fmla="*/ 0 w 1583577"/>
              <a:gd name="connsiteY23" fmla="*/ 369426 h 1604281"/>
              <a:gd name="connsiteX24" fmla="*/ 0 w 1583577"/>
              <a:gd name="connsiteY24" fmla="*/ 0 h 1604281"/>
              <a:gd name="connsiteX25" fmla="*/ 260956 w 1583577"/>
              <a:gd name="connsiteY25" fmla="*/ 0 h 1604281"/>
              <a:gd name="connsiteX26" fmla="*/ 0 w 1583577"/>
              <a:gd name="connsiteY26" fmla="*/ 162877 h 16042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583577" h="1604281">
                <a:moveTo>
                  <a:pt x="1583577" y="1456392"/>
                </a:moveTo>
                <a:lnTo>
                  <a:pt x="1583577" y="1604281"/>
                </a:lnTo>
                <a:lnTo>
                  <a:pt x="1346634" y="1604281"/>
                </a:lnTo>
                <a:close/>
                <a:moveTo>
                  <a:pt x="1583577" y="1040662"/>
                </a:moveTo>
                <a:lnTo>
                  <a:pt x="1583577" y="1249842"/>
                </a:lnTo>
                <a:lnTo>
                  <a:pt x="1015705" y="1604281"/>
                </a:lnTo>
                <a:lnTo>
                  <a:pt x="680565" y="1604281"/>
                </a:lnTo>
                <a:close/>
                <a:moveTo>
                  <a:pt x="1583577" y="626027"/>
                </a:moveTo>
                <a:lnTo>
                  <a:pt x="1583577" y="834111"/>
                </a:lnTo>
                <a:lnTo>
                  <a:pt x="349636" y="1604281"/>
                </a:lnTo>
                <a:lnTo>
                  <a:pt x="16254" y="1604281"/>
                </a:lnTo>
                <a:close/>
                <a:moveTo>
                  <a:pt x="1583577" y="211394"/>
                </a:moveTo>
                <a:lnTo>
                  <a:pt x="1583577" y="419478"/>
                </a:lnTo>
                <a:lnTo>
                  <a:pt x="0" y="1407877"/>
                </a:lnTo>
                <a:lnTo>
                  <a:pt x="0" y="1199791"/>
                </a:lnTo>
                <a:close/>
                <a:moveTo>
                  <a:pt x="1256197" y="0"/>
                </a:moveTo>
                <a:lnTo>
                  <a:pt x="1583577" y="0"/>
                </a:lnTo>
                <a:lnTo>
                  <a:pt x="1583577" y="4844"/>
                </a:lnTo>
                <a:lnTo>
                  <a:pt x="0" y="993241"/>
                </a:lnTo>
                <a:lnTo>
                  <a:pt x="0" y="784062"/>
                </a:lnTo>
                <a:close/>
                <a:moveTo>
                  <a:pt x="591883" y="0"/>
                </a:moveTo>
                <a:lnTo>
                  <a:pt x="925269" y="0"/>
                </a:lnTo>
                <a:lnTo>
                  <a:pt x="0" y="577512"/>
                </a:lnTo>
                <a:lnTo>
                  <a:pt x="0" y="369426"/>
                </a:lnTo>
                <a:close/>
                <a:moveTo>
                  <a:pt x="0" y="0"/>
                </a:moveTo>
                <a:lnTo>
                  <a:pt x="260956" y="0"/>
                </a:lnTo>
                <a:lnTo>
                  <a:pt x="0" y="162877"/>
                </a:lnTo>
                <a:close/>
              </a:path>
            </a:pathLst>
          </a:cu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Picture Placeholder 10"/>
          <p:cNvSpPr>
            <a:spLocks noGrp="1"/>
          </p:cNvSpPr>
          <p:nvPr>
            <p:ph type="pic" sz="quarter" idx="10"/>
          </p:nvPr>
        </p:nvSpPr>
        <p:spPr>
          <a:xfrm>
            <a:off x="754744" y="696686"/>
            <a:ext cx="3531507" cy="5486401"/>
          </a:xfrm>
          <a:custGeom>
            <a:avLst/>
            <a:gdLst>
              <a:gd name="connsiteX0" fmla="*/ 0 w 3531507"/>
              <a:gd name="connsiteY0" fmla="*/ 0 h 5486401"/>
              <a:gd name="connsiteX1" fmla="*/ 3531507 w 3531507"/>
              <a:gd name="connsiteY1" fmla="*/ 0 h 5486401"/>
              <a:gd name="connsiteX2" fmla="*/ 3531507 w 3531507"/>
              <a:gd name="connsiteY2" fmla="*/ 5486401 h 5486401"/>
              <a:gd name="connsiteX3" fmla="*/ 0 w 3531507"/>
              <a:gd name="connsiteY3" fmla="*/ 5486401 h 5486401"/>
            </a:gdLst>
            <a:ahLst/>
            <a:cxnLst>
              <a:cxn ang="0">
                <a:pos x="connsiteX0" y="connsiteY0"/>
              </a:cxn>
              <a:cxn ang="0">
                <a:pos x="connsiteX1" y="connsiteY1"/>
              </a:cxn>
              <a:cxn ang="0">
                <a:pos x="connsiteX2" y="connsiteY2"/>
              </a:cxn>
              <a:cxn ang="0">
                <a:pos x="connsiteX3" y="connsiteY3"/>
              </a:cxn>
            </a:cxnLst>
            <a:rect l="l" t="t" r="r" b="b"/>
            <a:pathLst>
              <a:path w="3531507" h="5486401">
                <a:moveTo>
                  <a:pt x="0" y="0"/>
                </a:moveTo>
                <a:lnTo>
                  <a:pt x="3531507" y="0"/>
                </a:lnTo>
                <a:lnTo>
                  <a:pt x="3531507" y="5486401"/>
                </a:lnTo>
                <a:lnTo>
                  <a:pt x="0" y="5486401"/>
                </a:lnTo>
                <a:close/>
              </a:path>
            </a:pathLst>
          </a:custGeom>
          <a:pattFill prst="divot">
            <a:fgClr>
              <a:schemeClr val="accent1"/>
            </a:fgClr>
            <a:bgClr>
              <a:schemeClr val="bg1"/>
            </a:bgClr>
          </a:pattFill>
        </p:spPr>
        <p:txBody>
          <a:bodyPr wrap="square" anchor="ctr">
            <a:noAutofit/>
          </a:bodyPr>
          <a:lstStyle>
            <a:lvl1pPr marL="0" indent="0" algn="ctr">
              <a:buNone/>
              <a:defRPr sz="1200"/>
            </a:lvl1pPr>
          </a:lstStyle>
          <a:p>
            <a:endParaRPr lang="en-US"/>
          </a:p>
        </p:txBody>
      </p:sp>
      <p:sp>
        <p:nvSpPr>
          <p:cNvPr id="10" name="Picture Placeholder 9"/>
          <p:cNvSpPr>
            <a:spLocks noGrp="1"/>
          </p:cNvSpPr>
          <p:nvPr>
            <p:ph type="pic" sz="quarter" idx="11"/>
          </p:nvPr>
        </p:nvSpPr>
        <p:spPr>
          <a:xfrm>
            <a:off x="10572750" y="1638300"/>
            <a:ext cx="1619250" cy="3603172"/>
          </a:xfrm>
          <a:custGeom>
            <a:avLst/>
            <a:gdLst>
              <a:gd name="connsiteX0" fmla="*/ 0 w 1619250"/>
              <a:gd name="connsiteY0" fmla="*/ 0 h 3603172"/>
              <a:gd name="connsiteX1" fmla="*/ 1619250 w 1619250"/>
              <a:gd name="connsiteY1" fmla="*/ 0 h 3603172"/>
              <a:gd name="connsiteX2" fmla="*/ 1619250 w 1619250"/>
              <a:gd name="connsiteY2" fmla="*/ 3603172 h 3603172"/>
              <a:gd name="connsiteX3" fmla="*/ 0 w 1619250"/>
              <a:gd name="connsiteY3" fmla="*/ 3603172 h 3603172"/>
            </a:gdLst>
            <a:ahLst/>
            <a:cxnLst>
              <a:cxn ang="0">
                <a:pos x="connsiteX0" y="connsiteY0"/>
              </a:cxn>
              <a:cxn ang="0">
                <a:pos x="connsiteX1" y="connsiteY1"/>
              </a:cxn>
              <a:cxn ang="0">
                <a:pos x="connsiteX2" y="connsiteY2"/>
              </a:cxn>
              <a:cxn ang="0">
                <a:pos x="connsiteX3" y="connsiteY3"/>
              </a:cxn>
            </a:cxnLst>
            <a:rect l="l" t="t" r="r" b="b"/>
            <a:pathLst>
              <a:path w="1619250" h="3603172">
                <a:moveTo>
                  <a:pt x="0" y="0"/>
                </a:moveTo>
                <a:lnTo>
                  <a:pt x="1619250" y="0"/>
                </a:lnTo>
                <a:lnTo>
                  <a:pt x="1619250" y="3603172"/>
                </a:lnTo>
                <a:lnTo>
                  <a:pt x="0" y="3603172"/>
                </a:lnTo>
                <a:close/>
              </a:path>
            </a:pathLst>
          </a:custGeom>
          <a:pattFill prst="divot">
            <a:fgClr>
              <a:schemeClr val="accent1"/>
            </a:fgClr>
            <a:bgClr>
              <a:schemeClr val="bg1"/>
            </a:bgClr>
          </a:pattFill>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16537215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12" name="Freeform 11"/>
          <p:cNvSpPr/>
          <p:nvPr userDrawn="1"/>
        </p:nvSpPr>
        <p:spPr>
          <a:xfrm>
            <a:off x="7445624" y="5739150"/>
            <a:ext cx="900290" cy="912061"/>
          </a:xfrm>
          <a:custGeom>
            <a:avLst/>
            <a:gdLst>
              <a:gd name="connsiteX0" fmla="*/ 1583577 w 1583577"/>
              <a:gd name="connsiteY0" fmla="*/ 1456392 h 1604281"/>
              <a:gd name="connsiteX1" fmla="*/ 1583577 w 1583577"/>
              <a:gd name="connsiteY1" fmla="*/ 1604281 h 1604281"/>
              <a:gd name="connsiteX2" fmla="*/ 1346634 w 1583577"/>
              <a:gd name="connsiteY2" fmla="*/ 1604281 h 1604281"/>
              <a:gd name="connsiteX3" fmla="*/ 1583577 w 1583577"/>
              <a:gd name="connsiteY3" fmla="*/ 1040662 h 1604281"/>
              <a:gd name="connsiteX4" fmla="*/ 1583577 w 1583577"/>
              <a:gd name="connsiteY4" fmla="*/ 1249842 h 1604281"/>
              <a:gd name="connsiteX5" fmla="*/ 1015705 w 1583577"/>
              <a:gd name="connsiteY5" fmla="*/ 1604281 h 1604281"/>
              <a:gd name="connsiteX6" fmla="*/ 680565 w 1583577"/>
              <a:gd name="connsiteY6" fmla="*/ 1604281 h 1604281"/>
              <a:gd name="connsiteX7" fmla="*/ 1583577 w 1583577"/>
              <a:gd name="connsiteY7" fmla="*/ 626027 h 1604281"/>
              <a:gd name="connsiteX8" fmla="*/ 1583577 w 1583577"/>
              <a:gd name="connsiteY8" fmla="*/ 834111 h 1604281"/>
              <a:gd name="connsiteX9" fmla="*/ 349636 w 1583577"/>
              <a:gd name="connsiteY9" fmla="*/ 1604281 h 1604281"/>
              <a:gd name="connsiteX10" fmla="*/ 16254 w 1583577"/>
              <a:gd name="connsiteY10" fmla="*/ 1604281 h 1604281"/>
              <a:gd name="connsiteX11" fmla="*/ 1583577 w 1583577"/>
              <a:gd name="connsiteY11" fmla="*/ 211394 h 1604281"/>
              <a:gd name="connsiteX12" fmla="*/ 1583577 w 1583577"/>
              <a:gd name="connsiteY12" fmla="*/ 419478 h 1604281"/>
              <a:gd name="connsiteX13" fmla="*/ 0 w 1583577"/>
              <a:gd name="connsiteY13" fmla="*/ 1407877 h 1604281"/>
              <a:gd name="connsiteX14" fmla="*/ 0 w 1583577"/>
              <a:gd name="connsiteY14" fmla="*/ 1199791 h 1604281"/>
              <a:gd name="connsiteX15" fmla="*/ 1256197 w 1583577"/>
              <a:gd name="connsiteY15" fmla="*/ 0 h 1604281"/>
              <a:gd name="connsiteX16" fmla="*/ 1583577 w 1583577"/>
              <a:gd name="connsiteY16" fmla="*/ 0 h 1604281"/>
              <a:gd name="connsiteX17" fmla="*/ 1583577 w 1583577"/>
              <a:gd name="connsiteY17" fmla="*/ 4844 h 1604281"/>
              <a:gd name="connsiteX18" fmla="*/ 0 w 1583577"/>
              <a:gd name="connsiteY18" fmla="*/ 993241 h 1604281"/>
              <a:gd name="connsiteX19" fmla="*/ 0 w 1583577"/>
              <a:gd name="connsiteY19" fmla="*/ 784062 h 1604281"/>
              <a:gd name="connsiteX20" fmla="*/ 591883 w 1583577"/>
              <a:gd name="connsiteY20" fmla="*/ 0 h 1604281"/>
              <a:gd name="connsiteX21" fmla="*/ 925269 w 1583577"/>
              <a:gd name="connsiteY21" fmla="*/ 0 h 1604281"/>
              <a:gd name="connsiteX22" fmla="*/ 0 w 1583577"/>
              <a:gd name="connsiteY22" fmla="*/ 577512 h 1604281"/>
              <a:gd name="connsiteX23" fmla="*/ 0 w 1583577"/>
              <a:gd name="connsiteY23" fmla="*/ 369426 h 1604281"/>
              <a:gd name="connsiteX24" fmla="*/ 0 w 1583577"/>
              <a:gd name="connsiteY24" fmla="*/ 0 h 1604281"/>
              <a:gd name="connsiteX25" fmla="*/ 260956 w 1583577"/>
              <a:gd name="connsiteY25" fmla="*/ 0 h 1604281"/>
              <a:gd name="connsiteX26" fmla="*/ 0 w 1583577"/>
              <a:gd name="connsiteY26" fmla="*/ 162877 h 16042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583577" h="1604281">
                <a:moveTo>
                  <a:pt x="1583577" y="1456392"/>
                </a:moveTo>
                <a:lnTo>
                  <a:pt x="1583577" y="1604281"/>
                </a:lnTo>
                <a:lnTo>
                  <a:pt x="1346634" y="1604281"/>
                </a:lnTo>
                <a:close/>
                <a:moveTo>
                  <a:pt x="1583577" y="1040662"/>
                </a:moveTo>
                <a:lnTo>
                  <a:pt x="1583577" y="1249842"/>
                </a:lnTo>
                <a:lnTo>
                  <a:pt x="1015705" y="1604281"/>
                </a:lnTo>
                <a:lnTo>
                  <a:pt x="680565" y="1604281"/>
                </a:lnTo>
                <a:close/>
                <a:moveTo>
                  <a:pt x="1583577" y="626027"/>
                </a:moveTo>
                <a:lnTo>
                  <a:pt x="1583577" y="834111"/>
                </a:lnTo>
                <a:lnTo>
                  <a:pt x="349636" y="1604281"/>
                </a:lnTo>
                <a:lnTo>
                  <a:pt x="16254" y="1604281"/>
                </a:lnTo>
                <a:close/>
                <a:moveTo>
                  <a:pt x="1583577" y="211394"/>
                </a:moveTo>
                <a:lnTo>
                  <a:pt x="1583577" y="419478"/>
                </a:lnTo>
                <a:lnTo>
                  <a:pt x="0" y="1407877"/>
                </a:lnTo>
                <a:lnTo>
                  <a:pt x="0" y="1199791"/>
                </a:lnTo>
                <a:close/>
                <a:moveTo>
                  <a:pt x="1256197" y="0"/>
                </a:moveTo>
                <a:lnTo>
                  <a:pt x="1583577" y="0"/>
                </a:lnTo>
                <a:lnTo>
                  <a:pt x="1583577" y="4844"/>
                </a:lnTo>
                <a:lnTo>
                  <a:pt x="0" y="993241"/>
                </a:lnTo>
                <a:lnTo>
                  <a:pt x="0" y="784062"/>
                </a:lnTo>
                <a:close/>
                <a:moveTo>
                  <a:pt x="591883" y="0"/>
                </a:moveTo>
                <a:lnTo>
                  <a:pt x="925269" y="0"/>
                </a:lnTo>
                <a:lnTo>
                  <a:pt x="0" y="577512"/>
                </a:lnTo>
                <a:lnTo>
                  <a:pt x="0" y="369426"/>
                </a:lnTo>
                <a:close/>
                <a:moveTo>
                  <a:pt x="0" y="0"/>
                </a:moveTo>
                <a:lnTo>
                  <a:pt x="260956" y="0"/>
                </a:lnTo>
                <a:lnTo>
                  <a:pt x="0" y="162877"/>
                </a:lnTo>
                <a:close/>
              </a:path>
            </a:pathLst>
          </a:cu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Picture Placeholder 10"/>
          <p:cNvSpPr>
            <a:spLocks noGrp="1"/>
          </p:cNvSpPr>
          <p:nvPr>
            <p:ph type="pic" sz="quarter" idx="10"/>
          </p:nvPr>
        </p:nvSpPr>
        <p:spPr>
          <a:xfrm>
            <a:off x="714375" y="666750"/>
            <a:ext cx="10763250" cy="3397250"/>
          </a:xfrm>
          <a:custGeom>
            <a:avLst/>
            <a:gdLst>
              <a:gd name="connsiteX0" fmla="*/ 0 w 10763250"/>
              <a:gd name="connsiteY0" fmla="*/ 0 h 3397250"/>
              <a:gd name="connsiteX1" fmla="*/ 10763250 w 10763250"/>
              <a:gd name="connsiteY1" fmla="*/ 0 h 3397250"/>
              <a:gd name="connsiteX2" fmla="*/ 10763250 w 10763250"/>
              <a:gd name="connsiteY2" fmla="*/ 3397250 h 3397250"/>
              <a:gd name="connsiteX3" fmla="*/ 0 w 10763250"/>
              <a:gd name="connsiteY3" fmla="*/ 3397250 h 3397250"/>
            </a:gdLst>
            <a:ahLst/>
            <a:cxnLst>
              <a:cxn ang="0">
                <a:pos x="connsiteX0" y="connsiteY0"/>
              </a:cxn>
              <a:cxn ang="0">
                <a:pos x="connsiteX1" y="connsiteY1"/>
              </a:cxn>
              <a:cxn ang="0">
                <a:pos x="connsiteX2" y="connsiteY2"/>
              </a:cxn>
              <a:cxn ang="0">
                <a:pos x="connsiteX3" y="connsiteY3"/>
              </a:cxn>
            </a:cxnLst>
            <a:rect l="l" t="t" r="r" b="b"/>
            <a:pathLst>
              <a:path w="10763250" h="3397250">
                <a:moveTo>
                  <a:pt x="0" y="0"/>
                </a:moveTo>
                <a:lnTo>
                  <a:pt x="10763250" y="0"/>
                </a:lnTo>
                <a:lnTo>
                  <a:pt x="10763250" y="3397250"/>
                </a:lnTo>
                <a:lnTo>
                  <a:pt x="0" y="3397250"/>
                </a:lnTo>
                <a:close/>
              </a:path>
            </a:pathLst>
          </a:custGeom>
          <a:pattFill prst="divot">
            <a:fgClr>
              <a:schemeClr val="accent1"/>
            </a:fgClr>
            <a:bgClr>
              <a:schemeClr val="bg1"/>
            </a:bgClr>
          </a:pattFill>
        </p:spPr>
        <p:txBody>
          <a:bodyPr wrap="square" anchor="ctr">
            <a:noAutofit/>
          </a:bodyPr>
          <a:lstStyle>
            <a:lvl1pPr marL="0" indent="0" algn="ctr">
              <a:buNone/>
              <a:defRPr sz="1200"/>
            </a:lvl1pPr>
          </a:lstStyle>
          <a:p>
            <a:endParaRPr lang="en-US"/>
          </a:p>
        </p:txBody>
      </p:sp>
      <p:sp>
        <p:nvSpPr>
          <p:cNvPr id="10" name="Picture Placeholder 9"/>
          <p:cNvSpPr>
            <a:spLocks noGrp="1"/>
          </p:cNvSpPr>
          <p:nvPr>
            <p:ph type="pic" sz="quarter" idx="11"/>
          </p:nvPr>
        </p:nvSpPr>
        <p:spPr>
          <a:xfrm>
            <a:off x="7895771" y="3037718"/>
            <a:ext cx="2605080" cy="3157463"/>
          </a:xfrm>
          <a:custGeom>
            <a:avLst/>
            <a:gdLst>
              <a:gd name="connsiteX0" fmla="*/ 0 w 2605080"/>
              <a:gd name="connsiteY0" fmla="*/ 0 h 3157463"/>
              <a:gd name="connsiteX1" fmla="*/ 2605080 w 2605080"/>
              <a:gd name="connsiteY1" fmla="*/ 0 h 3157463"/>
              <a:gd name="connsiteX2" fmla="*/ 2605080 w 2605080"/>
              <a:gd name="connsiteY2" fmla="*/ 3157463 h 3157463"/>
              <a:gd name="connsiteX3" fmla="*/ 0 w 2605080"/>
              <a:gd name="connsiteY3" fmla="*/ 3157463 h 3157463"/>
            </a:gdLst>
            <a:ahLst/>
            <a:cxnLst>
              <a:cxn ang="0">
                <a:pos x="connsiteX0" y="connsiteY0"/>
              </a:cxn>
              <a:cxn ang="0">
                <a:pos x="connsiteX1" y="connsiteY1"/>
              </a:cxn>
              <a:cxn ang="0">
                <a:pos x="connsiteX2" y="connsiteY2"/>
              </a:cxn>
              <a:cxn ang="0">
                <a:pos x="connsiteX3" y="connsiteY3"/>
              </a:cxn>
            </a:cxnLst>
            <a:rect l="l" t="t" r="r" b="b"/>
            <a:pathLst>
              <a:path w="2605080" h="3157463">
                <a:moveTo>
                  <a:pt x="0" y="0"/>
                </a:moveTo>
                <a:lnTo>
                  <a:pt x="2605080" y="0"/>
                </a:lnTo>
                <a:lnTo>
                  <a:pt x="2605080" y="3157463"/>
                </a:lnTo>
                <a:lnTo>
                  <a:pt x="0" y="3157463"/>
                </a:lnTo>
                <a:close/>
              </a:path>
            </a:pathLst>
          </a:custGeom>
          <a:pattFill prst="divot">
            <a:fgClr>
              <a:schemeClr val="accent1"/>
            </a:fgClr>
            <a:bgClr>
              <a:schemeClr val="bg1"/>
            </a:bgClr>
          </a:pattFill>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28576789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13" name="Freeform 12"/>
          <p:cNvSpPr/>
          <p:nvPr userDrawn="1"/>
        </p:nvSpPr>
        <p:spPr>
          <a:xfrm>
            <a:off x="10935610" y="371080"/>
            <a:ext cx="900290" cy="912061"/>
          </a:xfrm>
          <a:custGeom>
            <a:avLst/>
            <a:gdLst>
              <a:gd name="connsiteX0" fmla="*/ 1583577 w 1583577"/>
              <a:gd name="connsiteY0" fmla="*/ 1456392 h 1604281"/>
              <a:gd name="connsiteX1" fmla="*/ 1583577 w 1583577"/>
              <a:gd name="connsiteY1" fmla="*/ 1604281 h 1604281"/>
              <a:gd name="connsiteX2" fmla="*/ 1346634 w 1583577"/>
              <a:gd name="connsiteY2" fmla="*/ 1604281 h 1604281"/>
              <a:gd name="connsiteX3" fmla="*/ 1583577 w 1583577"/>
              <a:gd name="connsiteY3" fmla="*/ 1040662 h 1604281"/>
              <a:gd name="connsiteX4" fmla="*/ 1583577 w 1583577"/>
              <a:gd name="connsiteY4" fmla="*/ 1249842 h 1604281"/>
              <a:gd name="connsiteX5" fmla="*/ 1015705 w 1583577"/>
              <a:gd name="connsiteY5" fmla="*/ 1604281 h 1604281"/>
              <a:gd name="connsiteX6" fmla="*/ 680565 w 1583577"/>
              <a:gd name="connsiteY6" fmla="*/ 1604281 h 1604281"/>
              <a:gd name="connsiteX7" fmla="*/ 1583577 w 1583577"/>
              <a:gd name="connsiteY7" fmla="*/ 626027 h 1604281"/>
              <a:gd name="connsiteX8" fmla="*/ 1583577 w 1583577"/>
              <a:gd name="connsiteY8" fmla="*/ 834111 h 1604281"/>
              <a:gd name="connsiteX9" fmla="*/ 349636 w 1583577"/>
              <a:gd name="connsiteY9" fmla="*/ 1604281 h 1604281"/>
              <a:gd name="connsiteX10" fmla="*/ 16254 w 1583577"/>
              <a:gd name="connsiteY10" fmla="*/ 1604281 h 1604281"/>
              <a:gd name="connsiteX11" fmla="*/ 1583577 w 1583577"/>
              <a:gd name="connsiteY11" fmla="*/ 211394 h 1604281"/>
              <a:gd name="connsiteX12" fmla="*/ 1583577 w 1583577"/>
              <a:gd name="connsiteY12" fmla="*/ 419478 h 1604281"/>
              <a:gd name="connsiteX13" fmla="*/ 0 w 1583577"/>
              <a:gd name="connsiteY13" fmla="*/ 1407877 h 1604281"/>
              <a:gd name="connsiteX14" fmla="*/ 0 w 1583577"/>
              <a:gd name="connsiteY14" fmla="*/ 1199791 h 1604281"/>
              <a:gd name="connsiteX15" fmla="*/ 1256197 w 1583577"/>
              <a:gd name="connsiteY15" fmla="*/ 0 h 1604281"/>
              <a:gd name="connsiteX16" fmla="*/ 1583577 w 1583577"/>
              <a:gd name="connsiteY16" fmla="*/ 0 h 1604281"/>
              <a:gd name="connsiteX17" fmla="*/ 1583577 w 1583577"/>
              <a:gd name="connsiteY17" fmla="*/ 4844 h 1604281"/>
              <a:gd name="connsiteX18" fmla="*/ 0 w 1583577"/>
              <a:gd name="connsiteY18" fmla="*/ 993241 h 1604281"/>
              <a:gd name="connsiteX19" fmla="*/ 0 w 1583577"/>
              <a:gd name="connsiteY19" fmla="*/ 784062 h 1604281"/>
              <a:gd name="connsiteX20" fmla="*/ 591883 w 1583577"/>
              <a:gd name="connsiteY20" fmla="*/ 0 h 1604281"/>
              <a:gd name="connsiteX21" fmla="*/ 925269 w 1583577"/>
              <a:gd name="connsiteY21" fmla="*/ 0 h 1604281"/>
              <a:gd name="connsiteX22" fmla="*/ 0 w 1583577"/>
              <a:gd name="connsiteY22" fmla="*/ 577512 h 1604281"/>
              <a:gd name="connsiteX23" fmla="*/ 0 w 1583577"/>
              <a:gd name="connsiteY23" fmla="*/ 369426 h 1604281"/>
              <a:gd name="connsiteX24" fmla="*/ 0 w 1583577"/>
              <a:gd name="connsiteY24" fmla="*/ 0 h 1604281"/>
              <a:gd name="connsiteX25" fmla="*/ 260956 w 1583577"/>
              <a:gd name="connsiteY25" fmla="*/ 0 h 1604281"/>
              <a:gd name="connsiteX26" fmla="*/ 0 w 1583577"/>
              <a:gd name="connsiteY26" fmla="*/ 162877 h 16042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583577" h="1604281">
                <a:moveTo>
                  <a:pt x="1583577" y="1456392"/>
                </a:moveTo>
                <a:lnTo>
                  <a:pt x="1583577" y="1604281"/>
                </a:lnTo>
                <a:lnTo>
                  <a:pt x="1346634" y="1604281"/>
                </a:lnTo>
                <a:close/>
                <a:moveTo>
                  <a:pt x="1583577" y="1040662"/>
                </a:moveTo>
                <a:lnTo>
                  <a:pt x="1583577" y="1249842"/>
                </a:lnTo>
                <a:lnTo>
                  <a:pt x="1015705" y="1604281"/>
                </a:lnTo>
                <a:lnTo>
                  <a:pt x="680565" y="1604281"/>
                </a:lnTo>
                <a:close/>
                <a:moveTo>
                  <a:pt x="1583577" y="626027"/>
                </a:moveTo>
                <a:lnTo>
                  <a:pt x="1583577" y="834111"/>
                </a:lnTo>
                <a:lnTo>
                  <a:pt x="349636" y="1604281"/>
                </a:lnTo>
                <a:lnTo>
                  <a:pt x="16254" y="1604281"/>
                </a:lnTo>
                <a:close/>
                <a:moveTo>
                  <a:pt x="1583577" y="211394"/>
                </a:moveTo>
                <a:lnTo>
                  <a:pt x="1583577" y="419478"/>
                </a:lnTo>
                <a:lnTo>
                  <a:pt x="0" y="1407877"/>
                </a:lnTo>
                <a:lnTo>
                  <a:pt x="0" y="1199791"/>
                </a:lnTo>
                <a:close/>
                <a:moveTo>
                  <a:pt x="1256197" y="0"/>
                </a:moveTo>
                <a:lnTo>
                  <a:pt x="1583577" y="0"/>
                </a:lnTo>
                <a:lnTo>
                  <a:pt x="1583577" y="4844"/>
                </a:lnTo>
                <a:lnTo>
                  <a:pt x="0" y="993241"/>
                </a:lnTo>
                <a:lnTo>
                  <a:pt x="0" y="784062"/>
                </a:lnTo>
                <a:close/>
                <a:moveTo>
                  <a:pt x="591883" y="0"/>
                </a:moveTo>
                <a:lnTo>
                  <a:pt x="925269" y="0"/>
                </a:lnTo>
                <a:lnTo>
                  <a:pt x="0" y="577512"/>
                </a:lnTo>
                <a:lnTo>
                  <a:pt x="0" y="369426"/>
                </a:lnTo>
                <a:close/>
                <a:moveTo>
                  <a:pt x="0" y="0"/>
                </a:moveTo>
                <a:lnTo>
                  <a:pt x="260956" y="0"/>
                </a:lnTo>
                <a:lnTo>
                  <a:pt x="0" y="162877"/>
                </a:lnTo>
                <a:close/>
              </a:path>
            </a:pathLst>
          </a:cu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Picture Placeholder 10"/>
          <p:cNvSpPr>
            <a:spLocks noGrp="1"/>
          </p:cNvSpPr>
          <p:nvPr>
            <p:ph type="pic" sz="quarter" idx="10"/>
          </p:nvPr>
        </p:nvSpPr>
        <p:spPr>
          <a:xfrm>
            <a:off x="760413" y="4044024"/>
            <a:ext cx="3682180" cy="2113889"/>
          </a:xfrm>
          <a:custGeom>
            <a:avLst/>
            <a:gdLst>
              <a:gd name="connsiteX0" fmla="*/ 0 w 3682180"/>
              <a:gd name="connsiteY0" fmla="*/ 0 h 2113889"/>
              <a:gd name="connsiteX1" fmla="*/ 3682180 w 3682180"/>
              <a:gd name="connsiteY1" fmla="*/ 0 h 2113889"/>
              <a:gd name="connsiteX2" fmla="*/ 3682180 w 3682180"/>
              <a:gd name="connsiteY2" fmla="*/ 2113889 h 2113889"/>
              <a:gd name="connsiteX3" fmla="*/ 0 w 3682180"/>
              <a:gd name="connsiteY3" fmla="*/ 2113889 h 2113889"/>
            </a:gdLst>
            <a:ahLst/>
            <a:cxnLst>
              <a:cxn ang="0">
                <a:pos x="connsiteX0" y="connsiteY0"/>
              </a:cxn>
              <a:cxn ang="0">
                <a:pos x="connsiteX1" y="connsiteY1"/>
              </a:cxn>
              <a:cxn ang="0">
                <a:pos x="connsiteX2" y="connsiteY2"/>
              </a:cxn>
              <a:cxn ang="0">
                <a:pos x="connsiteX3" y="connsiteY3"/>
              </a:cxn>
            </a:cxnLst>
            <a:rect l="l" t="t" r="r" b="b"/>
            <a:pathLst>
              <a:path w="3682180" h="2113889">
                <a:moveTo>
                  <a:pt x="0" y="0"/>
                </a:moveTo>
                <a:lnTo>
                  <a:pt x="3682180" y="0"/>
                </a:lnTo>
                <a:lnTo>
                  <a:pt x="3682180" y="2113889"/>
                </a:lnTo>
                <a:lnTo>
                  <a:pt x="0" y="2113889"/>
                </a:lnTo>
                <a:close/>
              </a:path>
            </a:pathLst>
          </a:custGeom>
          <a:pattFill prst="divot">
            <a:fgClr>
              <a:schemeClr val="accent1"/>
            </a:fgClr>
            <a:bgClr>
              <a:schemeClr val="bg1"/>
            </a:bgClr>
          </a:pattFill>
        </p:spPr>
        <p:txBody>
          <a:bodyPr wrap="square" anchor="ctr">
            <a:noAutofit/>
          </a:bodyPr>
          <a:lstStyle>
            <a:lvl1pPr marL="0" indent="0" algn="ctr">
              <a:buNone/>
              <a:defRPr sz="1200"/>
            </a:lvl1pPr>
          </a:lstStyle>
          <a:p>
            <a:endParaRPr lang="en-US"/>
          </a:p>
        </p:txBody>
      </p:sp>
      <p:sp>
        <p:nvSpPr>
          <p:cNvPr id="10" name="Picture Placeholder 9"/>
          <p:cNvSpPr>
            <a:spLocks noGrp="1"/>
          </p:cNvSpPr>
          <p:nvPr>
            <p:ph type="pic" sz="quarter" idx="11"/>
          </p:nvPr>
        </p:nvSpPr>
        <p:spPr>
          <a:xfrm>
            <a:off x="7964130" y="678426"/>
            <a:ext cx="3421625" cy="5486399"/>
          </a:xfrm>
          <a:custGeom>
            <a:avLst/>
            <a:gdLst>
              <a:gd name="connsiteX0" fmla="*/ 0 w 3421625"/>
              <a:gd name="connsiteY0" fmla="*/ 0 h 5486399"/>
              <a:gd name="connsiteX1" fmla="*/ 3421625 w 3421625"/>
              <a:gd name="connsiteY1" fmla="*/ 0 h 5486399"/>
              <a:gd name="connsiteX2" fmla="*/ 3421625 w 3421625"/>
              <a:gd name="connsiteY2" fmla="*/ 5486399 h 5486399"/>
              <a:gd name="connsiteX3" fmla="*/ 0 w 3421625"/>
              <a:gd name="connsiteY3" fmla="*/ 5486399 h 5486399"/>
            </a:gdLst>
            <a:ahLst/>
            <a:cxnLst>
              <a:cxn ang="0">
                <a:pos x="connsiteX0" y="connsiteY0"/>
              </a:cxn>
              <a:cxn ang="0">
                <a:pos x="connsiteX1" y="connsiteY1"/>
              </a:cxn>
              <a:cxn ang="0">
                <a:pos x="connsiteX2" y="connsiteY2"/>
              </a:cxn>
              <a:cxn ang="0">
                <a:pos x="connsiteX3" y="connsiteY3"/>
              </a:cxn>
            </a:cxnLst>
            <a:rect l="l" t="t" r="r" b="b"/>
            <a:pathLst>
              <a:path w="3421625" h="5486399">
                <a:moveTo>
                  <a:pt x="0" y="0"/>
                </a:moveTo>
                <a:lnTo>
                  <a:pt x="3421625" y="0"/>
                </a:lnTo>
                <a:lnTo>
                  <a:pt x="3421625" y="5486399"/>
                </a:lnTo>
                <a:lnTo>
                  <a:pt x="0" y="5486399"/>
                </a:lnTo>
                <a:close/>
              </a:path>
            </a:pathLst>
          </a:custGeom>
          <a:pattFill prst="divot">
            <a:fgClr>
              <a:schemeClr val="accent1"/>
            </a:fgClr>
            <a:bgClr>
              <a:schemeClr val="bg1"/>
            </a:bgClr>
          </a:pattFill>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27232785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14" name="Freeform 13"/>
          <p:cNvSpPr/>
          <p:nvPr userDrawn="1"/>
        </p:nvSpPr>
        <p:spPr>
          <a:xfrm>
            <a:off x="5068089" y="5564166"/>
            <a:ext cx="900290" cy="912061"/>
          </a:xfrm>
          <a:custGeom>
            <a:avLst/>
            <a:gdLst>
              <a:gd name="connsiteX0" fmla="*/ 1583577 w 1583577"/>
              <a:gd name="connsiteY0" fmla="*/ 1456392 h 1604281"/>
              <a:gd name="connsiteX1" fmla="*/ 1583577 w 1583577"/>
              <a:gd name="connsiteY1" fmla="*/ 1604281 h 1604281"/>
              <a:gd name="connsiteX2" fmla="*/ 1346634 w 1583577"/>
              <a:gd name="connsiteY2" fmla="*/ 1604281 h 1604281"/>
              <a:gd name="connsiteX3" fmla="*/ 1583577 w 1583577"/>
              <a:gd name="connsiteY3" fmla="*/ 1040662 h 1604281"/>
              <a:gd name="connsiteX4" fmla="*/ 1583577 w 1583577"/>
              <a:gd name="connsiteY4" fmla="*/ 1249842 h 1604281"/>
              <a:gd name="connsiteX5" fmla="*/ 1015705 w 1583577"/>
              <a:gd name="connsiteY5" fmla="*/ 1604281 h 1604281"/>
              <a:gd name="connsiteX6" fmla="*/ 680565 w 1583577"/>
              <a:gd name="connsiteY6" fmla="*/ 1604281 h 1604281"/>
              <a:gd name="connsiteX7" fmla="*/ 1583577 w 1583577"/>
              <a:gd name="connsiteY7" fmla="*/ 626027 h 1604281"/>
              <a:gd name="connsiteX8" fmla="*/ 1583577 w 1583577"/>
              <a:gd name="connsiteY8" fmla="*/ 834111 h 1604281"/>
              <a:gd name="connsiteX9" fmla="*/ 349636 w 1583577"/>
              <a:gd name="connsiteY9" fmla="*/ 1604281 h 1604281"/>
              <a:gd name="connsiteX10" fmla="*/ 16254 w 1583577"/>
              <a:gd name="connsiteY10" fmla="*/ 1604281 h 1604281"/>
              <a:gd name="connsiteX11" fmla="*/ 1583577 w 1583577"/>
              <a:gd name="connsiteY11" fmla="*/ 211394 h 1604281"/>
              <a:gd name="connsiteX12" fmla="*/ 1583577 w 1583577"/>
              <a:gd name="connsiteY12" fmla="*/ 419478 h 1604281"/>
              <a:gd name="connsiteX13" fmla="*/ 0 w 1583577"/>
              <a:gd name="connsiteY13" fmla="*/ 1407877 h 1604281"/>
              <a:gd name="connsiteX14" fmla="*/ 0 w 1583577"/>
              <a:gd name="connsiteY14" fmla="*/ 1199791 h 1604281"/>
              <a:gd name="connsiteX15" fmla="*/ 1256197 w 1583577"/>
              <a:gd name="connsiteY15" fmla="*/ 0 h 1604281"/>
              <a:gd name="connsiteX16" fmla="*/ 1583577 w 1583577"/>
              <a:gd name="connsiteY16" fmla="*/ 0 h 1604281"/>
              <a:gd name="connsiteX17" fmla="*/ 1583577 w 1583577"/>
              <a:gd name="connsiteY17" fmla="*/ 4844 h 1604281"/>
              <a:gd name="connsiteX18" fmla="*/ 0 w 1583577"/>
              <a:gd name="connsiteY18" fmla="*/ 993241 h 1604281"/>
              <a:gd name="connsiteX19" fmla="*/ 0 w 1583577"/>
              <a:gd name="connsiteY19" fmla="*/ 784062 h 1604281"/>
              <a:gd name="connsiteX20" fmla="*/ 591883 w 1583577"/>
              <a:gd name="connsiteY20" fmla="*/ 0 h 1604281"/>
              <a:gd name="connsiteX21" fmla="*/ 925269 w 1583577"/>
              <a:gd name="connsiteY21" fmla="*/ 0 h 1604281"/>
              <a:gd name="connsiteX22" fmla="*/ 0 w 1583577"/>
              <a:gd name="connsiteY22" fmla="*/ 577512 h 1604281"/>
              <a:gd name="connsiteX23" fmla="*/ 0 w 1583577"/>
              <a:gd name="connsiteY23" fmla="*/ 369426 h 1604281"/>
              <a:gd name="connsiteX24" fmla="*/ 0 w 1583577"/>
              <a:gd name="connsiteY24" fmla="*/ 0 h 1604281"/>
              <a:gd name="connsiteX25" fmla="*/ 260956 w 1583577"/>
              <a:gd name="connsiteY25" fmla="*/ 0 h 1604281"/>
              <a:gd name="connsiteX26" fmla="*/ 0 w 1583577"/>
              <a:gd name="connsiteY26" fmla="*/ 162877 h 16042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583577" h="1604281">
                <a:moveTo>
                  <a:pt x="1583577" y="1456392"/>
                </a:moveTo>
                <a:lnTo>
                  <a:pt x="1583577" y="1604281"/>
                </a:lnTo>
                <a:lnTo>
                  <a:pt x="1346634" y="1604281"/>
                </a:lnTo>
                <a:close/>
                <a:moveTo>
                  <a:pt x="1583577" y="1040662"/>
                </a:moveTo>
                <a:lnTo>
                  <a:pt x="1583577" y="1249842"/>
                </a:lnTo>
                <a:lnTo>
                  <a:pt x="1015705" y="1604281"/>
                </a:lnTo>
                <a:lnTo>
                  <a:pt x="680565" y="1604281"/>
                </a:lnTo>
                <a:close/>
                <a:moveTo>
                  <a:pt x="1583577" y="626027"/>
                </a:moveTo>
                <a:lnTo>
                  <a:pt x="1583577" y="834111"/>
                </a:lnTo>
                <a:lnTo>
                  <a:pt x="349636" y="1604281"/>
                </a:lnTo>
                <a:lnTo>
                  <a:pt x="16254" y="1604281"/>
                </a:lnTo>
                <a:close/>
                <a:moveTo>
                  <a:pt x="1583577" y="211394"/>
                </a:moveTo>
                <a:lnTo>
                  <a:pt x="1583577" y="419478"/>
                </a:lnTo>
                <a:lnTo>
                  <a:pt x="0" y="1407877"/>
                </a:lnTo>
                <a:lnTo>
                  <a:pt x="0" y="1199791"/>
                </a:lnTo>
                <a:close/>
                <a:moveTo>
                  <a:pt x="1256197" y="0"/>
                </a:moveTo>
                <a:lnTo>
                  <a:pt x="1583577" y="0"/>
                </a:lnTo>
                <a:lnTo>
                  <a:pt x="1583577" y="4844"/>
                </a:lnTo>
                <a:lnTo>
                  <a:pt x="0" y="993241"/>
                </a:lnTo>
                <a:lnTo>
                  <a:pt x="0" y="784062"/>
                </a:lnTo>
                <a:close/>
                <a:moveTo>
                  <a:pt x="591883" y="0"/>
                </a:moveTo>
                <a:lnTo>
                  <a:pt x="925269" y="0"/>
                </a:lnTo>
                <a:lnTo>
                  <a:pt x="0" y="577512"/>
                </a:lnTo>
                <a:lnTo>
                  <a:pt x="0" y="369426"/>
                </a:lnTo>
                <a:close/>
                <a:moveTo>
                  <a:pt x="0" y="0"/>
                </a:moveTo>
                <a:lnTo>
                  <a:pt x="260956" y="0"/>
                </a:lnTo>
                <a:lnTo>
                  <a:pt x="0" y="162877"/>
                </a:lnTo>
                <a:close/>
              </a:path>
            </a:pathLst>
          </a:cu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Picture Placeholder 10"/>
          <p:cNvSpPr>
            <a:spLocks noGrp="1"/>
          </p:cNvSpPr>
          <p:nvPr>
            <p:ph type="pic" sz="quarter" idx="10"/>
          </p:nvPr>
        </p:nvSpPr>
        <p:spPr>
          <a:xfrm>
            <a:off x="762000" y="685800"/>
            <a:ext cx="3276600" cy="4267200"/>
          </a:xfrm>
          <a:custGeom>
            <a:avLst/>
            <a:gdLst>
              <a:gd name="connsiteX0" fmla="*/ 0 w 3276600"/>
              <a:gd name="connsiteY0" fmla="*/ 0 h 4267200"/>
              <a:gd name="connsiteX1" fmla="*/ 3276600 w 3276600"/>
              <a:gd name="connsiteY1" fmla="*/ 0 h 4267200"/>
              <a:gd name="connsiteX2" fmla="*/ 3276600 w 3276600"/>
              <a:gd name="connsiteY2" fmla="*/ 4267200 h 4267200"/>
              <a:gd name="connsiteX3" fmla="*/ 0 w 3276600"/>
              <a:gd name="connsiteY3" fmla="*/ 4267200 h 4267200"/>
            </a:gdLst>
            <a:ahLst/>
            <a:cxnLst>
              <a:cxn ang="0">
                <a:pos x="connsiteX0" y="connsiteY0"/>
              </a:cxn>
              <a:cxn ang="0">
                <a:pos x="connsiteX1" y="connsiteY1"/>
              </a:cxn>
              <a:cxn ang="0">
                <a:pos x="connsiteX2" y="connsiteY2"/>
              </a:cxn>
              <a:cxn ang="0">
                <a:pos x="connsiteX3" y="connsiteY3"/>
              </a:cxn>
            </a:cxnLst>
            <a:rect l="l" t="t" r="r" b="b"/>
            <a:pathLst>
              <a:path w="3276600" h="4267200">
                <a:moveTo>
                  <a:pt x="0" y="0"/>
                </a:moveTo>
                <a:lnTo>
                  <a:pt x="3276600" y="0"/>
                </a:lnTo>
                <a:lnTo>
                  <a:pt x="3276600" y="4267200"/>
                </a:lnTo>
                <a:lnTo>
                  <a:pt x="0" y="4267200"/>
                </a:lnTo>
                <a:close/>
              </a:path>
            </a:pathLst>
          </a:custGeom>
          <a:pattFill prst="divot">
            <a:fgClr>
              <a:schemeClr val="accent1"/>
            </a:fgClr>
            <a:bgClr>
              <a:schemeClr val="bg1"/>
            </a:bgClr>
          </a:pattFill>
        </p:spPr>
        <p:txBody>
          <a:bodyPr wrap="square" anchor="ctr">
            <a:noAutofit/>
          </a:bodyPr>
          <a:lstStyle>
            <a:lvl1pPr marL="0" indent="0" algn="ctr">
              <a:buNone/>
              <a:defRPr sz="1200"/>
            </a:lvl1pPr>
          </a:lstStyle>
          <a:p>
            <a:endParaRPr lang="en-US"/>
          </a:p>
        </p:txBody>
      </p:sp>
      <p:sp>
        <p:nvSpPr>
          <p:cNvPr id="10" name="Picture Placeholder 9"/>
          <p:cNvSpPr>
            <a:spLocks noGrp="1"/>
          </p:cNvSpPr>
          <p:nvPr>
            <p:ph type="pic" sz="quarter" idx="11"/>
          </p:nvPr>
        </p:nvSpPr>
        <p:spPr>
          <a:xfrm>
            <a:off x="5618499" y="3789536"/>
            <a:ext cx="2205336" cy="2382664"/>
          </a:xfrm>
          <a:custGeom>
            <a:avLst/>
            <a:gdLst>
              <a:gd name="connsiteX0" fmla="*/ 0 w 2468511"/>
              <a:gd name="connsiteY0" fmla="*/ 0 h 2667000"/>
              <a:gd name="connsiteX1" fmla="*/ 2468511 w 2468511"/>
              <a:gd name="connsiteY1" fmla="*/ 0 h 2667000"/>
              <a:gd name="connsiteX2" fmla="*/ 2468511 w 2468511"/>
              <a:gd name="connsiteY2" fmla="*/ 2667000 h 2667000"/>
              <a:gd name="connsiteX3" fmla="*/ 0 w 2468511"/>
              <a:gd name="connsiteY3" fmla="*/ 2667000 h 2667000"/>
            </a:gdLst>
            <a:ahLst/>
            <a:cxnLst>
              <a:cxn ang="0">
                <a:pos x="connsiteX0" y="connsiteY0"/>
              </a:cxn>
              <a:cxn ang="0">
                <a:pos x="connsiteX1" y="connsiteY1"/>
              </a:cxn>
              <a:cxn ang="0">
                <a:pos x="connsiteX2" y="connsiteY2"/>
              </a:cxn>
              <a:cxn ang="0">
                <a:pos x="connsiteX3" y="connsiteY3"/>
              </a:cxn>
            </a:cxnLst>
            <a:rect l="l" t="t" r="r" b="b"/>
            <a:pathLst>
              <a:path w="2468511" h="2667000">
                <a:moveTo>
                  <a:pt x="0" y="0"/>
                </a:moveTo>
                <a:lnTo>
                  <a:pt x="2468511" y="0"/>
                </a:lnTo>
                <a:lnTo>
                  <a:pt x="2468511" y="2667000"/>
                </a:lnTo>
                <a:lnTo>
                  <a:pt x="0" y="2667000"/>
                </a:lnTo>
                <a:close/>
              </a:path>
            </a:pathLst>
          </a:custGeom>
          <a:pattFill prst="divot">
            <a:fgClr>
              <a:schemeClr val="accent1"/>
            </a:fgClr>
            <a:bgClr>
              <a:schemeClr val="bg1"/>
            </a:bgClr>
          </a:pattFill>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2538091375"/>
      </p:ext>
    </p:extLst>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20" Type="http://schemas.openxmlformats.org/officeDocument/2006/relationships/slideLayout" Target="../slideLayouts/slideLayout20.xml"/><Relationship Id="rId21" Type="http://schemas.openxmlformats.org/officeDocument/2006/relationships/slideLayout" Target="../slideLayouts/slideLayout21.xml"/><Relationship Id="rId22" Type="http://schemas.openxmlformats.org/officeDocument/2006/relationships/slideLayout" Target="../slideLayouts/slideLayout22.xml"/><Relationship Id="rId23" Type="http://schemas.openxmlformats.org/officeDocument/2006/relationships/slideLayout" Target="../slideLayouts/slideLayout23.xml"/><Relationship Id="rId24" Type="http://schemas.openxmlformats.org/officeDocument/2006/relationships/slideLayout" Target="../slideLayouts/slideLayout24.xml"/><Relationship Id="rId25" Type="http://schemas.openxmlformats.org/officeDocument/2006/relationships/slideLayout" Target="../slideLayouts/slideLayout25.xml"/><Relationship Id="rId26" Type="http://schemas.openxmlformats.org/officeDocument/2006/relationships/slideLayout" Target="../slideLayouts/slideLayout26.xml"/><Relationship Id="rId27" Type="http://schemas.openxmlformats.org/officeDocument/2006/relationships/slideLayout" Target="../slideLayouts/slideLayout27.xml"/><Relationship Id="rId28" Type="http://schemas.openxmlformats.org/officeDocument/2006/relationships/slideLayout" Target="../slideLayouts/slideLayout28.xml"/><Relationship Id="rId29" Type="http://schemas.openxmlformats.org/officeDocument/2006/relationships/slideLayout" Target="../slideLayouts/slideLayout29.xml"/><Relationship Id="rId30" Type="http://schemas.openxmlformats.org/officeDocument/2006/relationships/theme" Target="../theme/theme1.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slideLayout" Target="../slideLayouts/slideLayout18.xml"/><Relationship Id="rId19" Type="http://schemas.openxmlformats.org/officeDocument/2006/relationships/slideLayout" Target="../slideLayouts/slideLayout19.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75ADF9-38D9-467C-8928-F5F292B4F55B}" type="datetimeFigureOut">
              <a:rPr lang="en-US" smtClean="0"/>
              <a:t>5/24/19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301802-07E6-4701-A034-E16FE133EC52}" type="slidenum">
              <a:rPr lang="en-US" smtClean="0"/>
              <a:t>‹#›</a:t>
            </a:fld>
            <a:endParaRPr lang="en-US"/>
          </a:p>
        </p:txBody>
      </p:sp>
    </p:spTree>
    <p:extLst>
      <p:ext uri="{BB962C8B-B14F-4D97-AF65-F5344CB8AC3E}">
        <p14:creationId xmlns:p14="http://schemas.microsoft.com/office/powerpoint/2010/main" val="2942372725"/>
      </p:ext>
    </p:extLst>
  </p:cSld>
  <p:clrMap bg1="lt1" tx1="dk1" bg2="lt2" tx2="dk2" accent1="accent1" accent2="accent2" accent3="accent3" accent4="accent4" accent5="accent5" accent6="accent6" hlink="hlink" folHlink="folHlink"/>
  <p:sldLayoutIdLst>
    <p:sldLayoutId id="2147483649" r:id="rId1"/>
    <p:sldLayoutId id="2147483654" r:id="rId2"/>
    <p:sldLayoutId id="2147483655" r:id="rId3"/>
    <p:sldLayoutId id="2147483672" r:id="rId4"/>
    <p:sldLayoutId id="2147483673" r:id="rId5"/>
    <p:sldLayoutId id="2147483656" r:id="rId6"/>
    <p:sldLayoutId id="2147483657" r:id="rId7"/>
    <p:sldLayoutId id="2147483658" r:id="rId8"/>
    <p:sldLayoutId id="2147483659" r:id="rId9"/>
    <p:sldLayoutId id="2147483660" r:id="rId10"/>
    <p:sldLayoutId id="2147483661" r:id="rId11"/>
    <p:sldLayoutId id="2147483662" r:id="rId12"/>
    <p:sldLayoutId id="2147483663" r:id="rId13"/>
    <p:sldLayoutId id="2147483664" r:id="rId14"/>
    <p:sldLayoutId id="2147483665" r:id="rId15"/>
    <p:sldLayoutId id="2147483666" r:id="rId16"/>
    <p:sldLayoutId id="2147483667" r:id="rId17"/>
    <p:sldLayoutId id="2147483668" r:id="rId18"/>
    <p:sldLayoutId id="2147483669" r:id="rId19"/>
    <p:sldLayoutId id="2147483670" r:id="rId20"/>
    <p:sldLayoutId id="2147483671" r:id="rId21"/>
    <p:sldLayoutId id="2147483674" r:id="rId22"/>
    <p:sldLayoutId id="2147483675" r:id="rId23"/>
    <p:sldLayoutId id="2147483676" r:id="rId24"/>
    <p:sldLayoutId id="2147483677" r:id="rId25"/>
    <p:sldLayoutId id="2147483678" r:id="rId26"/>
    <p:sldLayoutId id="2147483679" r:id="rId27"/>
    <p:sldLayoutId id="2147483680" r:id="rId28"/>
    <p:sldLayoutId id="2147483681" r:id="rId29"/>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6.xml"/><Relationship Id="rId2" Type="http://schemas.openxmlformats.org/officeDocument/2006/relationships/image" Target="../media/image1.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7.xml"/><Relationship Id="rId2" Type="http://schemas.openxmlformats.org/officeDocument/2006/relationships/image" Target="../media/image2.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8.xml"/><Relationship Id="rId2" Type="http://schemas.openxmlformats.org/officeDocument/2006/relationships/image" Target="../media/image3.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9.xml"/><Relationship Id="rId2" Type="http://schemas.openxmlformats.org/officeDocument/2006/relationships/image" Target="../media/image4.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flipH="1">
            <a:off x="8148917" y="3994487"/>
            <a:ext cx="3422425" cy="2031325"/>
          </a:xfrm>
          <a:prstGeom prst="rect">
            <a:avLst/>
          </a:prstGeom>
          <a:noFill/>
        </p:spPr>
        <p:txBody>
          <a:bodyPr wrap="square" rtlCol="0">
            <a:spAutoFit/>
          </a:bodyPr>
          <a:lstStyle/>
          <a:p>
            <a:pPr>
              <a:lnSpc>
                <a:spcPct val="150000"/>
              </a:lnSpc>
            </a:pPr>
            <a:r>
              <a:rPr lang="en-US" sz="1200" smtClean="0">
                <a:solidFill>
                  <a:schemeClr val="tx1">
                    <a:lumMod val="50000"/>
                    <a:lumOff val="50000"/>
                  </a:schemeClr>
                </a:solidFill>
              </a:rPr>
              <a:t>lorem ipsum dolor st ameti bati anei sanisinai nasanail consas secte asnainal eabllania atian egenil salanasaiu atasanila ebeti duisan asaiai anusalani oneca ni neabal baniai ntail aiconas eabllania </a:t>
            </a:r>
            <a:r>
              <a:rPr lang="en-US" sz="1200">
                <a:solidFill>
                  <a:schemeClr val="tx1">
                    <a:lumMod val="50000"/>
                    <a:lumOff val="50000"/>
                  </a:schemeClr>
                </a:solidFill>
              </a:rPr>
              <a:t>atia </a:t>
            </a:r>
            <a:r>
              <a:rPr lang="en-US" sz="1200" smtClean="0">
                <a:solidFill>
                  <a:schemeClr val="tx1">
                    <a:lumMod val="50000"/>
                    <a:lumOff val="50000"/>
                  </a:schemeClr>
                </a:solidFill>
              </a:rPr>
              <a:t>egenai </a:t>
            </a:r>
            <a:r>
              <a:rPr lang="en-US" sz="1200">
                <a:solidFill>
                  <a:schemeClr val="tx1">
                    <a:lumMod val="50000"/>
                    <a:lumOff val="50000"/>
                  </a:schemeClr>
                </a:solidFill>
              </a:rPr>
              <a:t>salanasaiu </a:t>
            </a:r>
            <a:r>
              <a:rPr lang="en-US" sz="1200" smtClean="0">
                <a:solidFill>
                  <a:schemeClr val="tx1">
                    <a:lumMod val="50000"/>
                    <a:lumOff val="50000"/>
                  </a:schemeClr>
                </a:solidFill>
              </a:rPr>
              <a:t>anasani </a:t>
            </a:r>
            <a:r>
              <a:rPr lang="en-US" sz="1200">
                <a:solidFill>
                  <a:schemeClr val="tx1">
                    <a:lumMod val="50000"/>
                    <a:lumOff val="50000"/>
                  </a:schemeClr>
                </a:solidFill>
              </a:rPr>
              <a:t>ebeti duisan </a:t>
            </a:r>
            <a:r>
              <a:rPr lang="en-US" sz="1200" smtClean="0">
                <a:solidFill>
                  <a:schemeClr val="tx1">
                    <a:lumMod val="50000"/>
                    <a:lumOff val="50000"/>
                  </a:schemeClr>
                </a:solidFill>
              </a:rPr>
              <a:t>abai anualani onebana neasali baniain </a:t>
            </a:r>
            <a:r>
              <a:rPr lang="en-US" sz="1200">
                <a:solidFill>
                  <a:schemeClr val="tx1">
                    <a:lumMod val="50000"/>
                    <a:lumOff val="50000"/>
                  </a:schemeClr>
                </a:solidFill>
              </a:rPr>
              <a:t>ntains aiconasie sitampinin atani tet </a:t>
            </a:r>
            <a:r>
              <a:rPr lang="en-US" sz="1200" smtClean="0">
                <a:solidFill>
                  <a:schemeClr val="tx1">
                    <a:lumMod val="50000"/>
                    <a:lumOff val="50000"/>
                  </a:schemeClr>
                </a:solidFill>
              </a:rPr>
              <a:t>nani</a:t>
            </a:r>
            <a:endParaRPr lang="en-US" sz="1200">
              <a:solidFill>
                <a:schemeClr val="tx1">
                  <a:lumMod val="50000"/>
                  <a:lumOff val="50000"/>
                </a:schemeClr>
              </a:solidFill>
            </a:endParaRPr>
          </a:p>
        </p:txBody>
      </p:sp>
      <p:grpSp>
        <p:nvGrpSpPr>
          <p:cNvPr id="12" name="Group 11"/>
          <p:cNvGrpSpPr/>
          <p:nvPr/>
        </p:nvGrpSpPr>
        <p:grpSpPr>
          <a:xfrm>
            <a:off x="4202637" y="1055666"/>
            <a:ext cx="4236512" cy="1982976"/>
            <a:chOff x="4202637" y="1122901"/>
            <a:chExt cx="4236512" cy="1982976"/>
          </a:xfrm>
        </p:grpSpPr>
        <p:sp>
          <p:nvSpPr>
            <p:cNvPr id="13" name="TextBox 12"/>
            <p:cNvSpPr txBox="1"/>
            <p:nvPr/>
          </p:nvSpPr>
          <p:spPr>
            <a:xfrm flipH="1">
              <a:off x="4202637" y="1122901"/>
              <a:ext cx="4236512" cy="1862048"/>
            </a:xfrm>
            <a:prstGeom prst="rect">
              <a:avLst/>
            </a:prstGeom>
            <a:noFill/>
          </p:spPr>
          <p:txBody>
            <a:bodyPr wrap="square" rtlCol="0">
              <a:spAutoFit/>
            </a:bodyPr>
            <a:lstStyle/>
            <a:p>
              <a:r>
                <a:rPr lang="en-US" sz="11500" smtClean="0">
                  <a:solidFill>
                    <a:schemeClr val="accent1"/>
                  </a:solidFill>
                  <a:latin typeface="+mj-lt"/>
                </a:rPr>
                <a:t>SELF -</a:t>
              </a:r>
              <a:endParaRPr lang="en-US" sz="11500">
                <a:solidFill>
                  <a:schemeClr val="accent1"/>
                </a:solidFill>
                <a:latin typeface="+mj-lt"/>
              </a:endParaRPr>
            </a:p>
          </p:txBody>
        </p:sp>
        <p:sp>
          <p:nvSpPr>
            <p:cNvPr id="14" name="TextBox 13"/>
            <p:cNvSpPr txBox="1"/>
            <p:nvPr/>
          </p:nvSpPr>
          <p:spPr>
            <a:xfrm flipH="1">
              <a:off x="4294243" y="2736545"/>
              <a:ext cx="4144905" cy="369332"/>
            </a:xfrm>
            <a:prstGeom prst="rect">
              <a:avLst/>
            </a:prstGeom>
            <a:noFill/>
          </p:spPr>
          <p:txBody>
            <a:bodyPr wrap="square" rtlCol="0">
              <a:spAutoFit/>
            </a:bodyPr>
            <a:lstStyle/>
            <a:p>
              <a:pPr>
                <a:lnSpc>
                  <a:spcPct val="150000"/>
                </a:lnSpc>
              </a:pPr>
              <a:r>
                <a:rPr lang="en-US" sz="1200" spc="300" smtClean="0">
                  <a:solidFill>
                    <a:schemeClr val="tx1">
                      <a:lumMod val="50000"/>
                      <a:lumOff val="50000"/>
                    </a:schemeClr>
                  </a:solidFill>
                </a:rPr>
                <a:t>presentation template</a:t>
              </a:r>
              <a:endParaRPr lang="en-US" sz="1200" spc="300">
                <a:solidFill>
                  <a:schemeClr val="tx1">
                    <a:lumMod val="50000"/>
                    <a:lumOff val="50000"/>
                  </a:schemeClr>
                </a:solidFill>
              </a:endParaRPr>
            </a:p>
          </p:txBody>
        </p:sp>
      </p:grpSp>
      <p:sp>
        <p:nvSpPr>
          <p:cNvPr id="2" name="Picture Placeholder 1"/>
          <p:cNvSpPr>
            <a:spLocks noGrp="1"/>
          </p:cNvSpPr>
          <p:nvPr>
            <p:ph type="pic" sz="quarter" idx="10"/>
          </p:nvPr>
        </p:nvSpPr>
        <p:spPr/>
      </p:sp>
      <p:sp>
        <p:nvSpPr>
          <p:cNvPr id="3" name="Picture Placeholder 2"/>
          <p:cNvSpPr>
            <a:spLocks noGrp="1"/>
          </p:cNvSpPr>
          <p:nvPr>
            <p:ph type="pic" sz="quarter" idx="11"/>
          </p:nvPr>
        </p:nvSpPr>
        <p:spPr/>
      </p:sp>
      <p:sp>
        <p:nvSpPr>
          <p:cNvPr id="4" name="Picture Placeholder 3"/>
          <p:cNvSpPr>
            <a:spLocks noGrp="1"/>
          </p:cNvSpPr>
          <p:nvPr>
            <p:ph type="pic" sz="quarter" idx="12"/>
          </p:nvPr>
        </p:nvSpPr>
        <p:spPr/>
      </p:sp>
    </p:spTree>
    <p:extLst>
      <p:ext uri="{BB962C8B-B14F-4D97-AF65-F5344CB8AC3E}">
        <p14:creationId xmlns:p14="http://schemas.microsoft.com/office/powerpoint/2010/main" val="9568031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5696649" y="1120877"/>
            <a:ext cx="5889352" cy="2530395"/>
            <a:chOff x="2527385" y="3834580"/>
            <a:chExt cx="5889352" cy="2530395"/>
          </a:xfrm>
        </p:grpSpPr>
        <p:grpSp>
          <p:nvGrpSpPr>
            <p:cNvPr id="5" name="Group 4"/>
            <p:cNvGrpSpPr/>
            <p:nvPr/>
          </p:nvGrpSpPr>
          <p:grpSpPr>
            <a:xfrm>
              <a:off x="2527385" y="3834580"/>
              <a:ext cx="2733198" cy="2530395"/>
              <a:chOff x="-2181653" y="3077774"/>
              <a:chExt cx="2733198" cy="2530395"/>
            </a:xfrm>
          </p:grpSpPr>
          <p:sp>
            <p:nvSpPr>
              <p:cNvPr id="9" name="TextBox 8"/>
              <p:cNvSpPr txBox="1"/>
              <p:nvPr/>
            </p:nvSpPr>
            <p:spPr>
              <a:xfrm flipH="1">
                <a:off x="-1742301" y="3576844"/>
                <a:ext cx="2293846" cy="2031325"/>
              </a:xfrm>
              <a:prstGeom prst="rect">
                <a:avLst/>
              </a:prstGeom>
              <a:noFill/>
            </p:spPr>
            <p:txBody>
              <a:bodyPr wrap="square" rtlCol="0">
                <a:spAutoFit/>
              </a:bodyPr>
              <a:lstStyle/>
              <a:p>
                <a:pPr>
                  <a:lnSpc>
                    <a:spcPct val="150000"/>
                  </a:lnSpc>
                </a:pPr>
                <a:r>
                  <a:rPr lang="en-US" sz="1200" smtClean="0">
                    <a:solidFill>
                      <a:schemeClr val="tx1">
                        <a:lumMod val="50000"/>
                        <a:lumOff val="50000"/>
                      </a:schemeClr>
                    </a:solidFill>
                  </a:rPr>
                  <a:t>lorem ipsum dolor ameti batil anei sanisini nasan conbasain secte </a:t>
                </a:r>
                <a:r>
                  <a:rPr lang="en-US" sz="1200">
                    <a:solidFill>
                      <a:schemeClr val="tx1">
                        <a:lumMod val="50000"/>
                        <a:lumOff val="50000"/>
                      </a:schemeClr>
                    </a:solidFill>
                  </a:rPr>
                  <a:t>asnainal eabllania atiasi oneca neasal </a:t>
                </a:r>
                <a:r>
                  <a:rPr lang="en-US" sz="1200" smtClean="0">
                    <a:solidFill>
                      <a:schemeClr val="tx1">
                        <a:lumMod val="50000"/>
                        <a:lumOff val="50000"/>
                      </a:schemeClr>
                    </a:solidFill>
                  </a:rPr>
                  <a:t>baniait ntainsan </a:t>
                </a:r>
                <a:r>
                  <a:rPr lang="en-US" sz="1200">
                    <a:solidFill>
                      <a:schemeClr val="tx1">
                        <a:lumMod val="50000"/>
                        <a:lumOff val="50000"/>
                      </a:schemeClr>
                    </a:solidFill>
                  </a:rPr>
                  <a:t>aiconasie </a:t>
                </a:r>
                <a:r>
                  <a:rPr lang="en-US" sz="1200" smtClean="0">
                    <a:solidFill>
                      <a:schemeClr val="tx1">
                        <a:lumMod val="50000"/>
                        <a:lumOff val="50000"/>
                      </a:schemeClr>
                    </a:solidFill>
                  </a:rPr>
                  <a:t>sitampinin </a:t>
                </a:r>
                <a:r>
                  <a:rPr lang="en-US" sz="1200">
                    <a:solidFill>
                      <a:schemeClr val="tx1">
                        <a:lumMod val="50000"/>
                        <a:lumOff val="50000"/>
                      </a:schemeClr>
                    </a:solidFill>
                  </a:rPr>
                  <a:t>atani </a:t>
                </a:r>
                <a:r>
                  <a:rPr lang="en-US" sz="1200" smtClean="0">
                    <a:solidFill>
                      <a:schemeClr val="tx1">
                        <a:lumMod val="50000"/>
                        <a:lumOff val="50000"/>
                      </a:schemeClr>
                    </a:solidFill>
                  </a:rPr>
                  <a:t>tes </a:t>
                </a:r>
                <a:r>
                  <a:rPr lang="en-US" sz="1200">
                    <a:solidFill>
                      <a:schemeClr val="tx1">
                        <a:lumMod val="50000"/>
                        <a:lumOff val="50000"/>
                      </a:schemeClr>
                    </a:solidFill>
                  </a:rPr>
                  <a:t>nani nate atasila </a:t>
                </a:r>
                <a:r>
                  <a:rPr lang="en-US" sz="1200" smtClean="0">
                    <a:solidFill>
                      <a:schemeClr val="tx1">
                        <a:lumMod val="50000"/>
                        <a:lumOff val="50000"/>
                      </a:schemeClr>
                    </a:solidFill>
                  </a:rPr>
                  <a:t>saninan nalli manil velashanil asil anitabala </a:t>
                </a:r>
              </a:p>
            </p:txBody>
          </p:sp>
          <p:sp>
            <p:nvSpPr>
              <p:cNvPr id="10" name="TextBox 9"/>
              <p:cNvSpPr txBox="1"/>
              <p:nvPr/>
            </p:nvSpPr>
            <p:spPr>
              <a:xfrm flipH="1">
                <a:off x="-2181653" y="3077774"/>
                <a:ext cx="2599848" cy="507831"/>
              </a:xfrm>
              <a:prstGeom prst="rect">
                <a:avLst/>
              </a:prstGeom>
              <a:noFill/>
            </p:spPr>
            <p:txBody>
              <a:bodyPr wrap="square" rtlCol="0">
                <a:spAutoFit/>
              </a:bodyPr>
              <a:lstStyle/>
              <a:p>
                <a:pPr>
                  <a:lnSpc>
                    <a:spcPct val="150000"/>
                  </a:lnSpc>
                </a:pPr>
                <a:r>
                  <a:rPr lang="en-US" spc="300" smtClean="0">
                    <a:solidFill>
                      <a:schemeClr val="accent1"/>
                    </a:solidFill>
                    <a:latin typeface="+mj-lt"/>
                  </a:rPr>
                  <a:t>01</a:t>
                </a:r>
                <a:r>
                  <a:rPr lang="en-US" smtClean="0">
                    <a:solidFill>
                      <a:schemeClr val="accent1"/>
                    </a:solidFill>
                    <a:latin typeface="+mj-lt"/>
                  </a:rPr>
                  <a:t>.  service one</a:t>
                </a:r>
                <a:endParaRPr lang="en-US">
                  <a:solidFill>
                    <a:schemeClr val="accent1"/>
                  </a:solidFill>
                  <a:latin typeface="+mj-lt"/>
                </a:endParaRPr>
              </a:p>
            </p:txBody>
          </p:sp>
        </p:grpSp>
        <p:grpSp>
          <p:nvGrpSpPr>
            <p:cNvPr id="6" name="Group 5"/>
            <p:cNvGrpSpPr/>
            <p:nvPr/>
          </p:nvGrpSpPr>
          <p:grpSpPr>
            <a:xfrm>
              <a:off x="5683539" y="3834580"/>
              <a:ext cx="2733198" cy="2500900"/>
              <a:chOff x="-2181653" y="3077774"/>
              <a:chExt cx="2733198" cy="2500900"/>
            </a:xfrm>
          </p:grpSpPr>
          <p:sp>
            <p:nvSpPr>
              <p:cNvPr id="7" name="TextBox 6"/>
              <p:cNvSpPr txBox="1"/>
              <p:nvPr/>
            </p:nvSpPr>
            <p:spPr>
              <a:xfrm flipH="1">
                <a:off x="-1742301" y="3576844"/>
                <a:ext cx="2293846" cy="2001830"/>
              </a:xfrm>
              <a:prstGeom prst="rect">
                <a:avLst/>
              </a:prstGeom>
              <a:noFill/>
            </p:spPr>
            <p:txBody>
              <a:bodyPr wrap="square" rtlCol="0">
                <a:spAutoFit/>
              </a:bodyPr>
              <a:lstStyle/>
              <a:p>
                <a:pPr>
                  <a:lnSpc>
                    <a:spcPct val="150000"/>
                  </a:lnSpc>
                </a:pPr>
                <a:r>
                  <a:rPr lang="en-US" sz="1200">
                    <a:solidFill>
                      <a:schemeClr val="tx1">
                        <a:lumMod val="50000"/>
                        <a:lumOff val="50000"/>
                      </a:schemeClr>
                    </a:solidFill>
                  </a:rPr>
                  <a:t>lorem ipsum dolor ameti batil anei sanisini nasan conbasain secte asnainal eabllania atiasi oneca neasal baniait ntainsan aiconasie sitampinin atani tes nani nate atasila saninan nalli manil velashanil asil anitabala </a:t>
                </a:r>
              </a:p>
            </p:txBody>
          </p:sp>
          <p:sp>
            <p:nvSpPr>
              <p:cNvPr id="8" name="TextBox 7"/>
              <p:cNvSpPr txBox="1"/>
              <p:nvPr/>
            </p:nvSpPr>
            <p:spPr>
              <a:xfrm flipH="1">
                <a:off x="-2181653" y="3077774"/>
                <a:ext cx="2599848" cy="507831"/>
              </a:xfrm>
              <a:prstGeom prst="rect">
                <a:avLst/>
              </a:prstGeom>
              <a:noFill/>
            </p:spPr>
            <p:txBody>
              <a:bodyPr wrap="square" rtlCol="0">
                <a:spAutoFit/>
              </a:bodyPr>
              <a:lstStyle/>
              <a:p>
                <a:pPr>
                  <a:lnSpc>
                    <a:spcPct val="150000"/>
                  </a:lnSpc>
                </a:pPr>
                <a:r>
                  <a:rPr lang="en-US" smtClean="0">
                    <a:solidFill>
                      <a:schemeClr val="accent1"/>
                    </a:solidFill>
                    <a:latin typeface="+mj-lt"/>
                  </a:rPr>
                  <a:t>02.  service two</a:t>
                </a:r>
                <a:endParaRPr lang="en-US">
                  <a:solidFill>
                    <a:schemeClr val="accent1"/>
                  </a:solidFill>
                  <a:latin typeface="+mj-lt"/>
                </a:endParaRPr>
              </a:p>
            </p:txBody>
          </p:sp>
        </p:grpSp>
      </p:grpSp>
      <p:grpSp>
        <p:nvGrpSpPr>
          <p:cNvPr id="30" name="Group 29"/>
          <p:cNvGrpSpPr/>
          <p:nvPr/>
        </p:nvGrpSpPr>
        <p:grpSpPr>
          <a:xfrm flipH="1">
            <a:off x="6401894" y="5283200"/>
            <a:ext cx="5184107" cy="954107"/>
            <a:chOff x="2103583" y="1119005"/>
            <a:chExt cx="5184107" cy="954107"/>
          </a:xfrm>
        </p:grpSpPr>
        <p:sp>
          <p:nvSpPr>
            <p:cNvPr id="31" name="TextBox 30"/>
            <p:cNvSpPr txBox="1"/>
            <p:nvPr/>
          </p:nvSpPr>
          <p:spPr>
            <a:xfrm flipH="1">
              <a:off x="2103583" y="1119005"/>
              <a:ext cx="5184107" cy="954107"/>
            </a:xfrm>
            <a:prstGeom prst="rect">
              <a:avLst/>
            </a:prstGeom>
            <a:noFill/>
          </p:spPr>
          <p:txBody>
            <a:bodyPr wrap="square" rtlCol="0">
              <a:spAutoFit/>
            </a:bodyPr>
            <a:lstStyle/>
            <a:p>
              <a:pPr algn="r"/>
              <a:r>
                <a:rPr lang="en-US" sz="2800" smtClean="0">
                  <a:latin typeface="+mj-lt"/>
                </a:rPr>
                <a:t>IT ALWAYS SEEMS IMPOSSIBLE UNTIL IT’S DONE</a:t>
              </a:r>
              <a:endParaRPr lang="en-US" sz="2800">
                <a:latin typeface="+mj-lt"/>
              </a:endParaRPr>
            </a:p>
          </p:txBody>
        </p:sp>
        <p:cxnSp>
          <p:nvCxnSpPr>
            <p:cNvPr id="32" name="Straight Connector 31"/>
            <p:cNvCxnSpPr/>
            <p:nvPr/>
          </p:nvCxnSpPr>
          <p:spPr>
            <a:xfrm>
              <a:off x="5255751" y="1898496"/>
              <a:ext cx="1824755" cy="0"/>
            </a:xfrm>
            <a:prstGeom prst="line">
              <a:avLst/>
            </a:prstGeom>
            <a:ln w="38100">
              <a:solidFill>
                <a:schemeClr val="tx1">
                  <a:lumMod val="10000"/>
                  <a:lumOff val="90000"/>
                </a:schemeClr>
              </a:solidFill>
            </a:ln>
          </p:spPr>
          <p:style>
            <a:lnRef idx="1">
              <a:schemeClr val="accent1"/>
            </a:lnRef>
            <a:fillRef idx="0">
              <a:schemeClr val="accent1"/>
            </a:fillRef>
            <a:effectRef idx="0">
              <a:schemeClr val="accent1"/>
            </a:effectRef>
            <a:fontRef idx="minor">
              <a:schemeClr val="tx1"/>
            </a:fontRef>
          </p:style>
        </p:cxnSp>
      </p:grpSp>
      <p:sp>
        <p:nvSpPr>
          <p:cNvPr id="2" name="Picture Placeholder 1"/>
          <p:cNvSpPr>
            <a:spLocks noGrp="1"/>
          </p:cNvSpPr>
          <p:nvPr>
            <p:ph type="pic" sz="quarter" idx="12"/>
          </p:nvPr>
        </p:nvSpPr>
        <p:spPr/>
      </p:sp>
      <p:sp>
        <p:nvSpPr>
          <p:cNvPr id="3" name="Picture Placeholder 2"/>
          <p:cNvSpPr>
            <a:spLocks noGrp="1"/>
          </p:cNvSpPr>
          <p:nvPr>
            <p:ph type="pic" sz="quarter" idx="11"/>
          </p:nvPr>
        </p:nvSpPr>
        <p:spPr/>
      </p:sp>
    </p:spTree>
    <p:extLst>
      <p:ext uri="{BB962C8B-B14F-4D97-AF65-F5344CB8AC3E}">
        <p14:creationId xmlns:p14="http://schemas.microsoft.com/office/powerpoint/2010/main" val="38363200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1226827" y="4320915"/>
            <a:ext cx="5889352" cy="1976398"/>
            <a:chOff x="2603585" y="3834580"/>
            <a:chExt cx="5889352" cy="1976398"/>
          </a:xfrm>
        </p:grpSpPr>
        <p:grpSp>
          <p:nvGrpSpPr>
            <p:cNvPr id="5" name="Group 4"/>
            <p:cNvGrpSpPr/>
            <p:nvPr/>
          </p:nvGrpSpPr>
          <p:grpSpPr>
            <a:xfrm>
              <a:off x="2603585" y="3834580"/>
              <a:ext cx="2733198" cy="1976398"/>
              <a:chOff x="-2105453" y="3077774"/>
              <a:chExt cx="2733198" cy="1976398"/>
            </a:xfrm>
          </p:grpSpPr>
          <p:sp>
            <p:nvSpPr>
              <p:cNvPr id="9" name="TextBox 8"/>
              <p:cNvSpPr txBox="1"/>
              <p:nvPr/>
            </p:nvSpPr>
            <p:spPr>
              <a:xfrm flipH="1">
                <a:off x="-1666101" y="3576844"/>
                <a:ext cx="2293846" cy="1477328"/>
              </a:xfrm>
              <a:prstGeom prst="rect">
                <a:avLst/>
              </a:prstGeom>
              <a:noFill/>
            </p:spPr>
            <p:txBody>
              <a:bodyPr wrap="square" rtlCol="0">
                <a:spAutoFit/>
              </a:bodyPr>
              <a:lstStyle/>
              <a:p>
                <a:pPr>
                  <a:lnSpc>
                    <a:spcPct val="150000"/>
                  </a:lnSpc>
                </a:pPr>
                <a:r>
                  <a:rPr lang="en-US" sz="1200" smtClean="0">
                    <a:solidFill>
                      <a:schemeClr val="tx1">
                        <a:lumMod val="50000"/>
                        <a:lumOff val="50000"/>
                      </a:schemeClr>
                    </a:solidFill>
                  </a:rPr>
                  <a:t>lorem ipsum dolor ameti batil anei sanisini nasan conbasain secte </a:t>
                </a:r>
                <a:r>
                  <a:rPr lang="en-US" sz="1200">
                    <a:solidFill>
                      <a:schemeClr val="tx1">
                        <a:lumMod val="50000"/>
                        <a:lumOff val="50000"/>
                      </a:schemeClr>
                    </a:solidFill>
                  </a:rPr>
                  <a:t>asnainal eabllania atiasi oneca neasal </a:t>
                </a:r>
                <a:r>
                  <a:rPr lang="en-US" sz="1200" smtClean="0">
                    <a:solidFill>
                      <a:schemeClr val="tx1">
                        <a:lumMod val="50000"/>
                        <a:lumOff val="50000"/>
                      </a:schemeClr>
                    </a:solidFill>
                  </a:rPr>
                  <a:t>baniait ntainsan </a:t>
                </a:r>
                <a:r>
                  <a:rPr lang="en-US" sz="1200">
                    <a:solidFill>
                      <a:schemeClr val="tx1">
                        <a:lumMod val="50000"/>
                        <a:lumOff val="50000"/>
                      </a:schemeClr>
                    </a:solidFill>
                  </a:rPr>
                  <a:t>aiconasie </a:t>
                </a:r>
                <a:r>
                  <a:rPr lang="en-US" sz="1200" smtClean="0">
                    <a:solidFill>
                      <a:schemeClr val="tx1">
                        <a:lumMod val="50000"/>
                        <a:lumOff val="50000"/>
                      </a:schemeClr>
                    </a:solidFill>
                  </a:rPr>
                  <a:t>sitampinin </a:t>
                </a:r>
                <a:r>
                  <a:rPr lang="en-US" sz="1200">
                    <a:solidFill>
                      <a:schemeClr val="tx1">
                        <a:lumMod val="50000"/>
                        <a:lumOff val="50000"/>
                      </a:schemeClr>
                    </a:solidFill>
                  </a:rPr>
                  <a:t>atani </a:t>
                </a:r>
                <a:r>
                  <a:rPr lang="en-US" sz="1200" smtClean="0">
                    <a:solidFill>
                      <a:schemeClr val="tx1">
                        <a:lumMod val="50000"/>
                        <a:lumOff val="50000"/>
                      </a:schemeClr>
                    </a:solidFill>
                  </a:rPr>
                  <a:t>tes</a:t>
                </a:r>
              </a:p>
            </p:txBody>
          </p:sp>
          <p:sp>
            <p:nvSpPr>
              <p:cNvPr id="10" name="TextBox 9"/>
              <p:cNvSpPr txBox="1"/>
              <p:nvPr/>
            </p:nvSpPr>
            <p:spPr>
              <a:xfrm flipH="1">
                <a:off x="-2105453" y="3077774"/>
                <a:ext cx="2599848" cy="507831"/>
              </a:xfrm>
              <a:prstGeom prst="rect">
                <a:avLst/>
              </a:prstGeom>
              <a:noFill/>
            </p:spPr>
            <p:txBody>
              <a:bodyPr wrap="square" rtlCol="0">
                <a:spAutoFit/>
              </a:bodyPr>
              <a:lstStyle/>
              <a:p>
                <a:pPr>
                  <a:lnSpc>
                    <a:spcPct val="150000"/>
                  </a:lnSpc>
                </a:pPr>
                <a:r>
                  <a:rPr lang="en-US" spc="300" smtClean="0">
                    <a:solidFill>
                      <a:schemeClr val="accent1"/>
                    </a:solidFill>
                    <a:latin typeface="+mj-lt"/>
                  </a:rPr>
                  <a:t>01</a:t>
                </a:r>
                <a:r>
                  <a:rPr lang="en-US" smtClean="0">
                    <a:solidFill>
                      <a:schemeClr val="accent1"/>
                    </a:solidFill>
                    <a:latin typeface="+mj-lt"/>
                  </a:rPr>
                  <a:t>.  service one</a:t>
                </a:r>
                <a:endParaRPr lang="en-US">
                  <a:solidFill>
                    <a:schemeClr val="accent1"/>
                  </a:solidFill>
                  <a:latin typeface="+mj-lt"/>
                </a:endParaRPr>
              </a:p>
            </p:txBody>
          </p:sp>
        </p:grpSp>
        <p:grpSp>
          <p:nvGrpSpPr>
            <p:cNvPr id="6" name="Group 5"/>
            <p:cNvGrpSpPr/>
            <p:nvPr/>
          </p:nvGrpSpPr>
          <p:grpSpPr>
            <a:xfrm>
              <a:off x="5759739" y="3834580"/>
              <a:ext cx="2733198" cy="1946902"/>
              <a:chOff x="-2105453" y="3077774"/>
              <a:chExt cx="2733198" cy="1946902"/>
            </a:xfrm>
          </p:grpSpPr>
          <p:sp>
            <p:nvSpPr>
              <p:cNvPr id="7" name="TextBox 6"/>
              <p:cNvSpPr txBox="1"/>
              <p:nvPr/>
            </p:nvSpPr>
            <p:spPr>
              <a:xfrm flipH="1">
                <a:off x="-1666101" y="3576844"/>
                <a:ext cx="2293846" cy="1447832"/>
              </a:xfrm>
              <a:prstGeom prst="rect">
                <a:avLst/>
              </a:prstGeom>
              <a:noFill/>
            </p:spPr>
            <p:txBody>
              <a:bodyPr wrap="square" rtlCol="0">
                <a:spAutoFit/>
              </a:bodyPr>
              <a:lstStyle/>
              <a:p>
                <a:pPr>
                  <a:lnSpc>
                    <a:spcPct val="150000"/>
                  </a:lnSpc>
                </a:pPr>
                <a:r>
                  <a:rPr lang="en-US" sz="1200">
                    <a:solidFill>
                      <a:schemeClr val="tx1">
                        <a:lumMod val="50000"/>
                        <a:lumOff val="50000"/>
                      </a:schemeClr>
                    </a:solidFill>
                  </a:rPr>
                  <a:t>lorem ipsum dolor ameti batil anei sanisini nasan conbasain secte asnainal eabllania atiasi oneca neasal baniait ntainsan aiconasie sitampinin atani tes</a:t>
                </a:r>
              </a:p>
            </p:txBody>
          </p:sp>
          <p:sp>
            <p:nvSpPr>
              <p:cNvPr id="8" name="TextBox 7"/>
              <p:cNvSpPr txBox="1"/>
              <p:nvPr/>
            </p:nvSpPr>
            <p:spPr>
              <a:xfrm flipH="1">
                <a:off x="-2105453" y="3077774"/>
                <a:ext cx="2599848" cy="507831"/>
              </a:xfrm>
              <a:prstGeom prst="rect">
                <a:avLst/>
              </a:prstGeom>
              <a:noFill/>
            </p:spPr>
            <p:txBody>
              <a:bodyPr wrap="square" rtlCol="0">
                <a:spAutoFit/>
              </a:bodyPr>
              <a:lstStyle/>
              <a:p>
                <a:pPr>
                  <a:lnSpc>
                    <a:spcPct val="150000"/>
                  </a:lnSpc>
                </a:pPr>
                <a:r>
                  <a:rPr lang="en-US" smtClean="0">
                    <a:solidFill>
                      <a:schemeClr val="accent1"/>
                    </a:solidFill>
                    <a:latin typeface="+mj-lt"/>
                  </a:rPr>
                  <a:t>02.  service one</a:t>
                </a:r>
                <a:endParaRPr lang="en-US">
                  <a:solidFill>
                    <a:schemeClr val="accent1"/>
                  </a:solidFill>
                  <a:latin typeface="+mj-lt"/>
                </a:endParaRPr>
              </a:p>
            </p:txBody>
          </p:sp>
        </p:grpSp>
      </p:grpSp>
      <p:grpSp>
        <p:nvGrpSpPr>
          <p:cNvPr id="18" name="Group 17"/>
          <p:cNvGrpSpPr/>
          <p:nvPr/>
        </p:nvGrpSpPr>
        <p:grpSpPr>
          <a:xfrm>
            <a:off x="5616266" y="1076472"/>
            <a:ext cx="5857062" cy="1077218"/>
            <a:chOff x="2103582" y="1119005"/>
            <a:chExt cx="5857062" cy="1077218"/>
          </a:xfrm>
        </p:grpSpPr>
        <p:sp>
          <p:nvSpPr>
            <p:cNvPr id="19" name="TextBox 18"/>
            <p:cNvSpPr txBox="1"/>
            <p:nvPr/>
          </p:nvSpPr>
          <p:spPr>
            <a:xfrm flipH="1">
              <a:off x="2103582" y="1119005"/>
              <a:ext cx="5857062" cy="1077218"/>
            </a:xfrm>
            <a:prstGeom prst="rect">
              <a:avLst/>
            </a:prstGeom>
            <a:noFill/>
          </p:spPr>
          <p:txBody>
            <a:bodyPr wrap="square" rtlCol="0">
              <a:spAutoFit/>
            </a:bodyPr>
            <a:lstStyle/>
            <a:p>
              <a:r>
                <a:rPr lang="en-US" sz="3200" smtClean="0">
                  <a:latin typeface="+mj-lt"/>
                </a:rPr>
                <a:t>IT ALWAYS SEEMS IMPOSSIBLE UNTIL IT’S DONE</a:t>
              </a:r>
              <a:endParaRPr lang="en-US" sz="3200">
                <a:latin typeface="+mj-lt"/>
              </a:endParaRPr>
            </a:p>
          </p:txBody>
        </p:sp>
        <p:cxnSp>
          <p:nvCxnSpPr>
            <p:cNvPr id="20" name="Straight Connector 19"/>
            <p:cNvCxnSpPr/>
            <p:nvPr/>
          </p:nvCxnSpPr>
          <p:spPr>
            <a:xfrm>
              <a:off x="5458745" y="2019146"/>
              <a:ext cx="2301240" cy="0"/>
            </a:xfrm>
            <a:prstGeom prst="line">
              <a:avLst/>
            </a:prstGeom>
            <a:ln w="38100">
              <a:solidFill>
                <a:schemeClr val="tx1">
                  <a:lumMod val="10000"/>
                  <a:lumOff val="90000"/>
                </a:schemeClr>
              </a:solidFill>
            </a:ln>
          </p:spPr>
          <p:style>
            <a:lnRef idx="1">
              <a:schemeClr val="accent1"/>
            </a:lnRef>
            <a:fillRef idx="0">
              <a:schemeClr val="accent1"/>
            </a:fillRef>
            <a:effectRef idx="0">
              <a:schemeClr val="accent1"/>
            </a:effectRef>
            <a:fontRef idx="minor">
              <a:schemeClr val="tx1"/>
            </a:fontRef>
          </p:style>
        </p:cxnSp>
      </p:grpSp>
      <p:grpSp>
        <p:nvGrpSpPr>
          <p:cNvPr id="24" name="Group 23"/>
          <p:cNvGrpSpPr/>
          <p:nvPr/>
        </p:nvGrpSpPr>
        <p:grpSpPr>
          <a:xfrm>
            <a:off x="5616267" y="2403811"/>
            <a:ext cx="3469787" cy="339837"/>
            <a:chOff x="700799" y="2976257"/>
            <a:chExt cx="3469787" cy="339837"/>
          </a:xfrm>
        </p:grpSpPr>
        <p:sp>
          <p:nvSpPr>
            <p:cNvPr id="21" name="TextBox 20"/>
            <p:cNvSpPr txBox="1"/>
            <p:nvPr/>
          </p:nvSpPr>
          <p:spPr>
            <a:xfrm flipH="1">
              <a:off x="700799" y="2976257"/>
              <a:ext cx="1068743" cy="339837"/>
            </a:xfrm>
            <a:prstGeom prst="rect">
              <a:avLst/>
            </a:prstGeom>
            <a:noFill/>
          </p:spPr>
          <p:txBody>
            <a:bodyPr wrap="square" rtlCol="0">
              <a:spAutoFit/>
            </a:bodyPr>
            <a:lstStyle/>
            <a:p>
              <a:pPr marL="171450" indent="-171450" algn="ctr">
                <a:lnSpc>
                  <a:spcPct val="150000"/>
                </a:lnSpc>
                <a:buFont typeface="Arial" panose="020B0604020202020204" pitchFamily="34" charset="0"/>
                <a:buChar char="•"/>
              </a:pPr>
              <a:r>
                <a:rPr lang="en-US" sz="1200" b="1" smtClean="0">
                  <a:solidFill>
                    <a:schemeClr val="tx1">
                      <a:lumMod val="75000"/>
                      <a:lumOff val="25000"/>
                    </a:schemeClr>
                  </a:solidFill>
                </a:rPr>
                <a:t>service</a:t>
              </a:r>
              <a:endParaRPr lang="en-US" sz="1200" b="1">
                <a:solidFill>
                  <a:schemeClr val="tx1">
                    <a:lumMod val="75000"/>
                    <a:lumOff val="25000"/>
                  </a:schemeClr>
                </a:solidFill>
              </a:endParaRPr>
            </a:p>
          </p:txBody>
        </p:sp>
        <p:sp>
          <p:nvSpPr>
            <p:cNvPr id="22" name="TextBox 21"/>
            <p:cNvSpPr txBox="1"/>
            <p:nvPr/>
          </p:nvSpPr>
          <p:spPr>
            <a:xfrm flipH="1">
              <a:off x="1909484" y="2976257"/>
              <a:ext cx="1068743" cy="339837"/>
            </a:xfrm>
            <a:prstGeom prst="rect">
              <a:avLst/>
            </a:prstGeom>
            <a:noFill/>
          </p:spPr>
          <p:txBody>
            <a:bodyPr wrap="square" rtlCol="0">
              <a:spAutoFit/>
            </a:bodyPr>
            <a:lstStyle/>
            <a:p>
              <a:pPr marL="171450" indent="-171450" algn="ctr">
                <a:lnSpc>
                  <a:spcPct val="150000"/>
                </a:lnSpc>
                <a:buFont typeface="Arial" panose="020B0604020202020204" pitchFamily="34" charset="0"/>
                <a:buChar char="•"/>
              </a:pPr>
              <a:r>
                <a:rPr lang="en-US" sz="1200" smtClean="0">
                  <a:solidFill>
                    <a:schemeClr val="tx1">
                      <a:lumMod val="25000"/>
                      <a:lumOff val="75000"/>
                    </a:schemeClr>
                  </a:solidFill>
                </a:rPr>
                <a:t>portfolio</a:t>
              </a:r>
              <a:endParaRPr lang="en-US" sz="1200">
                <a:solidFill>
                  <a:schemeClr val="tx1">
                    <a:lumMod val="25000"/>
                    <a:lumOff val="75000"/>
                  </a:schemeClr>
                </a:solidFill>
              </a:endParaRPr>
            </a:p>
          </p:txBody>
        </p:sp>
        <p:sp>
          <p:nvSpPr>
            <p:cNvPr id="23" name="TextBox 22"/>
            <p:cNvSpPr txBox="1"/>
            <p:nvPr/>
          </p:nvSpPr>
          <p:spPr>
            <a:xfrm flipH="1">
              <a:off x="3101843" y="2976257"/>
              <a:ext cx="1068743" cy="339837"/>
            </a:xfrm>
            <a:prstGeom prst="rect">
              <a:avLst/>
            </a:prstGeom>
            <a:noFill/>
          </p:spPr>
          <p:txBody>
            <a:bodyPr wrap="square" rtlCol="0">
              <a:spAutoFit/>
            </a:bodyPr>
            <a:lstStyle/>
            <a:p>
              <a:pPr marL="171450" indent="-171450" algn="ctr">
                <a:lnSpc>
                  <a:spcPct val="150000"/>
                </a:lnSpc>
                <a:buFont typeface="Arial" panose="020B0604020202020204" pitchFamily="34" charset="0"/>
                <a:buChar char="•"/>
              </a:pPr>
              <a:r>
                <a:rPr lang="en-US" sz="1200" smtClean="0">
                  <a:solidFill>
                    <a:schemeClr val="tx1">
                      <a:lumMod val="25000"/>
                      <a:lumOff val="75000"/>
                    </a:schemeClr>
                  </a:solidFill>
                </a:rPr>
                <a:t>more</a:t>
              </a:r>
              <a:endParaRPr lang="en-US" sz="1200">
                <a:solidFill>
                  <a:schemeClr val="tx1">
                    <a:lumMod val="25000"/>
                    <a:lumOff val="75000"/>
                  </a:schemeClr>
                </a:solidFill>
              </a:endParaRPr>
            </a:p>
          </p:txBody>
        </p:sp>
      </p:grpSp>
      <p:sp>
        <p:nvSpPr>
          <p:cNvPr id="2" name="Picture Placeholder 1"/>
          <p:cNvSpPr>
            <a:spLocks noGrp="1"/>
          </p:cNvSpPr>
          <p:nvPr>
            <p:ph type="pic" sz="quarter" idx="11"/>
          </p:nvPr>
        </p:nvSpPr>
        <p:spPr/>
      </p:sp>
      <p:sp>
        <p:nvSpPr>
          <p:cNvPr id="3" name="Picture Placeholder 2"/>
          <p:cNvSpPr>
            <a:spLocks noGrp="1"/>
          </p:cNvSpPr>
          <p:nvPr>
            <p:ph type="pic" sz="quarter" idx="12"/>
          </p:nvPr>
        </p:nvSpPr>
        <p:spPr/>
      </p:sp>
    </p:spTree>
    <p:extLst>
      <p:ext uri="{BB962C8B-B14F-4D97-AF65-F5344CB8AC3E}">
        <p14:creationId xmlns:p14="http://schemas.microsoft.com/office/powerpoint/2010/main" val="25765092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1"/>
          </p:nvPr>
        </p:nvSpPr>
        <p:spPr/>
      </p:sp>
      <p:sp>
        <p:nvSpPr>
          <p:cNvPr id="5" name="TextBox 4"/>
          <p:cNvSpPr txBox="1"/>
          <p:nvPr/>
        </p:nvSpPr>
        <p:spPr>
          <a:xfrm flipH="1">
            <a:off x="6890037" y="5775819"/>
            <a:ext cx="2007037" cy="510396"/>
          </a:xfrm>
          <a:prstGeom prst="rect">
            <a:avLst/>
          </a:prstGeom>
          <a:noFill/>
        </p:spPr>
        <p:txBody>
          <a:bodyPr wrap="square" rtlCol="0">
            <a:spAutoFit/>
          </a:bodyPr>
          <a:lstStyle/>
          <a:p>
            <a:pPr>
              <a:lnSpc>
                <a:spcPct val="150000"/>
              </a:lnSpc>
            </a:pPr>
            <a:r>
              <a:rPr lang="en-US" sz="2000" smtClean="0">
                <a:solidFill>
                  <a:schemeClr val="accent1"/>
                </a:solidFill>
                <a:latin typeface="+mj-lt"/>
              </a:rPr>
              <a:t>03. portfolio</a:t>
            </a:r>
            <a:endParaRPr lang="en-US" sz="2000">
              <a:solidFill>
                <a:schemeClr val="accent1"/>
              </a:solidFill>
              <a:latin typeface="+mj-lt"/>
            </a:endParaRPr>
          </a:p>
        </p:txBody>
      </p:sp>
      <p:sp>
        <p:nvSpPr>
          <p:cNvPr id="10" name="TextBox 9"/>
          <p:cNvSpPr txBox="1"/>
          <p:nvPr/>
        </p:nvSpPr>
        <p:spPr>
          <a:xfrm flipH="1">
            <a:off x="8782048" y="4549676"/>
            <a:ext cx="2669722" cy="1754326"/>
          </a:xfrm>
          <a:prstGeom prst="rect">
            <a:avLst/>
          </a:prstGeom>
          <a:noFill/>
        </p:spPr>
        <p:txBody>
          <a:bodyPr wrap="square" rtlCol="0">
            <a:spAutoFit/>
          </a:bodyPr>
          <a:lstStyle/>
          <a:p>
            <a:pPr>
              <a:lnSpc>
                <a:spcPct val="150000"/>
              </a:lnSpc>
            </a:pPr>
            <a:r>
              <a:rPr lang="en-US" sz="1200" smtClean="0">
                <a:solidFill>
                  <a:schemeClr val="tx1">
                    <a:lumMod val="50000"/>
                    <a:lumOff val="50000"/>
                  </a:schemeClr>
                </a:solidFill>
              </a:rPr>
              <a:t>lorem ipsum dolor st ameti ba anei sanisini nasan consas sect asnainal eabllania atia ege inbna </a:t>
            </a:r>
            <a:r>
              <a:rPr lang="en-US" sz="1200">
                <a:solidFill>
                  <a:schemeClr val="tx1">
                    <a:lumMod val="50000"/>
                    <a:lumOff val="50000"/>
                  </a:schemeClr>
                </a:solidFill>
              </a:rPr>
              <a:t>b</a:t>
            </a:r>
            <a:r>
              <a:rPr lang="en-US" sz="1200" smtClean="0">
                <a:solidFill>
                  <a:schemeClr val="tx1">
                    <a:lumMod val="50000"/>
                    <a:lumOff val="50000"/>
                  </a:schemeClr>
                </a:solidFill>
              </a:rPr>
              <a:t>alanasaiu oneca neasal baniai ntai taibonasie sitampinin atani tet nani nai atasila sianinan mabil velabilanila anitabal</a:t>
            </a:r>
          </a:p>
        </p:txBody>
      </p:sp>
      <p:sp>
        <p:nvSpPr>
          <p:cNvPr id="11" name="TextBox 10"/>
          <p:cNvSpPr txBox="1"/>
          <p:nvPr/>
        </p:nvSpPr>
        <p:spPr>
          <a:xfrm flipH="1">
            <a:off x="799501" y="5085886"/>
            <a:ext cx="2771001" cy="1200329"/>
          </a:xfrm>
          <a:prstGeom prst="rect">
            <a:avLst/>
          </a:prstGeom>
          <a:noFill/>
        </p:spPr>
        <p:txBody>
          <a:bodyPr wrap="square" rtlCol="0">
            <a:spAutoFit/>
          </a:bodyPr>
          <a:lstStyle/>
          <a:p>
            <a:pPr>
              <a:lnSpc>
                <a:spcPct val="150000"/>
              </a:lnSpc>
            </a:pPr>
            <a:r>
              <a:rPr lang="en-US" sz="1200" smtClean="0">
                <a:solidFill>
                  <a:schemeClr val="tx1">
                    <a:lumMod val="50000"/>
                    <a:lumOff val="50000"/>
                  </a:schemeClr>
                </a:solidFill>
              </a:rPr>
              <a:t>lorem ipsum dolor st ameti bati anei sanisini nasan consas secte asnainal eabllania atia ege inbnais salanasaiu atasanila ebeti duisan asai anusalani</a:t>
            </a:r>
          </a:p>
        </p:txBody>
      </p:sp>
      <p:grpSp>
        <p:nvGrpSpPr>
          <p:cNvPr id="27" name="Group 26"/>
          <p:cNvGrpSpPr/>
          <p:nvPr/>
        </p:nvGrpSpPr>
        <p:grpSpPr>
          <a:xfrm>
            <a:off x="3487432" y="829553"/>
            <a:ext cx="3131082" cy="1587595"/>
            <a:chOff x="6747818" y="3780301"/>
            <a:chExt cx="3131082" cy="1587595"/>
          </a:xfrm>
        </p:grpSpPr>
        <p:sp>
          <p:nvSpPr>
            <p:cNvPr id="28" name="TextBox 27"/>
            <p:cNvSpPr txBox="1"/>
            <p:nvPr/>
          </p:nvSpPr>
          <p:spPr>
            <a:xfrm flipH="1">
              <a:off x="6747818" y="3780301"/>
              <a:ext cx="3131082" cy="1384995"/>
            </a:xfrm>
            <a:prstGeom prst="rect">
              <a:avLst/>
            </a:prstGeom>
            <a:noFill/>
          </p:spPr>
          <p:txBody>
            <a:bodyPr wrap="square" rtlCol="0">
              <a:spAutoFit/>
            </a:bodyPr>
            <a:lstStyle/>
            <a:p>
              <a:r>
                <a:rPr lang="en-US" sz="2800" smtClean="0">
                  <a:latin typeface="+mj-lt"/>
                </a:rPr>
                <a:t>IT ALWAYS SEEMS IMPOSSIBLE UNTIL IT’S DONE</a:t>
              </a:r>
              <a:endParaRPr lang="en-US" sz="2800">
                <a:latin typeface="+mj-lt"/>
              </a:endParaRPr>
            </a:p>
          </p:txBody>
        </p:sp>
        <p:cxnSp>
          <p:nvCxnSpPr>
            <p:cNvPr id="29" name="Straight Connector 28"/>
            <p:cNvCxnSpPr/>
            <p:nvPr/>
          </p:nvCxnSpPr>
          <p:spPr>
            <a:xfrm>
              <a:off x="6860109" y="5367896"/>
              <a:ext cx="1553302"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32" name="Group 31"/>
          <p:cNvGrpSpPr/>
          <p:nvPr/>
        </p:nvGrpSpPr>
        <p:grpSpPr>
          <a:xfrm>
            <a:off x="8248342" y="804153"/>
            <a:ext cx="3469787" cy="339837"/>
            <a:chOff x="700799" y="2976257"/>
            <a:chExt cx="3469787" cy="339837"/>
          </a:xfrm>
        </p:grpSpPr>
        <p:sp>
          <p:nvSpPr>
            <p:cNvPr id="33" name="TextBox 32"/>
            <p:cNvSpPr txBox="1"/>
            <p:nvPr/>
          </p:nvSpPr>
          <p:spPr>
            <a:xfrm flipH="1">
              <a:off x="700799" y="2976257"/>
              <a:ext cx="1068743" cy="339837"/>
            </a:xfrm>
            <a:prstGeom prst="rect">
              <a:avLst/>
            </a:prstGeom>
            <a:noFill/>
          </p:spPr>
          <p:txBody>
            <a:bodyPr wrap="square" rtlCol="0">
              <a:spAutoFit/>
            </a:bodyPr>
            <a:lstStyle/>
            <a:p>
              <a:pPr marL="171450" indent="-171450" algn="ctr">
                <a:lnSpc>
                  <a:spcPct val="150000"/>
                </a:lnSpc>
                <a:buFont typeface="Arial" panose="020B0604020202020204" pitchFamily="34" charset="0"/>
                <a:buChar char="•"/>
              </a:pPr>
              <a:r>
                <a:rPr lang="en-US" sz="1200" b="1" smtClean="0">
                  <a:solidFill>
                    <a:schemeClr val="tx1">
                      <a:lumMod val="75000"/>
                      <a:lumOff val="25000"/>
                    </a:schemeClr>
                  </a:solidFill>
                </a:rPr>
                <a:t>portfolio</a:t>
              </a:r>
              <a:endParaRPr lang="en-US" sz="1200" b="1">
                <a:solidFill>
                  <a:schemeClr val="tx1">
                    <a:lumMod val="75000"/>
                    <a:lumOff val="25000"/>
                  </a:schemeClr>
                </a:solidFill>
              </a:endParaRPr>
            </a:p>
          </p:txBody>
        </p:sp>
        <p:sp>
          <p:nvSpPr>
            <p:cNvPr id="34" name="TextBox 33"/>
            <p:cNvSpPr txBox="1"/>
            <p:nvPr/>
          </p:nvSpPr>
          <p:spPr>
            <a:xfrm flipH="1">
              <a:off x="1909484" y="2976257"/>
              <a:ext cx="1068743" cy="339837"/>
            </a:xfrm>
            <a:prstGeom prst="rect">
              <a:avLst/>
            </a:prstGeom>
            <a:noFill/>
          </p:spPr>
          <p:txBody>
            <a:bodyPr wrap="square" rtlCol="0">
              <a:spAutoFit/>
            </a:bodyPr>
            <a:lstStyle/>
            <a:p>
              <a:pPr marL="171450" indent="-171450" algn="ctr">
                <a:lnSpc>
                  <a:spcPct val="150000"/>
                </a:lnSpc>
                <a:buFont typeface="Arial" panose="020B0604020202020204" pitchFamily="34" charset="0"/>
                <a:buChar char="•"/>
              </a:pPr>
              <a:r>
                <a:rPr lang="en-US" sz="1200" smtClean="0">
                  <a:solidFill>
                    <a:schemeClr val="tx1">
                      <a:lumMod val="25000"/>
                      <a:lumOff val="75000"/>
                    </a:schemeClr>
                  </a:solidFill>
                </a:rPr>
                <a:t>team</a:t>
              </a:r>
              <a:endParaRPr lang="en-US" sz="1200">
                <a:solidFill>
                  <a:schemeClr val="tx1">
                    <a:lumMod val="25000"/>
                    <a:lumOff val="75000"/>
                  </a:schemeClr>
                </a:solidFill>
              </a:endParaRPr>
            </a:p>
          </p:txBody>
        </p:sp>
        <p:sp>
          <p:nvSpPr>
            <p:cNvPr id="35" name="TextBox 34"/>
            <p:cNvSpPr txBox="1"/>
            <p:nvPr/>
          </p:nvSpPr>
          <p:spPr>
            <a:xfrm flipH="1">
              <a:off x="3101843" y="2976257"/>
              <a:ext cx="1068743" cy="339837"/>
            </a:xfrm>
            <a:prstGeom prst="rect">
              <a:avLst/>
            </a:prstGeom>
            <a:noFill/>
          </p:spPr>
          <p:txBody>
            <a:bodyPr wrap="square" rtlCol="0">
              <a:spAutoFit/>
            </a:bodyPr>
            <a:lstStyle/>
            <a:p>
              <a:pPr marL="171450" indent="-171450" algn="ctr">
                <a:lnSpc>
                  <a:spcPct val="150000"/>
                </a:lnSpc>
                <a:buFont typeface="Arial" panose="020B0604020202020204" pitchFamily="34" charset="0"/>
                <a:buChar char="•"/>
              </a:pPr>
              <a:r>
                <a:rPr lang="en-US" sz="1200" smtClean="0">
                  <a:solidFill>
                    <a:schemeClr val="tx1">
                      <a:lumMod val="25000"/>
                      <a:lumOff val="75000"/>
                    </a:schemeClr>
                  </a:solidFill>
                </a:rPr>
                <a:t>more</a:t>
              </a:r>
              <a:endParaRPr lang="en-US" sz="1200">
                <a:solidFill>
                  <a:schemeClr val="tx1">
                    <a:lumMod val="25000"/>
                    <a:lumOff val="75000"/>
                  </a:schemeClr>
                </a:solidFill>
              </a:endParaRPr>
            </a:p>
          </p:txBody>
        </p:sp>
      </p:grpSp>
      <p:sp>
        <p:nvSpPr>
          <p:cNvPr id="3" name="Picture Placeholder 2"/>
          <p:cNvSpPr>
            <a:spLocks noGrp="1"/>
          </p:cNvSpPr>
          <p:nvPr>
            <p:ph type="pic" sz="quarter" idx="12"/>
          </p:nvPr>
        </p:nvSpPr>
        <p:spPr/>
      </p:sp>
      <p:sp>
        <p:nvSpPr>
          <p:cNvPr id="4" name="Picture Placeholder 3"/>
          <p:cNvSpPr>
            <a:spLocks noGrp="1"/>
          </p:cNvSpPr>
          <p:nvPr>
            <p:ph type="pic" sz="quarter" idx="13"/>
          </p:nvPr>
        </p:nvSpPr>
        <p:spPr/>
      </p:sp>
    </p:spTree>
    <p:extLst>
      <p:ext uri="{BB962C8B-B14F-4D97-AF65-F5344CB8AC3E}">
        <p14:creationId xmlns:p14="http://schemas.microsoft.com/office/powerpoint/2010/main" val="205628791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flipH="1">
            <a:off x="739349" y="3863876"/>
            <a:ext cx="2771001" cy="2308324"/>
          </a:xfrm>
          <a:prstGeom prst="rect">
            <a:avLst/>
          </a:prstGeom>
          <a:noFill/>
        </p:spPr>
        <p:txBody>
          <a:bodyPr wrap="square" rtlCol="0">
            <a:spAutoFit/>
          </a:bodyPr>
          <a:lstStyle/>
          <a:p>
            <a:pPr>
              <a:lnSpc>
                <a:spcPct val="150000"/>
              </a:lnSpc>
            </a:pPr>
            <a:r>
              <a:rPr lang="en-US" sz="1200" smtClean="0">
                <a:solidFill>
                  <a:schemeClr val="tx1">
                    <a:lumMod val="50000"/>
                    <a:lumOff val="50000"/>
                  </a:schemeClr>
                </a:solidFill>
              </a:rPr>
              <a:t>lorem ipsum dolor st ameti bati anei sanisini nasan consas secte asnainal eabllania atia ege inbnais salanasaiu atasanila ebeti duisan asai anusalani oneca neasal baniai ntains aiconasie sitampinin atani tet nani nate atasila saninan magil velashanilasil anitabal nallanat sitampinin atani amet nasul</a:t>
            </a:r>
          </a:p>
        </p:txBody>
      </p:sp>
      <p:sp>
        <p:nvSpPr>
          <p:cNvPr id="9" name="TextBox 8"/>
          <p:cNvSpPr txBox="1"/>
          <p:nvPr/>
        </p:nvSpPr>
        <p:spPr>
          <a:xfrm flipH="1">
            <a:off x="4035910" y="3767527"/>
            <a:ext cx="1724268" cy="553998"/>
          </a:xfrm>
          <a:prstGeom prst="rect">
            <a:avLst/>
          </a:prstGeom>
          <a:noFill/>
        </p:spPr>
        <p:txBody>
          <a:bodyPr wrap="square" rtlCol="0">
            <a:spAutoFit/>
          </a:bodyPr>
          <a:lstStyle/>
          <a:p>
            <a:pPr algn="r">
              <a:lnSpc>
                <a:spcPct val="150000"/>
              </a:lnSpc>
            </a:pPr>
            <a:r>
              <a:rPr lang="en-US" sz="2000" smtClean="0">
                <a:solidFill>
                  <a:schemeClr val="accent1"/>
                </a:solidFill>
                <a:latin typeface="+mj-lt"/>
              </a:rPr>
              <a:t>03. portfolio</a:t>
            </a:r>
            <a:endParaRPr lang="en-US" sz="2000">
              <a:solidFill>
                <a:schemeClr val="accent1"/>
              </a:solidFill>
              <a:latin typeface="+mj-lt"/>
            </a:endParaRPr>
          </a:p>
        </p:txBody>
      </p:sp>
      <p:sp>
        <p:nvSpPr>
          <p:cNvPr id="11" name="TextBox 10"/>
          <p:cNvSpPr txBox="1"/>
          <p:nvPr/>
        </p:nvSpPr>
        <p:spPr>
          <a:xfrm flipH="1">
            <a:off x="9235440" y="4971871"/>
            <a:ext cx="2156458" cy="1200329"/>
          </a:xfrm>
          <a:prstGeom prst="rect">
            <a:avLst/>
          </a:prstGeom>
          <a:noFill/>
        </p:spPr>
        <p:txBody>
          <a:bodyPr wrap="square" rtlCol="0">
            <a:spAutoFit/>
          </a:bodyPr>
          <a:lstStyle/>
          <a:p>
            <a:pPr>
              <a:lnSpc>
                <a:spcPct val="150000"/>
              </a:lnSpc>
            </a:pPr>
            <a:r>
              <a:rPr lang="en-US" sz="1200" smtClean="0">
                <a:solidFill>
                  <a:schemeClr val="tx1">
                    <a:lumMod val="50000"/>
                    <a:lumOff val="50000"/>
                  </a:schemeClr>
                </a:solidFill>
              </a:rPr>
              <a:t>lorem ipsum dolor netil bati anei sanisin consas ansente asnaina eabllania ati nasani duisan asait bonanai nillella</a:t>
            </a:r>
          </a:p>
        </p:txBody>
      </p:sp>
      <p:grpSp>
        <p:nvGrpSpPr>
          <p:cNvPr id="29" name="Group 28"/>
          <p:cNvGrpSpPr/>
          <p:nvPr/>
        </p:nvGrpSpPr>
        <p:grpSpPr>
          <a:xfrm>
            <a:off x="2728355" y="871539"/>
            <a:ext cx="4478895" cy="1984196"/>
            <a:chOff x="2090884" y="987392"/>
            <a:chExt cx="4478895" cy="1984196"/>
          </a:xfrm>
        </p:grpSpPr>
        <p:sp>
          <p:nvSpPr>
            <p:cNvPr id="30" name="TextBox 29"/>
            <p:cNvSpPr txBox="1"/>
            <p:nvPr/>
          </p:nvSpPr>
          <p:spPr>
            <a:xfrm flipH="1">
              <a:off x="2090884" y="987392"/>
              <a:ext cx="3916669" cy="1569660"/>
            </a:xfrm>
            <a:prstGeom prst="rect">
              <a:avLst/>
            </a:prstGeom>
            <a:noFill/>
          </p:spPr>
          <p:txBody>
            <a:bodyPr wrap="square" rtlCol="0">
              <a:spAutoFit/>
            </a:bodyPr>
            <a:lstStyle/>
            <a:p>
              <a:r>
                <a:rPr lang="en-US" sz="3200" smtClean="0">
                  <a:latin typeface="+mj-lt"/>
                </a:rPr>
                <a:t>IT ALWAYS SEEMS IMPOSSIBLE UNTIL IT’S DONE</a:t>
              </a:r>
              <a:endParaRPr lang="en-US" sz="3200">
                <a:latin typeface="+mj-lt"/>
              </a:endParaRPr>
            </a:p>
          </p:txBody>
        </p:sp>
        <p:cxnSp>
          <p:nvCxnSpPr>
            <p:cNvPr id="31" name="Straight Connector 30"/>
            <p:cNvCxnSpPr/>
            <p:nvPr/>
          </p:nvCxnSpPr>
          <p:spPr>
            <a:xfrm>
              <a:off x="2188888" y="2971588"/>
              <a:ext cx="4380891" cy="0"/>
            </a:xfrm>
            <a:prstGeom prst="line">
              <a:avLst/>
            </a:prstGeom>
            <a:ln w="38100">
              <a:solidFill>
                <a:schemeClr val="tx1">
                  <a:lumMod val="10000"/>
                  <a:lumOff val="90000"/>
                </a:schemeClr>
              </a:solidFill>
            </a:ln>
          </p:spPr>
          <p:style>
            <a:lnRef idx="1">
              <a:schemeClr val="accent1"/>
            </a:lnRef>
            <a:fillRef idx="0">
              <a:schemeClr val="accent1"/>
            </a:fillRef>
            <a:effectRef idx="0">
              <a:schemeClr val="accent1"/>
            </a:effectRef>
            <a:fontRef idx="minor">
              <a:schemeClr val="tx1"/>
            </a:fontRef>
          </p:style>
        </p:cxnSp>
      </p:grpSp>
      <p:sp>
        <p:nvSpPr>
          <p:cNvPr id="2" name="Picture Placeholder 1"/>
          <p:cNvSpPr>
            <a:spLocks noGrp="1"/>
          </p:cNvSpPr>
          <p:nvPr>
            <p:ph type="pic" sz="quarter" idx="11"/>
          </p:nvPr>
        </p:nvSpPr>
        <p:spPr/>
      </p:sp>
      <p:sp>
        <p:nvSpPr>
          <p:cNvPr id="3" name="Picture Placeholder 2"/>
          <p:cNvSpPr>
            <a:spLocks noGrp="1"/>
          </p:cNvSpPr>
          <p:nvPr>
            <p:ph type="pic" sz="quarter" idx="13"/>
          </p:nvPr>
        </p:nvSpPr>
        <p:spPr/>
      </p:sp>
      <p:sp>
        <p:nvSpPr>
          <p:cNvPr id="4" name="Picture Placeholder 3"/>
          <p:cNvSpPr>
            <a:spLocks noGrp="1"/>
          </p:cNvSpPr>
          <p:nvPr>
            <p:ph type="pic" sz="quarter" idx="12"/>
          </p:nvPr>
        </p:nvSpPr>
        <p:spPr/>
      </p:sp>
    </p:spTree>
    <p:extLst>
      <p:ext uri="{BB962C8B-B14F-4D97-AF65-F5344CB8AC3E}">
        <p14:creationId xmlns:p14="http://schemas.microsoft.com/office/powerpoint/2010/main" val="30800866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rot="5400000" flipH="1">
            <a:off x="5073950" y="3851022"/>
            <a:ext cx="2007037" cy="553998"/>
          </a:xfrm>
          <a:prstGeom prst="rect">
            <a:avLst/>
          </a:prstGeom>
          <a:noFill/>
        </p:spPr>
        <p:txBody>
          <a:bodyPr wrap="square" rtlCol="0">
            <a:spAutoFit/>
          </a:bodyPr>
          <a:lstStyle/>
          <a:p>
            <a:pPr>
              <a:lnSpc>
                <a:spcPct val="150000"/>
              </a:lnSpc>
            </a:pPr>
            <a:r>
              <a:rPr lang="en-US" sz="2000" smtClean="0">
                <a:solidFill>
                  <a:schemeClr val="accent1"/>
                </a:solidFill>
                <a:latin typeface="+mj-lt"/>
              </a:rPr>
              <a:t>03.  portfolio</a:t>
            </a:r>
            <a:endParaRPr lang="en-US" sz="2000">
              <a:solidFill>
                <a:schemeClr val="accent1"/>
              </a:solidFill>
              <a:latin typeface="+mj-lt"/>
            </a:endParaRPr>
          </a:p>
        </p:txBody>
      </p:sp>
      <p:grpSp>
        <p:nvGrpSpPr>
          <p:cNvPr id="26" name="Group 25"/>
          <p:cNvGrpSpPr/>
          <p:nvPr/>
        </p:nvGrpSpPr>
        <p:grpSpPr>
          <a:xfrm>
            <a:off x="3424079" y="632301"/>
            <a:ext cx="5257521" cy="1490834"/>
            <a:chOff x="3564193" y="684382"/>
            <a:chExt cx="5257521" cy="1490834"/>
          </a:xfrm>
        </p:grpSpPr>
        <p:grpSp>
          <p:nvGrpSpPr>
            <p:cNvPr id="16" name="Group 15"/>
            <p:cNvGrpSpPr/>
            <p:nvPr/>
          </p:nvGrpSpPr>
          <p:grpSpPr>
            <a:xfrm>
              <a:off x="3637607" y="684382"/>
              <a:ext cx="5184107" cy="954107"/>
              <a:chOff x="2103583" y="1119005"/>
              <a:chExt cx="5184107" cy="954107"/>
            </a:xfrm>
          </p:grpSpPr>
          <p:sp>
            <p:nvSpPr>
              <p:cNvPr id="17" name="TextBox 16"/>
              <p:cNvSpPr txBox="1"/>
              <p:nvPr/>
            </p:nvSpPr>
            <p:spPr>
              <a:xfrm flipH="1">
                <a:off x="2103583" y="1119005"/>
                <a:ext cx="5184107" cy="954107"/>
              </a:xfrm>
              <a:prstGeom prst="rect">
                <a:avLst/>
              </a:prstGeom>
              <a:noFill/>
            </p:spPr>
            <p:txBody>
              <a:bodyPr wrap="square" rtlCol="0">
                <a:spAutoFit/>
              </a:bodyPr>
              <a:lstStyle/>
              <a:p>
                <a:r>
                  <a:rPr lang="en-US" sz="2800" smtClean="0">
                    <a:latin typeface="+mj-lt"/>
                  </a:rPr>
                  <a:t>IT ALWAYS SEEMS IMPOSSIBLE UNTIL IT’S DONE</a:t>
                </a:r>
                <a:endParaRPr lang="en-US" sz="2800">
                  <a:latin typeface="+mj-lt"/>
                </a:endParaRPr>
              </a:p>
            </p:txBody>
          </p:sp>
          <p:cxnSp>
            <p:nvCxnSpPr>
              <p:cNvPr id="18" name="Straight Connector 17"/>
              <p:cNvCxnSpPr/>
              <p:nvPr/>
            </p:nvCxnSpPr>
            <p:spPr>
              <a:xfrm>
                <a:off x="5111489" y="1904846"/>
                <a:ext cx="1965087" cy="0"/>
              </a:xfrm>
              <a:prstGeom prst="line">
                <a:avLst/>
              </a:prstGeom>
              <a:ln w="38100">
                <a:solidFill>
                  <a:schemeClr val="tx1">
                    <a:lumMod val="10000"/>
                    <a:lumOff val="90000"/>
                  </a:schemeClr>
                </a:solidFill>
              </a:ln>
            </p:spPr>
            <p:style>
              <a:lnRef idx="1">
                <a:schemeClr val="accent1"/>
              </a:lnRef>
              <a:fillRef idx="0">
                <a:schemeClr val="accent1"/>
              </a:fillRef>
              <a:effectRef idx="0">
                <a:schemeClr val="accent1"/>
              </a:effectRef>
              <a:fontRef idx="minor">
                <a:schemeClr val="tx1"/>
              </a:fontRef>
            </p:style>
          </p:cxnSp>
        </p:grpSp>
        <p:grpSp>
          <p:nvGrpSpPr>
            <p:cNvPr id="19" name="Group 18"/>
            <p:cNvGrpSpPr/>
            <p:nvPr/>
          </p:nvGrpSpPr>
          <p:grpSpPr>
            <a:xfrm>
              <a:off x="3564193" y="1835379"/>
              <a:ext cx="3469787" cy="339837"/>
              <a:chOff x="700799" y="2976257"/>
              <a:chExt cx="3469787" cy="339837"/>
            </a:xfrm>
          </p:grpSpPr>
          <p:sp>
            <p:nvSpPr>
              <p:cNvPr id="20" name="TextBox 19"/>
              <p:cNvSpPr txBox="1"/>
              <p:nvPr/>
            </p:nvSpPr>
            <p:spPr>
              <a:xfrm flipH="1">
                <a:off x="700799" y="2976257"/>
                <a:ext cx="1068743" cy="339837"/>
              </a:xfrm>
              <a:prstGeom prst="rect">
                <a:avLst/>
              </a:prstGeom>
              <a:noFill/>
            </p:spPr>
            <p:txBody>
              <a:bodyPr wrap="square" rtlCol="0">
                <a:spAutoFit/>
              </a:bodyPr>
              <a:lstStyle/>
              <a:p>
                <a:pPr marL="171450" indent="-171450" algn="ctr">
                  <a:lnSpc>
                    <a:spcPct val="150000"/>
                  </a:lnSpc>
                  <a:buFont typeface="Arial" panose="020B0604020202020204" pitchFamily="34" charset="0"/>
                  <a:buChar char="•"/>
                </a:pPr>
                <a:r>
                  <a:rPr lang="en-US" sz="1200" b="1" smtClean="0">
                    <a:solidFill>
                      <a:schemeClr val="tx1">
                        <a:lumMod val="75000"/>
                        <a:lumOff val="25000"/>
                      </a:schemeClr>
                    </a:solidFill>
                  </a:rPr>
                  <a:t>portfolio</a:t>
                </a:r>
                <a:endParaRPr lang="en-US" sz="1200" b="1">
                  <a:solidFill>
                    <a:schemeClr val="tx1">
                      <a:lumMod val="75000"/>
                      <a:lumOff val="25000"/>
                    </a:schemeClr>
                  </a:solidFill>
                </a:endParaRPr>
              </a:p>
            </p:txBody>
          </p:sp>
          <p:sp>
            <p:nvSpPr>
              <p:cNvPr id="21" name="TextBox 20"/>
              <p:cNvSpPr txBox="1"/>
              <p:nvPr/>
            </p:nvSpPr>
            <p:spPr>
              <a:xfrm flipH="1">
                <a:off x="1909484" y="2976257"/>
                <a:ext cx="1068743" cy="339837"/>
              </a:xfrm>
              <a:prstGeom prst="rect">
                <a:avLst/>
              </a:prstGeom>
              <a:noFill/>
            </p:spPr>
            <p:txBody>
              <a:bodyPr wrap="square" rtlCol="0">
                <a:spAutoFit/>
              </a:bodyPr>
              <a:lstStyle/>
              <a:p>
                <a:pPr marL="171450" indent="-171450" algn="ctr">
                  <a:lnSpc>
                    <a:spcPct val="150000"/>
                  </a:lnSpc>
                  <a:buFont typeface="Arial" panose="020B0604020202020204" pitchFamily="34" charset="0"/>
                  <a:buChar char="•"/>
                </a:pPr>
                <a:r>
                  <a:rPr lang="en-US" sz="1200" smtClean="0">
                    <a:solidFill>
                      <a:schemeClr val="tx1">
                        <a:lumMod val="25000"/>
                        <a:lumOff val="75000"/>
                      </a:schemeClr>
                    </a:solidFill>
                  </a:rPr>
                  <a:t>team</a:t>
                </a:r>
                <a:endParaRPr lang="en-US" sz="1200">
                  <a:solidFill>
                    <a:schemeClr val="tx1">
                      <a:lumMod val="25000"/>
                      <a:lumOff val="75000"/>
                    </a:schemeClr>
                  </a:solidFill>
                </a:endParaRPr>
              </a:p>
            </p:txBody>
          </p:sp>
          <p:sp>
            <p:nvSpPr>
              <p:cNvPr id="22" name="TextBox 21"/>
              <p:cNvSpPr txBox="1"/>
              <p:nvPr/>
            </p:nvSpPr>
            <p:spPr>
              <a:xfrm flipH="1">
                <a:off x="3101843" y="2976257"/>
                <a:ext cx="1068743" cy="339837"/>
              </a:xfrm>
              <a:prstGeom prst="rect">
                <a:avLst/>
              </a:prstGeom>
              <a:noFill/>
            </p:spPr>
            <p:txBody>
              <a:bodyPr wrap="square" rtlCol="0">
                <a:spAutoFit/>
              </a:bodyPr>
              <a:lstStyle/>
              <a:p>
                <a:pPr marL="171450" indent="-171450" algn="ctr">
                  <a:lnSpc>
                    <a:spcPct val="150000"/>
                  </a:lnSpc>
                  <a:buFont typeface="Arial" panose="020B0604020202020204" pitchFamily="34" charset="0"/>
                  <a:buChar char="•"/>
                </a:pPr>
                <a:r>
                  <a:rPr lang="en-US" sz="1200" smtClean="0">
                    <a:solidFill>
                      <a:schemeClr val="tx1">
                        <a:lumMod val="25000"/>
                        <a:lumOff val="75000"/>
                      </a:schemeClr>
                    </a:solidFill>
                  </a:rPr>
                  <a:t>more</a:t>
                </a:r>
                <a:endParaRPr lang="en-US" sz="1200">
                  <a:solidFill>
                    <a:schemeClr val="tx1">
                      <a:lumMod val="25000"/>
                      <a:lumOff val="75000"/>
                    </a:schemeClr>
                  </a:solidFill>
                </a:endParaRPr>
              </a:p>
            </p:txBody>
          </p:sp>
        </p:grpSp>
      </p:grpSp>
      <p:sp>
        <p:nvSpPr>
          <p:cNvPr id="28" name="TextBox 27"/>
          <p:cNvSpPr txBox="1"/>
          <p:nvPr/>
        </p:nvSpPr>
        <p:spPr>
          <a:xfrm flipH="1">
            <a:off x="6918137" y="3566041"/>
            <a:ext cx="2151894" cy="2585323"/>
          </a:xfrm>
          <a:prstGeom prst="rect">
            <a:avLst/>
          </a:prstGeom>
          <a:noFill/>
        </p:spPr>
        <p:txBody>
          <a:bodyPr wrap="square" rtlCol="0">
            <a:spAutoFit/>
          </a:bodyPr>
          <a:lstStyle/>
          <a:p>
            <a:pPr>
              <a:lnSpc>
                <a:spcPct val="150000"/>
              </a:lnSpc>
            </a:pPr>
            <a:r>
              <a:rPr lang="en-US" sz="1200" smtClean="0">
                <a:solidFill>
                  <a:schemeClr val="tx1">
                    <a:lumMod val="50000"/>
                    <a:lumOff val="50000"/>
                  </a:schemeClr>
                </a:solidFill>
              </a:rPr>
              <a:t>lorem ipsum dolor sil ameti bati anei sanisini na nonsail sente asnainal eabllanil atia ege inbnais </a:t>
            </a:r>
            <a:r>
              <a:rPr lang="en-US" sz="1200">
                <a:solidFill>
                  <a:schemeClr val="tx1">
                    <a:lumMod val="50000"/>
                    <a:lumOff val="50000"/>
                  </a:schemeClr>
                </a:solidFill>
              </a:rPr>
              <a:t>b</a:t>
            </a:r>
            <a:r>
              <a:rPr lang="en-US" sz="1200" smtClean="0">
                <a:solidFill>
                  <a:schemeClr val="tx1">
                    <a:lumMod val="50000"/>
                    <a:lumOff val="50000"/>
                  </a:schemeClr>
                </a:solidFill>
              </a:rPr>
              <a:t>alani atasanile ebeti duisan asail anusalani oneca neasal baniai ntainsu aiconasie sitampinin ataniai tet nani nate atasili aninanit manil velashanilasil nitaban</a:t>
            </a:r>
          </a:p>
        </p:txBody>
      </p:sp>
      <p:sp>
        <p:nvSpPr>
          <p:cNvPr id="29" name="TextBox 28"/>
          <p:cNvSpPr txBox="1"/>
          <p:nvPr/>
        </p:nvSpPr>
        <p:spPr>
          <a:xfrm flipH="1">
            <a:off x="9343090" y="3566041"/>
            <a:ext cx="2151894" cy="2585323"/>
          </a:xfrm>
          <a:prstGeom prst="rect">
            <a:avLst/>
          </a:prstGeom>
          <a:noFill/>
        </p:spPr>
        <p:txBody>
          <a:bodyPr wrap="square" rtlCol="0">
            <a:spAutoFit/>
          </a:bodyPr>
          <a:lstStyle/>
          <a:p>
            <a:pPr>
              <a:lnSpc>
                <a:spcPct val="150000"/>
              </a:lnSpc>
            </a:pPr>
            <a:r>
              <a:rPr lang="en-US" sz="1200">
                <a:solidFill>
                  <a:schemeClr val="tx1">
                    <a:lumMod val="50000"/>
                    <a:lumOff val="50000"/>
                  </a:schemeClr>
                </a:solidFill>
              </a:rPr>
              <a:t>lorem ipsum dolor sil ameti bati anei sanisini na nonsail sente asnainal eabllanil atia ege inbnais balani atasanile ebeti duisan asail anusalani oneca neasal baniai ntainsu aiconasie sitampinin ataniai tet nani nate atasili aninanit manil velashanilasil </a:t>
            </a:r>
            <a:r>
              <a:rPr lang="en-US" sz="1200" smtClean="0">
                <a:solidFill>
                  <a:schemeClr val="tx1">
                    <a:lumMod val="50000"/>
                    <a:lumOff val="50000"/>
                  </a:schemeClr>
                </a:solidFill>
              </a:rPr>
              <a:t>nita</a:t>
            </a:r>
            <a:endParaRPr lang="en-US" sz="1200">
              <a:solidFill>
                <a:schemeClr val="tx1">
                  <a:lumMod val="50000"/>
                  <a:lumOff val="50000"/>
                </a:schemeClr>
              </a:solidFill>
            </a:endParaRPr>
          </a:p>
        </p:txBody>
      </p:sp>
      <p:sp>
        <p:nvSpPr>
          <p:cNvPr id="30" name="TextBox 29"/>
          <p:cNvSpPr txBox="1"/>
          <p:nvPr/>
        </p:nvSpPr>
        <p:spPr>
          <a:xfrm flipH="1">
            <a:off x="777904" y="4388465"/>
            <a:ext cx="2133601" cy="1754326"/>
          </a:xfrm>
          <a:prstGeom prst="rect">
            <a:avLst/>
          </a:prstGeom>
          <a:noFill/>
        </p:spPr>
        <p:txBody>
          <a:bodyPr wrap="square" rtlCol="0">
            <a:spAutoFit/>
          </a:bodyPr>
          <a:lstStyle/>
          <a:p>
            <a:pPr>
              <a:lnSpc>
                <a:spcPct val="150000"/>
              </a:lnSpc>
            </a:pPr>
            <a:r>
              <a:rPr lang="en-US" sz="1200" smtClean="0">
                <a:solidFill>
                  <a:schemeClr val="tx1">
                    <a:lumMod val="50000"/>
                    <a:lumOff val="50000"/>
                  </a:schemeClr>
                </a:solidFill>
              </a:rPr>
              <a:t>lorem ipsum dolor sil ameti bati anei sanisini nil nonsail oneba neasal baniai nainilu aiconasie sitampinis ataniai tet nani nate atasil aninanit manil velashanilasi nisaban</a:t>
            </a:r>
          </a:p>
        </p:txBody>
      </p:sp>
      <p:sp>
        <p:nvSpPr>
          <p:cNvPr id="2" name="Picture Placeholder 1"/>
          <p:cNvSpPr>
            <a:spLocks noGrp="1"/>
          </p:cNvSpPr>
          <p:nvPr>
            <p:ph type="pic" sz="quarter" idx="14"/>
          </p:nvPr>
        </p:nvSpPr>
        <p:spPr/>
      </p:sp>
      <p:sp>
        <p:nvSpPr>
          <p:cNvPr id="3" name="Picture Placeholder 2"/>
          <p:cNvSpPr>
            <a:spLocks noGrp="1"/>
          </p:cNvSpPr>
          <p:nvPr>
            <p:ph type="pic" sz="quarter" idx="12"/>
          </p:nvPr>
        </p:nvSpPr>
        <p:spPr/>
      </p:sp>
      <p:sp>
        <p:nvSpPr>
          <p:cNvPr id="4" name="Picture Placeholder 3"/>
          <p:cNvSpPr>
            <a:spLocks noGrp="1"/>
          </p:cNvSpPr>
          <p:nvPr>
            <p:ph type="pic" sz="quarter" idx="13"/>
          </p:nvPr>
        </p:nvSpPr>
        <p:spPr/>
      </p:sp>
    </p:spTree>
    <p:extLst>
      <p:ext uri="{BB962C8B-B14F-4D97-AF65-F5344CB8AC3E}">
        <p14:creationId xmlns:p14="http://schemas.microsoft.com/office/powerpoint/2010/main" val="307196604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flipH="1">
            <a:off x="4005852" y="3998976"/>
            <a:ext cx="2427967" cy="2308324"/>
          </a:xfrm>
          <a:prstGeom prst="rect">
            <a:avLst/>
          </a:prstGeom>
          <a:noFill/>
        </p:spPr>
        <p:txBody>
          <a:bodyPr wrap="square" rtlCol="0">
            <a:spAutoFit/>
          </a:bodyPr>
          <a:lstStyle/>
          <a:p>
            <a:pPr>
              <a:lnSpc>
                <a:spcPct val="150000"/>
              </a:lnSpc>
            </a:pPr>
            <a:r>
              <a:rPr lang="en-US" sz="1200" smtClean="0">
                <a:solidFill>
                  <a:schemeClr val="tx1">
                    <a:lumMod val="50000"/>
                    <a:lumOff val="50000"/>
                  </a:schemeClr>
                </a:solidFill>
              </a:rPr>
              <a:t>lorem ipsum dolor st ameti bati anei sanisini nasan </a:t>
            </a:r>
            <a:r>
              <a:rPr lang="en-US" sz="1200">
                <a:solidFill>
                  <a:schemeClr val="tx1">
                    <a:lumMod val="50000"/>
                    <a:lumOff val="50000"/>
                  </a:schemeClr>
                </a:solidFill>
              </a:rPr>
              <a:t>b</a:t>
            </a:r>
            <a:r>
              <a:rPr lang="en-US" sz="1200" smtClean="0">
                <a:solidFill>
                  <a:schemeClr val="tx1">
                    <a:lumMod val="50000"/>
                    <a:lumOff val="50000"/>
                  </a:schemeClr>
                </a:solidFill>
              </a:rPr>
              <a:t>onsa secte asnainal eabllania atiasi inbnais salanabaiu atasani ebeti duisan asai nusalini neca neanal baniai ntains aiconasiei sitampini atan tet nani nate atasila sanin mavil velashanilasil anitabala nallanat</a:t>
            </a:r>
          </a:p>
        </p:txBody>
      </p:sp>
      <p:sp>
        <p:nvSpPr>
          <p:cNvPr id="10" name="TextBox 9"/>
          <p:cNvSpPr txBox="1"/>
          <p:nvPr/>
        </p:nvSpPr>
        <p:spPr>
          <a:xfrm flipH="1">
            <a:off x="830826" y="5092457"/>
            <a:ext cx="2561302" cy="1200329"/>
          </a:xfrm>
          <a:prstGeom prst="rect">
            <a:avLst/>
          </a:prstGeom>
          <a:noFill/>
        </p:spPr>
        <p:txBody>
          <a:bodyPr wrap="square" rtlCol="0">
            <a:spAutoFit/>
          </a:bodyPr>
          <a:lstStyle/>
          <a:p>
            <a:pPr>
              <a:lnSpc>
                <a:spcPct val="150000"/>
              </a:lnSpc>
            </a:pPr>
            <a:r>
              <a:rPr lang="en-US" sz="1200" smtClean="0">
                <a:solidFill>
                  <a:schemeClr val="tx1">
                    <a:lumMod val="50000"/>
                    <a:lumOff val="50000"/>
                  </a:schemeClr>
                </a:solidFill>
              </a:rPr>
              <a:t>lorem ipsum dolor meti bati aneil sanisin consas sente abnana nala eabllania atia atasan duisan anait saninan mavil velashanilasil anita </a:t>
            </a:r>
          </a:p>
        </p:txBody>
      </p:sp>
      <p:grpSp>
        <p:nvGrpSpPr>
          <p:cNvPr id="22" name="Group 21"/>
          <p:cNvGrpSpPr/>
          <p:nvPr/>
        </p:nvGrpSpPr>
        <p:grpSpPr>
          <a:xfrm>
            <a:off x="5616266" y="1076472"/>
            <a:ext cx="5857062" cy="1077218"/>
            <a:chOff x="2103582" y="1119005"/>
            <a:chExt cx="5857062" cy="1077218"/>
          </a:xfrm>
        </p:grpSpPr>
        <p:sp>
          <p:nvSpPr>
            <p:cNvPr id="23" name="TextBox 22"/>
            <p:cNvSpPr txBox="1"/>
            <p:nvPr/>
          </p:nvSpPr>
          <p:spPr>
            <a:xfrm flipH="1">
              <a:off x="2103582" y="1119005"/>
              <a:ext cx="5857062" cy="1077218"/>
            </a:xfrm>
            <a:prstGeom prst="rect">
              <a:avLst/>
            </a:prstGeom>
            <a:noFill/>
          </p:spPr>
          <p:txBody>
            <a:bodyPr wrap="square" rtlCol="0">
              <a:spAutoFit/>
            </a:bodyPr>
            <a:lstStyle/>
            <a:p>
              <a:r>
                <a:rPr lang="en-US" sz="3200" smtClean="0">
                  <a:latin typeface="+mj-lt"/>
                </a:rPr>
                <a:t>IT ALWAYS SEEMS IMPOSSIBLE UNTIL IT’S DONE</a:t>
              </a:r>
              <a:endParaRPr lang="en-US" sz="3200">
                <a:latin typeface="+mj-lt"/>
              </a:endParaRPr>
            </a:p>
          </p:txBody>
        </p:sp>
        <p:cxnSp>
          <p:nvCxnSpPr>
            <p:cNvPr id="24" name="Straight Connector 23"/>
            <p:cNvCxnSpPr/>
            <p:nvPr/>
          </p:nvCxnSpPr>
          <p:spPr>
            <a:xfrm>
              <a:off x="5458745" y="2019146"/>
              <a:ext cx="2301240" cy="0"/>
            </a:xfrm>
            <a:prstGeom prst="line">
              <a:avLst/>
            </a:prstGeom>
            <a:ln w="38100">
              <a:solidFill>
                <a:schemeClr val="tx1">
                  <a:lumMod val="10000"/>
                  <a:lumOff val="90000"/>
                </a:schemeClr>
              </a:solidFill>
            </a:ln>
          </p:spPr>
          <p:style>
            <a:lnRef idx="1">
              <a:schemeClr val="accent1"/>
            </a:lnRef>
            <a:fillRef idx="0">
              <a:schemeClr val="accent1"/>
            </a:fillRef>
            <a:effectRef idx="0">
              <a:schemeClr val="accent1"/>
            </a:effectRef>
            <a:fontRef idx="minor">
              <a:schemeClr val="tx1"/>
            </a:fontRef>
          </p:style>
        </p:cxnSp>
      </p:grpSp>
      <p:grpSp>
        <p:nvGrpSpPr>
          <p:cNvPr id="25" name="Group 24"/>
          <p:cNvGrpSpPr/>
          <p:nvPr/>
        </p:nvGrpSpPr>
        <p:grpSpPr>
          <a:xfrm>
            <a:off x="5616267" y="2403811"/>
            <a:ext cx="3469787" cy="339837"/>
            <a:chOff x="700799" y="2976257"/>
            <a:chExt cx="3469787" cy="339837"/>
          </a:xfrm>
        </p:grpSpPr>
        <p:sp>
          <p:nvSpPr>
            <p:cNvPr id="26" name="TextBox 25"/>
            <p:cNvSpPr txBox="1"/>
            <p:nvPr/>
          </p:nvSpPr>
          <p:spPr>
            <a:xfrm flipH="1">
              <a:off x="700799" y="2976257"/>
              <a:ext cx="1068743" cy="339837"/>
            </a:xfrm>
            <a:prstGeom prst="rect">
              <a:avLst/>
            </a:prstGeom>
            <a:noFill/>
          </p:spPr>
          <p:txBody>
            <a:bodyPr wrap="square" rtlCol="0">
              <a:spAutoFit/>
            </a:bodyPr>
            <a:lstStyle/>
            <a:p>
              <a:pPr marL="171450" indent="-171450" algn="ctr">
                <a:lnSpc>
                  <a:spcPct val="150000"/>
                </a:lnSpc>
                <a:buFont typeface="Arial" panose="020B0604020202020204" pitchFamily="34" charset="0"/>
                <a:buChar char="•"/>
              </a:pPr>
              <a:r>
                <a:rPr lang="en-US" sz="1200" b="1" smtClean="0">
                  <a:solidFill>
                    <a:schemeClr val="tx1">
                      <a:lumMod val="75000"/>
                      <a:lumOff val="25000"/>
                    </a:schemeClr>
                  </a:solidFill>
                </a:rPr>
                <a:t>portfolio</a:t>
              </a:r>
              <a:endParaRPr lang="en-US" sz="1200" b="1">
                <a:solidFill>
                  <a:schemeClr val="tx1">
                    <a:lumMod val="75000"/>
                    <a:lumOff val="25000"/>
                  </a:schemeClr>
                </a:solidFill>
              </a:endParaRPr>
            </a:p>
          </p:txBody>
        </p:sp>
        <p:sp>
          <p:nvSpPr>
            <p:cNvPr id="27" name="TextBox 26"/>
            <p:cNvSpPr txBox="1"/>
            <p:nvPr/>
          </p:nvSpPr>
          <p:spPr>
            <a:xfrm flipH="1">
              <a:off x="1909484" y="2976257"/>
              <a:ext cx="1068743" cy="339837"/>
            </a:xfrm>
            <a:prstGeom prst="rect">
              <a:avLst/>
            </a:prstGeom>
            <a:noFill/>
          </p:spPr>
          <p:txBody>
            <a:bodyPr wrap="square" rtlCol="0">
              <a:spAutoFit/>
            </a:bodyPr>
            <a:lstStyle/>
            <a:p>
              <a:pPr marL="171450" indent="-171450" algn="ctr">
                <a:lnSpc>
                  <a:spcPct val="150000"/>
                </a:lnSpc>
                <a:buFont typeface="Arial" panose="020B0604020202020204" pitchFamily="34" charset="0"/>
                <a:buChar char="•"/>
              </a:pPr>
              <a:r>
                <a:rPr lang="en-US" sz="1200" smtClean="0">
                  <a:solidFill>
                    <a:schemeClr val="tx1">
                      <a:lumMod val="25000"/>
                      <a:lumOff val="75000"/>
                    </a:schemeClr>
                  </a:solidFill>
                </a:rPr>
                <a:t>team</a:t>
              </a:r>
              <a:endParaRPr lang="en-US" sz="1200">
                <a:solidFill>
                  <a:schemeClr val="tx1">
                    <a:lumMod val="25000"/>
                    <a:lumOff val="75000"/>
                  </a:schemeClr>
                </a:solidFill>
              </a:endParaRPr>
            </a:p>
          </p:txBody>
        </p:sp>
        <p:sp>
          <p:nvSpPr>
            <p:cNvPr id="28" name="TextBox 27"/>
            <p:cNvSpPr txBox="1"/>
            <p:nvPr/>
          </p:nvSpPr>
          <p:spPr>
            <a:xfrm flipH="1">
              <a:off x="3101843" y="2976257"/>
              <a:ext cx="1068743" cy="339837"/>
            </a:xfrm>
            <a:prstGeom prst="rect">
              <a:avLst/>
            </a:prstGeom>
            <a:noFill/>
          </p:spPr>
          <p:txBody>
            <a:bodyPr wrap="square" rtlCol="0">
              <a:spAutoFit/>
            </a:bodyPr>
            <a:lstStyle/>
            <a:p>
              <a:pPr marL="171450" indent="-171450" algn="ctr">
                <a:lnSpc>
                  <a:spcPct val="150000"/>
                </a:lnSpc>
                <a:buFont typeface="Arial" panose="020B0604020202020204" pitchFamily="34" charset="0"/>
                <a:buChar char="•"/>
              </a:pPr>
              <a:r>
                <a:rPr lang="en-US" sz="1200" smtClean="0">
                  <a:solidFill>
                    <a:schemeClr val="tx1">
                      <a:lumMod val="25000"/>
                      <a:lumOff val="75000"/>
                    </a:schemeClr>
                  </a:solidFill>
                </a:rPr>
                <a:t>more</a:t>
              </a:r>
              <a:endParaRPr lang="en-US" sz="1200">
                <a:solidFill>
                  <a:schemeClr val="tx1">
                    <a:lumMod val="25000"/>
                    <a:lumOff val="75000"/>
                  </a:schemeClr>
                </a:solidFill>
              </a:endParaRPr>
            </a:p>
          </p:txBody>
        </p:sp>
      </p:grpSp>
      <p:sp>
        <p:nvSpPr>
          <p:cNvPr id="5" name="Picture Placeholder 4"/>
          <p:cNvSpPr>
            <a:spLocks noGrp="1"/>
          </p:cNvSpPr>
          <p:nvPr>
            <p:ph type="pic" sz="quarter" idx="12"/>
          </p:nvPr>
        </p:nvSpPr>
        <p:spPr/>
      </p:sp>
      <p:sp>
        <p:nvSpPr>
          <p:cNvPr id="6" name="Picture Placeholder 5"/>
          <p:cNvSpPr>
            <a:spLocks noGrp="1"/>
          </p:cNvSpPr>
          <p:nvPr>
            <p:ph type="pic" sz="quarter" idx="14"/>
          </p:nvPr>
        </p:nvSpPr>
        <p:spPr/>
      </p:sp>
      <p:sp>
        <p:nvSpPr>
          <p:cNvPr id="7" name="Picture Placeholder 6"/>
          <p:cNvSpPr>
            <a:spLocks noGrp="1"/>
          </p:cNvSpPr>
          <p:nvPr>
            <p:ph type="pic" sz="quarter" idx="13"/>
          </p:nvPr>
        </p:nvSpPr>
        <p:spPr/>
      </p:sp>
    </p:spTree>
    <p:extLst>
      <p:ext uri="{BB962C8B-B14F-4D97-AF65-F5344CB8AC3E}">
        <p14:creationId xmlns:p14="http://schemas.microsoft.com/office/powerpoint/2010/main" val="139207762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a:off x="819151" y="694403"/>
            <a:ext cx="5857062" cy="1077218"/>
            <a:chOff x="2103582" y="1119005"/>
            <a:chExt cx="5857062" cy="1077218"/>
          </a:xfrm>
        </p:grpSpPr>
        <p:sp>
          <p:nvSpPr>
            <p:cNvPr id="15" name="TextBox 14"/>
            <p:cNvSpPr txBox="1"/>
            <p:nvPr/>
          </p:nvSpPr>
          <p:spPr>
            <a:xfrm flipH="1">
              <a:off x="2103582" y="1119005"/>
              <a:ext cx="5857062" cy="1077218"/>
            </a:xfrm>
            <a:prstGeom prst="rect">
              <a:avLst/>
            </a:prstGeom>
            <a:noFill/>
          </p:spPr>
          <p:txBody>
            <a:bodyPr wrap="square" rtlCol="0">
              <a:spAutoFit/>
            </a:bodyPr>
            <a:lstStyle/>
            <a:p>
              <a:r>
                <a:rPr lang="en-US" sz="3200" smtClean="0">
                  <a:latin typeface="+mj-lt"/>
                </a:rPr>
                <a:t>IT ALWAYS SEEMS IMPOSSIBLE UNTIL IT’S DONE</a:t>
              </a:r>
              <a:endParaRPr lang="en-US" sz="3200">
                <a:latin typeface="+mj-lt"/>
              </a:endParaRPr>
            </a:p>
          </p:txBody>
        </p:sp>
        <p:cxnSp>
          <p:nvCxnSpPr>
            <p:cNvPr id="16" name="Straight Connector 15"/>
            <p:cNvCxnSpPr/>
            <p:nvPr/>
          </p:nvCxnSpPr>
          <p:spPr>
            <a:xfrm>
              <a:off x="5458745" y="2019146"/>
              <a:ext cx="2301240" cy="0"/>
            </a:xfrm>
            <a:prstGeom prst="line">
              <a:avLst/>
            </a:prstGeom>
            <a:ln w="38100">
              <a:solidFill>
                <a:schemeClr val="tx1">
                  <a:lumMod val="10000"/>
                  <a:lumOff val="90000"/>
                </a:schemeClr>
              </a:solidFill>
            </a:ln>
          </p:spPr>
          <p:style>
            <a:lnRef idx="1">
              <a:schemeClr val="accent1"/>
            </a:lnRef>
            <a:fillRef idx="0">
              <a:schemeClr val="accent1"/>
            </a:fillRef>
            <a:effectRef idx="0">
              <a:schemeClr val="accent1"/>
            </a:effectRef>
            <a:fontRef idx="minor">
              <a:schemeClr val="tx1"/>
            </a:fontRef>
          </p:style>
        </p:cxnSp>
      </p:grpSp>
      <p:grpSp>
        <p:nvGrpSpPr>
          <p:cNvPr id="17" name="Group 16"/>
          <p:cNvGrpSpPr/>
          <p:nvPr/>
        </p:nvGrpSpPr>
        <p:grpSpPr>
          <a:xfrm>
            <a:off x="819152" y="2021742"/>
            <a:ext cx="3469787" cy="339837"/>
            <a:chOff x="700799" y="2976257"/>
            <a:chExt cx="3469787" cy="339837"/>
          </a:xfrm>
        </p:grpSpPr>
        <p:sp>
          <p:nvSpPr>
            <p:cNvPr id="18" name="TextBox 17"/>
            <p:cNvSpPr txBox="1"/>
            <p:nvPr/>
          </p:nvSpPr>
          <p:spPr>
            <a:xfrm flipH="1">
              <a:off x="700799" y="2976257"/>
              <a:ext cx="1068743" cy="339837"/>
            </a:xfrm>
            <a:prstGeom prst="rect">
              <a:avLst/>
            </a:prstGeom>
            <a:noFill/>
          </p:spPr>
          <p:txBody>
            <a:bodyPr wrap="square" rtlCol="0">
              <a:spAutoFit/>
            </a:bodyPr>
            <a:lstStyle/>
            <a:p>
              <a:pPr marL="171450" indent="-171450" algn="ctr">
                <a:lnSpc>
                  <a:spcPct val="150000"/>
                </a:lnSpc>
                <a:buFont typeface="Arial" panose="020B0604020202020204" pitchFamily="34" charset="0"/>
                <a:buChar char="•"/>
              </a:pPr>
              <a:r>
                <a:rPr lang="en-US" sz="1200" b="1" smtClean="0">
                  <a:solidFill>
                    <a:schemeClr val="tx1">
                      <a:lumMod val="75000"/>
                      <a:lumOff val="25000"/>
                    </a:schemeClr>
                  </a:solidFill>
                </a:rPr>
                <a:t>portfolio</a:t>
              </a:r>
              <a:endParaRPr lang="en-US" sz="1200" b="1">
                <a:solidFill>
                  <a:schemeClr val="tx1">
                    <a:lumMod val="75000"/>
                    <a:lumOff val="25000"/>
                  </a:schemeClr>
                </a:solidFill>
              </a:endParaRPr>
            </a:p>
          </p:txBody>
        </p:sp>
        <p:sp>
          <p:nvSpPr>
            <p:cNvPr id="19" name="TextBox 18"/>
            <p:cNvSpPr txBox="1"/>
            <p:nvPr/>
          </p:nvSpPr>
          <p:spPr>
            <a:xfrm flipH="1">
              <a:off x="1909484" y="2976257"/>
              <a:ext cx="1068743" cy="339837"/>
            </a:xfrm>
            <a:prstGeom prst="rect">
              <a:avLst/>
            </a:prstGeom>
            <a:noFill/>
          </p:spPr>
          <p:txBody>
            <a:bodyPr wrap="square" rtlCol="0">
              <a:spAutoFit/>
            </a:bodyPr>
            <a:lstStyle/>
            <a:p>
              <a:pPr marL="171450" indent="-171450" algn="ctr">
                <a:lnSpc>
                  <a:spcPct val="150000"/>
                </a:lnSpc>
                <a:buFont typeface="Arial" panose="020B0604020202020204" pitchFamily="34" charset="0"/>
                <a:buChar char="•"/>
              </a:pPr>
              <a:r>
                <a:rPr lang="en-US" sz="1200" smtClean="0">
                  <a:solidFill>
                    <a:schemeClr val="tx1">
                      <a:lumMod val="25000"/>
                      <a:lumOff val="75000"/>
                    </a:schemeClr>
                  </a:solidFill>
                </a:rPr>
                <a:t>team</a:t>
              </a:r>
              <a:endParaRPr lang="en-US" sz="1200">
                <a:solidFill>
                  <a:schemeClr val="tx1">
                    <a:lumMod val="25000"/>
                    <a:lumOff val="75000"/>
                  </a:schemeClr>
                </a:solidFill>
              </a:endParaRPr>
            </a:p>
          </p:txBody>
        </p:sp>
        <p:sp>
          <p:nvSpPr>
            <p:cNvPr id="20" name="TextBox 19"/>
            <p:cNvSpPr txBox="1"/>
            <p:nvPr/>
          </p:nvSpPr>
          <p:spPr>
            <a:xfrm flipH="1">
              <a:off x="3101843" y="2976257"/>
              <a:ext cx="1068743" cy="339837"/>
            </a:xfrm>
            <a:prstGeom prst="rect">
              <a:avLst/>
            </a:prstGeom>
            <a:noFill/>
          </p:spPr>
          <p:txBody>
            <a:bodyPr wrap="square" rtlCol="0">
              <a:spAutoFit/>
            </a:bodyPr>
            <a:lstStyle/>
            <a:p>
              <a:pPr marL="171450" indent="-171450" algn="ctr">
                <a:lnSpc>
                  <a:spcPct val="150000"/>
                </a:lnSpc>
                <a:buFont typeface="Arial" panose="020B0604020202020204" pitchFamily="34" charset="0"/>
                <a:buChar char="•"/>
              </a:pPr>
              <a:r>
                <a:rPr lang="en-US" sz="1200" smtClean="0">
                  <a:solidFill>
                    <a:schemeClr val="tx1">
                      <a:lumMod val="25000"/>
                      <a:lumOff val="75000"/>
                    </a:schemeClr>
                  </a:solidFill>
                </a:rPr>
                <a:t>more</a:t>
              </a:r>
              <a:endParaRPr lang="en-US" sz="1200">
                <a:solidFill>
                  <a:schemeClr val="tx1">
                    <a:lumMod val="25000"/>
                    <a:lumOff val="75000"/>
                  </a:schemeClr>
                </a:solidFill>
              </a:endParaRPr>
            </a:p>
          </p:txBody>
        </p:sp>
      </p:grpSp>
      <p:sp>
        <p:nvSpPr>
          <p:cNvPr id="23" name="TextBox 22"/>
          <p:cNvSpPr txBox="1"/>
          <p:nvPr/>
        </p:nvSpPr>
        <p:spPr>
          <a:xfrm flipH="1">
            <a:off x="712714" y="5777281"/>
            <a:ext cx="1849494" cy="553998"/>
          </a:xfrm>
          <a:prstGeom prst="rect">
            <a:avLst/>
          </a:prstGeom>
          <a:noFill/>
        </p:spPr>
        <p:txBody>
          <a:bodyPr wrap="square" rtlCol="0">
            <a:spAutoFit/>
          </a:bodyPr>
          <a:lstStyle/>
          <a:p>
            <a:pPr>
              <a:lnSpc>
                <a:spcPct val="150000"/>
              </a:lnSpc>
            </a:pPr>
            <a:r>
              <a:rPr lang="en-US" sz="2000" smtClean="0">
                <a:solidFill>
                  <a:schemeClr val="accent1"/>
                </a:solidFill>
                <a:latin typeface="+mj-lt"/>
              </a:rPr>
              <a:t>03.  portfolio</a:t>
            </a:r>
            <a:endParaRPr lang="en-US" sz="2000">
              <a:solidFill>
                <a:schemeClr val="accent1"/>
              </a:solidFill>
              <a:latin typeface="+mj-lt"/>
            </a:endParaRPr>
          </a:p>
        </p:txBody>
      </p:sp>
      <p:sp>
        <p:nvSpPr>
          <p:cNvPr id="24" name="TextBox 23"/>
          <p:cNvSpPr txBox="1"/>
          <p:nvPr/>
        </p:nvSpPr>
        <p:spPr>
          <a:xfrm flipH="1">
            <a:off x="3431102" y="3179353"/>
            <a:ext cx="1966397" cy="3139321"/>
          </a:xfrm>
          <a:prstGeom prst="rect">
            <a:avLst/>
          </a:prstGeom>
          <a:noFill/>
        </p:spPr>
        <p:txBody>
          <a:bodyPr wrap="square" rtlCol="0">
            <a:spAutoFit/>
          </a:bodyPr>
          <a:lstStyle/>
          <a:p>
            <a:pPr>
              <a:lnSpc>
                <a:spcPct val="150000"/>
              </a:lnSpc>
            </a:pPr>
            <a:r>
              <a:rPr lang="en-US" sz="1200" smtClean="0">
                <a:solidFill>
                  <a:schemeClr val="tx1">
                    <a:lumMod val="50000"/>
                    <a:lumOff val="50000"/>
                  </a:schemeClr>
                </a:solidFill>
              </a:rPr>
              <a:t>lorem ipsum dolor anseti bati anei </a:t>
            </a:r>
            <a:r>
              <a:rPr lang="en-US" sz="1200">
                <a:solidFill>
                  <a:schemeClr val="tx1">
                    <a:lumMod val="50000"/>
                    <a:lumOff val="50000"/>
                  </a:schemeClr>
                </a:solidFill>
              </a:rPr>
              <a:t>b</a:t>
            </a:r>
            <a:r>
              <a:rPr lang="en-US" sz="1200" smtClean="0">
                <a:solidFill>
                  <a:schemeClr val="tx1">
                    <a:lumMod val="50000"/>
                    <a:lumOff val="50000"/>
                  </a:schemeClr>
                </a:solidFill>
              </a:rPr>
              <a:t>anibini nonsail sente asnainalai eabllanil ati ibnais </a:t>
            </a:r>
            <a:r>
              <a:rPr lang="en-US" sz="1200">
                <a:solidFill>
                  <a:schemeClr val="tx1">
                    <a:lumMod val="50000"/>
                    <a:lumOff val="50000"/>
                  </a:schemeClr>
                </a:solidFill>
              </a:rPr>
              <a:t>b</a:t>
            </a:r>
            <a:r>
              <a:rPr lang="en-US" sz="1200" smtClean="0">
                <a:solidFill>
                  <a:schemeClr val="tx1">
                    <a:lumMod val="50000"/>
                    <a:lumOff val="50000"/>
                  </a:schemeClr>
                </a:solidFill>
              </a:rPr>
              <a:t>alani atasanile eb duisan asail anusalani eca neasal baniai ntainsu aiconasie sitampil ataniai tet nani nate ata aninanit manil velanhanili </a:t>
            </a:r>
            <a:r>
              <a:rPr lang="en-US" sz="1200">
                <a:solidFill>
                  <a:schemeClr val="tx1">
                    <a:lumMod val="50000"/>
                    <a:lumOff val="50000"/>
                  </a:schemeClr>
                </a:solidFill>
              </a:rPr>
              <a:t>nitaban sente </a:t>
            </a:r>
            <a:r>
              <a:rPr lang="en-US" sz="1200" smtClean="0">
                <a:solidFill>
                  <a:schemeClr val="tx1">
                    <a:lumMod val="50000"/>
                    <a:lumOff val="50000"/>
                  </a:schemeClr>
                </a:solidFill>
              </a:rPr>
              <a:t>asnainalai </a:t>
            </a:r>
            <a:r>
              <a:rPr lang="en-US" sz="1200">
                <a:solidFill>
                  <a:schemeClr val="tx1">
                    <a:lumMod val="50000"/>
                    <a:lumOff val="50000"/>
                  </a:schemeClr>
                </a:solidFill>
              </a:rPr>
              <a:t>eabllanil atia </a:t>
            </a:r>
            <a:r>
              <a:rPr lang="en-US" sz="1200" smtClean="0">
                <a:solidFill>
                  <a:schemeClr val="tx1">
                    <a:lumMod val="50000"/>
                    <a:lumOff val="50000"/>
                  </a:schemeClr>
                </a:solidFill>
              </a:rPr>
              <a:t>ebeti duini </a:t>
            </a:r>
            <a:r>
              <a:rPr lang="en-US" sz="1200">
                <a:solidFill>
                  <a:schemeClr val="tx1">
                    <a:lumMod val="50000"/>
                    <a:lumOff val="50000"/>
                  </a:schemeClr>
                </a:solidFill>
              </a:rPr>
              <a:t>anusalani </a:t>
            </a:r>
          </a:p>
        </p:txBody>
      </p:sp>
      <p:sp>
        <p:nvSpPr>
          <p:cNvPr id="25" name="TextBox 24"/>
          <p:cNvSpPr txBox="1"/>
          <p:nvPr/>
        </p:nvSpPr>
        <p:spPr>
          <a:xfrm flipH="1">
            <a:off x="8895686" y="4835866"/>
            <a:ext cx="2561302" cy="1477328"/>
          </a:xfrm>
          <a:prstGeom prst="rect">
            <a:avLst/>
          </a:prstGeom>
          <a:noFill/>
        </p:spPr>
        <p:txBody>
          <a:bodyPr wrap="square" rtlCol="0">
            <a:spAutoFit/>
          </a:bodyPr>
          <a:lstStyle/>
          <a:p>
            <a:pPr>
              <a:lnSpc>
                <a:spcPct val="150000"/>
              </a:lnSpc>
            </a:pPr>
            <a:r>
              <a:rPr lang="en-US" sz="1200" smtClean="0">
                <a:solidFill>
                  <a:schemeClr val="tx1">
                    <a:lumMod val="50000"/>
                    <a:lumOff val="50000"/>
                  </a:schemeClr>
                </a:solidFill>
              </a:rPr>
              <a:t>lorem ipsum dolor meti bati aneil sanisin consas sente abnana nala eabllania atia atasan duisan anait saninan niavil veailhanilasil anitas sente annainal </a:t>
            </a:r>
            <a:r>
              <a:rPr lang="en-US" sz="1200">
                <a:solidFill>
                  <a:schemeClr val="tx1">
                    <a:lumMod val="50000"/>
                    <a:lumOff val="50000"/>
                  </a:schemeClr>
                </a:solidFill>
              </a:rPr>
              <a:t>eabllanil atia </a:t>
            </a:r>
            <a:r>
              <a:rPr lang="en-US" sz="1200" smtClean="0">
                <a:solidFill>
                  <a:schemeClr val="tx1">
                    <a:lumMod val="50000"/>
                    <a:lumOff val="50000"/>
                  </a:schemeClr>
                </a:solidFill>
              </a:rPr>
              <a:t>ebeti</a:t>
            </a:r>
          </a:p>
        </p:txBody>
      </p:sp>
      <p:sp>
        <p:nvSpPr>
          <p:cNvPr id="6" name="Picture Placeholder 5"/>
          <p:cNvSpPr>
            <a:spLocks noGrp="1"/>
          </p:cNvSpPr>
          <p:nvPr>
            <p:ph type="pic" sz="quarter" idx="15"/>
          </p:nvPr>
        </p:nvSpPr>
        <p:spPr/>
      </p:sp>
      <p:sp>
        <p:nvSpPr>
          <p:cNvPr id="7" name="Picture Placeholder 6"/>
          <p:cNvSpPr>
            <a:spLocks noGrp="1"/>
          </p:cNvSpPr>
          <p:nvPr>
            <p:ph type="pic" sz="quarter" idx="14"/>
          </p:nvPr>
        </p:nvSpPr>
        <p:spPr/>
      </p:sp>
      <p:sp>
        <p:nvSpPr>
          <p:cNvPr id="8" name="Picture Placeholder 7"/>
          <p:cNvSpPr>
            <a:spLocks noGrp="1"/>
          </p:cNvSpPr>
          <p:nvPr>
            <p:ph type="pic" sz="quarter" idx="13"/>
          </p:nvPr>
        </p:nvSpPr>
        <p:spPr/>
      </p:sp>
    </p:spTree>
    <p:extLst>
      <p:ext uri="{BB962C8B-B14F-4D97-AF65-F5344CB8AC3E}">
        <p14:creationId xmlns:p14="http://schemas.microsoft.com/office/powerpoint/2010/main" val="134204829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p:cNvGrpSpPr/>
          <p:nvPr/>
        </p:nvGrpSpPr>
        <p:grpSpPr>
          <a:xfrm>
            <a:off x="8306708" y="809055"/>
            <a:ext cx="3258244" cy="2390018"/>
            <a:chOff x="4951938" y="1253165"/>
            <a:chExt cx="3258244" cy="2390018"/>
          </a:xfrm>
        </p:grpSpPr>
        <p:grpSp>
          <p:nvGrpSpPr>
            <p:cNvPr id="10" name="Group 9"/>
            <p:cNvGrpSpPr/>
            <p:nvPr/>
          </p:nvGrpSpPr>
          <p:grpSpPr>
            <a:xfrm>
              <a:off x="4951938" y="1253165"/>
              <a:ext cx="3101944" cy="1749247"/>
              <a:chOff x="2090884" y="1101691"/>
              <a:chExt cx="3101944" cy="1749247"/>
            </a:xfrm>
          </p:grpSpPr>
          <p:sp>
            <p:nvSpPr>
              <p:cNvPr id="15" name="TextBox 14"/>
              <p:cNvSpPr txBox="1"/>
              <p:nvPr/>
            </p:nvSpPr>
            <p:spPr>
              <a:xfrm flipH="1">
                <a:off x="2090884" y="1101691"/>
                <a:ext cx="3101944" cy="1384995"/>
              </a:xfrm>
              <a:prstGeom prst="rect">
                <a:avLst/>
              </a:prstGeom>
              <a:noFill/>
            </p:spPr>
            <p:txBody>
              <a:bodyPr wrap="square" rtlCol="0">
                <a:spAutoFit/>
              </a:bodyPr>
              <a:lstStyle/>
              <a:p>
                <a:r>
                  <a:rPr lang="en-US" sz="2800" smtClean="0">
                    <a:latin typeface="+mj-lt"/>
                  </a:rPr>
                  <a:t>IT ALWAYS SEEMS IMPOSSIBLE UNTIL IT’S DONE</a:t>
                </a:r>
                <a:endParaRPr lang="en-US" sz="2800">
                  <a:latin typeface="+mj-lt"/>
                </a:endParaRPr>
              </a:p>
            </p:txBody>
          </p:sp>
          <p:cxnSp>
            <p:nvCxnSpPr>
              <p:cNvPr id="16" name="Straight Connector 15"/>
              <p:cNvCxnSpPr/>
              <p:nvPr/>
            </p:nvCxnSpPr>
            <p:spPr>
              <a:xfrm>
                <a:off x="2207938" y="2850938"/>
                <a:ext cx="2879208" cy="0"/>
              </a:xfrm>
              <a:prstGeom prst="line">
                <a:avLst/>
              </a:prstGeom>
              <a:ln w="38100">
                <a:solidFill>
                  <a:schemeClr val="tx1">
                    <a:lumMod val="10000"/>
                    <a:lumOff val="90000"/>
                  </a:schemeClr>
                </a:solidFill>
              </a:ln>
            </p:spPr>
            <p:style>
              <a:lnRef idx="1">
                <a:schemeClr val="accent1"/>
              </a:lnRef>
              <a:fillRef idx="0">
                <a:schemeClr val="accent1"/>
              </a:fillRef>
              <a:effectRef idx="0">
                <a:schemeClr val="accent1"/>
              </a:effectRef>
              <a:fontRef idx="minor">
                <a:schemeClr val="tx1"/>
              </a:fontRef>
            </p:style>
          </p:cxnSp>
        </p:grpSp>
        <p:grpSp>
          <p:nvGrpSpPr>
            <p:cNvPr id="11" name="Group 10"/>
            <p:cNvGrpSpPr/>
            <p:nvPr/>
          </p:nvGrpSpPr>
          <p:grpSpPr>
            <a:xfrm>
              <a:off x="4951938" y="3303346"/>
              <a:ext cx="3258244" cy="339837"/>
              <a:chOff x="4478518" y="2941385"/>
              <a:chExt cx="3074309" cy="339837"/>
            </a:xfrm>
          </p:grpSpPr>
          <p:sp>
            <p:nvSpPr>
              <p:cNvPr id="12" name="TextBox 11"/>
              <p:cNvSpPr txBox="1"/>
              <p:nvPr/>
            </p:nvSpPr>
            <p:spPr>
              <a:xfrm flipH="1">
                <a:off x="4478518" y="2941385"/>
                <a:ext cx="1008410" cy="339837"/>
              </a:xfrm>
              <a:prstGeom prst="rect">
                <a:avLst/>
              </a:prstGeom>
              <a:noFill/>
            </p:spPr>
            <p:txBody>
              <a:bodyPr wrap="square" rtlCol="0">
                <a:spAutoFit/>
              </a:bodyPr>
              <a:lstStyle/>
              <a:p>
                <a:pPr marL="171450" indent="-171450" algn="ctr">
                  <a:lnSpc>
                    <a:spcPct val="150000"/>
                  </a:lnSpc>
                  <a:buFont typeface="Arial" panose="020B0604020202020204" pitchFamily="34" charset="0"/>
                  <a:buChar char="•"/>
                </a:pPr>
                <a:r>
                  <a:rPr lang="en-US" sz="1200" b="1" smtClean="0">
                    <a:solidFill>
                      <a:schemeClr val="tx1">
                        <a:lumMod val="75000"/>
                        <a:lumOff val="25000"/>
                      </a:schemeClr>
                    </a:solidFill>
                  </a:rPr>
                  <a:t>team</a:t>
                </a:r>
                <a:endParaRPr lang="en-US" sz="1200" b="1">
                  <a:solidFill>
                    <a:schemeClr val="tx1">
                      <a:lumMod val="75000"/>
                      <a:lumOff val="25000"/>
                    </a:schemeClr>
                  </a:solidFill>
                </a:endParaRPr>
              </a:p>
            </p:txBody>
          </p:sp>
          <p:sp>
            <p:nvSpPr>
              <p:cNvPr id="13" name="TextBox 12"/>
              <p:cNvSpPr txBox="1"/>
              <p:nvPr/>
            </p:nvSpPr>
            <p:spPr>
              <a:xfrm flipH="1">
                <a:off x="5511467" y="2941385"/>
                <a:ext cx="1008410" cy="339837"/>
              </a:xfrm>
              <a:prstGeom prst="rect">
                <a:avLst/>
              </a:prstGeom>
              <a:noFill/>
            </p:spPr>
            <p:txBody>
              <a:bodyPr wrap="square" rtlCol="0">
                <a:spAutoFit/>
              </a:bodyPr>
              <a:lstStyle/>
              <a:p>
                <a:pPr marL="171450" indent="-171450" algn="ctr">
                  <a:lnSpc>
                    <a:spcPct val="150000"/>
                  </a:lnSpc>
                  <a:buFont typeface="Arial" panose="020B0604020202020204" pitchFamily="34" charset="0"/>
                  <a:buChar char="•"/>
                </a:pPr>
                <a:r>
                  <a:rPr lang="en-US" sz="1200" smtClean="0">
                    <a:solidFill>
                      <a:schemeClr val="tx1">
                        <a:lumMod val="25000"/>
                        <a:lumOff val="75000"/>
                      </a:schemeClr>
                    </a:solidFill>
                  </a:rPr>
                  <a:t>mockup</a:t>
                </a:r>
                <a:endParaRPr lang="en-US" sz="1200">
                  <a:solidFill>
                    <a:schemeClr val="tx1">
                      <a:lumMod val="25000"/>
                      <a:lumOff val="75000"/>
                    </a:schemeClr>
                  </a:solidFill>
                </a:endParaRPr>
              </a:p>
            </p:txBody>
          </p:sp>
          <p:sp>
            <p:nvSpPr>
              <p:cNvPr id="14" name="TextBox 13"/>
              <p:cNvSpPr txBox="1"/>
              <p:nvPr/>
            </p:nvSpPr>
            <p:spPr>
              <a:xfrm flipH="1">
                <a:off x="6544417" y="2941385"/>
                <a:ext cx="1008410" cy="339837"/>
              </a:xfrm>
              <a:prstGeom prst="rect">
                <a:avLst/>
              </a:prstGeom>
              <a:noFill/>
            </p:spPr>
            <p:txBody>
              <a:bodyPr wrap="square" rtlCol="0">
                <a:spAutoFit/>
              </a:bodyPr>
              <a:lstStyle/>
              <a:p>
                <a:pPr marL="171450" indent="-171450" algn="ctr">
                  <a:lnSpc>
                    <a:spcPct val="150000"/>
                  </a:lnSpc>
                  <a:buFont typeface="Arial" panose="020B0604020202020204" pitchFamily="34" charset="0"/>
                  <a:buChar char="•"/>
                </a:pPr>
                <a:r>
                  <a:rPr lang="en-US" sz="1200" smtClean="0">
                    <a:solidFill>
                      <a:schemeClr val="tx1">
                        <a:lumMod val="25000"/>
                        <a:lumOff val="75000"/>
                      </a:schemeClr>
                    </a:solidFill>
                  </a:rPr>
                  <a:t>more</a:t>
                </a:r>
                <a:endParaRPr lang="en-US" sz="1200">
                  <a:solidFill>
                    <a:schemeClr val="tx1">
                      <a:lumMod val="25000"/>
                      <a:lumOff val="75000"/>
                    </a:schemeClr>
                  </a:solidFill>
                </a:endParaRPr>
              </a:p>
            </p:txBody>
          </p:sp>
        </p:grpSp>
      </p:grpSp>
      <p:sp>
        <p:nvSpPr>
          <p:cNvPr id="17" name="TextBox 16"/>
          <p:cNvSpPr txBox="1"/>
          <p:nvPr/>
        </p:nvSpPr>
        <p:spPr>
          <a:xfrm flipH="1">
            <a:off x="9272178" y="3796938"/>
            <a:ext cx="2151894" cy="2031325"/>
          </a:xfrm>
          <a:prstGeom prst="rect">
            <a:avLst/>
          </a:prstGeom>
          <a:noFill/>
        </p:spPr>
        <p:txBody>
          <a:bodyPr wrap="square" rtlCol="0">
            <a:spAutoFit/>
          </a:bodyPr>
          <a:lstStyle/>
          <a:p>
            <a:pPr>
              <a:lnSpc>
                <a:spcPct val="150000"/>
              </a:lnSpc>
            </a:pPr>
            <a:r>
              <a:rPr lang="en-US" sz="1200" smtClean="0">
                <a:solidFill>
                  <a:schemeClr val="tx1">
                    <a:lumMod val="50000"/>
                    <a:lumOff val="50000"/>
                  </a:schemeClr>
                </a:solidFill>
              </a:rPr>
              <a:t>lorem ipsum dolor sil ameti bati anei sanisini na nonsail sente asnainal eabllanil atia ege inbnais </a:t>
            </a:r>
            <a:r>
              <a:rPr lang="en-US" sz="1200">
                <a:solidFill>
                  <a:schemeClr val="tx1">
                    <a:lumMod val="50000"/>
                    <a:lumOff val="50000"/>
                  </a:schemeClr>
                </a:solidFill>
              </a:rPr>
              <a:t>b</a:t>
            </a:r>
            <a:r>
              <a:rPr lang="en-US" sz="1200" smtClean="0">
                <a:solidFill>
                  <a:schemeClr val="tx1">
                    <a:lumMod val="50000"/>
                    <a:lumOff val="50000"/>
                  </a:schemeClr>
                </a:solidFill>
              </a:rPr>
              <a:t>alani atasanile ebeti duisan asail anusalani aiconasie sitampinin ataniai manil velashanilasil nitaban</a:t>
            </a:r>
            <a:endParaRPr lang="en-US" sz="1200">
              <a:solidFill>
                <a:schemeClr val="tx1">
                  <a:lumMod val="50000"/>
                  <a:lumOff val="50000"/>
                </a:schemeClr>
              </a:solidFill>
            </a:endParaRPr>
          </a:p>
        </p:txBody>
      </p:sp>
      <p:sp>
        <p:nvSpPr>
          <p:cNvPr id="18" name="TextBox 17"/>
          <p:cNvSpPr txBox="1"/>
          <p:nvPr/>
        </p:nvSpPr>
        <p:spPr>
          <a:xfrm flipH="1">
            <a:off x="769258" y="5652672"/>
            <a:ext cx="1849494" cy="553998"/>
          </a:xfrm>
          <a:prstGeom prst="rect">
            <a:avLst/>
          </a:prstGeom>
          <a:noFill/>
        </p:spPr>
        <p:txBody>
          <a:bodyPr wrap="square" rtlCol="0">
            <a:spAutoFit/>
          </a:bodyPr>
          <a:lstStyle/>
          <a:p>
            <a:pPr>
              <a:lnSpc>
                <a:spcPct val="150000"/>
              </a:lnSpc>
            </a:pPr>
            <a:r>
              <a:rPr lang="en-US" sz="2000" smtClean="0">
                <a:solidFill>
                  <a:schemeClr val="accent1"/>
                </a:solidFill>
                <a:latin typeface="+mj-lt"/>
              </a:rPr>
              <a:t>04.  team</a:t>
            </a:r>
            <a:endParaRPr lang="en-US" sz="2000">
              <a:solidFill>
                <a:schemeClr val="accent1"/>
              </a:solidFill>
              <a:latin typeface="+mj-lt"/>
            </a:endParaRPr>
          </a:p>
        </p:txBody>
      </p:sp>
      <p:grpSp>
        <p:nvGrpSpPr>
          <p:cNvPr id="19" name="Group 18"/>
          <p:cNvGrpSpPr/>
          <p:nvPr/>
        </p:nvGrpSpPr>
        <p:grpSpPr>
          <a:xfrm>
            <a:off x="2721172" y="5579090"/>
            <a:ext cx="3663938" cy="398694"/>
            <a:chOff x="7884445" y="4852429"/>
            <a:chExt cx="3534760" cy="398694"/>
          </a:xfrm>
        </p:grpSpPr>
        <p:sp>
          <p:nvSpPr>
            <p:cNvPr id="20" name="TextBox 19"/>
            <p:cNvSpPr txBox="1"/>
            <p:nvPr/>
          </p:nvSpPr>
          <p:spPr>
            <a:xfrm>
              <a:off x="10864613" y="4852429"/>
              <a:ext cx="554592" cy="246221"/>
            </a:xfrm>
            <a:prstGeom prst="rect">
              <a:avLst/>
            </a:prstGeom>
            <a:noFill/>
          </p:spPr>
          <p:txBody>
            <a:bodyPr wrap="square" rtlCol="0">
              <a:spAutoFit/>
            </a:bodyPr>
            <a:lstStyle/>
            <a:p>
              <a:pPr algn="r"/>
              <a:r>
                <a:rPr lang="en-US" sz="1000" b="1" smtClean="0">
                  <a:solidFill>
                    <a:schemeClr val="accent1"/>
                  </a:solidFill>
                </a:rPr>
                <a:t>87%</a:t>
              </a:r>
              <a:endParaRPr lang="en-US" sz="1000" b="1">
                <a:solidFill>
                  <a:schemeClr val="accent1"/>
                </a:solidFill>
              </a:endParaRPr>
            </a:p>
          </p:txBody>
        </p:sp>
        <p:cxnSp>
          <p:nvCxnSpPr>
            <p:cNvPr id="21" name="Straight Connector 20"/>
            <p:cNvCxnSpPr/>
            <p:nvPr/>
          </p:nvCxnSpPr>
          <p:spPr>
            <a:xfrm>
              <a:off x="7889876" y="5251123"/>
              <a:ext cx="3374842" cy="0"/>
            </a:xfrm>
            <a:prstGeom prst="line">
              <a:avLst/>
            </a:prstGeom>
            <a:ln w="127000" cap="sq" cmpd="sng">
              <a:solidFill>
                <a:schemeClr val="tx1">
                  <a:lumMod val="10000"/>
                  <a:lumOff val="90000"/>
                </a:schemeClr>
              </a:solidFill>
              <a:round/>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7884445" y="5248079"/>
              <a:ext cx="2874057" cy="0"/>
            </a:xfrm>
            <a:prstGeom prst="line">
              <a:avLst/>
            </a:prstGeom>
            <a:ln w="127000" cap="sq" cmpd="sng">
              <a:solidFill>
                <a:schemeClr val="accent1"/>
              </a:solidFill>
              <a:round/>
            </a:ln>
          </p:spPr>
          <p:style>
            <a:lnRef idx="1">
              <a:schemeClr val="accent1"/>
            </a:lnRef>
            <a:fillRef idx="0">
              <a:schemeClr val="accent1"/>
            </a:fillRef>
            <a:effectRef idx="0">
              <a:schemeClr val="accent1"/>
            </a:effectRef>
            <a:fontRef idx="minor">
              <a:schemeClr val="tx1"/>
            </a:fontRef>
          </p:style>
        </p:cxnSp>
      </p:grpSp>
      <p:sp>
        <p:nvSpPr>
          <p:cNvPr id="2" name="Picture Placeholder 1"/>
          <p:cNvSpPr>
            <a:spLocks noGrp="1"/>
          </p:cNvSpPr>
          <p:nvPr>
            <p:ph type="pic" sz="quarter" idx="15"/>
          </p:nvPr>
        </p:nvSpPr>
        <p:spPr/>
      </p:sp>
      <p:sp>
        <p:nvSpPr>
          <p:cNvPr id="3" name="Picture Placeholder 2"/>
          <p:cNvSpPr>
            <a:spLocks noGrp="1"/>
          </p:cNvSpPr>
          <p:nvPr>
            <p:ph type="pic" sz="quarter" idx="16"/>
          </p:nvPr>
        </p:nvSpPr>
        <p:spPr/>
      </p:sp>
    </p:spTree>
    <p:extLst>
      <p:ext uri="{BB962C8B-B14F-4D97-AF65-F5344CB8AC3E}">
        <p14:creationId xmlns:p14="http://schemas.microsoft.com/office/powerpoint/2010/main" val="420408442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971845" y="4306745"/>
            <a:ext cx="1940586" cy="1754326"/>
          </a:xfrm>
          <a:prstGeom prst="rect">
            <a:avLst/>
          </a:prstGeom>
          <a:noFill/>
        </p:spPr>
        <p:txBody>
          <a:bodyPr wrap="square" rtlCol="0">
            <a:spAutoFit/>
          </a:bodyPr>
          <a:lstStyle/>
          <a:p>
            <a:pPr>
              <a:lnSpc>
                <a:spcPct val="150000"/>
              </a:lnSpc>
            </a:pPr>
            <a:r>
              <a:rPr lang="en-US" sz="1200" smtClean="0">
                <a:solidFill>
                  <a:schemeClr val="tx1">
                    <a:lumMod val="50000"/>
                    <a:lumOff val="50000"/>
                  </a:schemeClr>
                </a:solidFill>
              </a:rPr>
              <a:t>lorem ipsum dolor ameti bati anei banisini nasana </a:t>
            </a:r>
            <a:r>
              <a:rPr lang="en-US" sz="1200">
                <a:solidFill>
                  <a:schemeClr val="tx1">
                    <a:lumMod val="50000"/>
                    <a:lumOff val="50000"/>
                  </a:schemeClr>
                </a:solidFill>
              </a:rPr>
              <a:t>b</a:t>
            </a:r>
            <a:r>
              <a:rPr lang="en-US" sz="1200" smtClean="0">
                <a:solidFill>
                  <a:schemeClr val="tx1">
                    <a:lumMod val="50000"/>
                    <a:lumOff val="50000"/>
                  </a:schemeClr>
                </a:solidFill>
              </a:rPr>
              <a:t>onsa secte </a:t>
            </a:r>
            <a:r>
              <a:rPr lang="en-US" sz="1200">
                <a:solidFill>
                  <a:schemeClr val="tx1">
                    <a:lumMod val="50000"/>
                    <a:lumOff val="50000"/>
                  </a:schemeClr>
                </a:solidFill>
              </a:rPr>
              <a:t>b</a:t>
            </a:r>
            <a:r>
              <a:rPr lang="en-US" sz="1200" smtClean="0">
                <a:solidFill>
                  <a:schemeClr val="tx1">
                    <a:lumMod val="50000"/>
                    <a:lumOff val="50000"/>
                  </a:schemeClr>
                </a:solidFill>
              </a:rPr>
              <a:t>at asnainal eabllania atiani a inbnais salanabaiu atasanil ebeti duisan asai nusalin neba</a:t>
            </a:r>
          </a:p>
        </p:txBody>
      </p:sp>
      <p:grpSp>
        <p:nvGrpSpPr>
          <p:cNvPr id="6" name="Group 5"/>
          <p:cNvGrpSpPr/>
          <p:nvPr/>
        </p:nvGrpSpPr>
        <p:grpSpPr>
          <a:xfrm>
            <a:off x="767884" y="702128"/>
            <a:ext cx="6144545" cy="1407956"/>
            <a:chOff x="2103582" y="1573476"/>
            <a:chExt cx="6144545" cy="1407956"/>
          </a:xfrm>
        </p:grpSpPr>
        <p:sp>
          <p:nvSpPr>
            <p:cNvPr id="7" name="TextBox 6"/>
            <p:cNvSpPr txBox="1"/>
            <p:nvPr/>
          </p:nvSpPr>
          <p:spPr>
            <a:xfrm flipH="1">
              <a:off x="2103582" y="1573476"/>
              <a:ext cx="6144545" cy="1077218"/>
            </a:xfrm>
            <a:prstGeom prst="rect">
              <a:avLst/>
            </a:prstGeom>
            <a:noFill/>
          </p:spPr>
          <p:txBody>
            <a:bodyPr wrap="square" rtlCol="0">
              <a:spAutoFit/>
            </a:bodyPr>
            <a:lstStyle/>
            <a:p>
              <a:r>
                <a:rPr lang="en-US" sz="3200" smtClean="0">
                  <a:latin typeface="+mj-lt"/>
                </a:rPr>
                <a:t>IT ALWAYS SEEMS IMPOSSIBLE UNTIL IT’S DONE</a:t>
              </a:r>
              <a:endParaRPr lang="en-US" sz="3200">
                <a:latin typeface="+mj-lt"/>
              </a:endParaRPr>
            </a:p>
          </p:txBody>
        </p:sp>
        <p:cxnSp>
          <p:nvCxnSpPr>
            <p:cNvPr id="8" name="Straight Connector 7"/>
            <p:cNvCxnSpPr/>
            <p:nvPr/>
          </p:nvCxnSpPr>
          <p:spPr>
            <a:xfrm>
              <a:off x="2225401" y="2981432"/>
              <a:ext cx="1303612" cy="0"/>
            </a:xfrm>
            <a:prstGeom prst="line">
              <a:avLst/>
            </a:prstGeom>
            <a:ln w="38100">
              <a:solidFill>
                <a:schemeClr val="tx1">
                  <a:lumMod val="10000"/>
                  <a:lumOff val="90000"/>
                </a:schemeClr>
              </a:solidFill>
            </a:ln>
          </p:spPr>
          <p:style>
            <a:lnRef idx="1">
              <a:schemeClr val="accent1"/>
            </a:lnRef>
            <a:fillRef idx="0">
              <a:schemeClr val="accent1"/>
            </a:fillRef>
            <a:effectRef idx="0">
              <a:schemeClr val="accent1"/>
            </a:effectRef>
            <a:fontRef idx="minor">
              <a:schemeClr val="tx1"/>
            </a:fontRef>
          </p:style>
        </p:cxnSp>
      </p:grpSp>
      <p:sp>
        <p:nvSpPr>
          <p:cNvPr id="9" name="TextBox 8"/>
          <p:cNvSpPr txBox="1"/>
          <p:nvPr/>
        </p:nvSpPr>
        <p:spPr>
          <a:xfrm flipH="1">
            <a:off x="2667964" y="2295701"/>
            <a:ext cx="4253991" cy="1477328"/>
          </a:xfrm>
          <a:prstGeom prst="rect">
            <a:avLst/>
          </a:prstGeom>
          <a:noFill/>
        </p:spPr>
        <p:txBody>
          <a:bodyPr wrap="square" rtlCol="0">
            <a:spAutoFit/>
          </a:bodyPr>
          <a:lstStyle/>
          <a:p>
            <a:pPr>
              <a:lnSpc>
                <a:spcPct val="150000"/>
              </a:lnSpc>
            </a:pPr>
            <a:r>
              <a:rPr lang="en-US" sz="1200" smtClean="0">
                <a:solidFill>
                  <a:schemeClr val="tx1">
                    <a:lumMod val="50000"/>
                    <a:lumOff val="50000"/>
                  </a:schemeClr>
                </a:solidFill>
              </a:rPr>
              <a:t>lorem ipsum dolor st ameti bati anei sanisini nasa consas secte asnainal eabllania atia ege inbnais salana atasanilai ebeti duisan asai anusalani oneca neasal baniai aiconasie sitampinin atani tet nani nate atasila saninan mabil nasat velashanilasil anitabal nallanat sitampinin atani amet ban</a:t>
            </a:r>
          </a:p>
        </p:txBody>
      </p:sp>
      <p:sp>
        <p:nvSpPr>
          <p:cNvPr id="2" name="Picture Placeholder 1"/>
          <p:cNvSpPr>
            <a:spLocks noGrp="1"/>
          </p:cNvSpPr>
          <p:nvPr>
            <p:ph type="pic" sz="quarter" idx="13"/>
          </p:nvPr>
        </p:nvSpPr>
        <p:spPr/>
      </p:sp>
      <p:sp>
        <p:nvSpPr>
          <p:cNvPr id="3" name="Picture Placeholder 2"/>
          <p:cNvSpPr>
            <a:spLocks noGrp="1"/>
          </p:cNvSpPr>
          <p:nvPr>
            <p:ph type="pic" sz="quarter" idx="14"/>
          </p:nvPr>
        </p:nvSpPr>
        <p:spPr/>
      </p:sp>
      <p:sp>
        <p:nvSpPr>
          <p:cNvPr id="4" name="Picture Placeholder 3"/>
          <p:cNvSpPr>
            <a:spLocks noGrp="1"/>
          </p:cNvSpPr>
          <p:nvPr>
            <p:ph type="pic" sz="quarter" idx="15"/>
          </p:nvPr>
        </p:nvSpPr>
        <p:spPr/>
      </p:sp>
    </p:spTree>
    <p:extLst>
      <p:ext uri="{BB962C8B-B14F-4D97-AF65-F5344CB8AC3E}">
        <p14:creationId xmlns:p14="http://schemas.microsoft.com/office/powerpoint/2010/main" val="314203787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p:cNvGrpSpPr/>
          <p:nvPr/>
        </p:nvGrpSpPr>
        <p:grpSpPr>
          <a:xfrm>
            <a:off x="769257" y="5091354"/>
            <a:ext cx="5857062" cy="1077218"/>
            <a:chOff x="2103582" y="1119005"/>
            <a:chExt cx="5857062" cy="1077218"/>
          </a:xfrm>
        </p:grpSpPr>
        <p:sp>
          <p:nvSpPr>
            <p:cNvPr id="14" name="TextBox 13"/>
            <p:cNvSpPr txBox="1"/>
            <p:nvPr/>
          </p:nvSpPr>
          <p:spPr>
            <a:xfrm flipH="1">
              <a:off x="2103582" y="1119005"/>
              <a:ext cx="5857062" cy="1077218"/>
            </a:xfrm>
            <a:prstGeom prst="rect">
              <a:avLst/>
            </a:prstGeom>
            <a:noFill/>
          </p:spPr>
          <p:txBody>
            <a:bodyPr wrap="square" rtlCol="0">
              <a:spAutoFit/>
            </a:bodyPr>
            <a:lstStyle/>
            <a:p>
              <a:r>
                <a:rPr lang="en-US" sz="3200" smtClean="0">
                  <a:latin typeface="+mj-lt"/>
                </a:rPr>
                <a:t>IT ALWAYS SEEMS IMPOSSIBLE UNTIL IT’S DONE</a:t>
              </a:r>
              <a:endParaRPr lang="en-US" sz="3200">
                <a:latin typeface="+mj-lt"/>
              </a:endParaRPr>
            </a:p>
          </p:txBody>
        </p:sp>
        <p:cxnSp>
          <p:nvCxnSpPr>
            <p:cNvPr id="15" name="Straight Connector 14"/>
            <p:cNvCxnSpPr/>
            <p:nvPr/>
          </p:nvCxnSpPr>
          <p:spPr>
            <a:xfrm>
              <a:off x="5458745" y="2019146"/>
              <a:ext cx="2301240" cy="0"/>
            </a:xfrm>
            <a:prstGeom prst="line">
              <a:avLst/>
            </a:prstGeom>
            <a:ln w="38100">
              <a:solidFill>
                <a:schemeClr val="tx1">
                  <a:lumMod val="10000"/>
                  <a:lumOff val="90000"/>
                </a:schemeClr>
              </a:solidFill>
            </a:ln>
          </p:spPr>
          <p:style>
            <a:lnRef idx="1">
              <a:schemeClr val="accent1"/>
            </a:lnRef>
            <a:fillRef idx="0">
              <a:schemeClr val="accent1"/>
            </a:fillRef>
            <a:effectRef idx="0">
              <a:schemeClr val="accent1"/>
            </a:effectRef>
            <a:fontRef idx="minor">
              <a:schemeClr val="tx1"/>
            </a:fontRef>
          </p:style>
        </p:cxnSp>
      </p:grpSp>
      <p:sp>
        <p:nvSpPr>
          <p:cNvPr id="16" name="TextBox 15"/>
          <p:cNvSpPr txBox="1"/>
          <p:nvPr/>
        </p:nvSpPr>
        <p:spPr>
          <a:xfrm>
            <a:off x="4702990" y="2862444"/>
            <a:ext cx="2408649" cy="1477328"/>
          </a:xfrm>
          <a:prstGeom prst="rect">
            <a:avLst/>
          </a:prstGeom>
          <a:noFill/>
        </p:spPr>
        <p:txBody>
          <a:bodyPr wrap="square" rtlCol="0">
            <a:spAutoFit/>
          </a:bodyPr>
          <a:lstStyle/>
          <a:p>
            <a:pPr>
              <a:lnSpc>
                <a:spcPct val="150000"/>
              </a:lnSpc>
            </a:pPr>
            <a:r>
              <a:rPr lang="en-US" sz="1200" smtClean="0">
                <a:solidFill>
                  <a:schemeClr val="tx1">
                    <a:lumMod val="50000"/>
                    <a:lumOff val="50000"/>
                  </a:schemeClr>
                </a:solidFill>
              </a:rPr>
              <a:t>lorem ipsum dolor ametias bati anei banitlini nabanani bonisan sente </a:t>
            </a:r>
            <a:r>
              <a:rPr lang="en-US" sz="1200">
                <a:solidFill>
                  <a:schemeClr val="tx1">
                    <a:lumMod val="50000"/>
                    <a:lumOff val="50000"/>
                  </a:schemeClr>
                </a:solidFill>
              </a:rPr>
              <a:t>b</a:t>
            </a:r>
            <a:r>
              <a:rPr lang="en-US" sz="1200" smtClean="0">
                <a:solidFill>
                  <a:schemeClr val="tx1">
                    <a:lumMod val="50000"/>
                    <a:lumOff val="50000"/>
                  </a:schemeClr>
                </a:solidFill>
              </a:rPr>
              <a:t>at asnainalatili eabllania atiani ali inbnaisa salana baiuni atasanilas ebeti duisani nusalin</a:t>
            </a:r>
          </a:p>
        </p:txBody>
      </p:sp>
      <p:sp>
        <p:nvSpPr>
          <p:cNvPr id="17" name="TextBox 16"/>
          <p:cNvSpPr txBox="1"/>
          <p:nvPr/>
        </p:nvSpPr>
        <p:spPr>
          <a:xfrm flipH="1">
            <a:off x="7663543" y="682172"/>
            <a:ext cx="3795486" cy="1477328"/>
          </a:xfrm>
          <a:prstGeom prst="rect">
            <a:avLst/>
          </a:prstGeom>
          <a:noFill/>
        </p:spPr>
        <p:txBody>
          <a:bodyPr wrap="square" rtlCol="0">
            <a:spAutoFit/>
          </a:bodyPr>
          <a:lstStyle/>
          <a:p>
            <a:pPr>
              <a:lnSpc>
                <a:spcPct val="150000"/>
              </a:lnSpc>
            </a:pPr>
            <a:r>
              <a:rPr lang="en-US" sz="1200" smtClean="0">
                <a:solidFill>
                  <a:schemeClr val="tx1">
                    <a:lumMod val="50000"/>
                    <a:lumOff val="50000"/>
                  </a:schemeClr>
                </a:solidFill>
              </a:rPr>
              <a:t>lorem ipsum dolor st ameti bati anei sanisini nasail consas secte asnainal eabllania atiai inbnais salana atasanilai ebeti duisan asai anusalani oneca neasal baniai aiconasie sitampinin ataniti nani nate atasila saninan mabil nasat velashanilasil anitaba nallanas</a:t>
            </a:r>
          </a:p>
        </p:txBody>
      </p:sp>
      <p:sp>
        <p:nvSpPr>
          <p:cNvPr id="2" name="Picture Placeholder 1"/>
          <p:cNvSpPr>
            <a:spLocks noGrp="1"/>
          </p:cNvSpPr>
          <p:nvPr>
            <p:ph type="pic" sz="quarter" idx="18"/>
          </p:nvPr>
        </p:nvSpPr>
        <p:spPr/>
      </p:sp>
      <p:sp>
        <p:nvSpPr>
          <p:cNvPr id="3" name="Picture Placeholder 2"/>
          <p:cNvSpPr>
            <a:spLocks noGrp="1"/>
          </p:cNvSpPr>
          <p:nvPr>
            <p:ph type="pic" sz="quarter" idx="20"/>
          </p:nvPr>
        </p:nvSpPr>
        <p:spPr/>
      </p:sp>
      <p:sp>
        <p:nvSpPr>
          <p:cNvPr id="4" name="Picture Placeholder 3"/>
          <p:cNvSpPr>
            <a:spLocks noGrp="1"/>
          </p:cNvSpPr>
          <p:nvPr>
            <p:ph type="pic" sz="quarter" idx="19"/>
          </p:nvPr>
        </p:nvSpPr>
        <p:spPr/>
      </p:sp>
    </p:spTree>
    <p:extLst>
      <p:ext uri="{BB962C8B-B14F-4D97-AF65-F5344CB8AC3E}">
        <p14:creationId xmlns:p14="http://schemas.microsoft.com/office/powerpoint/2010/main" val="42611789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flipH="1">
            <a:off x="4988343" y="4280844"/>
            <a:ext cx="3945560" cy="1754326"/>
          </a:xfrm>
          <a:prstGeom prst="rect">
            <a:avLst/>
          </a:prstGeom>
          <a:noFill/>
        </p:spPr>
        <p:txBody>
          <a:bodyPr wrap="square" rtlCol="0">
            <a:spAutoFit/>
          </a:bodyPr>
          <a:lstStyle/>
          <a:p>
            <a:pPr>
              <a:lnSpc>
                <a:spcPct val="150000"/>
              </a:lnSpc>
            </a:pPr>
            <a:r>
              <a:rPr lang="en-US" sz="1200" smtClean="0">
                <a:solidFill>
                  <a:schemeClr val="tx1">
                    <a:lumMod val="50000"/>
                    <a:lumOff val="50000"/>
                  </a:schemeClr>
                </a:solidFill>
              </a:rPr>
              <a:t>lorem ipsum dolor st ameti bati anei sanisin nasanail consas secte asnainal eabllania atia egenil salanasaiu atasanila ebeti duisan asai anusalani oneca ni neabal baniai ntains aiconas eabllania </a:t>
            </a:r>
            <a:r>
              <a:rPr lang="en-US" sz="1200">
                <a:solidFill>
                  <a:schemeClr val="tx1">
                    <a:lumMod val="50000"/>
                    <a:lumOff val="50000"/>
                  </a:schemeClr>
                </a:solidFill>
              </a:rPr>
              <a:t>atia </a:t>
            </a:r>
            <a:r>
              <a:rPr lang="en-US" sz="1200" smtClean="0">
                <a:solidFill>
                  <a:schemeClr val="tx1">
                    <a:lumMod val="50000"/>
                    <a:lumOff val="50000"/>
                  </a:schemeClr>
                </a:solidFill>
              </a:rPr>
              <a:t>egenai </a:t>
            </a:r>
            <a:r>
              <a:rPr lang="en-US" sz="1200">
                <a:solidFill>
                  <a:schemeClr val="tx1">
                    <a:lumMod val="50000"/>
                    <a:lumOff val="50000"/>
                  </a:schemeClr>
                </a:solidFill>
              </a:rPr>
              <a:t>salanasaiu </a:t>
            </a:r>
            <a:r>
              <a:rPr lang="en-US" sz="1200" smtClean="0">
                <a:solidFill>
                  <a:schemeClr val="tx1">
                    <a:lumMod val="50000"/>
                    <a:lumOff val="50000"/>
                  </a:schemeClr>
                </a:solidFill>
              </a:rPr>
              <a:t>anasanila </a:t>
            </a:r>
            <a:r>
              <a:rPr lang="en-US" sz="1200">
                <a:solidFill>
                  <a:schemeClr val="tx1">
                    <a:lumMod val="50000"/>
                    <a:lumOff val="50000"/>
                  </a:schemeClr>
                </a:solidFill>
              </a:rPr>
              <a:t>ebeti duisan asai </a:t>
            </a:r>
            <a:r>
              <a:rPr lang="en-US" sz="1200" smtClean="0">
                <a:solidFill>
                  <a:schemeClr val="tx1">
                    <a:lumMod val="50000"/>
                    <a:lumOff val="50000"/>
                  </a:schemeClr>
                </a:solidFill>
              </a:rPr>
              <a:t>anualani onebana neasali </a:t>
            </a:r>
            <a:r>
              <a:rPr lang="en-US" sz="1200">
                <a:solidFill>
                  <a:schemeClr val="tx1">
                    <a:lumMod val="50000"/>
                    <a:lumOff val="50000"/>
                  </a:schemeClr>
                </a:solidFill>
              </a:rPr>
              <a:t>baniai ntains aiconasie sitampinin atani tet </a:t>
            </a:r>
            <a:r>
              <a:rPr lang="en-US" sz="1200" smtClean="0">
                <a:solidFill>
                  <a:schemeClr val="tx1">
                    <a:lumMod val="50000"/>
                    <a:lumOff val="50000"/>
                  </a:schemeClr>
                </a:solidFill>
              </a:rPr>
              <a:t>nani</a:t>
            </a:r>
            <a:endParaRPr lang="en-US" sz="1200">
              <a:solidFill>
                <a:schemeClr val="tx1">
                  <a:lumMod val="50000"/>
                  <a:lumOff val="50000"/>
                </a:schemeClr>
              </a:solidFill>
            </a:endParaRPr>
          </a:p>
        </p:txBody>
      </p:sp>
      <p:sp>
        <p:nvSpPr>
          <p:cNvPr id="6" name="TextBox 5"/>
          <p:cNvSpPr txBox="1"/>
          <p:nvPr/>
        </p:nvSpPr>
        <p:spPr>
          <a:xfrm rot="16200000" flipH="1">
            <a:off x="9060944" y="3883950"/>
            <a:ext cx="2094113" cy="646331"/>
          </a:xfrm>
          <a:prstGeom prst="rect">
            <a:avLst/>
          </a:prstGeom>
          <a:noFill/>
        </p:spPr>
        <p:txBody>
          <a:bodyPr wrap="square" rtlCol="0">
            <a:spAutoFit/>
          </a:bodyPr>
          <a:lstStyle/>
          <a:p>
            <a:pPr>
              <a:lnSpc>
                <a:spcPct val="150000"/>
              </a:lnSpc>
            </a:pPr>
            <a:r>
              <a:rPr lang="en-US" sz="2400" smtClean="0">
                <a:solidFill>
                  <a:schemeClr val="accent1"/>
                </a:solidFill>
                <a:latin typeface="+mj-lt"/>
              </a:rPr>
              <a:t>01.  about us</a:t>
            </a:r>
            <a:endParaRPr lang="en-US" sz="2400">
              <a:solidFill>
                <a:schemeClr val="accent1"/>
              </a:solidFill>
              <a:latin typeface="+mj-lt"/>
            </a:endParaRPr>
          </a:p>
        </p:txBody>
      </p:sp>
      <p:grpSp>
        <p:nvGrpSpPr>
          <p:cNvPr id="10" name="Group 9"/>
          <p:cNvGrpSpPr/>
          <p:nvPr/>
        </p:nvGrpSpPr>
        <p:grpSpPr>
          <a:xfrm>
            <a:off x="4964638" y="1068774"/>
            <a:ext cx="3916669" cy="1996897"/>
            <a:chOff x="2103584" y="917300"/>
            <a:chExt cx="3916669" cy="1996897"/>
          </a:xfrm>
        </p:grpSpPr>
        <p:sp>
          <p:nvSpPr>
            <p:cNvPr id="5" name="TextBox 4"/>
            <p:cNvSpPr txBox="1"/>
            <p:nvPr/>
          </p:nvSpPr>
          <p:spPr>
            <a:xfrm flipH="1">
              <a:off x="2103584" y="917300"/>
              <a:ext cx="3916669" cy="1569660"/>
            </a:xfrm>
            <a:prstGeom prst="rect">
              <a:avLst/>
            </a:prstGeom>
            <a:noFill/>
          </p:spPr>
          <p:txBody>
            <a:bodyPr wrap="square" rtlCol="0">
              <a:spAutoFit/>
            </a:bodyPr>
            <a:lstStyle/>
            <a:p>
              <a:r>
                <a:rPr lang="en-US" sz="3200" smtClean="0">
                  <a:latin typeface="+mj-lt"/>
                </a:rPr>
                <a:t>IT ALWAYS SEEMS IMPOSSIBLE UNTIL IT’S DONE</a:t>
              </a:r>
              <a:endParaRPr lang="en-US" sz="3200">
                <a:latin typeface="+mj-lt"/>
              </a:endParaRPr>
            </a:p>
          </p:txBody>
        </p:sp>
        <p:cxnSp>
          <p:nvCxnSpPr>
            <p:cNvPr id="8" name="Straight Connector 7"/>
            <p:cNvCxnSpPr/>
            <p:nvPr/>
          </p:nvCxnSpPr>
          <p:spPr>
            <a:xfrm>
              <a:off x="2220638" y="2914197"/>
              <a:ext cx="3794852" cy="0"/>
            </a:xfrm>
            <a:prstGeom prst="line">
              <a:avLst/>
            </a:prstGeom>
            <a:ln w="38100">
              <a:solidFill>
                <a:schemeClr val="tx1">
                  <a:lumMod val="10000"/>
                  <a:lumOff val="90000"/>
                </a:schemeClr>
              </a:solidFill>
            </a:ln>
          </p:spPr>
          <p:style>
            <a:lnRef idx="1">
              <a:schemeClr val="accent1"/>
            </a:lnRef>
            <a:fillRef idx="0">
              <a:schemeClr val="accent1"/>
            </a:fillRef>
            <a:effectRef idx="0">
              <a:schemeClr val="accent1"/>
            </a:effectRef>
            <a:fontRef idx="minor">
              <a:schemeClr val="tx1"/>
            </a:fontRef>
          </p:style>
        </p:cxnSp>
      </p:grpSp>
      <p:grpSp>
        <p:nvGrpSpPr>
          <p:cNvPr id="38" name="Group 37"/>
          <p:cNvGrpSpPr/>
          <p:nvPr/>
        </p:nvGrpSpPr>
        <p:grpSpPr>
          <a:xfrm>
            <a:off x="4951938" y="3550996"/>
            <a:ext cx="3482082" cy="339837"/>
            <a:chOff x="4478518" y="3189035"/>
            <a:chExt cx="3285511" cy="339837"/>
          </a:xfrm>
        </p:grpSpPr>
        <p:sp>
          <p:nvSpPr>
            <p:cNvPr id="35" name="TextBox 34"/>
            <p:cNvSpPr txBox="1"/>
            <p:nvPr/>
          </p:nvSpPr>
          <p:spPr>
            <a:xfrm flipH="1">
              <a:off x="4478518" y="3189035"/>
              <a:ext cx="1008410" cy="339837"/>
            </a:xfrm>
            <a:prstGeom prst="rect">
              <a:avLst/>
            </a:prstGeom>
            <a:noFill/>
          </p:spPr>
          <p:txBody>
            <a:bodyPr wrap="square" rtlCol="0">
              <a:spAutoFit/>
            </a:bodyPr>
            <a:lstStyle/>
            <a:p>
              <a:pPr marL="171450" indent="-171450" algn="ctr">
                <a:lnSpc>
                  <a:spcPct val="150000"/>
                </a:lnSpc>
                <a:buFont typeface="Arial" panose="020B0604020202020204" pitchFamily="34" charset="0"/>
                <a:buChar char="•"/>
              </a:pPr>
              <a:r>
                <a:rPr lang="en-US" sz="1200" b="1" smtClean="0">
                  <a:solidFill>
                    <a:schemeClr val="tx1">
                      <a:lumMod val="75000"/>
                      <a:lumOff val="25000"/>
                    </a:schemeClr>
                  </a:solidFill>
                </a:rPr>
                <a:t>about us</a:t>
              </a:r>
              <a:endParaRPr lang="en-US" sz="1200" b="1">
                <a:solidFill>
                  <a:schemeClr val="tx1">
                    <a:lumMod val="75000"/>
                    <a:lumOff val="25000"/>
                  </a:schemeClr>
                </a:solidFill>
              </a:endParaRPr>
            </a:p>
          </p:txBody>
        </p:sp>
        <p:sp>
          <p:nvSpPr>
            <p:cNvPr id="36" name="TextBox 35"/>
            <p:cNvSpPr txBox="1"/>
            <p:nvPr/>
          </p:nvSpPr>
          <p:spPr>
            <a:xfrm flipH="1">
              <a:off x="5618970" y="3189035"/>
              <a:ext cx="1008410" cy="339837"/>
            </a:xfrm>
            <a:prstGeom prst="rect">
              <a:avLst/>
            </a:prstGeom>
            <a:noFill/>
          </p:spPr>
          <p:txBody>
            <a:bodyPr wrap="square" rtlCol="0">
              <a:spAutoFit/>
            </a:bodyPr>
            <a:lstStyle/>
            <a:p>
              <a:pPr marL="171450" indent="-171450" algn="ctr">
                <a:lnSpc>
                  <a:spcPct val="150000"/>
                </a:lnSpc>
                <a:buFont typeface="Arial" panose="020B0604020202020204" pitchFamily="34" charset="0"/>
                <a:buChar char="•"/>
              </a:pPr>
              <a:r>
                <a:rPr lang="en-US" sz="1200" smtClean="0">
                  <a:solidFill>
                    <a:schemeClr val="tx1">
                      <a:lumMod val="25000"/>
                      <a:lumOff val="75000"/>
                    </a:schemeClr>
                  </a:solidFill>
                </a:rPr>
                <a:t>service</a:t>
              </a:r>
              <a:endParaRPr lang="en-US" sz="1200">
                <a:solidFill>
                  <a:schemeClr val="tx1">
                    <a:lumMod val="25000"/>
                    <a:lumOff val="75000"/>
                  </a:schemeClr>
                </a:solidFill>
              </a:endParaRPr>
            </a:p>
          </p:txBody>
        </p:sp>
        <p:sp>
          <p:nvSpPr>
            <p:cNvPr id="37" name="TextBox 36"/>
            <p:cNvSpPr txBox="1"/>
            <p:nvPr/>
          </p:nvSpPr>
          <p:spPr>
            <a:xfrm flipH="1">
              <a:off x="6755619" y="3189035"/>
              <a:ext cx="1008410" cy="339837"/>
            </a:xfrm>
            <a:prstGeom prst="rect">
              <a:avLst/>
            </a:prstGeom>
            <a:noFill/>
          </p:spPr>
          <p:txBody>
            <a:bodyPr wrap="square" rtlCol="0">
              <a:spAutoFit/>
            </a:bodyPr>
            <a:lstStyle/>
            <a:p>
              <a:pPr marL="171450" indent="-171450" algn="ctr">
                <a:lnSpc>
                  <a:spcPct val="150000"/>
                </a:lnSpc>
                <a:buFont typeface="Arial" panose="020B0604020202020204" pitchFamily="34" charset="0"/>
                <a:buChar char="•"/>
              </a:pPr>
              <a:r>
                <a:rPr lang="en-US" sz="1200" smtClean="0">
                  <a:solidFill>
                    <a:schemeClr val="tx1">
                      <a:lumMod val="25000"/>
                      <a:lumOff val="75000"/>
                    </a:schemeClr>
                  </a:solidFill>
                </a:rPr>
                <a:t>more</a:t>
              </a:r>
              <a:endParaRPr lang="en-US" sz="1200">
                <a:solidFill>
                  <a:schemeClr val="tx1">
                    <a:lumMod val="25000"/>
                    <a:lumOff val="75000"/>
                  </a:schemeClr>
                </a:solidFill>
              </a:endParaRPr>
            </a:p>
          </p:txBody>
        </p:sp>
      </p:grpSp>
      <p:sp>
        <p:nvSpPr>
          <p:cNvPr id="2" name="Picture Placeholder 1"/>
          <p:cNvSpPr>
            <a:spLocks noGrp="1"/>
          </p:cNvSpPr>
          <p:nvPr>
            <p:ph type="pic" sz="quarter" idx="10"/>
          </p:nvPr>
        </p:nvSpPr>
        <p:spPr/>
      </p:sp>
      <p:sp>
        <p:nvSpPr>
          <p:cNvPr id="3" name="Picture Placeholder 2"/>
          <p:cNvSpPr>
            <a:spLocks noGrp="1"/>
          </p:cNvSpPr>
          <p:nvPr>
            <p:ph type="pic" sz="quarter" idx="11"/>
          </p:nvPr>
        </p:nvSpPr>
        <p:spPr/>
      </p:sp>
    </p:spTree>
    <p:extLst>
      <p:ext uri="{BB962C8B-B14F-4D97-AF65-F5344CB8AC3E}">
        <p14:creationId xmlns:p14="http://schemas.microsoft.com/office/powerpoint/2010/main" val="376963124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p:cNvGrpSpPr/>
          <p:nvPr/>
        </p:nvGrpSpPr>
        <p:grpSpPr>
          <a:xfrm>
            <a:off x="703393" y="723432"/>
            <a:ext cx="5857062" cy="1667176"/>
            <a:chOff x="819151" y="694403"/>
            <a:chExt cx="5857062" cy="1667176"/>
          </a:xfrm>
        </p:grpSpPr>
        <p:grpSp>
          <p:nvGrpSpPr>
            <p:cNvPr id="10" name="Group 9"/>
            <p:cNvGrpSpPr/>
            <p:nvPr/>
          </p:nvGrpSpPr>
          <p:grpSpPr>
            <a:xfrm>
              <a:off x="819151" y="694403"/>
              <a:ext cx="5857062" cy="1077218"/>
              <a:chOff x="2103582" y="1119005"/>
              <a:chExt cx="5857062" cy="1077218"/>
            </a:xfrm>
          </p:grpSpPr>
          <p:sp>
            <p:nvSpPr>
              <p:cNvPr id="15" name="TextBox 14"/>
              <p:cNvSpPr txBox="1"/>
              <p:nvPr/>
            </p:nvSpPr>
            <p:spPr>
              <a:xfrm flipH="1">
                <a:off x="2103582" y="1119005"/>
                <a:ext cx="5857062" cy="1077218"/>
              </a:xfrm>
              <a:prstGeom prst="rect">
                <a:avLst/>
              </a:prstGeom>
              <a:noFill/>
            </p:spPr>
            <p:txBody>
              <a:bodyPr wrap="square" rtlCol="0">
                <a:spAutoFit/>
              </a:bodyPr>
              <a:lstStyle/>
              <a:p>
                <a:r>
                  <a:rPr lang="en-US" sz="3200" smtClean="0">
                    <a:latin typeface="+mj-lt"/>
                  </a:rPr>
                  <a:t>IT ALWAYS SEEMS IMPOSSIBLE UNTIL IT’S DONE</a:t>
                </a:r>
                <a:endParaRPr lang="en-US" sz="3200">
                  <a:latin typeface="+mj-lt"/>
                </a:endParaRPr>
              </a:p>
            </p:txBody>
          </p:sp>
          <p:cxnSp>
            <p:nvCxnSpPr>
              <p:cNvPr id="16" name="Straight Connector 15"/>
              <p:cNvCxnSpPr/>
              <p:nvPr/>
            </p:nvCxnSpPr>
            <p:spPr>
              <a:xfrm>
                <a:off x="5458745" y="2019146"/>
                <a:ext cx="2301240" cy="0"/>
              </a:xfrm>
              <a:prstGeom prst="line">
                <a:avLst/>
              </a:prstGeom>
              <a:ln w="38100">
                <a:solidFill>
                  <a:schemeClr val="tx1">
                    <a:lumMod val="10000"/>
                    <a:lumOff val="90000"/>
                  </a:schemeClr>
                </a:solidFill>
              </a:ln>
            </p:spPr>
            <p:style>
              <a:lnRef idx="1">
                <a:schemeClr val="accent1"/>
              </a:lnRef>
              <a:fillRef idx="0">
                <a:schemeClr val="accent1"/>
              </a:fillRef>
              <a:effectRef idx="0">
                <a:schemeClr val="accent1"/>
              </a:effectRef>
              <a:fontRef idx="minor">
                <a:schemeClr val="tx1"/>
              </a:fontRef>
            </p:style>
          </p:cxnSp>
        </p:grpSp>
        <p:grpSp>
          <p:nvGrpSpPr>
            <p:cNvPr id="11" name="Group 10"/>
            <p:cNvGrpSpPr/>
            <p:nvPr/>
          </p:nvGrpSpPr>
          <p:grpSpPr>
            <a:xfrm>
              <a:off x="819152" y="2021742"/>
              <a:ext cx="3469787" cy="339837"/>
              <a:chOff x="700799" y="2976257"/>
              <a:chExt cx="3469787" cy="339837"/>
            </a:xfrm>
          </p:grpSpPr>
          <p:sp>
            <p:nvSpPr>
              <p:cNvPr id="12" name="TextBox 11"/>
              <p:cNvSpPr txBox="1"/>
              <p:nvPr/>
            </p:nvSpPr>
            <p:spPr>
              <a:xfrm flipH="1">
                <a:off x="700799" y="2976257"/>
                <a:ext cx="1068743" cy="339837"/>
              </a:xfrm>
              <a:prstGeom prst="rect">
                <a:avLst/>
              </a:prstGeom>
              <a:noFill/>
            </p:spPr>
            <p:txBody>
              <a:bodyPr wrap="square" rtlCol="0">
                <a:spAutoFit/>
              </a:bodyPr>
              <a:lstStyle/>
              <a:p>
                <a:pPr marL="171450" indent="-171450" algn="ctr">
                  <a:lnSpc>
                    <a:spcPct val="150000"/>
                  </a:lnSpc>
                  <a:buFont typeface="Arial" panose="020B0604020202020204" pitchFamily="34" charset="0"/>
                  <a:buChar char="•"/>
                </a:pPr>
                <a:r>
                  <a:rPr lang="en-US" sz="1200" b="1" smtClean="0">
                    <a:solidFill>
                      <a:schemeClr val="tx1">
                        <a:lumMod val="75000"/>
                        <a:lumOff val="25000"/>
                      </a:schemeClr>
                    </a:solidFill>
                  </a:rPr>
                  <a:t>team</a:t>
                </a:r>
                <a:endParaRPr lang="en-US" sz="1200" b="1">
                  <a:solidFill>
                    <a:schemeClr val="tx1">
                      <a:lumMod val="75000"/>
                      <a:lumOff val="25000"/>
                    </a:schemeClr>
                  </a:solidFill>
                </a:endParaRPr>
              </a:p>
            </p:txBody>
          </p:sp>
          <p:sp>
            <p:nvSpPr>
              <p:cNvPr id="13" name="TextBox 12"/>
              <p:cNvSpPr txBox="1"/>
              <p:nvPr/>
            </p:nvSpPr>
            <p:spPr>
              <a:xfrm flipH="1">
                <a:off x="1909484" y="2976257"/>
                <a:ext cx="1068743" cy="339837"/>
              </a:xfrm>
              <a:prstGeom prst="rect">
                <a:avLst/>
              </a:prstGeom>
              <a:noFill/>
            </p:spPr>
            <p:txBody>
              <a:bodyPr wrap="square" rtlCol="0">
                <a:spAutoFit/>
              </a:bodyPr>
              <a:lstStyle/>
              <a:p>
                <a:pPr marL="171450" indent="-171450" algn="ctr">
                  <a:lnSpc>
                    <a:spcPct val="150000"/>
                  </a:lnSpc>
                  <a:buFont typeface="Arial" panose="020B0604020202020204" pitchFamily="34" charset="0"/>
                  <a:buChar char="•"/>
                </a:pPr>
                <a:r>
                  <a:rPr lang="en-US" sz="1200" smtClean="0">
                    <a:solidFill>
                      <a:schemeClr val="tx1">
                        <a:lumMod val="25000"/>
                        <a:lumOff val="75000"/>
                      </a:schemeClr>
                    </a:solidFill>
                  </a:rPr>
                  <a:t>mockup</a:t>
                </a:r>
                <a:endParaRPr lang="en-US" sz="1200">
                  <a:solidFill>
                    <a:schemeClr val="tx1">
                      <a:lumMod val="25000"/>
                      <a:lumOff val="75000"/>
                    </a:schemeClr>
                  </a:solidFill>
                </a:endParaRPr>
              </a:p>
            </p:txBody>
          </p:sp>
          <p:sp>
            <p:nvSpPr>
              <p:cNvPr id="14" name="TextBox 13"/>
              <p:cNvSpPr txBox="1"/>
              <p:nvPr/>
            </p:nvSpPr>
            <p:spPr>
              <a:xfrm flipH="1">
                <a:off x="3101843" y="2976257"/>
                <a:ext cx="1068743" cy="339837"/>
              </a:xfrm>
              <a:prstGeom prst="rect">
                <a:avLst/>
              </a:prstGeom>
              <a:noFill/>
            </p:spPr>
            <p:txBody>
              <a:bodyPr wrap="square" rtlCol="0">
                <a:spAutoFit/>
              </a:bodyPr>
              <a:lstStyle/>
              <a:p>
                <a:pPr marL="171450" indent="-171450" algn="ctr">
                  <a:lnSpc>
                    <a:spcPct val="150000"/>
                  </a:lnSpc>
                  <a:buFont typeface="Arial" panose="020B0604020202020204" pitchFamily="34" charset="0"/>
                  <a:buChar char="•"/>
                </a:pPr>
                <a:r>
                  <a:rPr lang="en-US" sz="1200" smtClean="0">
                    <a:solidFill>
                      <a:schemeClr val="tx1">
                        <a:lumMod val="25000"/>
                        <a:lumOff val="75000"/>
                      </a:schemeClr>
                    </a:solidFill>
                  </a:rPr>
                  <a:t>more</a:t>
                </a:r>
                <a:endParaRPr lang="en-US" sz="1200">
                  <a:solidFill>
                    <a:schemeClr val="tx1">
                      <a:lumMod val="25000"/>
                      <a:lumOff val="75000"/>
                    </a:schemeClr>
                  </a:solidFill>
                </a:endParaRPr>
              </a:p>
            </p:txBody>
          </p:sp>
        </p:grpSp>
      </p:grpSp>
      <p:sp>
        <p:nvSpPr>
          <p:cNvPr id="17" name="TextBox 16"/>
          <p:cNvSpPr txBox="1"/>
          <p:nvPr/>
        </p:nvSpPr>
        <p:spPr>
          <a:xfrm flipH="1">
            <a:off x="7905109" y="5759717"/>
            <a:ext cx="1849494" cy="553998"/>
          </a:xfrm>
          <a:prstGeom prst="rect">
            <a:avLst/>
          </a:prstGeom>
          <a:noFill/>
        </p:spPr>
        <p:txBody>
          <a:bodyPr wrap="square" rtlCol="0">
            <a:spAutoFit/>
          </a:bodyPr>
          <a:lstStyle/>
          <a:p>
            <a:pPr>
              <a:lnSpc>
                <a:spcPct val="150000"/>
              </a:lnSpc>
            </a:pPr>
            <a:r>
              <a:rPr lang="en-US" sz="2000" smtClean="0">
                <a:solidFill>
                  <a:schemeClr val="accent1"/>
                </a:solidFill>
                <a:latin typeface="+mj-lt"/>
              </a:rPr>
              <a:t>04.  team</a:t>
            </a:r>
            <a:endParaRPr lang="en-US" sz="2000">
              <a:solidFill>
                <a:schemeClr val="accent1"/>
              </a:solidFill>
              <a:latin typeface="+mj-lt"/>
            </a:endParaRPr>
          </a:p>
        </p:txBody>
      </p:sp>
      <p:sp>
        <p:nvSpPr>
          <p:cNvPr id="18" name="TextBox 17"/>
          <p:cNvSpPr txBox="1"/>
          <p:nvPr/>
        </p:nvSpPr>
        <p:spPr>
          <a:xfrm>
            <a:off x="703393" y="4275434"/>
            <a:ext cx="2100768" cy="2031325"/>
          </a:xfrm>
          <a:prstGeom prst="rect">
            <a:avLst/>
          </a:prstGeom>
          <a:noFill/>
        </p:spPr>
        <p:txBody>
          <a:bodyPr wrap="square" rtlCol="0">
            <a:spAutoFit/>
          </a:bodyPr>
          <a:lstStyle/>
          <a:p>
            <a:pPr>
              <a:lnSpc>
                <a:spcPct val="150000"/>
              </a:lnSpc>
            </a:pPr>
            <a:r>
              <a:rPr lang="en-US" sz="1200" smtClean="0">
                <a:solidFill>
                  <a:schemeClr val="tx1">
                    <a:lumMod val="50000"/>
                    <a:lumOff val="50000"/>
                  </a:schemeClr>
                </a:solidFill>
              </a:rPr>
              <a:t>lorem ipsum dolor ametias bati anei banisini nabanani </a:t>
            </a:r>
            <a:r>
              <a:rPr lang="en-US" sz="1200">
                <a:solidFill>
                  <a:schemeClr val="tx1">
                    <a:lumMod val="50000"/>
                    <a:lumOff val="50000"/>
                  </a:schemeClr>
                </a:solidFill>
              </a:rPr>
              <a:t>b</a:t>
            </a:r>
            <a:r>
              <a:rPr lang="en-US" sz="1200" smtClean="0">
                <a:solidFill>
                  <a:schemeClr val="tx1">
                    <a:lumMod val="50000"/>
                    <a:lumOff val="50000"/>
                  </a:schemeClr>
                </a:solidFill>
              </a:rPr>
              <a:t>onsa secte </a:t>
            </a:r>
            <a:r>
              <a:rPr lang="en-US" sz="1200">
                <a:solidFill>
                  <a:schemeClr val="tx1">
                    <a:lumMod val="50000"/>
                    <a:lumOff val="50000"/>
                  </a:schemeClr>
                </a:solidFill>
              </a:rPr>
              <a:t>b</a:t>
            </a:r>
            <a:r>
              <a:rPr lang="en-US" sz="1200" smtClean="0">
                <a:solidFill>
                  <a:schemeClr val="tx1">
                    <a:lumMod val="50000"/>
                    <a:lumOff val="50000"/>
                  </a:schemeClr>
                </a:solidFill>
              </a:rPr>
              <a:t>at asnainalav eabllania atiani ali inbnaisa salanabaiu atasanilas ebeti duisan </a:t>
            </a:r>
            <a:r>
              <a:rPr lang="en-US" sz="1200">
                <a:solidFill>
                  <a:schemeClr val="tx1">
                    <a:lumMod val="50000"/>
                    <a:lumOff val="50000"/>
                  </a:schemeClr>
                </a:solidFill>
              </a:rPr>
              <a:t>asai </a:t>
            </a:r>
            <a:r>
              <a:rPr lang="en-US" sz="1200" smtClean="0">
                <a:solidFill>
                  <a:schemeClr val="tx1">
                    <a:lumMod val="50000"/>
                    <a:lumOff val="50000"/>
                  </a:schemeClr>
                </a:solidFill>
              </a:rPr>
              <a:t>nusalin ni </a:t>
            </a:r>
            <a:r>
              <a:rPr lang="en-US" sz="1200">
                <a:solidFill>
                  <a:schemeClr val="tx1">
                    <a:lumMod val="50000"/>
                    <a:lumOff val="50000"/>
                  </a:schemeClr>
                </a:solidFill>
              </a:rPr>
              <a:t>neba tet nani nate atasili </a:t>
            </a:r>
            <a:r>
              <a:rPr lang="en-US" sz="1200" smtClean="0">
                <a:solidFill>
                  <a:schemeClr val="tx1">
                    <a:lumMod val="50000"/>
                    <a:lumOff val="50000"/>
                  </a:schemeClr>
                </a:solidFill>
              </a:rPr>
              <a:t>aninine </a:t>
            </a:r>
          </a:p>
        </p:txBody>
      </p:sp>
      <p:sp>
        <p:nvSpPr>
          <p:cNvPr id="2" name="Picture Placeholder 1"/>
          <p:cNvSpPr>
            <a:spLocks noGrp="1"/>
          </p:cNvSpPr>
          <p:nvPr>
            <p:ph type="pic" sz="quarter" idx="16"/>
          </p:nvPr>
        </p:nvSpPr>
        <p:spPr/>
      </p:sp>
      <p:sp>
        <p:nvSpPr>
          <p:cNvPr id="3" name="Picture Placeholder 2"/>
          <p:cNvSpPr>
            <a:spLocks noGrp="1"/>
          </p:cNvSpPr>
          <p:nvPr>
            <p:ph type="pic" sz="quarter" idx="17"/>
          </p:nvPr>
        </p:nvSpPr>
        <p:spPr/>
      </p:sp>
      <p:sp>
        <p:nvSpPr>
          <p:cNvPr id="4" name="Picture Placeholder 3"/>
          <p:cNvSpPr>
            <a:spLocks noGrp="1"/>
          </p:cNvSpPr>
          <p:nvPr>
            <p:ph type="pic" sz="quarter" idx="18"/>
          </p:nvPr>
        </p:nvSpPr>
        <p:spPr/>
      </p:sp>
    </p:spTree>
    <p:extLst>
      <p:ext uri="{BB962C8B-B14F-4D97-AF65-F5344CB8AC3E}">
        <p14:creationId xmlns:p14="http://schemas.microsoft.com/office/powerpoint/2010/main" val="142159840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flipH="1">
            <a:off x="9620250" y="3882926"/>
            <a:ext cx="1922359" cy="2308324"/>
          </a:xfrm>
          <a:prstGeom prst="rect">
            <a:avLst/>
          </a:prstGeom>
          <a:noFill/>
        </p:spPr>
        <p:txBody>
          <a:bodyPr wrap="square" rtlCol="0">
            <a:spAutoFit/>
          </a:bodyPr>
          <a:lstStyle/>
          <a:p>
            <a:pPr>
              <a:lnSpc>
                <a:spcPct val="150000"/>
              </a:lnSpc>
            </a:pPr>
            <a:r>
              <a:rPr lang="en-US" sz="1200" smtClean="0">
                <a:solidFill>
                  <a:schemeClr val="tx1">
                    <a:lumMod val="50000"/>
                    <a:lumOff val="50000"/>
                  </a:schemeClr>
                </a:solidFill>
              </a:rPr>
              <a:t>lorem ipsum dolor amet bani anei ianitini nbanes consas secte nil asnainal eabllania atia eb inbnain salanasaiu atasanil ebeti duisan asainel anusalani oneca neasa lasui biania sitampinin atani tet nani</a:t>
            </a:r>
          </a:p>
        </p:txBody>
      </p:sp>
      <p:grpSp>
        <p:nvGrpSpPr>
          <p:cNvPr id="9" name="Group 8"/>
          <p:cNvGrpSpPr/>
          <p:nvPr/>
        </p:nvGrpSpPr>
        <p:grpSpPr>
          <a:xfrm>
            <a:off x="730152" y="685800"/>
            <a:ext cx="3643160" cy="2678009"/>
            <a:chOff x="4951938" y="1253165"/>
            <a:chExt cx="3643160" cy="2678009"/>
          </a:xfrm>
        </p:grpSpPr>
        <p:grpSp>
          <p:nvGrpSpPr>
            <p:cNvPr id="10" name="Group 9"/>
            <p:cNvGrpSpPr/>
            <p:nvPr/>
          </p:nvGrpSpPr>
          <p:grpSpPr>
            <a:xfrm>
              <a:off x="4951938" y="1253165"/>
              <a:ext cx="3643160" cy="2037238"/>
              <a:chOff x="2090884" y="1101691"/>
              <a:chExt cx="3643160" cy="2037238"/>
            </a:xfrm>
          </p:grpSpPr>
          <p:sp>
            <p:nvSpPr>
              <p:cNvPr id="15" name="TextBox 14"/>
              <p:cNvSpPr txBox="1"/>
              <p:nvPr/>
            </p:nvSpPr>
            <p:spPr>
              <a:xfrm flipH="1">
                <a:off x="2090884" y="1101691"/>
                <a:ext cx="3643160" cy="1569660"/>
              </a:xfrm>
              <a:prstGeom prst="rect">
                <a:avLst/>
              </a:prstGeom>
              <a:noFill/>
            </p:spPr>
            <p:txBody>
              <a:bodyPr wrap="square" rtlCol="0">
                <a:spAutoFit/>
              </a:bodyPr>
              <a:lstStyle/>
              <a:p>
                <a:r>
                  <a:rPr lang="en-US" sz="3200" smtClean="0">
                    <a:latin typeface="+mj-lt"/>
                  </a:rPr>
                  <a:t>IT ALWAYS SEEMS IMPOSSIBLE UNTIL IT’S DONE</a:t>
                </a:r>
                <a:endParaRPr lang="en-US" sz="3200">
                  <a:latin typeface="+mj-lt"/>
                </a:endParaRPr>
              </a:p>
            </p:txBody>
          </p:sp>
          <p:cxnSp>
            <p:nvCxnSpPr>
              <p:cNvPr id="16" name="Straight Connector 15"/>
              <p:cNvCxnSpPr/>
              <p:nvPr/>
            </p:nvCxnSpPr>
            <p:spPr>
              <a:xfrm>
                <a:off x="2207938" y="3138929"/>
                <a:ext cx="3280375" cy="0"/>
              </a:xfrm>
              <a:prstGeom prst="line">
                <a:avLst/>
              </a:prstGeom>
              <a:ln w="38100">
                <a:solidFill>
                  <a:schemeClr val="tx1">
                    <a:lumMod val="10000"/>
                    <a:lumOff val="90000"/>
                  </a:schemeClr>
                </a:solidFill>
              </a:ln>
            </p:spPr>
            <p:style>
              <a:lnRef idx="1">
                <a:schemeClr val="accent1"/>
              </a:lnRef>
              <a:fillRef idx="0">
                <a:schemeClr val="accent1"/>
              </a:fillRef>
              <a:effectRef idx="0">
                <a:schemeClr val="accent1"/>
              </a:effectRef>
              <a:fontRef idx="minor">
                <a:schemeClr val="tx1"/>
              </a:fontRef>
            </p:style>
          </p:cxnSp>
        </p:grpSp>
        <p:grpSp>
          <p:nvGrpSpPr>
            <p:cNvPr id="11" name="Group 10"/>
            <p:cNvGrpSpPr/>
            <p:nvPr/>
          </p:nvGrpSpPr>
          <p:grpSpPr>
            <a:xfrm>
              <a:off x="4951938" y="3591337"/>
              <a:ext cx="3482082" cy="339837"/>
              <a:chOff x="4478518" y="3229376"/>
              <a:chExt cx="3285511" cy="339837"/>
            </a:xfrm>
          </p:grpSpPr>
          <p:sp>
            <p:nvSpPr>
              <p:cNvPr id="12" name="TextBox 11"/>
              <p:cNvSpPr txBox="1"/>
              <p:nvPr/>
            </p:nvSpPr>
            <p:spPr>
              <a:xfrm flipH="1">
                <a:off x="4478518" y="3229376"/>
                <a:ext cx="1008410" cy="339837"/>
              </a:xfrm>
              <a:prstGeom prst="rect">
                <a:avLst/>
              </a:prstGeom>
              <a:noFill/>
            </p:spPr>
            <p:txBody>
              <a:bodyPr wrap="square" rtlCol="0">
                <a:spAutoFit/>
              </a:bodyPr>
              <a:lstStyle/>
              <a:p>
                <a:pPr marL="171450" indent="-171450" algn="ctr">
                  <a:lnSpc>
                    <a:spcPct val="150000"/>
                  </a:lnSpc>
                  <a:buFont typeface="Arial" panose="020B0604020202020204" pitchFamily="34" charset="0"/>
                  <a:buChar char="•"/>
                </a:pPr>
                <a:r>
                  <a:rPr lang="en-US" sz="1200" b="1" smtClean="0">
                    <a:solidFill>
                      <a:schemeClr val="tx1">
                        <a:lumMod val="75000"/>
                        <a:lumOff val="25000"/>
                      </a:schemeClr>
                    </a:solidFill>
                  </a:rPr>
                  <a:t>team</a:t>
                </a:r>
                <a:endParaRPr lang="en-US" sz="1200" b="1">
                  <a:solidFill>
                    <a:schemeClr val="tx1">
                      <a:lumMod val="75000"/>
                      <a:lumOff val="25000"/>
                    </a:schemeClr>
                  </a:solidFill>
                </a:endParaRPr>
              </a:p>
            </p:txBody>
          </p:sp>
          <p:sp>
            <p:nvSpPr>
              <p:cNvPr id="13" name="TextBox 12"/>
              <p:cNvSpPr txBox="1"/>
              <p:nvPr/>
            </p:nvSpPr>
            <p:spPr>
              <a:xfrm flipH="1">
                <a:off x="5618970" y="3229376"/>
                <a:ext cx="1008410" cy="339837"/>
              </a:xfrm>
              <a:prstGeom prst="rect">
                <a:avLst/>
              </a:prstGeom>
              <a:noFill/>
            </p:spPr>
            <p:txBody>
              <a:bodyPr wrap="square" rtlCol="0">
                <a:spAutoFit/>
              </a:bodyPr>
              <a:lstStyle/>
              <a:p>
                <a:pPr marL="171450" indent="-171450" algn="ctr">
                  <a:lnSpc>
                    <a:spcPct val="150000"/>
                  </a:lnSpc>
                  <a:buFont typeface="Arial" panose="020B0604020202020204" pitchFamily="34" charset="0"/>
                  <a:buChar char="•"/>
                </a:pPr>
                <a:r>
                  <a:rPr lang="en-US" sz="1200" smtClean="0">
                    <a:solidFill>
                      <a:schemeClr val="tx1">
                        <a:lumMod val="25000"/>
                        <a:lumOff val="75000"/>
                      </a:schemeClr>
                    </a:solidFill>
                  </a:rPr>
                  <a:t>mockup</a:t>
                </a:r>
                <a:endParaRPr lang="en-US" sz="1200">
                  <a:solidFill>
                    <a:schemeClr val="tx1">
                      <a:lumMod val="25000"/>
                      <a:lumOff val="75000"/>
                    </a:schemeClr>
                  </a:solidFill>
                </a:endParaRPr>
              </a:p>
            </p:txBody>
          </p:sp>
          <p:sp>
            <p:nvSpPr>
              <p:cNvPr id="14" name="TextBox 13"/>
              <p:cNvSpPr txBox="1"/>
              <p:nvPr/>
            </p:nvSpPr>
            <p:spPr>
              <a:xfrm flipH="1">
                <a:off x="6755619" y="3229376"/>
                <a:ext cx="1008410" cy="339837"/>
              </a:xfrm>
              <a:prstGeom prst="rect">
                <a:avLst/>
              </a:prstGeom>
              <a:noFill/>
            </p:spPr>
            <p:txBody>
              <a:bodyPr wrap="square" rtlCol="0">
                <a:spAutoFit/>
              </a:bodyPr>
              <a:lstStyle/>
              <a:p>
                <a:pPr marL="171450" indent="-171450" algn="ctr">
                  <a:lnSpc>
                    <a:spcPct val="150000"/>
                  </a:lnSpc>
                  <a:buFont typeface="Arial" panose="020B0604020202020204" pitchFamily="34" charset="0"/>
                  <a:buChar char="•"/>
                </a:pPr>
                <a:r>
                  <a:rPr lang="en-US" sz="1200" smtClean="0">
                    <a:solidFill>
                      <a:schemeClr val="tx1">
                        <a:lumMod val="25000"/>
                        <a:lumOff val="75000"/>
                      </a:schemeClr>
                    </a:solidFill>
                  </a:rPr>
                  <a:t>more</a:t>
                </a:r>
                <a:endParaRPr lang="en-US" sz="1200">
                  <a:solidFill>
                    <a:schemeClr val="tx1">
                      <a:lumMod val="25000"/>
                      <a:lumOff val="75000"/>
                    </a:schemeClr>
                  </a:solidFill>
                </a:endParaRPr>
              </a:p>
            </p:txBody>
          </p:sp>
        </p:grpSp>
      </p:grpSp>
      <p:sp>
        <p:nvSpPr>
          <p:cNvPr id="17" name="TextBox 16"/>
          <p:cNvSpPr txBox="1"/>
          <p:nvPr/>
        </p:nvSpPr>
        <p:spPr>
          <a:xfrm flipH="1">
            <a:off x="847205" y="3882926"/>
            <a:ext cx="3280375" cy="2308324"/>
          </a:xfrm>
          <a:prstGeom prst="rect">
            <a:avLst/>
          </a:prstGeom>
          <a:noFill/>
        </p:spPr>
        <p:txBody>
          <a:bodyPr wrap="square" rtlCol="0">
            <a:spAutoFit/>
          </a:bodyPr>
          <a:lstStyle/>
          <a:p>
            <a:pPr>
              <a:lnSpc>
                <a:spcPct val="150000"/>
              </a:lnSpc>
            </a:pPr>
            <a:r>
              <a:rPr lang="en-US" sz="1200" smtClean="0">
                <a:solidFill>
                  <a:schemeClr val="tx1">
                    <a:lumMod val="50000"/>
                    <a:lumOff val="50000"/>
                  </a:schemeClr>
                </a:solidFill>
              </a:rPr>
              <a:t>lorem ipsum dolor st ameti bati ani </a:t>
            </a:r>
            <a:r>
              <a:rPr lang="en-US" sz="1200">
                <a:solidFill>
                  <a:schemeClr val="tx1">
                    <a:lumMod val="50000"/>
                    <a:lumOff val="50000"/>
                  </a:schemeClr>
                </a:solidFill>
              </a:rPr>
              <a:t>b</a:t>
            </a:r>
            <a:r>
              <a:rPr lang="en-US" sz="1200" smtClean="0">
                <a:solidFill>
                  <a:schemeClr val="tx1">
                    <a:lumMod val="50000"/>
                    <a:lumOff val="50000"/>
                  </a:schemeClr>
                </a:solidFill>
              </a:rPr>
              <a:t>anisini nasan consas sente asnainal eabllania atina ege inbnais salanasaiu atasanila ebe duisan asai anusalani oneca neasal baniai ntainsail aiconasie sitampinin atani tet nani ni atasila saninan magil velashanilasil anitaba nallana </a:t>
            </a:r>
            <a:r>
              <a:rPr lang="en-US" sz="1200">
                <a:solidFill>
                  <a:schemeClr val="tx1">
                    <a:lumMod val="50000"/>
                    <a:lumOff val="50000"/>
                  </a:schemeClr>
                </a:solidFill>
              </a:rPr>
              <a:t>bani anei ianitini nbanes consas secte </a:t>
            </a:r>
            <a:r>
              <a:rPr lang="en-US" sz="1200" smtClean="0">
                <a:solidFill>
                  <a:schemeClr val="tx1">
                    <a:lumMod val="50000"/>
                    <a:lumOff val="50000"/>
                  </a:schemeClr>
                </a:solidFill>
              </a:rPr>
              <a:t>nilasi sitampinin atani </a:t>
            </a:r>
            <a:r>
              <a:rPr lang="en-US" sz="1200">
                <a:solidFill>
                  <a:schemeClr val="tx1">
                    <a:lumMod val="50000"/>
                    <a:lumOff val="50000"/>
                  </a:schemeClr>
                </a:solidFill>
              </a:rPr>
              <a:t>ame oneca neasa </a:t>
            </a:r>
            <a:r>
              <a:rPr lang="en-US" sz="1200" smtClean="0">
                <a:solidFill>
                  <a:schemeClr val="tx1">
                    <a:lumMod val="50000"/>
                    <a:lumOff val="50000"/>
                  </a:schemeClr>
                </a:solidFill>
              </a:rPr>
              <a:t>lasu</a:t>
            </a:r>
          </a:p>
        </p:txBody>
      </p:sp>
      <p:sp>
        <p:nvSpPr>
          <p:cNvPr id="2" name="Picture Placeholder 1"/>
          <p:cNvSpPr>
            <a:spLocks noGrp="1"/>
          </p:cNvSpPr>
          <p:nvPr>
            <p:ph type="pic" sz="quarter" idx="19"/>
          </p:nvPr>
        </p:nvSpPr>
        <p:spPr/>
      </p:sp>
      <p:sp>
        <p:nvSpPr>
          <p:cNvPr id="3" name="Picture Placeholder 2"/>
          <p:cNvSpPr>
            <a:spLocks noGrp="1"/>
          </p:cNvSpPr>
          <p:nvPr>
            <p:ph type="pic" sz="quarter" idx="20"/>
          </p:nvPr>
        </p:nvSpPr>
        <p:spPr/>
      </p:sp>
    </p:spTree>
    <p:extLst>
      <p:ext uri="{BB962C8B-B14F-4D97-AF65-F5344CB8AC3E}">
        <p14:creationId xmlns:p14="http://schemas.microsoft.com/office/powerpoint/2010/main" val="4570178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icture Placeholder 2"/>
          <p:cNvSpPr>
            <a:spLocks noGrp="1"/>
          </p:cNvSpPr>
          <p:nvPr>
            <p:ph type="pic" sz="quarter" idx="20"/>
          </p:nvPr>
        </p:nvSpPr>
        <p:spPr/>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80178" y="932965"/>
            <a:ext cx="4145219" cy="2418735"/>
          </a:xfrm>
          <a:prstGeom prst="rect">
            <a:avLst/>
          </a:prstGeom>
        </p:spPr>
      </p:pic>
      <p:sp>
        <p:nvSpPr>
          <p:cNvPr id="7" name="TextBox 6"/>
          <p:cNvSpPr txBox="1"/>
          <p:nvPr/>
        </p:nvSpPr>
        <p:spPr>
          <a:xfrm rot="5400000" flipH="1">
            <a:off x="3879166" y="4131747"/>
            <a:ext cx="1849494" cy="553998"/>
          </a:xfrm>
          <a:prstGeom prst="rect">
            <a:avLst/>
          </a:prstGeom>
          <a:noFill/>
        </p:spPr>
        <p:txBody>
          <a:bodyPr wrap="square" rtlCol="0">
            <a:spAutoFit/>
          </a:bodyPr>
          <a:lstStyle/>
          <a:p>
            <a:pPr>
              <a:lnSpc>
                <a:spcPct val="150000"/>
              </a:lnSpc>
            </a:pPr>
            <a:r>
              <a:rPr lang="en-US" sz="2000" smtClean="0">
                <a:solidFill>
                  <a:schemeClr val="accent1"/>
                </a:solidFill>
                <a:latin typeface="+mj-lt"/>
              </a:rPr>
              <a:t>04.  mockup</a:t>
            </a:r>
            <a:endParaRPr lang="en-US" sz="2000">
              <a:solidFill>
                <a:schemeClr val="accent1"/>
              </a:solidFill>
              <a:latin typeface="+mj-lt"/>
            </a:endParaRPr>
          </a:p>
        </p:txBody>
      </p:sp>
      <p:grpSp>
        <p:nvGrpSpPr>
          <p:cNvPr id="8" name="Group 7"/>
          <p:cNvGrpSpPr/>
          <p:nvPr/>
        </p:nvGrpSpPr>
        <p:grpSpPr>
          <a:xfrm>
            <a:off x="609475" y="844491"/>
            <a:ext cx="5904686" cy="1667176"/>
            <a:chOff x="771527" y="694403"/>
            <a:chExt cx="5904686" cy="1667176"/>
          </a:xfrm>
        </p:grpSpPr>
        <p:grpSp>
          <p:nvGrpSpPr>
            <p:cNvPr id="9" name="Group 8"/>
            <p:cNvGrpSpPr/>
            <p:nvPr/>
          </p:nvGrpSpPr>
          <p:grpSpPr>
            <a:xfrm>
              <a:off x="819151" y="694403"/>
              <a:ext cx="5857062" cy="1077218"/>
              <a:chOff x="2103582" y="1119005"/>
              <a:chExt cx="5857062" cy="1077218"/>
            </a:xfrm>
          </p:grpSpPr>
          <p:sp>
            <p:nvSpPr>
              <p:cNvPr id="14" name="TextBox 13"/>
              <p:cNvSpPr txBox="1"/>
              <p:nvPr/>
            </p:nvSpPr>
            <p:spPr>
              <a:xfrm flipH="1">
                <a:off x="2103582" y="1119005"/>
                <a:ext cx="5857062" cy="1077218"/>
              </a:xfrm>
              <a:prstGeom prst="rect">
                <a:avLst/>
              </a:prstGeom>
              <a:noFill/>
            </p:spPr>
            <p:txBody>
              <a:bodyPr wrap="square" rtlCol="0">
                <a:spAutoFit/>
              </a:bodyPr>
              <a:lstStyle/>
              <a:p>
                <a:r>
                  <a:rPr lang="en-US" sz="3200" smtClean="0">
                    <a:latin typeface="+mj-lt"/>
                  </a:rPr>
                  <a:t>IT ALWAYS SEEMS IMPOSSIBLE UNTIL IT’S DONE</a:t>
                </a:r>
                <a:endParaRPr lang="en-US" sz="3200">
                  <a:latin typeface="+mj-lt"/>
                </a:endParaRPr>
              </a:p>
            </p:txBody>
          </p:sp>
          <p:cxnSp>
            <p:nvCxnSpPr>
              <p:cNvPr id="15" name="Straight Connector 14"/>
              <p:cNvCxnSpPr/>
              <p:nvPr/>
            </p:nvCxnSpPr>
            <p:spPr>
              <a:xfrm>
                <a:off x="5458745" y="2019146"/>
                <a:ext cx="2301240" cy="0"/>
              </a:xfrm>
              <a:prstGeom prst="line">
                <a:avLst/>
              </a:prstGeom>
              <a:ln w="38100">
                <a:solidFill>
                  <a:schemeClr val="tx1">
                    <a:lumMod val="10000"/>
                    <a:lumOff val="90000"/>
                  </a:schemeClr>
                </a:solidFill>
              </a:ln>
            </p:spPr>
            <p:style>
              <a:lnRef idx="1">
                <a:schemeClr val="accent1"/>
              </a:lnRef>
              <a:fillRef idx="0">
                <a:schemeClr val="accent1"/>
              </a:fillRef>
              <a:effectRef idx="0">
                <a:schemeClr val="accent1"/>
              </a:effectRef>
              <a:fontRef idx="minor">
                <a:schemeClr val="tx1"/>
              </a:fontRef>
            </p:style>
          </p:cxnSp>
        </p:grpSp>
        <p:grpSp>
          <p:nvGrpSpPr>
            <p:cNvPr id="10" name="Group 9"/>
            <p:cNvGrpSpPr/>
            <p:nvPr/>
          </p:nvGrpSpPr>
          <p:grpSpPr>
            <a:xfrm>
              <a:off x="771527" y="2021742"/>
              <a:ext cx="3469787" cy="339837"/>
              <a:chOff x="653174" y="2976257"/>
              <a:chExt cx="3469787" cy="339837"/>
            </a:xfrm>
          </p:grpSpPr>
          <p:sp>
            <p:nvSpPr>
              <p:cNvPr id="11" name="TextBox 10"/>
              <p:cNvSpPr txBox="1"/>
              <p:nvPr/>
            </p:nvSpPr>
            <p:spPr>
              <a:xfrm flipH="1">
                <a:off x="653174" y="2976257"/>
                <a:ext cx="1068743" cy="339837"/>
              </a:xfrm>
              <a:prstGeom prst="rect">
                <a:avLst/>
              </a:prstGeom>
              <a:noFill/>
            </p:spPr>
            <p:txBody>
              <a:bodyPr wrap="square" rtlCol="0">
                <a:spAutoFit/>
              </a:bodyPr>
              <a:lstStyle/>
              <a:p>
                <a:pPr marL="171450" indent="-171450" algn="ctr">
                  <a:lnSpc>
                    <a:spcPct val="150000"/>
                  </a:lnSpc>
                  <a:buFont typeface="Arial" panose="020B0604020202020204" pitchFamily="34" charset="0"/>
                  <a:buChar char="•"/>
                </a:pPr>
                <a:r>
                  <a:rPr lang="en-US" sz="1200" b="1" smtClean="0">
                    <a:solidFill>
                      <a:schemeClr val="tx1">
                        <a:lumMod val="75000"/>
                        <a:lumOff val="25000"/>
                      </a:schemeClr>
                    </a:solidFill>
                  </a:rPr>
                  <a:t>mockup</a:t>
                </a:r>
                <a:endParaRPr lang="en-US" sz="1200" b="1">
                  <a:solidFill>
                    <a:schemeClr val="tx1">
                      <a:lumMod val="75000"/>
                      <a:lumOff val="25000"/>
                    </a:schemeClr>
                  </a:solidFill>
                </a:endParaRPr>
              </a:p>
            </p:txBody>
          </p:sp>
          <p:sp>
            <p:nvSpPr>
              <p:cNvPr id="12" name="TextBox 11"/>
              <p:cNvSpPr txBox="1"/>
              <p:nvPr/>
            </p:nvSpPr>
            <p:spPr>
              <a:xfrm flipH="1">
                <a:off x="1861859" y="2976257"/>
                <a:ext cx="1068743" cy="339837"/>
              </a:xfrm>
              <a:prstGeom prst="rect">
                <a:avLst/>
              </a:prstGeom>
              <a:noFill/>
            </p:spPr>
            <p:txBody>
              <a:bodyPr wrap="square" rtlCol="0">
                <a:spAutoFit/>
              </a:bodyPr>
              <a:lstStyle/>
              <a:p>
                <a:pPr marL="171450" indent="-171450" algn="ctr">
                  <a:lnSpc>
                    <a:spcPct val="150000"/>
                  </a:lnSpc>
                  <a:buFont typeface="Arial" panose="020B0604020202020204" pitchFamily="34" charset="0"/>
                  <a:buChar char="•"/>
                </a:pPr>
                <a:r>
                  <a:rPr lang="en-US" sz="1200" smtClean="0">
                    <a:solidFill>
                      <a:schemeClr val="tx1">
                        <a:lumMod val="25000"/>
                        <a:lumOff val="75000"/>
                      </a:schemeClr>
                    </a:solidFill>
                  </a:rPr>
                  <a:t>chart</a:t>
                </a:r>
                <a:endParaRPr lang="en-US" sz="1200">
                  <a:solidFill>
                    <a:schemeClr val="tx1">
                      <a:lumMod val="25000"/>
                      <a:lumOff val="75000"/>
                    </a:schemeClr>
                  </a:solidFill>
                </a:endParaRPr>
              </a:p>
            </p:txBody>
          </p:sp>
          <p:sp>
            <p:nvSpPr>
              <p:cNvPr id="13" name="TextBox 12"/>
              <p:cNvSpPr txBox="1"/>
              <p:nvPr/>
            </p:nvSpPr>
            <p:spPr>
              <a:xfrm flipH="1">
                <a:off x="3054218" y="2976257"/>
                <a:ext cx="1068743" cy="339837"/>
              </a:xfrm>
              <a:prstGeom prst="rect">
                <a:avLst/>
              </a:prstGeom>
              <a:noFill/>
            </p:spPr>
            <p:txBody>
              <a:bodyPr wrap="square" rtlCol="0">
                <a:spAutoFit/>
              </a:bodyPr>
              <a:lstStyle/>
              <a:p>
                <a:pPr marL="171450" indent="-171450" algn="ctr">
                  <a:lnSpc>
                    <a:spcPct val="150000"/>
                  </a:lnSpc>
                  <a:buFont typeface="Arial" panose="020B0604020202020204" pitchFamily="34" charset="0"/>
                  <a:buChar char="•"/>
                </a:pPr>
                <a:r>
                  <a:rPr lang="en-US" sz="1200" smtClean="0">
                    <a:solidFill>
                      <a:schemeClr val="tx1">
                        <a:lumMod val="25000"/>
                        <a:lumOff val="75000"/>
                      </a:schemeClr>
                    </a:solidFill>
                  </a:rPr>
                  <a:t>more</a:t>
                </a:r>
                <a:endParaRPr lang="en-US" sz="1200">
                  <a:solidFill>
                    <a:schemeClr val="tx1">
                      <a:lumMod val="25000"/>
                      <a:lumOff val="75000"/>
                    </a:schemeClr>
                  </a:solidFill>
                </a:endParaRPr>
              </a:p>
            </p:txBody>
          </p:sp>
        </p:grpSp>
      </p:grpSp>
      <p:sp>
        <p:nvSpPr>
          <p:cNvPr id="17" name="TextBox 16"/>
          <p:cNvSpPr txBox="1"/>
          <p:nvPr/>
        </p:nvSpPr>
        <p:spPr>
          <a:xfrm flipH="1">
            <a:off x="6091516" y="3913223"/>
            <a:ext cx="4965103" cy="2031325"/>
          </a:xfrm>
          <a:prstGeom prst="rect">
            <a:avLst/>
          </a:prstGeom>
          <a:noFill/>
        </p:spPr>
        <p:txBody>
          <a:bodyPr wrap="square" rtlCol="0">
            <a:spAutoFit/>
          </a:bodyPr>
          <a:lstStyle/>
          <a:p>
            <a:pPr>
              <a:lnSpc>
                <a:spcPct val="150000"/>
              </a:lnSpc>
            </a:pPr>
            <a:r>
              <a:rPr lang="en-US" sz="1200" smtClean="0">
                <a:solidFill>
                  <a:schemeClr val="tx1">
                    <a:lumMod val="50000"/>
                    <a:lumOff val="50000"/>
                  </a:schemeClr>
                </a:solidFill>
              </a:rPr>
              <a:t>lorem ipsum dolor st ameti bati anei sanisini nasa consas sectenais asnainal eabllania atia ege inbnais salana atasanilai ebeti duisanala asai anusalani oneca neasal baniai aiconasie sitampinin atani tetasi nani nate atasila saninan mabil nasat velashanilasil anitabal nanbal nallanat sitampinin atani </a:t>
            </a:r>
            <a:r>
              <a:rPr lang="en-US" sz="1200">
                <a:solidFill>
                  <a:schemeClr val="tx1">
                    <a:lumMod val="50000"/>
                    <a:lumOff val="50000"/>
                  </a:schemeClr>
                </a:solidFill>
              </a:rPr>
              <a:t>amet ban sitampinin atani tet nani </a:t>
            </a:r>
            <a:r>
              <a:rPr lang="en-US" sz="1200" smtClean="0">
                <a:solidFill>
                  <a:schemeClr val="tx1">
                    <a:lumMod val="50000"/>
                    <a:lumOff val="50000"/>
                  </a:schemeClr>
                </a:solidFill>
              </a:rPr>
              <a:t>natem </a:t>
            </a:r>
            <a:r>
              <a:rPr lang="en-US" sz="1200">
                <a:solidFill>
                  <a:schemeClr val="tx1">
                    <a:lumMod val="50000"/>
                    <a:lumOff val="50000"/>
                  </a:schemeClr>
                </a:solidFill>
              </a:rPr>
              <a:t>atasila saninan magil velashanilasil anitabal </a:t>
            </a:r>
            <a:r>
              <a:rPr lang="en-US" sz="1200" smtClean="0">
                <a:solidFill>
                  <a:schemeClr val="tx1">
                    <a:lumMod val="50000"/>
                    <a:lumOff val="50000"/>
                  </a:schemeClr>
                </a:solidFill>
              </a:rPr>
              <a:t>nallanatula sitampinina </a:t>
            </a:r>
            <a:r>
              <a:rPr lang="en-US" sz="1200">
                <a:solidFill>
                  <a:schemeClr val="tx1">
                    <a:lumMod val="50000"/>
                    <a:lumOff val="50000"/>
                  </a:schemeClr>
                </a:solidFill>
              </a:rPr>
              <a:t>atani amet </a:t>
            </a:r>
            <a:r>
              <a:rPr lang="en-US" sz="1200" smtClean="0">
                <a:solidFill>
                  <a:schemeClr val="tx1">
                    <a:lumMod val="50000"/>
                    <a:lumOff val="50000"/>
                  </a:schemeClr>
                </a:solidFill>
              </a:rPr>
              <a:t>nasul </a:t>
            </a:r>
            <a:r>
              <a:rPr lang="en-US" sz="1200">
                <a:solidFill>
                  <a:schemeClr val="tx1">
                    <a:lumMod val="50000"/>
                    <a:lumOff val="50000"/>
                  </a:schemeClr>
                </a:solidFill>
              </a:rPr>
              <a:t>nallana sitampinin atani </a:t>
            </a:r>
            <a:r>
              <a:rPr lang="en-US" sz="1200" smtClean="0">
                <a:solidFill>
                  <a:schemeClr val="tx1">
                    <a:lumMod val="50000"/>
                    <a:lumOff val="50000"/>
                  </a:schemeClr>
                </a:solidFill>
              </a:rPr>
              <a:t>amen bontansan</a:t>
            </a:r>
            <a:endParaRPr lang="en-US" sz="1200">
              <a:solidFill>
                <a:schemeClr val="tx1">
                  <a:lumMod val="50000"/>
                  <a:lumOff val="50000"/>
                </a:schemeClr>
              </a:solidFill>
            </a:endParaRPr>
          </a:p>
        </p:txBody>
      </p:sp>
      <p:sp>
        <p:nvSpPr>
          <p:cNvPr id="2" name="Picture Placeholder 1"/>
          <p:cNvSpPr>
            <a:spLocks noGrp="1"/>
          </p:cNvSpPr>
          <p:nvPr>
            <p:ph type="pic" sz="quarter" idx="19"/>
          </p:nvPr>
        </p:nvSpPr>
        <p:spPr/>
      </p:sp>
    </p:spTree>
    <p:extLst>
      <p:ext uri="{BB962C8B-B14F-4D97-AF65-F5344CB8AC3E}">
        <p14:creationId xmlns:p14="http://schemas.microsoft.com/office/powerpoint/2010/main" val="20893130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icture Placeholder 3"/>
          <p:cNvSpPr>
            <a:spLocks noGrp="1"/>
          </p:cNvSpPr>
          <p:nvPr>
            <p:ph type="pic" sz="quarter" idx="21"/>
          </p:nvPr>
        </p:nvSpPr>
        <p:spPr/>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55474" y="914342"/>
            <a:ext cx="2493126" cy="5029316"/>
          </a:xfrm>
          <a:prstGeom prst="rect">
            <a:avLst/>
          </a:prstGeom>
        </p:spPr>
      </p:pic>
      <p:sp>
        <p:nvSpPr>
          <p:cNvPr id="10" name="TextBox 9"/>
          <p:cNvSpPr txBox="1"/>
          <p:nvPr/>
        </p:nvSpPr>
        <p:spPr>
          <a:xfrm flipH="1">
            <a:off x="8686800" y="3553981"/>
            <a:ext cx="2968171" cy="2308324"/>
          </a:xfrm>
          <a:prstGeom prst="rect">
            <a:avLst/>
          </a:prstGeom>
          <a:noFill/>
        </p:spPr>
        <p:txBody>
          <a:bodyPr wrap="square" rtlCol="0">
            <a:spAutoFit/>
          </a:bodyPr>
          <a:lstStyle/>
          <a:p>
            <a:pPr>
              <a:lnSpc>
                <a:spcPct val="150000"/>
              </a:lnSpc>
            </a:pPr>
            <a:r>
              <a:rPr lang="en-US" sz="1200" smtClean="0">
                <a:solidFill>
                  <a:schemeClr val="tx1">
                    <a:lumMod val="50000"/>
                    <a:lumOff val="50000"/>
                  </a:schemeClr>
                </a:solidFill>
              </a:rPr>
              <a:t>lorem ipsum dolor st ameti bati aneina sanisini nasa consas sectenais asnainal eabllania atia ege inbnais sali atasanilai ebeti duisanala asai anusalani onecanit neasal baniai aiconasie sitampinil atani tetasi nani nate atasila baninan mabiali nasat </a:t>
            </a:r>
            <a:r>
              <a:rPr lang="en-US" sz="1200">
                <a:solidFill>
                  <a:schemeClr val="tx1">
                    <a:lumMod val="50000"/>
                    <a:lumOff val="50000"/>
                  </a:schemeClr>
                </a:solidFill>
              </a:rPr>
              <a:t>b</a:t>
            </a:r>
            <a:r>
              <a:rPr lang="en-US" sz="1200" smtClean="0">
                <a:solidFill>
                  <a:schemeClr val="tx1">
                    <a:lumMod val="50000"/>
                    <a:lumOff val="50000"/>
                  </a:schemeClr>
                </a:solidFill>
              </a:rPr>
              <a:t>elashanilasil anitabal nanbalasu anallanat sitampinin atani </a:t>
            </a:r>
            <a:r>
              <a:rPr lang="en-US" sz="1200">
                <a:solidFill>
                  <a:schemeClr val="tx1">
                    <a:lumMod val="50000"/>
                    <a:lumOff val="50000"/>
                  </a:schemeClr>
                </a:solidFill>
              </a:rPr>
              <a:t>amet </a:t>
            </a:r>
            <a:r>
              <a:rPr lang="en-US" sz="1200" smtClean="0">
                <a:solidFill>
                  <a:schemeClr val="tx1">
                    <a:lumMod val="50000"/>
                    <a:lumOff val="50000"/>
                  </a:schemeClr>
                </a:solidFill>
              </a:rPr>
              <a:t>banaet</a:t>
            </a:r>
            <a:endParaRPr lang="en-US" sz="1200">
              <a:solidFill>
                <a:schemeClr val="tx1">
                  <a:lumMod val="50000"/>
                  <a:lumOff val="50000"/>
                </a:schemeClr>
              </a:solidFill>
            </a:endParaRPr>
          </a:p>
        </p:txBody>
      </p:sp>
      <p:grpSp>
        <p:nvGrpSpPr>
          <p:cNvPr id="11" name="Group 10"/>
          <p:cNvGrpSpPr/>
          <p:nvPr/>
        </p:nvGrpSpPr>
        <p:grpSpPr>
          <a:xfrm>
            <a:off x="762000" y="1028700"/>
            <a:ext cx="3909060" cy="2678009"/>
            <a:chOff x="4951938" y="1253165"/>
            <a:chExt cx="3909060" cy="2678009"/>
          </a:xfrm>
        </p:grpSpPr>
        <p:grpSp>
          <p:nvGrpSpPr>
            <p:cNvPr id="12" name="Group 11"/>
            <p:cNvGrpSpPr/>
            <p:nvPr/>
          </p:nvGrpSpPr>
          <p:grpSpPr>
            <a:xfrm>
              <a:off x="4951938" y="1253165"/>
              <a:ext cx="3909060" cy="2037238"/>
              <a:chOff x="2090884" y="1101691"/>
              <a:chExt cx="3909060" cy="2037238"/>
            </a:xfrm>
          </p:grpSpPr>
          <p:sp>
            <p:nvSpPr>
              <p:cNvPr id="17" name="TextBox 16"/>
              <p:cNvSpPr txBox="1"/>
              <p:nvPr/>
            </p:nvSpPr>
            <p:spPr>
              <a:xfrm flipH="1">
                <a:off x="2090884" y="1101691"/>
                <a:ext cx="3643160" cy="1569660"/>
              </a:xfrm>
              <a:prstGeom prst="rect">
                <a:avLst/>
              </a:prstGeom>
              <a:noFill/>
            </p:spPr>
            <p:txBody>
              <a:bodyPr wrap="square" rtlCol="0">
                <a:spAutoFit/>
              </a:bodyPr>
              <a:lstStyle/>
              <a:p>
                <a:r>
                  <a:rPr lang="en-US" sz="3200" smtClean="0">
                    <a:latin typeface="+mj-lt"/>
                  </a:rPr>
                  <a:t>IT ALWAYS SEEMS IMPOSSIBLE UNTIL IT’S DONE</a:t>
                </a:r>
                <a:endParaRPr lang="en-US" sz="3200">
                  <a:latin typeface="+mj-lt"/>
                </a:endParaRPr>
              </a:p>
            </p:txBody>
          </p:sp>
          <p:cxnSp>
            <p:nvCxnSpPr>
              <p:cNvPr id="18" name="Straight Connector 17"/>
              <p:cNvCxnSpPr/>
              <p:nvPr/>
            </p:nvCxnSpPr>
            <p:spPr>
              <a:xfrm>
                <a:off x="2207938" y="3138929"/>
                <a:ext cx="3792006" cy="0"/>
              </a:xfrm>
              <a:prstGeom prst="line">
                <a:avLst/>
              </a:prstGeom>
              <a:ln w="38100">
                <a:solidFill>
                  <a:schemeClr val="tx1">
                    <a:lumMod val="10000"/>
                    <a:lumOff val="90000"/>
                  </a:schemeClr>
                </a:solidFill>
              </a:ln>
            </p:spPr>
            <p:style>
              <a:lnRef idx="1">
                <a:schemeClr val="accent1"/>
              </a:lnRef>
              <a:fillRef idx="0">
                <a:schemeClr val="accent1"/>
              </a:fillRef>
              <a:effectRef idx="0">
                <a:schemeClr val="accent1"/>
              </a:effectRef>
              <a:fontRef idx="minor">
                <a:schemeClr val="tx1"/>
              </a:fontRef>
            </p:style>
          </p:cxnSp>
        </p:grpSp>
        <p:grpSp>
          <p:nvGrpSpPr>
            <p:cNvPr id="13" name="Group 12"/>
            <p:cNvGrpSpPr/>
            <p:nvPr/>
          </p:nvGrpSpPr>
          <p:grpSpPr>
            <a:xfrm>
              <a:off x="4951938" y="3591337"/>
              <a:ext cx="3482082" cy="339837"/>
              <a:chOff x="4478518" y="3229376"/>
              <a:chExt cx="3285511" cy="339837"/>
            </a:xfrm>
          </p:grpSpPr>
          <p:sp>
            <p:nvSpPr>
              <p:cNvPr id="14" name="TextBox 13"/>
              <p:cNvSpPr txBox="1"/>
              <p:nvPr/>
            </p:nvSpPr>
            <p:spPr>
              <a:xfrm flipH="1">
                <a:off x="4478518" y="3229376"/>
                <a:ext cx="1008410" cy="339837"/>
              </a:xfrm>
              <a:prstGeom prst="rect">
                <a:avLst/>
              </a:prstGeom>
              <a:noFill/>
            </p:spPr>
            <p:txBody>
              <a:bodyPr wrap="square" rtlCol="0">
                <a:spAutoFit/>
              </a:bodyPr>
              <a:lstStyle/>
              <a:p>
                <a:pPr marL="171450" indent="-171450" algn="ctr">
                  <a:lnSpc>
                    <a:spcPct val="150000"/>
                  </a:lnSpc>
                  <a:buFont typeface="Arial" panose="020B0604020202020204" pitchFamily="34" charset="0"/>
                  <a:buChar char="•"/>
                </a:pPr>
                <a:r>
                  <a:rPr lang="en-US" sz="1200" b="1" smtClean="0">
                    <a:solidFill>
                      <a:schemeClr val="tx1">
                        <a:lumMod val="75000"/>
                        <a:lumOff val="25000"/>
                      </a:schemeClr>
                    </a:solidFill>
                  </a:rPr>
                  <a:t>mockup</a:t>
                </a:r>
                <a:endParaRPr lang="en-US" sz="1200" b="1">
                  <a:solidFill>
                    <a:schemeClr val="tx1">
                      <a:lumMod val="75000"/>
                      <a:lumOff val="25000"/>
                    </a:schemeClr>
                  </a:solidFill>
                </a:endParaRPr>
              </a:p>
            </p:txBody>
          </p:sp>
          <p:sp>
            <p:nvSpPr>
              <p:cNvPr id="15" name="TextBox 14"/>
              <p:cNvSpPr txBox="1"/>
              <p:nvPr/>
            </p:nvSpPr>
            <p:spPr>
              <a:xfrm flipH="1">
                <a:off x="5618970" y="3229376"/>
                <a:ext cx="1008410" cy="339837"/>
              </a:xfrm>
              <a:prstGeom prst="rect">
                <a:avLst/>
              </a:prstGeom>
              <a:noFill/>
            </p:spPr>
            <p:txBody>
              <a:bodyPr wrap="square" rtlCol="0">
                <a:spAutoFit/>
              </a:bodyPr>
              <a:lstStyle/>
              <a:p>
                <a:pPr marL="171450" indent="-171450" algn="ctr">
                  <a:lnSpc>
                    <a:spcPct val="150000"/>
                  </a:lnSpc>
                  <a:buFont typeface="Arial" panose="020B0604020202020204" pitchFamily="34" charset="0"/>
                  <a:buChar char="•"/>
                </a:pPr>
                <a:r>
                  <a:rPr lang="en-US" sz="1200" smtClean="0">
                    <a:solidFill>
                      <a:schemeClr val="tx1">
                        <a:lumMod val="25000"/>
                        <a:lumOff val="75000"/>
                      </a:schemeClr>
                    </a:solidFill>
                  </a:rPr>
                  <a:t>chart</a:t>
                </a:r>
                <a:endParaRPr lang="en-US" sz="1200">
                  <a:solidFill>
                    <a:schemeClr val="tx1">
                      <a:lumMod val="25000"/>
                      <a:lumOff val="75000"/>
                    </a:schemeClr>
                  </a:solidFill>
                </a:endParaRPr>
              </a:p>
            </p:txBody>
          </p:sp>
          <p:sp>
            <p:nvSpPr>
              <p:cNvPr id="16" name="TextBox 15"/>
              <p:cNvSpPr txBox="1"/>
              <p:nvPr/>
            </p:nvSpPr>
            <p:spPr>
              <a:xfrm flipH="1">
                <a:off x="6755619" y="3229376"/>
                <a:ext cx="1008410" cy="339837"/>
              </a:xfrm>
              <a:prstGeom prst="rect">
                <a:avLst/>
              </a:prstGeom>
              <a:noFill/>
            </p:spPr>
            <p:txBody>
              <a:bodyPr wrap="square" rtlCol="0">
                <a:spAutoFit/>
              </a:bodyPr>
              <a:lstStyle/>
              <a:p>
                <a:pPr marL="171450" indent="-171450" algn="ctr">
                  <a:lnSpc>
                    <a:spcPct val="150000"/>
                  </a:lnSpc>
                  <a:buFont typeface="Arial" panose="020B0604020202020204" pitchFamily="34" charset="0"/>
                  <a:buChar char="•"/>
                </a:pPr>
                <a:r>
                  <a:rPr lang="en-US" sz="1200" smtClean="0">
                    <a:solidFill>
                      <a:schemeClr val="tx1">
                        <a:lumMod val="25000"/>
                        <a:lumOff val="75000"/>
                      </a:schemeClr>
                    </a:solidFill>
                  </a:rPr>
                  <a:t>more</a:t>
                </a:r>
                <a:endParaRPr lang="en-US" sz="1200">
                  <a:solidFill>
                    <a:schemeClr val="tx1">
                      <a:lumMod val="25000"/>
                      <a:lumOff val="75000"/>
                    </a:schemeClr>
                  </a:solidFill>
                </a:endParaRPr>
              </a:p>
            </p:txBody>
          </p:sp>
        </p:grpSp>
      </p:grpSp>
      <p:sp>
        <p:nvSpPr>
          <p:cNvPr id="19" name="TextBox 18"/>
          <p:cNvSpPr txBox="1"/>
          <p:nvPr/>
        </p:nvSpPr>
        <p:spPr>
          <a:xfrm flipH="1">
            <a:off x="3264284" y="4413552"/>
            <a:ext cx="1498216" cy="1477328"/>
          </a:xfrm>
          <a:prstGeom prst="rect">
            <a:avLst/>
          </a:prstGeom>
          <a:noFill/>
        </p:spPr>
        <p:txBody>
          <a:bodyPr wrap="square" rtlCol="0">
            <a:spAutoFit/>
          </a:bodyPr>
          <a:lstStyle/>
          <a:p>
            <a:pPr>
              <a:lnSpc>
                <a:spcPct val="150000"/>
              </a:lnSpc>
            </a:pPr>
            <a:r>
              <a:rPr lang="en-US" sz="1200" smtClean="0">
                <a:solidFill>
                  <a:schemeClr val="tx1">
                    <a:lumMod val="50000"/>
                    <a:lumOff val="50000"/>
                  </a:schemeClr>
                </a:solidFill>
              </a:rPr>
              <a:t>lorem ipsum dolor meti bati  bilanisin consas sel abnana nala eabllania asin atasan duisan</a:t>
            </a:r>
          </a:p>
        </p:txBody>
      </p:sp>
      <p:sp>
        <p:nvSpPr>
          <p:cNvPr id="2" name="Picture Placeholder 1"/>
          <p:cNvSpPr>
            <a:spLocks noGrp="1"/>
          </p:cNvSpPr>
          <p:nvPr>
            <p:ph type="pic" sz="quarter" idx="20"/>
          </p:nvPr>
        </p:nvSpPr>
        <p:spPr/>
      </p:sp>
      <p:sp>
        <p:nvSpPr>
          <p:cNvPr id="3" name="Picture Placeholder 2"/>
          <p:cNvSpPr>
            <a:spLocks noGrp="1"/>
          </p:cNvSpPr>
          <p:nvPr>
            <p:ph type="pic" sz="quarter" idx="19"/>
          </p:nvPr>
        </p:nvSpPr>
        <p:spPr/>
      </p:sp>
    </p:spTree>
    <p:extLst>
      <p:ext uri="{BB962C8B-B14F-4D97-AF65-F5344CB8AC3E}">
        <p14:creationId xmlns:p14="http://schemas.microsoft.com/office/powerpoint/2010/main" val="24157531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icture Placeholder 3"/>
          <p:cNvSpPr>
            <a:spLocks noGrp="1"/>
          </p:cNvSpPr>
          <p:nvPr>
            <p:ph type="pic" sz="quarter" idx="19"/>
          </p:nvPr>
        </p:nvSpPr>
        <p:spPr/>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07954" y="848384"/>
            <a:ext cx="2735475" cy="4034962"/>
          </a:xfrm>
          <a:prstGeom prst="rect">
            <a:avLst/>
          </a:prstGeom>
        </p:spPr>
      </p:pic>
      <p:sp>
        <p:nvSpPr>
          <p:cNvPr id="6" name="TextBox 5"/>
          <p:cNvSpPr txBox="1"/>
          <p:nvPr/>
        </p:nvSpPr>
        <p:spPr>
          <a:xfrm flipH="1">
            <a:off x="1034218" y="5465348"/>
            <a:ext cx="2482946" cy="923330"/>
          </a:xfrm>
          <a:prstGeom prst="rect">
            <a:avLst/>
          </a:prstGeom>
          <a:noFill/>
        </p:spPr>
        <p:txBody>
          <a:bodyPr wrap="square" rtlCol="0">
            <a:spAutoFit/>
          </a:bodyPr>
          <a:lstStyle/>
          <a:p>
            <a:pPr>
              <a:lnSpc>
                <a:spcPct val="150000"/>
              </a:lnSpc>
            </a:pPr>
            <a:r>
              <a:rPr lang="en-US" sz="1200" smtClean="0">
                <a:solidFill>
                  <a:schemeClr val="tx1">
                    <a:lumMod val="50000"/>
                    <a:lumOff val="50000"/>
                  </a:schemeClr>
                </a:solidFill>
              </a:rPr>
              <a:t>lorem ipsum dolor meti bati nas bilanisin consas sel abnana nala eabllania asin atasan banduisan</a:t>
            </a:r>
          </a:p>
        </p:txBody>
      </p:sp>
      <p:grpSp>
        <p:nvGrpSpPr>
          <p:cNvPr id="7" name="Group 6"/>
          <p:cNvGrpSpPr/>
          <p:nvPr/>
        </p:nvGrpSpPr>
        <p:grpSpPr>
          <a:xfrm>
            <a:off x="4787657" y="1143745"/>
            <a:ext cx="3916669" cy="1996897"/>
            <a:chOff x="2103584" y="917300"/>
            <a:chExt cx="3916669" cy="1996897"/>
          </a:xfrm>
        </p:grpSpPr>
        <p:sp>
          <p:nvSpPr>
            <p:cNvPr id="8" name="TextBox 7"/>
            <p:cNvSpPr txBox="1"/>
            <p:nvPr/>
          </p:nvSpPr>
          <p:spPr>
            <a:xfrm flipH="1">
              <a:off x="2103584" y="917300"/>
              <a:ext cx="3916669" cy="1569660"/>
            </a:xfrm>
            <a:prstGeom prst="rect">
              <a:avLst/>
            </a:prstGeom>
            <a:noFill/>
          </p:spPr>
          <p:txBody>
            <a:bodyPr wrap="square" rtlCol="0">
              <a:spAutoFit/>
            </a:bodyPr>
            <a:lstStyle/>
            <a:p>
              <a:r>
                <a:rPr lang="en-US" sz="3200" smtClean="0">
                  <a:latin typeface="+mj-lt"/>
                </a:rPr>
                <a:t>IT ALWAYS SEEMS IMPOSSIBLE UNTIL IT’S DONE</a:t>
              </a:r>
              <a:endParaRPr lang="en-US" sz="3200">
                <a:latin typeface="+mj-lt"/>
              </a:endParaRPr>
            </a:p>
          </p:txBody>
        </p:sp>
        <p:cxnSp>
          <p:nvCxnSpPr>
            <p:cNvPr id="9" name="Straight Connector 8"/>
            <p:cNvCxnSpPr/>
            <p:nvPr/>
          </p:nvCxnSpPr>
          <p:spPr>
            <a:xfrm>
              <a:off x="2220638" y="2914197"/>
              <a:ext cx="3794852" cy="0"/>
            </a:xfrm>
            <a:prstGeom prst="line">
              <a:avLst/>
            </a:prstGeom>
            <a:ln w="38100">
              <a:solidFill>
                <a:schemeClr val="tx1">
                  <a:lumMod val="10000"/>
                  <a:lumOff val="90000"/>
                </a:schemeClr>
              </a:solidFill>
            </a:ln>
          </p:spPr>
          <p:style>
            <a:lnRef idx="1">
              <a:schemeClr val="accent1"/>
            </a:lnRef>
            <a:fillRef idx="0">
              <a:schemeClr val="accent1"/>
            </a:fillRef>
            <a:effectRef idx="0">
              <a:schemeClr val="accent1"/>
            </a:effectRef>
            <a:fontRef idx="minor">
              <a:schemeClr val="tx1"/>
            </a:fontRef>
          </p:style>
        </p:cxnSp>
      </p:grpSp>
      <p:grpSp>
        <p:nvGrpSpPr>
          <p:cNvPr id="10" name="Group 9"/>
          <p:cNvGrpSpPr/>
          <p:nvPr/>
        </p:nvGrpSpPr>
        <p:grpSpPr>
          <a:xfrm>
            <a:off x="4774957" y="3625967"/>
            <a:ext cx="3482082" cy="339837"/>
            <a:chOff x="4478518" y="3189035"/>
            <a:chExt cx="3285511" cy="339837"/>
          </a:xfrm>
        </p:grpSpPr>
        <p:sp>
          <p:nvSpPr>
            <p:cNvPr id="11" name="TextBox 10"/>
            <p:cNvSpPr txBox="1"/>
            <p:nvPr/>
          </p:nvSpPr>
          <p:spPr>
            <a:xfrm flipH="1">
              <a:off x="4478518" y="3189035"/>
              <a:ext cx="1008410" cy="339837"/>
            </a:xfrm>
            <a:prstGeom prst="rect">
              <a:avLst/>
            </a:prstGeom>
            <a:noFill/>
          </p:spPr>
          <p:txBody>
            <a:bodyPr wrap="square" rtlCol="0">
              <a:spAutoFit/>
            </a:bodyPr>
            <a:lstStyle/>
            <a:p>
              <a:pPr marL="171450" indent="-171450" algn="ctr">
                <a:lnSpc>
                  <a:spcPct val="150000"/>
                </a:lnSpc>
                <a:buFont typeface="Arial" panose="020B0604020202020204" pitchFamily="34" charset="0"/>
                <a:buChar char="•"/>
              </a:pPr>
              <a:r>
                <a:rPr lang="en-US" sz="1200" b="1" smtClean="0">
                  <a:solidFill>
                    <a:schemeClr val="tx1">
                      <a:lumMod val="75000"/>
                      <a:lumOff val="25000"/>
                    </a:schemeClr>
                  </a:solidFill>
                </a:rPr>
                <a:t>mockup</a:t>
              </a:r>
              <a:endParaRPr lang="en-US" sz="1200" b="1">
                <a:solidFill>
                  <a:schemeClr val="tx1">
                    <a:lumMod val="75000"/>
                    <a:lumOff val="25000"/>
                  </a:schemeClr>
                </a:solidFill>
              </a:endParaRPr>
            </a:p>
          </p:txBody>
        </p:sp>
        <p:sp>
          <p:nvSpPr>
            <p:cNvPr id="12" name="TextBox 11"/>
            <p:cNvSpPr txBox="1"/>
            <p:nvPr/>
          </p:nvSpPr>
          <p:spPr>
            <a:xfrm flipH="1">
              <a:off x="5618970" y="3189035"/>
              <a:ext cx="1008410" cy="339837"/>
            </a:xfrm>
            <a:prstGeom prst="rect">
              <a:avLst/>
            </a:prstGeom>
            <a:noFill/>
          </p:spPr>
          <p:txBody>
            <a:bodyPr wrap="square" rtlCol="0">
              <a:spAutoFit/>
            </a:bodyPr>
            <a:lstStyle/>
            <a:p>
              <a:pPr marL="171450" indent="-171450" algn="ctr">
                <a:lnSpc>
                  <a:spcPct val="150000"/>
                </a:lnSpc>
                <a:buFont typeface="Arial" panose="020B0604020202020204" pitchFamily="34" charset="0"/>
                <a:buChar char="•"/>
              </a:pPr>
              <a:r>
                <a:rPr lang="en-US" sz="1200" smtClean="0">
                  <a:solidFill>
                    <a:schemeClr val="tx1">
                      <a:lumMod val="25000"/>
                      <a:lumOff val="75000"/>
                    </a:schemeClr>
                  </a:solidFill>
                </a:rPr>
                <a:t>chart</a:t>
              </a:r>
              <a:endParaRPr lang="en-US" sz="1200">
                <a:solidFill>
                  <a:schemeClr val="tx1">
                    <a:lumMod val="25000"/>
                    <a:lumOff val="75000"/>
                  </a:schemeClr>
                </a:solidFill>
              </a:endParaRPr>
            </a:p>
          </p:txBody>
        </p:sp>
        <p:sp>
          <p:nvSpPr>
            <p:cNvPr id="13" name="TextBox 12"/>
            <p:cNvSpPr txBox="1"/>
            <p:nvPr/>
          </p:nvSpPr>
          <p:spPr>
            <a:xfrm flipH="1">
              <a:off x="6755619" y="3189035"/>
              <a:ext cx="1008410" cy="339837"/>
            </a:xfrm>
            <a:prstGeom prst="rect">
              <a:avLst/>
            </a:prstGeom>
            <a:noFill/>
          </p:spPr>
          <p:txBody>
            <a:bodyPr wrap="square" rtlCol="0">
              <a:spAutoFit/>
            </a:bodyPr>
            <a:lstStyle/>
            <a:p>
              <a:pPr marL="171450" indent="-171450" algn="ctr">
                <a:lnSpc>
                  <a:spcPct val="150000"/>
                </a:lnSpc>
                <a:buFont typeface="Arial" panose="020B0604020202020204" pitchFamily="34" charset="0"/>
                <a:buChar char="•"/>
              </a:pPr>
              <a:r>
                <a:rPr lang="en-US" sz="1200" smtClean="0">
                  <a:solidFill>
                    <a:schemeClr val="tx1">
                      <a:lumMod val="25000"/>
                      <a:lumOff val="75000"/>
                    </a:schemeClr>
                  </a:solidFill>
                </a:rPr>
                <a:t>more</a:t>
              </a:r>
              <a:endParaRPr lang="en-US" sz="1200">
                <a:solidFill>
                  <a:schemeClr val="tx1">
                    <a:lumMod val="25000"/>
                    <a:lumOff val="75000"/>
                  </a:schemeClr>
                </a:solidFill>
              </a:endParaRPr>
            </a:p>
          </p:txBody>
        </p:sp>
      </p:grpSp>
      <p:sp>
        <p:nvSpPr>
          <p:cNvPr id="15" name="TextBox 14"/>
          <p:cNvSpPr txBox="1"/>
          <p:nvPr/>
        </p:nvSpPr>
        <p:spPr>
          <a:xfrm flipH="1">
            <a:off x="9553056" y="4080354"/>
            <a:ext cx="1876944" cy="2308324"/>
          </a:xfrm>
          <a:prstGeom prst="rect">
            <a:avLst/>
          </a:prstGeom>
          <a:noFill/>
        </p:spPr>
        <p:txBody>
          <a:bodyPr wrap="square" rtlCol="0">
            <a:spAutoFit/>
          </a:bodyPr>
          <a:lstStyle/>
          <a:p>
            <a:pPr>
              <a:lnSpc>
                <a:spcPct val="150000"/>
              </a:lnSpc>
            </a:pPr>
            <a:r>
              <a:rPr lang="en-US" sz="1200" smtClean="0">
                <a:solidFill>
                  <a:schemeClr val="tx1">
                    <a:lumMod val="50000"/>
                    <a:lumOff val="50000"/>
                  </a:schemeClr>
                </a:solidFill>
              </a:rPr>
              <a:t>lorem ipsum doli aneeti bati aneina sanisili nasa consas secteni asnainal eabllania atiasi;l inbnais sali atasanilai ebeti nasi duisanala asil anusalani onecanit neasal baniain aiconasie bansitampinil</a:t>
            </a:r>
            <a:endParaRPr lang="en-US" sz="1200">
              <a:solidFill>
                <a:schemeClr val="tx1">
                  <a:lumMod val="50000"/>
                  <a:lumOff val="50000"/>
                </a:schemeClr>
              </a:solidFill>
            </a:endParaRPr>
          </a:p>
        </p:txBody>
      </p:sp>
      <p:sp>
        <p:nvSpPr>
          <p:cNvPr id="2" name="Picture Placeholder 1"/>
          <p:cNvSpPr>
            <a:spLocks noGrp="1"/>
          </p:cNvSpPr>
          <p:nvPr>
            <p:ph type="pic" sz="quarter" idx="20"/>
          </p:nvPr>
        </p:nvSpPr>
        <p:spPr/>
      </p:sp>
      <p:sp>
        <p:nvSpPr>
          <p:cNvPr id="3" name="Picture Placeholder 2"/>
          <p:cNvSpPr>
            <a:spLocks noGrp="1"/>
          </p:cNvSpPr>
          <p:nvPr>
            <p:ph type="pic" sz="quarter" idx="21"/>
          </p:nvPr>
        </p:nvSpPr>
        <p:spPr/>
      </p:sp>
    </p:spTree>
    <p:extLst>
      <p:ext uri="{BB962C8B-B14F-4D97-AF65-F5344CB8AC3E}">
        <p14:creationId xmlns:p14="http://schemas.microsoft.com/office/powerpoint/2010/main" val="31420889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icture Placeholder 3"/>
          <p:cNvSpPr>
            <a:spLocks noGrp="1"/>
          </p:cNvSpPr>
          <p:nvPr>
            <p:ph type="pic" sz="quarter" idx="21"/>
          </p:nvPr>
        </p:nvSpPr>
        <p:spPr/>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15270" y="90354"/>
            <a:ext cx="4638529" cy="4638529"/>
          </a:xfrm>
          <a:prstGeom prst="rect">
            <a:avLst/>
          </a:prstGeom>
        </p:spPr>
      </p:pic>
      <p:grpSp>
        <p:nvGrpSpPr>
          <p:cNvPr id="10" name="Group 9"/>
          <p:cNvGrpSpPr/>
          <p:nvPr/>
        </p:nvGrpSpPr>
        <p:grpSpPr>
          <a:xfrm>
            <a:off x="797817" y="795403"/>
            <a:ext cx="4342874" cy="1996897"/>
            <a:chOff x="2103584" y="917300"/>
            <a:chExt cx="4342874" cy="1996897"/>
          </a:xfrm>
        </p:grpSpPr>
        <p:sp>
          <p:nvSpPr>
            <p:cNvPr id="11" name="TextBox 10"/>
            <p:cNvSpPr txBox="1"/>
            <p:nvPr/>
          </p:nvSpPr>
          <p:spPr>
            <a:xfrm flipH="1">
              <a:off x="2103584" y="917300"/>
              <a:ext cx="3916669" cy="1569660"/>
            </a:xfrm>
            <a:prstGeom prst="rect">
              <a:avLst/>
            </a:prstGeom>
            <a:noFill/>
          </p:spPr>
          <p:txBody>
            <a:bodyPr wrap="square" rtlCol="0">
              <a:spAutoFit/>
            </a:bodyPr>
            <a:lstStyle/>
            <a:p>
              <a:r>
                <a:rPr lang="en-US" sz="3200" smtClean="0">
                  <a:latin typeface="+mj-lt"/>
                </a:rPr>
                <a:t>IT ALWAYS SEEMS IMPOSSIBLE UNTIL IT’S DONE</a:t>
              </a:r>
              <a:endParaRPr lang="en-US" sz="3200">
                <a:latin typeface="+mj-lt"/>
              </a:endParaRPr>
            </a:p>
          </p:txBody>
        </p:sp>
        <p:cxnSp>
          <p:nvCxnSpPr>
            <p:cNvPr id="12" name="Straight Connector 11"/>
            <p:cNvCxnSpPr/>
            <p:nvPr/>
          </p:nvCxnSpPr>
          <p:spPr>
            <a:xfrm>
              <a:off x="2186830" y="2914197"/>
              <a:ext cx="4259628" cy="0"/>
            </a:xfrm>
            <a:prstGeom prst="line">
              <a:avLst/>
            </a:prstGeom>
            <a:ln w="38100">
              <a:solidFill>
                <a:schemeClr val="tx1">
                  <a:lumMod val="10000"/>
                  <a:lumOff val="90000"/>
                </a:schemeClr>
              </a:solidFill>
            </a:ln>
          </p:spPr>
          <p:style>
            <a:lnRef idx="1">
              <a:schemeClr val="accent1"/>
            </a:lnRef>
            <a:fillRef idx="0">
              <a:schemeClr val="accent1"/>
            </a:fillRef>
            <a:effectRef idx="0">
              <a:schemeClr val="accent1"/>
            </a:effectRef>
            <a:fontRef idx="minor">
              <a:schemeClr val="tx1"/>
            </a:fontRef>
          </p:style>
        </p:cxnSp>
      </p:grpSp>
      <p:grpSp>
        <p:nvGrpSpPr>
          <p:cNvPr id="13" name="Group 12"/>
          <p:cNvGrpSpPr/>
          <p:nvPr/>
        </p:nvGrpSpPr>
        <p:grpSpPr>
          <a:xfrm>
            <a:off x="785117" y="3277625"/>
            <a:ext cx="3482082" cy="339837"/>
            <a:chOff x="4478518" y="3189035"/>
            <a:chExt cx="3285511" cy="339837"/>
          </a:xfrm>
        </p:grpSpPr>
        <p:sp>
          <p:nvSpPr>
            <p:cNvPr id="14" name="TextBox 13"/>
            <p:cNvSpPr txBox="1"/>
            <p:nvPr/>
          </p:nvSpPr>
          <p:spPr>
            <a:xfrm flipH="1">
              <a:off x="4478518" y="3189035"/>
              <a:ext cx="1008410" cy="339837"/>
            </a:xfrm>
            <a:prstGeom prst="rect">
              <a:avLst/>
            </a:prstGeom>
            <a:noFill/>
          </p:spPr>
          <p:txBody>
            <a:bodyPr wrap="square" rtlCol="0">
              <a:spAutoFit/>
            </a:bodyPr>
            <a:lstStyle/>
            <a:p>
              <a:pPr marL="171450" indent="-171450" algn="ctr">
                <a:lnSpc>
                  <a:spcPct val="150000"/>
                </a:lnSpc>
                <a:buFont typeface="Arial" panose="020B0604020202020204" pitchFamily="34" charset="0"/>
                <a:buChar char="•"/>
              </a:pPr>
              <a:r>
                <a:rPr lang="en-US" sz="1200" b="1" smtClean="0">
                  <a:solidFill>
                    <a:schemeClr val="tx1">
                      <a:lumMod val="75000"/>
                      <a:lumOff val="25000"/>
                    </a:schemeClr>
                  </a:solidFill>
                </a:rPr>
                <a:t>mcokup</a:t>
              </a:r>
              <a:endParaRPr lang="en-US" sz="1200" b="1">
                <a:solidFill>
                  <a:schemeClr val="tx1">
                    <a:lumMod val="75000"/>
                    <a:lumOff val="25000"/>
                  </a:schemeClr>
                </a:solidFill>
              </a:endParaRPr>
            </a:p>
          </p:txBody>
        </p:sp>
        <p:sp>
          <p:nvSpPr>
            <p:cNvPr id="15" name="TextBox 14"/>
            <p:cNvSpPr txBox="1"/>
            <p:nvPr/>
          </p:nvSpPr>
          <p:spPr>
            <a:xfrm flipH="1">
              <a:off x="5618970" y="3189035"/>
              <a:ext cx="1008410" cy="339837"/>
            </a:xfrm>
            <a:prstGeom prst="rect">
              <a:avLst/>
            </a:prstGeom>
            <a:noFill/>
          </p:spPr>
          <p:txBody>
            <a:bodyPr wrap="square" rtlCol="0">
              <a:spAutoFit/>
            </a:bodyPr>
            <a:lstStyle/>
            <a:p>
              <a:pPr marL="171450" indent="-171450" algn="ctr">
                <a:lnSpc>
                  <a:spcPct val="150000"/>
                </a:lnSpc>
                <a:buFont typeface="Arial" panose="020B0604020202020204" pitchFamily="34" charset="0"/>
                <a:buChar char="•"/>
              </a:pPr>
              <a:r>
                <a:rPr lang="en-US" sz="1200" smtClean="0">
                  <a:solidFill>
                    <a:schemeClr val="tx1">
                      <a:lumMod val="25000"/>
                      <a:lumOff val="75000"/>
                    </a:schemeClr>
                  </a:solidFill>
                </a:rPr>
                <a:t>chart</a:t>
              </a:r>
              <a:endParaRPr lang="en-US" sz="1200">
                <a:solidFill>
                  <a:schemeClr val="tx1">
                    <a:lumMod val="25000"/>
                    <a:lumOff val="75000"/>
                  </a:schemeClr>
                </a:solidFill>
              </a:endParaRPr>
            </a:p>
          </p:txBody>
        </p:sp>
        <p:sp>
          <p:nvSpPr>
            <p:cNvPr id="16" name="TextBox 15"/>
            <p:cNvSpPr txBox="1"/>
            <p:nvPr/>
          </p:nvSpPr>
          <p:spPr>
            <a:xfrm flipH="1">
              <a:off x="6755619" y="3189035"/>
              <a:ext cx="1008410" cy="339837"/>
            </a:xfrm>
            <a:prstGeom prst="rect">
              <a:avLst/>
            </a:prstGeom>
            <a:noFill/>
          </p:spPr>
          <p:txBody>
            <a:bodyPr wrap="square" rtlCol="0">
              <a:spAutoFit/>
            </a:bodyPr>
            <a:lstStyle/>
            <a:p>
              <a:pPr marL="171450" indent="-171450" algn="ctr">
                <a:lnSpc>
                  <a:spcPct val="150000"/>
                </a:lnSpc>
                <a:buFont typeface="Arial" panose="020B0604020202020204" pitchFamily="34" charset="0"/>
                <a:buChar char="•"/>
              </a:pPr>
              <a:r>
                <a:rPr lang="en-US" sz="1200" smtClean="0">
                  <a:solidFill>
                    <a:schemeClr val="tx1">
                      <a:lumMod val="25000"/>
                      <a:lumOff val="75000"/>
                    </a:schemeClr>
                  </a:solidFill>
                </a:rPr>
                <a:t>more</a:t>
              </a:r>
              <a:endParaRPr lang="en-US" sz="1200">
                <a:solidFill>
                  <a:schemeClr val="tx1">
                    <a:lumMod val="25000"/>
                    <a:lumOff val="75000"/>
                  </a:schemeClr>
                </a:solidFill>
              </a:endParaRPr>
            </a:p>
          </p:txBody>
        </p:sp>
      </p:grpSp>
      <p:sp>
        <p:nvSpPr>
          <p:cNvPr id="17" name="TextBox 16"/>
          <p:cNvSpPr txBox="1"/>
          <p:nvPr/>
        </p:nvSpPr>
        <p:spPr>
          <a:xfrm flipH="1">
            <a:off x="6284301" y="4917141"/>
            <a:ext cx="4965103" cy="1200329"/>
          </a:xfrm>
          <a:prstGeom prst="rect">
            <a:avLst/>
          </a:prstGeom>
          <a:noFill/>
        </p:spPr>
        <p:txBody>
          <a:bodyPr wrap="square" rtlCol="0">
            <a:spAutoFit/>
          </a:bodyPr>
          <a:lstStyle/>
          <a:p>
            <a:pPr>
              <a:lnSpc>
                <a:spcPct val="150000"/>
              </a:lnSpc>
            </a:pPr>
            <a:r>
              <a:rPr lang="en-US" sz="1200" smtClean="0">
                <a:solidFill>
                  <a:schemeClr val="tx1">
                    <a:lumMod val="50000"/>
                    <a:lumOff val="50000"/>
                  </a:schemeClr>
                </a:solidFill>
              </a:rPr>
              <a:t>lorem ipsum dolor st ameti bati anei sanisini nasa consas sectenais asnainal eabllania atia ege inbnais salana atasanilai ebeti duisanala asai anusalani oneca neasal baniai aiconasie sitampinin atani tetasi atani </a:t>
            </a:r>
            <a:r>
              <a:rPr lang="en-US" sz="1200">
                <a:solidFill>
                  <a:schemeClr val="tx1">
                    <a:lumMod val="50000"/>
                    <a:lumOff val="50000"/>
                  </a:schemeClr>
                </a:solidFill>
              </a:rPr>
              <a:t>amet </a:t>
            </a:r>
            <a:r>
              <a:rPr lang="en-US" sz="1200" smtClean="0">
                <a:solidFill>
                  <a:schemeClr val="tx1">
                    <a:lumMod val="50000"/>
                    <a:lumOff val="50000"/>
                  </a:schemeClr>
                </a:solidFill>
              </a:rPr>
              <a:t>nasul </a:t>
            </a:r>
            <a:r>
              <a:rPr lang="en-US" sz="1200">
                <a:solidFill>
                  <a:schemeClr val="tx1">
                    <a:lumMod val="50000"/>
                    <a:lumOff val="50000"/>
                  </a:schemeClr>
                </a:solidFill>
              </a:rPr>
              <a:t>nallana sitampinin atani </a:t>
            </a:r>
            <a:r>
              <a:rPr lang="en-US" sz="1200" smtClean="0">
                <a:solidFill>
                  <a:schemeClr val="tx1">
                    <a:lumMod val="50000"/>
                    <a:lumOff val="50000"/>
                  </a:schemeClr>
                </a:solidFill>
              </a:rPr>
              <a:t>amen bontansan</a:t>
            </a:r>
            <a:endParaRPr lang="en-US" sz="1200">
              <a:solidFill>
                <a:schemeClr val="tx1">
                  <a:lumMod val="50000"/>
                  <a:lumOff val="50000"/>
                </a:schemeClr>
              </a:solidFill>
            </a:endParaRPr>
          </a:p>
        </p:txBody>
      </p:sp>
      <p:sp>
        <p:nvSpPr>
          <p:cNvPr id="2" name="Picture Placeholder 1"/>
          <p:cNvSpPr>
            <a:spLocks noGrp="1"/>
          </p:cNvSpPr>
          <p:nvPr>
            <p:ph type="pic" sz="quarter" idx="20"/>
          </p:nvPr>
        </p:nvSpPr>
        <p:spPr/>
      </p:sp>
      <p:sp>
        <p:nvSpPr>
          <p:cNvPr id="3" name="Picture Placeholder 2"/>
          <p:cNvSpPr>
            <a:spLocks noGrp="1"/>
          </p:cNvSpPr>
          <p:nvPr>
            <p:ph type="pic" sz="quarter" idx="19"/>
          </p:nvPr>
        </p:nvSpPr>
        <p:spPr/>
      </p:sp>
    </p:spTree>
    <p:extLst>
      <p:ext uri="{BB962C8B-B14F-4D97-AF65-F5344CB8AC3E}">
        <p14:creationId xmlns:p14="http://schemas.microsoft.com/office/powerpoint/2010/main" val="194004336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6" name="Chart 75"/>
          <p:cNvGraphicFramePr/>
          <p:nvPr>
            <p:extLst>
              <p:ext uri="{D42A27DB-BD31-4B8C-83A1-F6EECF244321}">
                <p14:modId xmlns:p14="http://schemas.microsoft.com/office/powerpoint/2010/main" val="1616930529"/>
              </p:ext>
            </p:extLst>
          </p:nvPr>
        </p:nvGraphicFramePr>
        <p:xfrm>
          <a:off x="5994400" y="2050771"/>
          <a:ext cx="5716814" cy="4502429"/>
        </p:xfrm>
        <a:graphic>
          <a:graphicData uri="http://schemas.openxmlformats.org/drawingml/2006/chart">
            <c:chart xmlns:c="http://schemas.openxmlformats.org/drawingml/2006/chart" xmlns:r="http://schemas.openxmlformats.org/officeDocument/2006/relationships" r:id="rId2"/>
          </a:graphicData>
        </a:graphic>
      </p:graphicFrame>
      <p:grpSp>
        <p:nvGrpSpPr>
          <p:cNvPr id="77" name="Group 76"/>
          <p:cNvGrpSpPr/>
          <p:nvPr/>
        </p:nvGrpSpPr>
        <p:grpSpPr>
          <a:xfrm>
            <a:off x="563694" y="616390"/>
            <a:ext cx="5996761" cy="1696671"/>
            <a:chOff x="679452" y="694403"/>
            <a:chExt cx="5996761" cy="1696671"/>
          </a:xfrm>
        </p:grpSpPr>
        <p:grpSp>
          <p:nvGrpSpPr>
            <p:cNvPr id="78" name="Group 77"/>
            <p:cNvGrpSpPr/>
            <p:nvPr/>
          </p:nvGrpSpPr>
          <p:grpSpPr>
            <a:xfrm>
              <a:off x="819151" y="694403"/>
              <a:ext cx="5857062" cy="1077218"/>
              <a:chOff x="2103582" y="1119005"/>
              <a:chExt cx="5857062" cy="1077218"/>
            </a:xfrm>
          </p:grpSpPr>
          <p:sp>
            <p:nvSpPr>
              <p:cNvPr id="83" name="TextBox 82"/>
              <p:cNvSpPr txBox="1"/>
              <p:nvPr/>
            </p:nvSpPr>
            <p:spPr>
              <a:xfrm flipH="1">
                <a:off x="2103582" y="1119005"/>
                <a:ext cx="5857062" cy="1077218"/>
              </a:xfrm>
              <a:prstGeom prst="rect">
                <a:avLst/>
              </a:prstGeom>
              <a:noFill/>
            </p:spPr>
            <p:txBody>
              <a:bodyPr wrap="square" rtlCol="0">
                <a:spAutoFit/>
              </a:bodyPr>
              <a:lstStyle/>
              <a:p>
                <a:r>
                  <a:rPr lang="en-US" sz="3200" smtClean="0">
                    <a:latin typeface="+mj-lt"/>
                  </a:rPr>
                  <a:t>IT ALWAYS SEEMS IMPOSSIBLE UNTIL IT’S DONE</a:t>
                </a:r>
                <a:endParaRPr lang="en-US" sz="3200">
                  <a:latin typeface="+mj-lt"/>
                </a:endParaRPr>
              </a:p>
            </p:txBody>
          </p:sp>
          <p:cxnSp>
            <p:nvCxnSpPr>
              <p:cNvPr id="84" name="Straight Connector 83"/>
              <p:cNvCxnSpPr/>
              <p:nvPr/>
            </p:nvCxnSpPr>
            <p:spPr>
              <a:xfrm>
                <a:off x="5458745" y="2019146"/>
                <a:ext cx="2301240" cy="0"/>
              </a:xfrm>
              <a:prstGeom prst="line">
                <a:avLst/>
              </a:prstGeom>
              <a:ln w="38100">
                <a:solidFill>
                  <a:schemeClr val="tx1">
                    <a:lumMod val="10000"/>
                    <a:lumOff val="90000"/>
                  </a:schemeClr>
                </a:solidFill>
              </a:ln>
            </p:spPr>
            <p:style>
              <a:lnRef idx="1">
                <a:schemeClr val="accent1"/>
              </a:lnRef>
              <a:fillRef idx="0">
                <a:schemeClr val="accent1"/>
              </a:fillRef>
              <a:effectRef idx="0">
                <a:schemeClr val="accent1"/>
              </a:effectRef>
              <a:fontRef idx="minor">
                <a:schemeClr val="tx1"/>
              </a:fontRef>
            </p:style>
          </p:cxnSp>
        </p:grpSp>
        <p:grpSp>
          <p:nvGrpSpPr>
            <p:cNvPr id="79" name="Group 78"/>
            <p:cNvGrpSpPr/>
            <p:nvPr/>
          </p:nvGrpSpPr>
          <p:grpSpPr>
            <a:xfrm>
              <a:off x="679452" y="2021742"/>
              <a:ext cx="3469787" cy="369332"/>
              <a:chOff x="561099" y="2976257"/>
              <a:chExt cx="3469787" cy="369332"/>
            </a:xfrm>
          </p:grpSpPr>
          <p:sp>
            <p:nvSpPr>
              <p:cNvPr id="80" name="TextBox 79"/>
              <p:cNvSpPr txBox="1"/>
              <p:nvPr/>
            </p:nvSpPr>
            <p:spPr>
              <a:xfrm flipH="1">
                <a:off x="561099" y="2976257"/>
                <a:ext cx="1068743" cy="339837"/>
              </a:xfrm>
              <a:prstGeom prst="rect">
                <a:avLst/>
              </a:prstGeom>
              <a:noFill/>
            </p:spPr>
            <p:txBody>
              <a:bodyPr wrap="square" rtlCol="0">
                <a:spAutoFit/>
              </a:bodyPr>
              <a:lstStyle/>
              <a:p>
                <a:pPr marL="171450" indent="-171450" algn="ctr">
                  <a:lnSpc>
                    <a:spcPct val="150000"/>
                  </a:lnSpc>
                  <a:buFont typeface="Arial" panose="020B0604020202020204" pitchFamily="34" charset="0"/>
                  <a:buChar char="•"/>
                </a:pPr>
                <a:r>
                  <a:rPr lang="en-US" sz="1200" b="1" smtClean="0">
                    <a:solidFill>
                      <a:schemeClr val="tx1">
                        <a:lumMod val="75000"/>
                        <a:lumOff val="25000"/>
                      </a:schemeClr>
                    </a:solidFill>
                  </a:rPr>
                  <a:t>chart</a:t>
                </a:r>
                <a:endParaRPr lang="en-US" sz="1200" b="1">
                  <a:solidFill>
                    <a:schemeClr val="tx1">
                      <a:lumMod val="75000"/>
                      <a:lumOff val="25000"/>
                    </a:schemeClr>
                  </a:solidFill>
                </a:endParaRPr>
              </a:p>
            </p:txBody>
          </p:sp>
          <p:sp>
            <p:nvSpPr>
              <p:cNvPr id="81" name="TextBox 80"/>
              <p:cNvSpPr txBox="1"/>
              <p:nvPr/>
            </p:nvSpPr>
            <p:spPr>
              <a:xfrm flipH="1">
                <a:off x="1652224" y="2976257"/>
                <a:ext cx="1303862" cy="369332"/>
              </a:xfrm>
              <a:prstGeom prst="rect">
                <a:avLst/>
              </a:prstGeom>
              <a:noFill/>
            </p:spPr>
            <p:txBody>
              <a:bodyPr wrap="square" rtlCol="0">
                <a:spAutoFit/>
              </a:bodyPr>
              <a:lstStyle/>
              <a:p>
                <a:pPr marL="171450" indent="-171450" algn="ctr">
                  <a:lnSpc>
                    <a:spcPct val="150000"/>
                  </a:lnSpc>
                  <a:buFont typeface="Arial" panose="020B0604020202020204" pitchFamily="34" charset="0"/>
                  <a:buChar char="•"/>
                </a:pPr>
                <a:r>
                  <a:rPr lang="en-US" sz="1200" smtClean="0">
                    <a:solidFill>
                      <a:schemeClr val="tx1">
                        <a:lumMod val="25000"/>
                        <a:lumOff val="75000"/>
                      </a:schemeClr>
                    </a:solidFill>
                  </a:rPr>
                  <a:t>infographic</a:t>
                </a:r>
                <a:endParaRPr lang="en-US" sz="1200">
                  <a:solidFill>
                    <a:schemeClr val="tx1">
                      <a:lumMod val="25000"/>
                      <a:lumOff val="75000"/>
                    </a:schemeClr>
                  </a:solidFill>
                </a:endParaRPr>
              </a:p>
            </p:txBody>
          </p:sp>
          <p:sp>
            <p:nvSpPr>
              <p:cNvPr id="82" name="TextBox 81"/>
              <p:cNvSpPr txBox="1"/>
              <p:nvPr/>
            </p:nvSpPr>
            <p:spPr>
              <a:xfrm flipH="1">
                <a:off x="2962143" y="2976257"/>
                <a:ext cx="1068743" cy="339837"/>
              </a:xfrm>
              <a:prstGeom prst="rect">
                <a:avLst/>
              </a:prstGeom>
              <a:noFill/>
            </p:spPr>
            <p:txBody>
              <a:bodyPr wrap="square" rtlCol="0">
                <a:spAutoFit/>
              </a:bodyPr>
              <a:lstStyle/>
              <a:p>
                <a:pPr marL="171450" indent="-171450" algn="ctr">
                  <a:lnSpc>
                    <a:spcPct val="150000"/>
                  </a:lnSpc>
                  <a:buFont typeface="Arial" panose="020B0604020202020204" pitchFamily="34" charset="0"/>
                  <a:buChar char="•"/>
                </a:pPr>
                <a:r>
                  <a:rPr lang="en-US" sz="1200" smtClean="0">
                    <a:solidFill>
                      <a:schemeClr val="tx1">
                        <a:lumMod val="25000"/>
                        <a:lumOff val="75000"/>
                      </a:schemeClr>
                    </a:solidFill>
                  </a:rPr>
                  <a:t>more</a:t>
                </a:r>
                <a:endParaRPr lang="en-US" sz="1200">
                  <a:solidFill>
                    <a:schemeClr val="tx1">
                      <a:lumMod val="25000"/>
                      <a:lumOff val="75000"/>
                    </a:schemeClr>
                  </a:solidFill>
                </a:endParaRPr>
              </a:p>
            </p:txBody>
          </p:sp>
        </p:grpSp>
      </p:grpSp>
      <p:sp>
        <p:nvSpPr>
          <p:cNvPr id="85" name="TextBox 84"/>
          <p:cNvSpPr txBox="1"/>
          <p:nvPr/>
        </p:nvSpPr>
        <p:spPr>
          <a:xfrm flipH="1">
            <a:off x="703392" y="2963431"/>
            <a:ext cx="4497257" cy="1477328"/>
          </a:xfrm>
          <a:prstGeom prst="rect">
            <a:avLst/>
          </a:prstGeom>
          <a:noFill/>
        </p:spPr>
        <p:txBody>
          <a:bodyPr wrap="square" rtlCol="0">
            <a:spAutoFit/>
          </a:bodyPr>
          <a:lstStyle/>
          <a:p>
            <a:pPr>
              <a:lnSpc>
                <a:spcPct val="150000"/>
              </a:lnSpc>
            </a:pPr>
            <a:r>
              <a:rPr lang="en-US" sz="1200" smtClean="0">
                <a:solidFill>
                  <a:schemeClr val="tx1">
                    <a:lumMod val="50000"/>
                    <a:lumOff val="50000"/>
                  </a:schemeClr>
                </a:solidFill>
              </a:rPr>
              <a:t>lorem ipsum dolor st ameti bati aneina sanisini nasa consasil sectenais asnainal eabllania atia ege inbnais sali atasanilainis ebeti duisanala asai anusalani onecanit neasal ban aibonasie sitampinil atani tetasi nani nate atasila baninan mabial nasat </a:t>
            </a:r>
            <a:r>
              <a:rPr lang="en-US" sz="1200">
                <a:solidFill>
                  <a:schemeClr val="tx1">
                    <a:lumMod val="50000"/>
                    <a:lumOff val="50000"/>
                  </a:schemeClr>
                </a:solidFill>
              </a:rPr>
              <a:t>b</a:t>
            </a:r>
            <a:r>
              <a:rPr lang="en-US" sz="1200" smtClean="0">
                <a:solidFill>
                  <a:schemeClr val="tx1">
                    <a:lumMod val="50000"/>
                    <a:lumOff val="50000"/>
                  </a:schemeClr>
                </a:solidFill>
              </a:rPr>
              <a:t>elashanilasil anitabal nanbalasu anallanat sitampinin atanis</a:t>
            </a:r>
            <a:endParaRPr lang="en-US" sz="1200">
              <a:solidFill>
                <a:schemeClr val="tx1">
                  <a:lumMod val="50000"/>
                  <a:lumOff val="50000"/>
                </a:schemeClr>
              </a:solidFill>
            </a:endParaRPr>
          </a:p>
        </p:txBody>
      </p:sp>
      <p:grpSp>
        <p:nvGrpSpPr>
          <p:cNvPr id="90" name="Group 89"/>
          <p:cNvGrpSpPr/>
          <p:nvPr/>
        </p:nvGrpSpPr>
        <p:grpSpPr>
          <a:xfrm>
            <a:off x="703392" y="4796703"/>
            <a:ext cx="1950906" cy="1336675"/>
            <a:chOff x="8772097" y="816704"/>
            <a:chExt cx="1950906" cy="1336675"/>
          </a:xfrm>
        </p:grpSpPr>
        <p:sp>
          <p:nvSpPr>
            <p:cNvPr id="86" name="TextBox 85"/>
            <p:cNvSpPr txBox="1"/>
            <p:nvPr/>
          </p:nvSpPr>
          <p:spPr>
            <a:xfrm flipH="1">
              <a:off x="8772097" y="1230049"/>
              <a:ext cx="1950906" cy="923330"/>
            </a:xfrm>
            <a:prstGeom prst="rect">
              <a:avLst/>
            </a:prstGeom>
            <a:noFill/>
          </p:spPr>
          <p:txBody>
            <a:bodyPr wrap="square" rtlCol="0">
              <a:spAutoFit/>
            </a:bodyPr>
            <a:lstStyle/>
            <a:p>
              <a:pPr>
                <a:lnSpc>
                  <a:spcPct val="150000"/>
                </a:lnSpc>
              </a:pPr>
              <a:r>
                <a:rPr lang="en-US" sz="1200" smtClean="0">
                  <a:solidFill>
                    <a:schemeClr val="tx1">
                      <a:lumMod val="50000"/>
                      <a:lumOff val="50000"/>
                    </a:schemeClr>
                  </a:solidFill>
                </a:rPr>
                <a:t>lorem ipsum dolor ameti batil anei sanisini nasanil conbasain secte asnainal</a:t>
              </a:r>
            </a:p>
          </p:txBody>
        </p:sp>
        <p:sp>
          <p:nvSpPr>
            <p:cNvPr id="87" name="TextBox 86"/>
            <p:cNvSpPr txBox="1"/>
            <p:nvPr/>
          </p:nvSpPr>
          <p:spPr>
            <a:xfrm flipH="1">
              <a:off x="8772097" y="816704"/>
              <a:ext cx="1950906" cy="415498"/>
            </a:xfrm>
            <a:prstGeom prst="rect">
              <a:avLst/>
            </a:prstGeom>
            <a:noFill/>
          </p:spPr>
          <p:txBody>
            <a:bodyPr wrap="square" rtlCol="0">
              <a:spAutoFit/>
            </a:bodyPr>
            <a:lstStyle/>
            <a:p>
              <a:pPr>
                <a:lnSpc>
                  <a:spcPct val="150000"/>
                </a:lnSpc>
              </a:pPr>
              <a:r>
                <a:rPr lang="en-US" sz="1400" smtClean="0">
                  <a:solidFill>
                    <a:schemeClr val="accent1"/>
                  </a:solidFill>
                  <a:latin typeface="+mj-lt"/>
                </a:rPr>
                <a:t>service one</a:t>
              </a:r>
              <a:endParaRPr lang="en-US" sz="1400">
                <a:solidFill>
                  <a:schemeClr val="accent1"/>
                </a:solidFill>
                <a:latin typeface="+mj-lt"/>
              </a:endParaRPr>
            </a:p>
          </p:txBody>
        </p:sp>
      </p:grpSp>
      <p:grpSp>
        <p:nvGrpSpPr>
          <p:cNvPr id="91" name="Group 90"/>
          <p:cNvGrpSpPr/>
          <p:nvPr/>
        </p:nvGrpSpPr>
        <p:grpSpPr>
          <a:xfrm>
            <a:off x="3249743" y="4796703"/>
            <a:ext cx="1950906" cy="1307179"/>
            <a:chOff x="8772097" y="816704"/>
            <a:chExt cx="1950906" cy="1307179"/>
          </a:xfrm>
        </p:grpSpPr>
        <p:sp>
          <p:nvSpPr>
            <p:cNvPr id="92" name="TextBox 91"/>
            <p:cNvSpPr txBox="1"/>
            <p:nvPr/>
          </p:nvSpPr>
          <p:spPr>
            <a:xfrm flipH="1">
              <a:off x="8772097" y="1230049"/>
              <a:ext cx="1950906" cy="893834"/>
            </a:xfrm>
            <a:prstGeom prst="rect">
              <a:avLst/>
            </a:prstGeom>
            <a:noFill/>
          </p:spPr>
          <p:txBody>
            <a:bodyPr wrap="square" rtlCol="0">
              <a:spAutoFit/>
            </a:bodyPr>
            <a:lstStyle/>
            <a:p>
              <a:pPr>
                <a:lnSpc>
                  <a:spcPct val="150000"/>
                </a:lnSpc>
              </a:pPr>
              <a:r>
                <a:rPr lang="en-US" sz="1200">
                  <a:solidFill>
                    <a:schemeClr val="tx1">
                      <a:lumMod val="50000"/>
                      <a:lumOff val="50000"/>
                    </a:schemeClr>
                  </a:solidFill>
                </a:rPr>
                <a:t>lorem ipsum dolor ameti batil anei sanisini nasanil conbasain secte asnainal</a:t>
              </a:r>
            </a:p>
          </p:txBody>
        </p:sp>
        <p:sp>
          <p:nvSpPr>
            <p:cNvPr id="93" name="TextBox 92"/>
            <p:cNvSpPr txBox="1"/>
            <p:nvPr/>
          </p:nvSpPr>
          <p:spPr>
            <a:xfrm flipH="1">
              <a:off x="8772097" y="816704"/>
              <a:ext cx="1950906" cy="384977"/>
            </a:xfrm>
            <a:prstGeom prst="rect">
              <a:avLst/>
            </a:prstGeom>
            <a:noFill/>
          </p:spPr>
          <p:txBody>
            <a:bodyPr wrap="square" rtlCol="0">
              <a:spAutoFit/>
            </a:bodyPr>
            <a:lstStyle/>
            <a:p>
              <a:pPr>
                <a:lnSpc>
                  <a:spcPct val="150000"/>
                </a:lnSpc>
              </a:pPr>
              <a:r>
                <a:rPr lang="en-US" sz="1400" smtClean="0">
                  <a:solidFill>
                    <a:schemeClr val="accent1"/>
                  </a:solidFill>
                  <a:latin typeface="+mj-lt"/>
                </a:rPr>
                <a:t>service two</a:t>
              </a:r>
              <a:endParaRPr lang="en-US" sz="1400">
                <a:solidFill>
                  <a:schemeClr val="accent1"/>
                </a:solidFill>
                <a:latin typeface="+mj-lt"/>
              </a:endParaRPr>
            </a:p>
          </p:txBody>
        </p:sp>
      </p:grpSp>
      <p:sp>
        <p:nvSpPr>
          <p:cNvPr id="97" name="Freeform 96"/>
          <p:cNvSpPr/>
          <p:nvPr/>
        </p:nvSpPr>
        <p:spPr>
          <a:xfrm>
            <a:off x="10991899" y="267401"/>
            <a:ext cx="900290" cy="912061"/>
          </a:xfrm>
          <a:custGeom>
            <a:avLst/>
            <a:gdLst>
              <a:gd name="connsiteX0" fmla="*/ 1583577 w 1583577"/>
              <a:gd name="connsiteY0" fmla="*/ 1456392 h 1604281"/>
              <a:gd name="connsiteX1" fmla="*/ 1583577 w 1583577"/>
              <a:gd name="connsiteY1" fmla="*/ 1604281 h 1604281"/>
              <a:gd name="connsiteX2" fmla="*/ 1346634 w 1583577"/>
              <a:gd name="connsiteY2" fmla="*/ 1604281 h 1604281"/>
              <a:gd name="connsiteX3" fmla="*/ 1583577 w 1583577"/>
              <a:gd name="connsiteY3" fmla="*/ 1040662 h 1604281"/>
              <a:gd name="connsiteX4" fmla="*/ 1583577 w 1583577"/>
              <a:gd name="connsiteY4" fmla="*/ 1249842 h 1604281"/>
              <a:gd name="connsiteX5" fmla="*/ 1015705 w 1583577"/>
              <a:gd name="connsiteY5" fmla="*/ 1604281 h 1604281"/>
              <a:gd name="connsiteX6" fmla="*/ 680565 w 1583577"/>
              <a:gd name="connsiteY6" fmla="*/ 1604281 h 1604281"/>
              <a:gd name="connsiteX7" fmla="*/ 1583577 w 1583577"/>
              <a:gd name="connsiteY7" fmla="*/ 626027 h 1604281"/>
              <a:gd name="connsiteX8" fmla="*/ 1583577 w 1583577"/>
              <a:gd name="connsiteY8" fmla="*/ 834111 h 1604281"/>
              <a:gd name="connsiteX9" fmla="*/ 349636 w 1583577"/>
              <a:gd name="connsiteY9" fmla="*/ 1604281 h 1604281"/>
              <a:gd name="connsiteX10" fmla="*/ 16254 w 1583577"/>
              <a:gd name="connsiteY10" fmla="*/ 1604281 h 1604281"/>
              <a:gd name="connsiteX11" fmla="*/ 1583577 w 1583577"/>
              <a:gd name="connsiteY11" fmla="*/ 211394 h 1604281"/>
              <a:gd name="connsiteX12" fmla="*/ 1583577 w 1583577"/>
              <a:gd name="connsiteY12" fmla="*/ 419478 h 1604281"/>
              <a:gd name="connsiteX13" fmla="*/ 0 w 1583577"/>
              <a:gd name="connsiteY13" fmla="*/ 1407877 h 1604281"/>
              <a:gd name="connsiteX14" fmla="*/ 0 w 1583577"/>
              <a:gd name="connsiteY14" fmla="*/ 1199791 h 1604281"/>
              <a:gd name="connsiteX15" fmla="*/ 1256197 w 1583577"/>
              <a:gd name="connsiteY15" fmla="*/ 0 h 1604281"/>
              <a:gd name="connsiteX16" fmla="*/ 1583577 w 1583577"/>
              <a:gd name="connsiteY16" fmla="*/ 0 h 1604281"/>
              <a:gd name="connsiteX17" fmla="*/ 1583577 w 1583577"/>
              <a:gd name="connsiteY17" fmla="*/ 4844 h 1604281"/>
              <a:gd name="connsiteX18" fmla="*/ 0 w 1583577"/>
              <a:gd name="connsiteY18" fmla="*/ 993241 h 1604281"/>
              <a:gd name="connsiteX19" fmla="*/ 0 w 1583577"/>
              <a:gd name="connsiteY19" fmla="*/ 784062 h 1604281"/>
              <a:gd name="connsiteX20" fmla="*/ 591883 w 1583577"/>
              <a:gd name="connsiteY20" fmla="*/ 0 h 1604281"/>
              <a:gd name="connsiteX21" fmla="*/ 925269 w 1583577"/>
              <a:gd name="connsiteY21" fmla="*/ 0 h 1604281"/>
              <a:gd name="connsiteX22" fmla="*/ 0 w 1583577"/>
              <a:gd name="connsiteY22" fmla="*/ 577512 h 1604281"/>
              <a:gd name="connsiteX23" fmla="*/ 0 w 1583577"/>
              <a:gd name="connsiteY23" fmla="*/ 369426 h 1604281"/>
              <a:gd name="connsiteX24" fmla="*/ 0 w 1583577"/>
              <a:gd name="connsiteY24" fmla="*/ 0 h 1604281"/>
              <a:gd name="connsiteX25" fmla="*/ 260956 w 1583577"/>
              <a:gd name="connsiteY25" fmla="*/ 0 h 1604281"/>
              <a:gd name="connsiteX26" fmla="*/ 0 w 1583577"/>
              <a:gd name="connsiteY26" fmla="*/ 162877 h 16042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583577" h="1604281">
                <a:moveTo>
                  <a:pt x="1583577" y="1456392"/>
                </a:moveTo>
                <a:lnTo>
                  <a:pt x="1583577" y="1604281"/>
                </a:lnTo>
                <a:lnTo>
                  <a:pt x="1346634" y="1604281"/>
                </a:lnTo>
                <a:close/>
                <a:moveTo>
                  <a:pt x="1583577" y="1040662"/>
                </a:moveTo>
                <a:lnTo>
                  <a:pt x="1583577" y="1249842"/>
                </a:lnTo>
                <a:lnTo>
                  <a:pt x="1015705" y="1604281"/>
                </a:lnTo>
                <a:lnTo>
                  <a:pt x="680565" y="1604281"/>
                </a:lnTo>
                <a:close/>
                <a:moveTo>
                  <a:pt x="1583577" y="626027"/>
                </a:moveTo>
                <a:lnTo>
                  <a:pt x="1583577" y="834111"/>
                </a:lnTo>
                <a:lnTo>
                  <a:pt x="349636" y="1604281"/>
                </a:lnTo>
                <a:lnTo>
                  <a:pt x="16254" y="1604281"/>
                </a:lnTo>
                <a:close/>
                <a:moveTo>
                  <a:pt x="1583577" y="211394"/>
                </a:moveTo>
                <a:lnTo>
                  <a:pt x="1583577" y="419478"/>
                </a:lnTo>
                <a:lnTo>
                  <a:pt x="0" y="1407877"/>
                </a:lnTo>
                <a:lnTo>
                  <a:pt x="0" y="1199791"/>
                </a:lnTo>
                <a:close/>
                <a:moveTo>
                  <a:pt x="1256197" y="0"/>
                </a:moveTo>
                <a:lnTo>
                  <a:pt x="1583577" y="0"/>
                </a:lnTo>
                <a:lnTo>
                  <a:pt x="1583577" y="4844"/>
                </a:lnTo>
                <a:lnTo>
                  <a:pt x="0" y="993241"/>
                </a:lnTo>
                <a:lnTo>
                  <a:pt x="0" y="784062"/>
                </a:lnTo>
                <a:close/>
                <a:moveTo>
                  <a:pt x="591883" y="0"/>
                </a:moveTo>
                <a:lnTo>
                  <a:pt x="925269" y="0"/>
                </a:lnTo>
                <a:lnTo>
                  <a:pt x="0" y="577512"/>
                </a:lnTo>
                <a:lnTo>
                  <a:pt x="0" y="369426"/>
                </a:lnTo>
                <a:close/>
                <a:moveTo>
                  <a:pt x="0" y="0"/>
                </a:moveTo>
                <a:lnTo>
                  <a:pt x="260956" y="0"/>
                </a:lnTo>
                <a:lnTo>
                  <a:pt x="0" y="162877"/>
                </a:lnTo>
                <a:close/>
              </a:path>
            </a:pathLst>
          </a:cu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8493316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p:nvPr>
            <p:extLst>
              <p:ext uri="{D42A27DB-BD31-4B8C-83A1-F6EECF244321}">
                <p14:modId xmlns:p14="http://schemas.microsoft.com/office/powerpoint/2010/main" val="974154360"/>
              </p:ext>
            </p:extLst>
          </p:nvPr>
        </p:nvGraphicFramePr>
        <p:xfrm>
          <a:off x="552449" y="2914650"/>
          <a:ext cx="6448426" cy="3509433"/>
        </p:xfrm>
        <a:graphic>
          <a:graphicData uri="http://schemas.openxmlformats.org/drawingml/2006/chart">
            <c:chart xmlns:c="http://schemas.openxmlformats.org/drawingml/2006/chart" xmlns:r="http://schemas.openxmlformats.org/officeDocument/2006/relationships" r:id="rId2"/>
          </a:graphicData>
        </a:graphic>
      </p:graphicFrame>
      <p:grpSp>
        <p:nvGrpSpPr>
          <p:cNvPr id="5" name="Group 4"/>
          <p:cNvGrpSpPr/>
          <p:nvPr/>
        </p:nvGrpSpPr>
        <p:grpSpPr>
          <a:xfrm>
            <a:off x="722444" y="673540"/>
            <a:ext cx="6009461" cy="1696671"/>
            <a:chOff x="666752" y="694403"/>
            <a:chExt cx="6009461" cy="1696671"/>
          </a:xfrm>
        </p:grpSpPr>
        <p:grpSp>
          <p:nvGrpSpPr>
            <p:cNvPr id="6" name="Group 5"/>
            <p:cNvGrpSpPr/>
            <p:nvPr/>
          </p:nvGrpSpPr>
          <p:grpSpPr>
            <a:xfrm>
              <a:off x="819151" y="694403"/>
              <a:ext cx="5857062" cy="1077218"/>
              <a:chOff x="2103582" y="1119005"/>
              <a:chExt cx="5857062" cy="1077218"/>
            </a:xfrm>
          </p:grpSpPr>
          <p:sp>
            <p:nvSpPr>
              <p:cNvPr id="11" name="TextBox 10"/>
              <p:cNvSpPr txBox="1"/>
              <p:nvPr/>
            </p:nvSpPr>
            <p:spPr>
              <a:xfrm flipH="1">
                <a:off x="2103582" y="1119005"/>
                <a:ext cx="5857062" cy="1077218"/>
              </a:xfrm>
              <a:prstGeom prst="rect">
                <a:avLst/>
              </a:prstGeom>
              <a:noFill/>
            </p:spPr>
            <p:txBody>
              <a:bodyPr wrap="square" rtlCol="0">
                <a:spAutoFit/>
              </a:bodyPr>
              <a:lstStyle/>
              <a:p>
                <a:r>
                  <a:rPr lang="en-US" sz="3200" smtClean="0">
                    <a:latin typeface="+mj-lt"/>
                  </a:rPr>
                  <a:t>IT ALWAYS SEEMS IMPOSSIBLE UNTIL IT’S DONE</a:t>
                </a:r>
                <a:endParaRPr lang="en-US" sz="3200">
                  <a:latin typeface="+mj-lt"/>
                </a:endParaRPr>
              </a:p>
            </p:txBody>
          </p:sp>
          <p:cxnSp>
            <p:nvCxnSpPr>
              <p:cNvPr id="12" name="Straight Connector 11"/>
              <p:cNvCxnSpPr/>
              <p:nvPr/>
            </p:nvCxnSpPr>
            <p:spPr>
              <a:xfrm>
                <a:off x="5458745" y="2019146"/>
                <a:ext cx="2301240" cy="0"/>
              </a:xfrm>
              <a:prstGeom prst="line">
                <a:avLst/>
              </a:prstGeom>
              <a:ln w="38100">
                <a:solidFill>
                  <a:schemeClr val="tx1">
                    <a:lumMod val="10000"/>
                    <a:lumOff val="90000"/>
                  </a:schemeClr>
                </a:solidFill>
              </a:ln>
            </p:spPr>
            <p:style>
              <a:lnRef idx="1">
                <a:schemeClr val="accent1"/>
              </a:lnRef>
              <a:fillRef idx="0">
                <a:schemeClr val="accent1"/>
              </a:fillRef>
              <a:effectRef idx="0">
                <a:schemeClr val="accent1"/>
              </a:effectRef>
              <a:fontRef idx="minor">
                <a:schemeClr val="tx1"/>
              </a:fontRef>
            </p:style>
          </p:cxnSp>
        </p:grpSp>
        <p:grpSp>
          <p:nvGrpSpPr>
            <p:cNvPr id="7" name="Group 6"/>
            <p:cNvGrpSpPr/>
            <p:nvPr/>
          </p:nvGrpSpPr>
          <p:grpSpPr>
            <a:xfrm>
              <a:off x="666752" y="2021742"/>
              <a:ext cx="3469787" cy="369332"/>
              <a:chOff x="548399" y="2976257"/>
              <a:chExt cx="3469787" cy="369332"/>
            </a:xfrm>
          </p:grpSpPr>
          <p:sp>
            <p:nvSpPr>
              <p:cNvPr id="8" name="TextBox 7"/>
              <p:cNvSpPr txBox="1"/>
              <p:nvPr/>
            </p:nvSpPr>
            <p:spPr>
              <a:xfrm flipH="1">
                <a:off x="548399" y="2976257"/>
                <a:ext cx="1068743" cy="339837"/>
              </a:xfrm>
              <a:prstGeom prst="rect">
                <a:avLst/>
              </a:prstGeom>
              <a:noFill/>
            </p:spPr>
            <p:txBody>
              <a:bodyPr wrap="square" rtlCol="0">
                <a:spAutoFit/>
              </a:bodyPr>
              <a:lstStyle/>
              <a:p>
                <a:pPr marL="171450" indent="-171450" algn="ctr">
                  <a:lnSpc>
                    <a:spcPct val="150000"/>
                  </a:lnSpc>
                  <a:buFont typeface="Arial" panose="020B0604020202020204" pitchFamily="34" charset="0"/>
                  <a:buChar char="•"/>
                </a:pPr>
                <a:r>
                  <a:rPr lang="en-US" sz="1200" b="1" smtClean="0">
                    <a:solidFill>
                      <a:schemeClr val="tx1">
                        <a:lumMod val="75000"/>
                        <a:lumOff val="25000"/>
                      </a:schemeClr>
                    </a:solidFill>
                  </a:rPr>
                  <a:t>chart</a:t>
                </a:r>
                <a:endParaRPr lang="en-US" sz="1200" b="1">
                  <a:solidFill>
                    <a:schemeClr val="tx1">
                      <a:lumMod val="75000"/>
                      <a:lumOff val="25000"/>
                    </a:schemeClr>
                  </a:solidFill>
                </a:endParaRPr>
              </a:p>
            </p:txBody>
          </p:sp>
          <p:sp>
            <p:nvSpPr>
              <p:cNvPr id="9" name="TextBox 8"/>
              <p:cNvSpPr txBox="1"/>
              <p:nvPr/>
            </p:nvSpPr>
            <p:spPr>
              <a:xfrm flipH="1">
                <a:off x="1639524" y="2976257"/>
                <a:ext cx="1303862" cy="369332"/>
              </a:xfrm>
              <a:prstGeom prst="rect">
                <a:avLst/>
              </a:prstGeom>
              <a:noFill/>
            </p:spPr>
            <p:txBody>
              <a:bodyPr wrap="square" rtlCol="0">
                <a:spAutoFit/>
              </a:bodyPr>
              <a:lstStyle/>
              <a:p>
                <a:pPr marL="171450" indent="-171450" algn="ctr">
                  <a:lnSpc>
                    <a:spcPct val="150000"/>
                  </a:lnSpc>
                  <a:buFont typeface="Arial" panose="020B0604020202020204" pitchFamily="34" charset="0"/>
                  <a:buChar char="•"/>
                </a:pPr>
                <a:r>
                  <a:rPr lang="en-US" sz="1200" smtClean="0">
                    <a:solidFill>
                      <a:schemeClr val="tx1">
                        <a:lumMod val="25000"/>
                        <a:lumOff val="75000"/>
                      </a:schemeClr>
                    </a:solidFill>
                  </a:rPr>
                  <a:t>infographic</a:t>
                </a:r>
                <a:endParaRPr lang="en-US" sz="1200">
                  <a:solidFill>
                    <a:schemeClr val="tx1">
                      <a:lumMod val="25000"/>
                      <a:lumOff val="75000"/>
                    </a:schemeClr>
                  </a:solidFill>
                </a:endParaRPr>
              </a:p>
            </p:txBody>
          </p:sp>
          <p:sp>
            <p:nvSpPr>
              <p:cNvPr id="10" name="TextBox 9"/>
              <p:cNvSpPr txBox="1"/>
              <p:nvPr/>
            </p:nvSpPr>
            <p:spPr>
              <a:xfrm flipH="1">
                <a:off x="2949443" y="2976257"/>
                <a:ext cx="1068743" cy="339837"/>
              </a:xfrm>
              <a:prstGeom prst="rect">
                <a:avLst/>
              </a:prstGeom>
              <a:noFill/>
            </p:spPr>
            <p:txBody>
              <a:bodyPr wrap="square" rtlCol="0">
                <a:spAutoFit/>
              </a:bodyPr>
              <a:lstStyle/>
              <a:p>
                <a:pPr marL="171450" indent="-171450" algn="ctr">
                  <a:lnSpc>
                    <a:spcPct val="150000"/>
                  </a:lnSpc>
                  <a:buFont typeface="Arial" panose="020B0604020202020204" pitchFamily="34" charset="0"/>
                  <a:buChar char="•"/>
                </a:pPr>
                <a:r>
                  <a:rPr lang="en-US" sz="1200" smtClean="0">
                    <a:solidFill>
                      <a:schemeClr val="tx1">
                        <a:lumMod val="25000"/>
                        <a:lumOff val="75000"/>
                      </a:schemeClr>
                    </a:solidFill>
                  </a:rPr>
                  <a:t>more</a:t>
                </a:r>
                <a:endParaRPr lang="en-US" sz="1200">
                  <a:solidFill>
                    <a:schemeClr val="tx1">
                      <a:lumMod val="25000"/>
                      <a:lumOff val="75000"/>
                    </a:schemeClr>
                  </a:solidFill>
                </a:endParaRPr>
              </a:p>
            </p:txBody>
          </p:sp>
        </p:grpSp>
      </p:grpSp>
      <p:sp>
        <p:nvSpPr>
          <p:cNvPr id="13" name="TextBox 12"/>
          <p:cNvSpPr txBox="1"/>
          <p:nvPr/>
        </p:nvSpPr>
        <p:spPr>
          <a:xfrm flipH="1">
            <a:off x="7519575" y="1835638"/>
            <a:ext cx="3902805" cy="2308324"/>
          </a:xfrm>
          <a:prstGeom prst="rect">
            <a:avLst/>
          </a:prstGeom>
          <a:noFill/>
        </p:spPr>
        <p:txBody>
          <a:bodyPr wrap="square" rtlCol="0">
            <a:spAutoFit/>
          </a:bodyPr>
          <a:lstStyle/>
          <a:p>
            <a:pPr>
              <a:lnSpc>
                <a:spcPct val="150000"/>
              </a:lnSpc>
            </a:pPr>
            <a:r>
              <a:rPr lang="en-US" sz="1200" smtClean="0">
                <a:solidFill>
                  <a:schemeClr val="tx1">
                    <a:lumMod val="50000"/>
                    <a:lumOff val="50000"/>
                  </a:schemeClr>
                </a:solidFill>
              </a:rPr>
              <a:t>lorem ipsum dolor st ameti bati aneina saninini nasa consasil sectenais asnainal eabllania atia egil inbnais sali atasanilainis ebeti duisanala asai anusa onecanit neasal ban aibonasie sitampinil atani tetasi nan nate atasila baninan mabial nasat </a:t>
            </a:r>
            <a:r>
              <a:rPr lang="en-US" sz="1200">
                <a:solidFill>
                  <a:schemeClr val="tx1">
                    <a:lumMod val="50000"/>
                    <a:lumOff val="50000"/>
                  </a:schemeClr>
                </a:solidFill>
              </a:rPr>
              <a:t>b</a:t>
            </a:r>
            <a:r>
              <a:rPr lang="en-US" sz="1200" smtClean="0">
                <a:solidFill>
                  <a:schemeClr val="tx1">
                    <a:lumMod val="50000"/>
                    <a:lumOff val="50000"/>
                  </a:schemeClr>
                </a:solidFill>
              </a:rPr>
              <a:t>elashanilasil anitabala </a:t>
            </a:r>
          </a:p>
          <a:p>
            <a:pPr>
              <a:lnSpc>
                <a:spcPct val="150000"/>
              </a:lnSpc>
            </a:pPr>
            <a:r>
              <a:rPr lang="en-US" sz="1200">
                <a:solidFill>
                  <a:schemeClr val="tx1">
                    <a:lumMod val="50000"/>
                    <a:lumOff val="50000"/>
                  </a:schemeClr>
                </a:solidFill>
              </a:rPr>
              <a:t>sitampinin atani tet nani nate atasila saninan </a:t>
            </a:r>
            <a:r>
              <a:rPr lang="en-US" sz="1200" smtClean="0">
                <a:solidFill>
                  <a:schemeClr val="tx1">
                    <a:lumMod val="50000"/>
                    <a:lumOff val="50000"/>
                  </a:schemeClr>
                </a:solidFill>
              </a:rPr>
              <a:t>mabati </a:t>
            </a:r>
            <a:r>
              <a:rPr lang="en-US" sz="1200">
                <a:solidFill>
                  <a:schemeClr val="tx1">
                    <a:lumMod val="50000"/>
                    <a:lumOff val="50000"/>
                  </a:schemeClr>
                </a:solidFill>
              </a:rPr>
              <a:t>velashanilasil anitabal nallanat sitampinin atani </a:t>
            </a:r>
            <a:r>
              <a:rPr lang="en-US" sz="1200" smtClean="0">
                <a:solidFill>
                  <a:schemeClr val="tx1">
                    <a:lumMod val="50000"/>
                    <a:lumOff val="50000"/>
                  </a:schemeClr>
                </a:solidFill>
              </a:rPr>
              <a:t>cont nanbalasu anallanat sitampinin conatanisan</a:t>
            </a:r>
            <a:endParaRPr lang="en-US" sz="1200">
              <a:solidFill>
                <a:schemeClr val="tx1">
                  <a:lumMod val="50000"/>
                  <a:lumOff val="50000"/>
                </a:schemeClr>
              </a:solidFill>
            </a:endParaRPr>
          </a:p>
        </p:txBody>
      </p:sp>
      <p:grpSp>
        <p:nvGrpSpPr>
          <p:cNvPr id="20" name="Group 19"/>
          <p:cNvGrpSpPr/>
          <p:nvPr/>
        </p:nvGrpSpPr>
        <p:grpSpPr>
          <a:xfrm>
            <a:off x="7519576" y="4644303"/>
            <a:ext cx="3902804" cy="1366171"/>
            <a:chOff x="7519576" y="4834803"/>
            <a:chExt cx="3902804" cy="1366171"/>
          </a:xfrm>
        </p:grpSpPr>
        <p:grpSp>
          <p:nvGrpSpPr>
            <p:cNvPr id="14" name="Group 13"/>
            <p:cNvGrpSpPr/>
            <p:nvPr/>
          </p:nvGrpSpPr>
          <p:grpSpPr>
            <a:xfrm>
              <a:off x="7519576" y="4834803"/>
              <a:ext cx="1813653" cy="1336675"/>
              <a:chOff x="8993076" y="816704"/>
              <a:chExt cx="1813653" cy="1336675"/>
            </a:xfrm>
          </p:grpSpPr>
          <p:sp>
            <p:nvSpPr>
              <p:cNvPr id="15" name="TextBox 14"/>
              <p:cNvSpPr txBox="1"/>
              <p:nvPr/>
            </p:nvSpPr>
            <p:spPr>
              <a:xfrm flipH="1">
                <a:off x="8993076" y="1230049"/>
                <a:ext cx="1813653" cy="923330"/>
              </a:xfrm>
              <a:prstGeom prst="rect">
                <a:avLst/>
              </a:prstGeom>
              <a:noFill/>
            </p:spPr>
            <p:txBody>
              <a:bodyPr wrap="square" rtlCol="0">
                <a:spAutoFit/>
              </a:bodyPr>
              <a:lstStyle/>
              <a:p>
                <a:pPr>
                  <a:lnSpc>
                    <a:spcPct val="150000"/>
                  </a:lnSpc>
                </a:pPr>
                <a:r>
                  <a:rPr lang="en-US" sz="1200" smtClean="0">
                    <a:solidFill>
                      <a:schemeClr val="tx1">
                        <a:lumMod val="50000"/>
                        <a:lumOff val="50000"/>
                      </a:schemeClr>
                    </a:solidFill>
                  </a:rPr>
                  <a:t>lorem ipsum dolor ane batil anei sanin nasanil conbasain sec asnainal</a:t>
                </a:r>
              </a:p>
            </p:txBody>
          </p:sp>
          <p:sp>
            <p:nvSpPr>
              <p:cNvPr id="16" name="TextBox 15"/>
              <p:cNvSpPr txBox="1"/>
              <p:nvPr/>
            </p:nvSpPr>
            <p:spPr>
              <a:xfrm flipH="1">
                <a:off x="8993077" y="816704"/>
                <a:ext cx="1813652" cy="415498"/>
              </a:xfrm>
              <a:prstGeom prst="rect">
                <a:avLst/>
              </a:prstGeom>
              <a:noFill/>
            </p:spPr>
            <p:txBody>
              <a:bodyPr wrap="square" rtlCol="0">
                <a:spAutoFit/>
              </a:bodyPr>
              <a:lstStyle/>
              <a:p>
                <a:pPr>
                  <a:lnSpc>
                    <a:spcPct val="150000"/>
                  </a:lnSpc>
                </a:pPr>
                <a:r>
                  <a:rPr lang="en-US" sz="1400" smtClean="0">
                    <a:solidFill>
                      <a:schemeClr val="accent1"/>
                    </a:solidFill>
                    <a:latin typeface="+mj-lt"/>
                  </a:rPr>
                  <a:t>service one</a:t>
                </a:r>
                <a:endParaRPr lang="en-US" sz="1400">
                  <a:solidFill>
                    <a:schemeClr val="accent1"/>
                  </a:solidFill>
                  <a:latin typeface="+mj-lt"/>
                </a:endParaRPr>
              </a:p>
            </p:txBody>
          </p:sp>
        </p:grpSp>
        <p:grpSp>
          <p:nvGrpSpPr>
            <p:cNvPr id="17" name="Group 16"/>
            <p:cNvGrpSpPr/>
            <p:nvPr/>
          </p:nvGrpSpPr>
          <p:grpSpPr>
            <a:xfrm>
              <a:off x="9610725" y="4864299"/>
              <a:ext cx="1811655" cy="1336675"/>
              <a:chOff x="8772097" y="816704"/>
              <a:chExt cx="1811655" cy="1336675"/>
            </a:xfrm>
          </p:grpSpPr>
          <p:sp>
            <p:nvSpPr>
              <p:cNvPr id="18" name="TextBox 17"/>
              <p:cNvSpPr txBox="1"/>
              <p:nvPr/>
            </p:nvSpPr>
            <p:spPr>
              <a:xfrm flipH="1">
                <a:off x="8772097" y="1230049"/>
                <a:ext cx="1811655" cy="923330"/>
              </a:xfrm>
              <a:prstGeom prst="rect">
                <a:avLst/>
              </a:prstGeom>
              <a:noFill/>
            </p:spPr>
            <p:txBody>
              <a:bodyPr wrap="square" rtlCol="0">
                <a:spAutoFit/>
              </a:bodyPr>
              <a:lstStyle/>
              <a:p>
                <a:pPr>
                  <a:lnSpc>
                    <a:spcPct val="150000"/>
                  </a:lnSpc>
                </a:pPr>
                <a:r>
                  <a:rPr lang="en-US" sz="1200">
                    <a:solidFill>
                      <a:schemeClr val="tx1">
                        <a:lumMod val="50000"/>
                        <a:lumOff val="50000"/>
                      </a:schemeClr>
                    </a:solidFill>
                  </a:rPr>
                  <a:t>lorem ipsum dolor ane batil anei sanin nasanil conbasain sec asnainal</a:t>
                </a:r>
              </a:p>
            </p:txBody>
          </p:sp>
          <p:sp>
            <p:nvSpPr>
              <p:cNvPr id="19" name="TextBox 18"/>
              <p:cNvSpPr txBox="1"/>
              <p:nvPr/>
            </p:nvSpPr>
            <p:spPr>
              <a:xfrm flipH="1">
                <a:off x="8772097" y="816704"/>
                <a:ext cx="1811655" cy="415498"/>
              </a:xfrm>
              <a:prstGeom prst="rect">
                <a:avLst/>
              </a:prstGeom>
              <a:noFill/>
            </p:spPr>
            <p:txBody>
              <a:bodyPr wrap="square" rtlCol="0">
                <a:spAutoFit/>
              </a:bodyPr>
              <a:lstStyle/>
              <a:p>
                <a:pPr>
                  <a:lnSpc>
                    <a:spcPct val="150000"/>
                  </a:lnSpc>
                </a:pPr>
                <a:r>
                  <a:rPr lang="en-US" sz="1400" smtClean="0">
                    <a:solidFill>
                      <a:schemeClr val="accent1"/>
                    </a:solidFill>
                    <a:latin typeface="+mj-lt"/>
                  </a:rPr>
                  <a:t>service two</a:t>
                </a:r>
                <a:endParaRPr lang="en-US" sz="1400">
                  <a:solidFill>
                    <a:schemeClr val="accent1"/>
                  </a:solidFill>
                  <a:latin typeface="+mj-lt"/>
                </a:endParaRPr>
              </a:p>
            </p:txBody>
          </p:sp>
        </p:grpSp>
      </p:grpSp>
      <p:sp>
        <p:nvSpPr>
          <p:cNvPr id="21" name="Freeform 20"/>
          <p:cNvSpPr/>
          <p:nvPr/>
        </p:nvSpPr>
        <p:spPr>
          <a:xfrm>
            <a:off x="10991899" y="267401"/>
            <a:ext cx="900290" cy="912061"/>
          </a:xfrm>
          <a:custGeom>
            <a:avLst/>
            <a:gdLst>
              <a:gd name="connsiteX0" fmla="*/ 1583577 w 1583577"/>
              <a:gd name="connsiteY0" fmla="*/ 1456392 h 1604281"/>
              <a:gd name="connsiteX1" fmla="*/ 1583577 w 1583577"/>
              <a:gd name="connsiteY1" fmla="*/ 1604281 h 1604281"/>
              <a:gd name="connsiteX2" fmla="*/ 1346634 w 1583577"/>
              <a:gd name="connsiteY2" fmla="*/ 1604281 h 1604281"/>
              <a:gd name="connsiteX3" fmla="*/ 1583577 w 1583577"/>
              <a:gd name="connsiteY3" fmla="*/ 1040662 h 1604281"/>
              <a:gd name="connsiteX4" fmla="*/ 1583577 w 1583577"/>
              <a:gd name="connsiteY4" fmla="*/ 1249842 h 1604281"/>
              <a:gd name="connsiteX5" fmla="*/ 1015705 w 1583577"/>
              <a:gd name="connsiteY5" fmla="*/ 1604281 h 1604281"/>
              <a:gd name="connsiteX6" fmla="*/ 680565 w 1583577"/>
              <a:gd name="connsiteY6" fmla="*/ 1604281 h 1604281"/>
              <a:gd name="connsiteX7" fmla="*/ 1583577 w 1583577"/>
              <a:gd name="connsiteY7" fmla="*/ 626027 h 1604281"/>
              <a:gd name="connsiteX8" fmla="*/ 1583577 w 1583577"/>
              <a:gd name="connsiteY8" fmla="*/ 834111 h 1604281"/>
              <a:gd name="connsiteX9" fmla="*/ 349636 w 1583577"/>
              <a:gd name="connsiteY9" fmla="*/ 1604281 h 1604281"/>
              <a:gd name="connsiteX10" fmla="*/ 16254 w 1583577"/>
              <a:gd name="connsiteY10" fmla="*/ 1604281 h 1604281"/>
              <a:gd name="connsiteX11" fmla="*/ 1583577 w 1583577"/>
              <a:gd name="connsiteY11" fmla="*/ 211394 h 1604281"/>
              <a:gd name="connsiteX12" fmla="*/ 1583577 w 1583577"/>
              <a:gd name="connsiteY12" fmla="*/ 419478 h 1604281"/>
              <a:gd name="connsiteX13" fmla="*/ 0 w 1583577"/>
              <a:gd name="connsiteY13" fmla="*/ 1407877 h 1604281"/>
              <a:gd name="connsiteX14" fmla="*/ 0 w 1583577"/>
              <a:gd name="connsiteY14" fmla="*/ 1199791 h 1604281"/>
              <a:gd name="connsiteX15" fmla="*/ 1256197 w 1583577"/>
              <a:gd name="connsiteY15" fmla="*/ 0 h 1604281"/>
              <a:gd name="connsiteX16" fmla="*/ 1583577 w 1583577"/>
              <a:gd name="connsiteY16" fmla="*/ 0 h 1604281"/>
              <a:gd name="connsiteX17" fmla="*/ 1583577 w 1583577"/>
              <a:gd name="connsiteY17" fmla="*/ 4844 h 1604281"/>
              <a:gd name="connsiteX18" fmla="*/ 0 w 1583577"/>
              <a:gd name="connsiteY18" fmla="*/ 993241 h 1604281"/>
              <a:gd name="connsiteX19" fmla="*/ 0 w 1583577"/>
              <a:gd name="connsiteY19" fmla="*/ 784062 h 1604281"/>
              <a:gd name="connsiteX20" fmla="*/ 591883 w 1583577"/>
              <a:gd name="connsiteY20" fmla="*/ 0 h 1604281"/>
              <a:gd name="connsiteX21" fmla="*/ 925269 w 1583577"/>
              <a:gd name="connsiteY21" fmla="*/ 0 h 1604281"/>
              <a:gd name="connsiteX22" fmla="*/ 0 w 1583577"/>
              <a:gd name="connsiteY22" fmla="*/ 577512 h 1604281"/>
              <a:gd name="connsiteX23" fmla="*/ 0 w 1583577"/>
              <a:gd name="connsiteY23" fmla="*/ 369426 h 1604281"/>
              <a:gd name="connsiteX24" fmla="*/ 0 w 1583577"/>
              <a:gd name="connsiteY24" fmla="*/ 0 h 1604281"/>
              <a:gd name="connsiteX25" fmla="*/ 260956 w 1583577"/>
              <a:gd name="connsiteY25" fmla="*/ 0 h 1604281"/>
              <a:gd name="connsiteX26" fmla="*/ 0 w 1583577"/>
              <a:gd name="connsiteY26" fmla="*/ 162877 h 16042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583577" h="1604281">
                <a:moveTo>
                  <a:pt x="1583577" y="1456392"/>
                </a:moveTo>
                <a:lnTo>
                  <a:pt x="1583577" y="1604281"/>
                </a:lnTo>
                <a:lnTo>
                  <a:pt x="1346634" y="1604281"/>
                </a:lnTo>
                <a:close/>
                <a:moveTo>
                  <a:pt x="1583577" y="1040662"/>
                </a:moveTo>
                <a:lnTo>
                  <a:pt x="1583577" y="1249842"/>
                </a:lnTo>
                <a:lnTo>
                  <a:pt x="1015705" y="1604281"/>
                </a:lnTo>
                <a:lnTo>
                  <a:pt x="680565" y="1604281"/>
                </a:lnTo>
                <a:close/>
                <a:moveTo>
                  <a:pt x="1583577" y="626027"/>
                </a:moveTo>
                <a:lnTo>
                  <a:pt x="1583577" y="834111"/>
                </a:lnTo>
                <a:lnTo>
                  <a:pt x="349636" y="1604281"/>
                </a:lnTo>
                <a:lnTo>
                  <a:pt x="16254" y="1604281"/>
                </a:lnTo>
                <a:close/>
                <a:moveTo>
                  <a:pt x="1583577" y="211394"/>
                </a:moveTo>
                <a:lnTo>
                  <a:pt x="1583577" y="419478"/>
                </a:lnTo>
                <a:lnTo>
                  <a:pt x="0" y="1407877"/>
                </a:lnTo>
                <a:lnTo>
                  <a:pt x="0" y="1199791"/>
                </a:lnTo>
                <a:close/>
                <a:moveTo>
                  <a:pt x="1256197" y="0"/>
                </a:moveTo>
                <a:lnTo>
                  <a:pt x="1583577" y="0"/>
                </a:lnTo>
                <a:lnTo>
                  <a:pt x="1583577" y="4844"/>
                </a:lnTo>
                <a:lnTo>
                  <a:pt x="0" y="993241"/>
                </a:lnTo>
                <a:lnTo>
                  <a:pt x="0" y="784062"/>
                </a:lnTo>
                <a:close/>
                <a:moveTo>
                  <a:pt x="591883" y="0"/>
                </a:moveTo>
                <a:lnTo>
                  <a:pt x="925269" y="0"/>
                </a:lnTo>
                <a:lnTo>
                  <a:pt x="0" y="577512"/>
                </a:lnTo>
                <a:lnTo>
                  <a:pt x="0" y="369426"/>
                </a:lnTo>
                <a:close/>
                <a:moveTo>
                  <a:pt x="0" y="0"/>
                </a:moveTo>
                <a:lnTo>
                  <a:pt x="260956" y="0"/>
                </a:lnTo>
                <a:lnTo>
                  <a:pt x="0" y="162877"/>
                </a:lnTo>
                <a:close/>
              </a:path>
            </a:pathLst>
          </a:cu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2442764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nvPr>
        </p:nvGraphicFramePr>
        <p:xfrm>
          <a:off x="5885543" y="670681"/>
          <a:ext cx="6017986" cy="5418667"/>
        </p:xfrm>
        <a:graphic>
          <a:graphicData uri="http://schemas.openxmlformats.org/drawingml/2006/chart">
            <c:chart xmlns:c="http://schemas.openxmlformats.org/drawingml/2006/chart" xmlns:r="http://schemas.openxmlformats.org/officeDocument/2006/relationships" r:id="rId2"/>
          </a:graphicData>
        </a:graphic>
      </p:graphicFrame>
      <p:grpSp>
        <p:nvGrpSpPr>
          <p:cNvPr id="3" name="Group 2"/>
          <p:cNvGrpSpPr/>
          <p:nvPr/>
        </p:nvGrpSpPr>
        <p:grpSpPr>
          <a:xfrm>
            <a:off x="563694" y="616390"/>
            <a:ext cx="5996761" cy="1696671"/>
            <a:chOff x="679452" y="694403"/>
            <a:chExt cx="5996761" cy="1696671"/>
          </a:xfrm>
        </p:grpSpPr>
        <p:grpSp>
          <p:nvGrpSpPr>
            <p:cNvPr id="4" name="Group 3"/>
            <p:cNvGrpSpPr/>
            <p:nvPr/>
          </p:nvGrpSpPr>
          <p:grpSpPr>
            <a:xfrm>
              <a:off x="819151" y="694403"/>
              <a:ext cx="5857062" cy="1077218"/>
              <a:chOff x="2103582" y="1119005"/>
              <a:chExt cx="5857062" cy="1077218"/>
            </a:xfrm>
          </p:grpSpPr>
          <p:sp>
            <p:nvSpPr>
              <p:cNvPr id="9" name="TextBox 8"/>
              <p:cNvSpPr txBox="1"/>
              <p:nvPr/>
            </p:nvSpPr>
            <p:spPr>
              <a:xfrm flipH="1">
                <a:off x="2103582" y="1119005"/>
                <a:ext cx="5857062" cy="1077218"/>
              </a:xfrm>
              <a:prstGeom prst="rect">
                <a:avLst/>
              </a:prstGeom>
              <a:noFill/>
            </p:spPr>
            <p:txBody>
              <a:bodyPr wrap="square" rtlCol="0">
                <a:spAutoFit/>
              </a:bodyPr>
              <a:lstStyle/>
              <a:p>
                <a:r>
                  <a:rPr lang="en-US" sz="3200" smtClean="0">
                    <a:latin typeface="+mj-lt"/>
                  </a:rPr>
                  <a:t>IT ALWAYS SEEMS IMPOSSIBLE UNTIL IT’S DONE</a:t>
                </a:r>
                <a:endParaRPr lang="en-US" sz="3200">
                  <a:latin typeface="+mj-lt"/>
                </a:endParaRPr>
              </a:p>
            </p:txBody>
          </p:sp>
          <p:cxnSp>
            <p:nvCxnSpPr>
              <p:cNvPr id="10" name="Straight Connector 9"/>
              <p:cNvCxnSpPr/>
              <p:nvPr/>
            </p:nvCxnSpPr>
            <p:spPr>
              <a:xfrm>
                <a:off x="5458745" y="2019146"/>
                <a:ext cx="2301240" cy="0"/>
              </a:xfrm>
              <a:prstGeom prst="line">
                <a:avLst/>
              </a:prstGeom>
              <a:ln w="38100">
                <a:solidFill>
                  <a:schemeClr val="tx1">
                    <a:lumMod val="10000"/>
                    <a:lumOff val="90000"/>
                  </a:schemeClr>
                </a:solidFill>
              </a:ln>
            </p:spPr>
            <p:style>
              <a:lnRef idx="1">
                <a:schemeClr val="accent1"/>
              </a:lnRef>
              <a:fillRef idx="0">
                <a:schemeClr val="accent1"/>
              </a:fillRef>
              <a:effectRef idx="0">
                <a:schemeClr val="accent1"/>
              </a:effectRef>
              <a:fontRef idx="minor">
                <a:schemeClr val="tx1"/>
              </a:fontRef>
            </p:style>
          </p:cxnSp>
        </p:grpSp>
        <p:grpSp>
          <p:nvGrpSpPr>
            <p:cNvPr id="5" name="Group 4"/>
            <p:cNvGrpSpPr/>
            <p:nvPr/>
          </p:nvGrpSpPr>
          <p:grpSpPr>
            <a:xfrm>
              <a:off x="679452" y="2021742"/>
              <a:ext cx="3469787" cy="369332"/>
              <a:chOff x="561099" y="2976257"/>
              <a:chExt cx="3469787" cy="369332"/>
            </a:xfrm>
          </p:grpSpPr>
          <p:sp>
            <p:nvSpPr>
              <p:cNvPr id="6" name="TextBox 5"/>
              <p:cNvSpPr txBox="1"/>
              <p:nvPr/>
            </p:nvSpPr>
            <p:spPr>
              <a:xfrm flipH="1">
                <a:off x="561099" y="2976257"/>
                <a:ext cx="1068743" cy="339837"/>
              </a:xfrm>
              <a:prstGeom prst="rect">
                <a:avLst/>
              </a:prstGeom>
              <a:noFill/>
            </p:spPr>
            <p:txBody>
              <a:bodyPr wrap="square" rtlCol="0">
                <a:spAutoFit/>
              </a:bodyPr>
              <a:lstStyle/>
              <a:p>
                <a:pPr marL="171450" indent="-171450" algn="ctr">
                  <a:lnSpc>
                    <a:spcPct val="150000"/>
                  </a:lnSpc>
                  <a:buFont typeface="Arial" panose="020B0604020202020204" pitchFamily="34" charset="0"/>
                  <a:buChar char="•"/>
                </a:pPr>
                <a:r>
                  <a:rPr lang="en-US" sz="1200" b="1" smtClean="0">
                    <a:solidFill>
                      <a:schemeClr val="tx1">
                        <a:lumMod val="75000"/>
                        <a:lumOff val="25000"/>
                      </a:schemeClr>
                    </a:solidFill>
                  </a:rPr>
                  <a:t>chart</a:t>
                </a:r>
                <a:endParaRPr lang="en-US" sz="1200" b="1">
                  <a:solidFill>
                    <a:schemeClr val="tx1">
                      <a:lumMod val="75000"/>
                      <a:lumOff val="25000"/>
                    </a:schemeClr>
                  </a:solidFill>
                </a:endParaRPr>
              </a:p>
            </p:txBody>
          </p:sp>
          <p:sp>
            <p:nvSpPr>
              <p:cNvPr id="7" name="TextBox 6"/>
              <p:cNvSpPr txBox="1"/>
              <p:nvPr/>
            </p:nvSpPr>
            <p:spPr>
              <a:xfrm flipH="1">
                <a:off x="1652224" y="2976257"/>
                <a:ext cx="1303862" cy="369332"/>
              </a:xfrm>
              <a:prstGeom prst="rect">
                <a:avLst/>
              </a:prstGeom>
              <a:noFill/>
            </p:spPr>
            <p:txBody>
              <a:bodyPr wrap="square" rtlCol="0">
                <a:spAutoFit/>
              </a:bodyPr>
              <a:lstStyle/>
              <a:p>
                <a:pPr marL="171450" indent="-171450" algn="ctr">
                  <a:lnSpc>
                    <a:spcPct val="150000"/>
                  </a:lnSpc>
                  <a:buFont typeface="Arial" panose="020B0604020202020204" pitchFamily="34" charset="0"/>
                  <a:buChar char="•"/>
                </a:pPr>
                <a:r>
                  <a:rPr lang="en-US" sz="1200" smtClean="0">
                    <a:solidFill>
                      <a:schemeClr val="tx1">
                        <a:lumMod val="25000"/>
                        <a:lumOff val="75000"/>
                      </a:schemeClr>
                    </a:solidFill>
                  </a:rPr>
                  <a:t>infographic</a:t>
                </a:r>
                <a:endParaRPr lang="en-US" sz="1200">
                  <a:solidFill>
                    <a:schemeClr val="tx1">
                      <a:lumMod val="25000"/>
                      <a:lumOff val="75000"/>
                    </a:schemeClr>
                  </a:solidFill>
                </a:endParaRPr>
              </a:p>
            </p:txBody>
          </p:sp>
          <p:sp>
            <p:nvSpPr>
              <p:cNvPr id="8" name="TextBox 7"/>
              <p:cNvSpPr txBox="1"/>
              <p:nvPr/>
            </p:nvSpPr>
            <p:spPr>
              <a:xfrm flipH="1">
                <a:off x="2962143" y="2976257"/>
                <a:ext cx="1068743" cy="339837"/>
              </a:xfrm>
              <a:prstGeom prst="rect">
                <a:avLst/>
              </a:prstGeom>
              <a:noFill/>
            </p:spPr>
            <p:txBody>
              <a:bodyPr wrap="square" rtlCol="0">
                <a:spAutoFit/>
              </a:bodyPr>
              <a:lstStyle/>
              <a:p>
                <a:pPr marL="171450" indent="-171450" algn="ctr">
                  <a:lnSpc>
                    <a:spcPct val="150000"/>
                  </a:lnSpc>
                  <a:buFont typeface="Arial" panose="020B0604020202020204" pitchFamily="34" charset="0"/>
                  <a:buChar char="•"/>
                </a:pPr>
                <a:r>
                  <a:rPr lang="en-US" sz="1200" smtClean="0">
                    <a:solidFill>
                      <a:schemeClr val="tx1">
                        <a:lumMod val="25000"/>
                        <a:lumOff val="75000"/>
                      </a:schemeClr>
                    </a:solidFill>
                  </a:rPr>
                  <a:t>more</a:t>
                </a:r>
                <a:endParaRPr lang="en-US" sz="1200">
                  <a:solidFill>
                    <a:schemeClr val="tx1">
                      <a:lumMod val="25000"/>
                      <a:lumOff val="75000"/>
                    </a:schemeClr>
                  </a:solidFill>
                </a:endParaRPr>
              </a:p>
            </p:txBody>
          </p:sp>
        </p:grpSp>
      </p:grpSp>
      <p:sp>
        <p:nvSpPr>
          <p:cNvPr id="11" name="TextBox 10"/>
          <p:cNvSpPr txBox="1"/>
          <p:nvPr/>
        </p:nvSpPr>
        <p:spPr>
          <a:xfrm flipH="1">
            <a:off x="703392" y="2963431"/>
            <a:ext cx="4497257" cy="1477328"/>
          </a:xfrm>
          <a:prstGeom prst="rect">
            <a:avLst/>
          </a:prstGeom>
          <a:noFill/>
        </p:spPr>
        <p:txBody>
          <a:bodyPr wrap="square" rtlCol="0">
            <a:spAutoFit/>
          </a:bodyPr>
          <a:lstStyle/>
          <a:p>
            <a:pPr>
              <a:lnSpc>
                <a:spcPct val="150000"/>
              </a:lnSpc>
            </a:pPr>
            <a:r>
              <a:rPr lang="en-US" sz="1200" smtClean="0">
                <a:solidFill>
                  <a:schemeClr val="tx1">
                    <a:lumMod val="50000"/>
                    <a:lumOff val="50000"/>
                  </a:schemeClr>
                </a:solidFill>
              </a:rPr>
              <a:t>lorem ipsum dolor st ameti bati aneina sanisini nasa consasil sectenais asnainal eabllania atia ege inbnais sali atasanilainis ebeti duisanala asai anusalani onecanit neasal ban aibonasie sitampinil atani tetasi nani nate atasila baninan mabial nasat </a:t>
            </a:r>
            <a:r>
              <a:rPr lang="en-US" sz="1200">
                <a:solidFill>
                  <a:schemeClr val="tx1">
                    <a:lumMod val="50000"/>
                    <a:lumOff val="50000"/>
                  </a:schemeClr>
                </a:solidFill>
              </a:rPr>
              <a:t>b</a:t>
            </a:r>
            <a:r>
              <a:rPr lang="en-US" sz="1200" smtClean="0">
                <a:solidFill>
                  <a:schemeClr val="tx1">
                    <a:lumMod val="50000"/>
                    <a:lumOff val="50000"/>
                  </a:schemeClr>
                </a:solidFill>
              </a:rPr>
              <a:t>elashanilasil anitabal nanbalasu anallanat sitampinin atanis</a:t>
            </a:r>
            <a:endParaRPr lang="en-US" sz="1200">
              <a:solidFill>
                <a:schemeClr val="tx1">
                  <a:lumMod val="50000"/>
                  <a:lumOff val="50000"/>
                </a:schemeClr>
              </a:solidFill>
            </a:endParaRPr>
          </a:p>
        </p:txBody>
      </p:sp>
      <p:grpSp>
        <p:nvGrpSpPr>
          <p:cNvPr id="12" name="Group 11"/>
          <p:cNvGrpSpPr/>
          <p:nvPr/>
        </p:nvGrpSpPr>
        <p:grpSpPr>
          <a:xfrm>
            <a:off x="703392" y="4796703"/>
            <a:ext cx="1950906" cy="1336675"/>
            <a:chOff x="8772097" y="816704"/>
            <a:chExt cx="1950906" cy="1336675"/>
          </a:xfrm>
        </p:grpSpPr>
        <p:sp>
          <p:nvSpPr>
            <p:cNvPr id="13" name="TextBox 12"/>
            <p:cNvSpPr txBox="1"/>
            <p:nvPr/>
          </p:nvSpPr>
          <p:spPr>
            <a:xfrm flipH="1">
              <a:off x="8772097" y="1230049"/>
              <a:ext cx="1950906" cy="923330"/>
            </a:xfrm>
            <a:prstGeom prst="rect">
              <a:avLst/>
            </a:prstGeom>
            <a:noFill/>
          </p:spPr>
          <p:txBody>
            <a:bodyPr wrap="square" rtlCol="0">
              <a:spAutoFit/>
            </a:bodyPr>
            <a:lstStyle/>
            <a:p>
              <a:pPr>
                <a:lnSpc>
                  <a:spcPct val="150000"/>
                </a:lnSpc>
              </a:pPr>
              <a:r>
                <a:rPr lang="en-US" sz="1200" smtClean="0">
                  <a:solidFill>
                    <a:schemeClr val="tx1">
                      <a:lumMod val="50000"/>
                      <a:lumOff val="50000"/>
                    </a:schemeClr>
                  </a:solidFill>
                </a:rPr>
                <a:t>lorem ipsum dolor ameti batil anei sanisini nasanil conbasain secte asnainal</a:t>
              </a:r>
            </a:p>
          </p:txBody>
        </p:sp>
        <p:sp>
          <p:nvSpPr>
            <p:cNvPr id="14" name="TextBox 13"/>
            <p:cNvSpPr txBox="1"/>
            <p:nvPr/>
          </p:nvSpPr>
          <p:spPr>
            <a:xfrm flipH="1">
              <a:off x="8772097" y="816704"/>
              <a:ext cx="1950906" cy="415498"/>
            </a:xfrm>
            <a:prstGeom prst="rect">
              <a:avLst/>
            </a:prstGeom>
            <a:noFill/>
          </p:spPr>
          <p:txBody>
            <a:bodyPr wrap="square" rtlCol="0">
              <a:spAutoFit/>
            </a:bodyPr>
            <a:lstStyle/>
            <a:p>
              <a:pPr>
                <a:lnSpc>
                  <a:spcPct val="150000"/>
                </a:lnSpc>
              </a:pPr>
              <a:r>
                <a:rPr lang="en-US" sz="1400" smtClean="0">
                  <a:solidFill>
                    <a:schemeClr val="accent1"/>
                  </a:solidFill>
                  <a:latin typeface="+mj-lt"/>
                </a:rPr>
                <a:t>service one</a:t>
              </a:r>
              <a:endParaRPr lang="en-US" sz="1400">
                <a:solidFill>
                  <a:schemeClr val="accent1"/>
                </a:solidFill>
                <a:latin typeface="+mj-lt"/>
              </a:endParaRPr>
            </a:p>
          </p:txBody>
        </p:sp>
      </p:grpSp>
      <p:grpSp>
        <p:nvGrpSpPr>
          <p:cNvPr id="15" name="Group 14"/>
          <p:cNvGrpSpPr/>
          <p:nvPr/>
        </p:nvGrpSpPr>
        <p:grpSpPr>
          <a:xfrm>
            <a:off x="3249743" y="4796703"/>
            <a:ext cx="1950906" cy="1307179"/>
            <a:chOff x="8772097" y="816704"/>
            <a:chExt cx="1950906" cy="1307179"/>
          </a:xfrm>
        </p:grpSpPr>
        <p:sp>
          <p:nvSpPr>
            <p:cNvPr id="16" name="TextBox 15"/>
            <p:cNvSpPr txBox="1"/>
            <p:nvPr/>
          </p:nvSpPr>
          <p:spPr>
            <a:xfrm flipH="1">
              <a:off x="8772097" y="1230049"/>
              <a:ext cx="1950906" cy="893834"/>
            </a:xfrm>
            <a:prstGeom prst="rect">
              <a:avLst/>
            </a:prstGeom>
            <a:noFill/>
          </p:spPr>
          <p:txBody>
            <a:bodyPr wrap="square" rtlCol="0">
              <a:spAutoFit/>
            </a:bodyPr>
            <a:lstStyle/>
            <a:p>
              <a:pPr>
                <a:lnSpc>
                  <a:spcPct val="150000"/>
                </a:lnSpc>
              </a:pPr>
              <a:r>
                <a:rPr lang="en-US" sz="1200">
                  <a:solidFill>
                    <a:schemeClr val="tx1">
                      <a:lumMod val="50000"/>
                      <a:lumOff val="50000"/>
                    </a:schemeClr>
                  </a:solidFill>
                </a:rPr>
                <a:t>lorem ipsum dolor ameti batil anei sanisini nasanil conbasain secte asnainal</a:t>
              </a:r>
            </a:p>
          </p:txBody>
        </p:sp>
        <p:sp>
          <p:nvSpPr>
            <p:cNvPr id="17" name="TextBox 16"/>
            <p:cNvSpPr txBox="1"/>
            <p:nvPr/>
          </p:nvSpPr>
          <p:spPr>
            <a:xfrm flipH="1">
              <a:off x="8772097" y="816704"/>
              <a:ext cx="1950906" cy="384977"/>
            </a:xfrm>
            <a:prstGeom prst="rect">
              <a:avLst/>
            </a:prstGeom>
            <a:noFill/>
          </p:spPr>
          <p:txBody>
            <a:bodyPr wrap="square" rtlCol="0">
              <a:spAutoFit/>
            </a:bodyPr>
            <a:lstStyle/>
            <a:p>
              <a:pPr>
                <a:lnSpc>
                  <a:spcPct val="150000"/>
                </a:lnSpc>
              </a:pPr>
              <a:r>
                <a:rPr lang="en-US" sz="1400" smtClean="0">
                  <a:solidFill>
                    <a:schemeClr val="accent1"/>
                  </a:solidFill>
                  <a:latin typeface="+mj-lt"/>
                </a:rPr>
                <a:t>service two</a:t>
              </a:r>
              <a:endParaRPr lang="en-US" sz="1400">
                <a:solidFill>
                  <a:schemeClr val="accent1"/>
                </a:solidFill>
                <a:latin typeface="+mj-lt"/>
              </a:endParaRPr>
            </a:p>
          </p:txBody>
        </p:sp>
      </p:grpSp>
      <p:sp>
        <p:nvSpPr>
          <p:cNvPr id="18" name="Freeform 17"/>
          <p:cNvSpPr/>
          <p:nvPr/>
        </p:nvSpPr>
        <p:spPr>
          <a:xfrm>
            <a:off x="10991899" y="267401"/>
            <a:ext cx="900290" cy="912061"/>
          </a:xfrm>
          <a:custGeom>
            <a:avLst/>
            <a:gdLst>
              <a:gd name="connsiteX0" fmla="*/ 1583577 w 1583577"/>
              <a:gd name="connsiteY0" fmla="*/ 1456392 h 1604281"/>
              <a:gd name="connsiteX1" fmla="*/ 1583577 w 1583577"/>
              <a:gd name="connsiteY1" fmla="*/ 1604281 h 1604281"/>
              <a:gd name="connsiteX2" fmla="*/ 1346634 w 1583577"/>
              <a:gd name="connsiteY2" fmla="*/ 1604281 h 1604281"/>
              <a:gd name="connsiteX3" fmla="*/ 1583577 w 1583577"/>
              <a:gd name="connsiteY3" fmla="*/ 1040662 h 1604281"/>
              <a:gd name="connsiteX4" fmla="*/ 1583577 w 1583577"/>
              <a:gd name="connsiteY4" fmla="*/ 1249842 h 1604281"/>
              <a:gd name="connsiteX5" fmla="*/ 1015705 w 1583577"/>
              <a:gd name="connsiteY5" fmla="*/ 1604281 h 1604281"/>
              <a:gd name="connsiteX6" fmla="*/ 680565 w 1583577"/>
              <a:gd name="connsiteY6" fmla="*/ 1604281 h 1604281"/>
              <a:gd name="connsiteX7" fmla="*/ 1583577 w 1583577"/>
              <a:gd name="connsiteY7" fmla="*/ 626027 h 1604281"/>
              <a:gd name="connsiteX8" fmla="*/ 1583577 w 1583577"/>
              <a:gd name="connsiteY8" fmla="*/ 834111 h 1604281"/>
              <a:gd name="connsiteX9" fmla="*/ 349636 w 1583577"/>
              <a:gd name="connsiteY9" fmla="*/ 1604281 h 1604281"/>
              <a:gd name="connsiteX10" fmla="*/ 16254 w 1583577"/>
              <a:gd name="connsiteY10" fmla="*/ 1604281 h 1604281"/>
              <a:gd name="connsiteX11" fmla="*/ 1583577 w 1583577"/>
              <a:gd name="connsiteY11" fmla="*/ 211394 h 1604281"/>
              <a:gd name="connsiteX12" fmla="*/ 1583577 w 1583577"/>
              <a:gd name="connsiteY12" fmla="*/ 419478 h 1604281"/>
              <a:gd name="connsiteX13" fmla="*/ 0 w 1583577"/>
              <a:gd name="connsiteY13" fmla="*/ 1407877 h 1604281"/>
              <a:gd name="connsiteX14" fmla="*/ 0 w 1583577"/>
              <a:gd name="connsiteY14" fmla="*/ 1199791 h 1604281"/>
              <a:gd name="connsiteX15" fmla="*/ 1256197 w 1583577"/>
              <a:gd name="connsiteY15" fmla="*/ 0 h 1604281"/>
              <a:gd name="connsiteX16" fmla="*/ 1583577 w 1583577"/>
              <a:gd name="connsiteY16" fmla="*/ 0 h 1604281"/>
              <a:gd name="connsiteX17" fmla="*/ 1583577 w 1583577"/>
              <a:gd name="connsiteY17" fmla="*/ 4844 h 1604281"/>
              <a:gd name="connsiteX18" fmla="*/ 0 w 1583577"/>
              <a:gd name="connsiteY18" fmla="*/ 993241 h 1604281"/>
              <a:gd name="connsiteX19" fmla="*/ 0 w 1583577"/>
              <a:gd name="connsiteY19" fmla="*/ 784062 h 1604281"/>
              <a:gd name="connsiteX20" fmla="*/ 591883 w 1583577"/>
              <a:gd name="connsiteY20" fmla="*/ 0 h 1604281"/>
              <a:gd name="connsiteX21" fmla="*/ 925269 w 1583577"/>
              <a:gd name="connsiteY21" fmla="*/ 0 h 1604281"/>
              <a:gd name="connsiteX22" fmla="*/ 0 w 1583577"/>
              <a:gd name="connsiteY22" fmla="*/ 577512 h 1604281"/>
              <a:gd name="connsiteX23" fmla="*/ 0 w 1583577"/>
              <a:gd name="connsiteY23" fmla="*/ 369426 h 1604281"/>
              <a:gd name="connsiteX24" fmla="*/ 0 w 1583577"/>
              <a:gd name="connsiteY24" fmla="*/ 0 h 1604281"/>
              <a:gd name="connsiteX25" fmla="*/ 260956 w 1583577"/>
              <a:gd name="connsiteY25" fmla="*/ 0 h 1604281"/>
              <a:gd name="connsiteX26" fmla="*/ 0 w 1583577"/>
              <a:gd name="connsiteY26" fmla="*/ 162877 h 16042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583577" h="1604281">
                <a:moveTo>
                  <a:pt x="1583577" y="1456392"/>
                </a:moveTo>
                <a:lnTo>
                  <a:pt x="1583577" y="1604281"/>
                </a:lnTo>
                <a:lnTo>
                  <a:pt x="1346634" y="1604281"/>
                </a:lnTo>
                <a:close/>
                <a:moveTo>
                  <a:pt x="1583577" y="1040662"/>
                </a:moveTo>
                <a:lnTo>
                  <a:pt x="1583577" y="1249842"/>
                </a:lnTo>
                <a:lnTo>
                  <a:pt x="1015705" y="1604281"/>
                </a:lnTo>
                <a:lnTo>
                  <a:pt x="680565" y="1604281"/>
                </a:lnTo>
                <a:close/>
                <a:moveTo>
                  <a:pt x="1583577" y="626027"/>
                </a:moveTo>
                <a:lnTo>
                  <a:pt x="1583577" y="834111"/>
                </a:lnTo>
                <a:lnTo>
                  <a:pt x="349636" y="1604281"/>
                </a:lnTo>
                <a:lnTo>
                  <a:pt x="16254" y="1604281"/>
                </a:lnTo>
                <a:close/>
                <a:moveTo>
                  <a:pt x="1583577" y="211394"/>
                </a:moveTo>
                <a:lnTo>
                  <a:pt x="1583577" y="419478"/>
                </a:lnTo>
                <a:lnTo>
                  <a:pt x="0" y="1407877"/>
                </a:lnTo>
                <a:lnTo>
                  <a:pt x="0" y="1199791"/>
                </a:lnTo>
                <a:close/>
                <a:moveTo>
                  <a:pt x="1256197" y="0"/>
                </a:moveTo>
                <a:lnTo>
                  <a:pt x="1583577" y="0"/>
                </a:lnTo>
                <a:lnTo>
                  <a:pt x="1583577" y="4844"/>
                </a:lnTo>
                <a:lnTo>
                  <a:pt x="0" y="993241"/>
                </a:lnTo>
                <a:lnTo>
                  <a:pt x="0" y="784062"/>
                </a:lnTo>
                <a:close/>
                <a:moveTo>
                  <a:pt x="591883" y="0"/>
                </a:moveTo>
                <a:lnTo>
                  <a:pt x="925269" y="0"/>
                </a:lnTo>
                <a:lnTo>
                  <a:pt x="0" y="577512"/>
                </a:lnTo>
                <a:lnTo>
                  <a:pt x="0" y="369426"/>
                </a:lnTo>
                <a:close/>
                <a:moveTo>
                  <a:pt x="0" y="0"/>
                </a:moveTo>
                <a:lnTo>
                  <a:pt x="260956" y="0"/>
                </a:lnTo>
                <a:lnTo>
                  <a:pt x="0" y="162877"/>
                </a:lnTo>
                <a:close/>
              </a:path>
            </a:pathLst>
          </a:cu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2815615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nvPr>
        </p:nvGraphicFramePr>
        <p:xfrm>
          <a:off x="676727" y="1230574"/>
          <a:ext cx="6050643" cy="4750404"/>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flipH="1">
            <a:off x="7519575" y="1835638"/>
            <a:ext cx="3902805" cy="2308324"/>
          </a:xfrm>
          <a:prstGeom prst="rect">
            <a:avLst/>
          </a:prstGeom>
          <a:noFill/>
        </p:spPr>
        <p:txBody>
          <a:bodyPr wrap="square" rtlCol="0">
            <a:spAutoFit/>
          </a:bodyPr>
          <a:lstStyle/>
          <a:p>
            <a:pPr>
              <a:lnSpc>
                <a:spcPct val="150000"/>
              </a:lnSpc>
            </a:pPr>
            <a:r>
              <a:rPr lang="en-US" sz="1200" smtClean="0">
                <a:solidFill>
                  <a:schemeClr val="tx1">
                    <a:lumMod val="50000"/>
                    <a:lumOff val="50000"/>
                  </a:schemeClr>
                </a:solidFill>
              </a:rPr>
              <a:t>lorem ipsum dolor st ameti bati aneina saninini nasa consasil sectenais asnainal eabllania atia egil inbnais sali atasanilainis ebeti duisanala asai anusa onecanit neasal ban aibonasie sitampinil atani tetasi nan nate atasila baninan mabial nasat </a:t>
            </a:r>
            <a:r>
              <a:rPr lang="en-US" sz="1200">
                <a:solidFill>
                  <a:schemeClr val="tx1">
                    <a:lumMod val="50000"/>
                    <a:lumOff val="50000"/>
                  </a:schemeClr>
                </a:solidFill>
              </a:rPr>
              <a:t>b</a:t>
            </a:r>
            <a:r>
              <a:rPr lang="en-US" sz="1200" smtClean="0">
                <a:solidFill>
                  <a:schemeClr val="tx1">
                    <a:lumMod val="50000"/>
                    <a:lumOff val="50000"/>
                  </a:schemeClr>
                </a:solidFill>
              </a:rPr>
              <a:t>elashanilasil anitabala </a:t>
            </a:r>
          </a:p>
          <a:p>
            <a:pPr>
              <a:lnSpc>
                <a:spcPct val="150000"/>
              </a:lnSpc>
            </a:pPr>
            <a:r>
              <a:rPr lang="en-US" sz="1200">
                <a:solidFill>
                  <a:schemeClr val="tx1">
                    <a:lumMod val="50000"/>
                    <a:lumOff val="50000"/>
                  </a:schemeClr>
                </a:solidFill>
              </a:rPr>
              <a:t>sitampinin atani tet nani nate atasila saninan </a:t>
            </a:r>
            <a:r>
              <a:rPr lang="en-US" sz="1200" smtClean="0">
                <a:solidFill>
                  <a:schemeClr val="tx1">
                    <a:lumMod val="50000"/>
                    <a:lumOff val="50000"/>
                  </a:schemeClr>
                </a:solidFill>
              </a:rPr>
              <a:t>mabati </a:t>
            </a:r>
            <a:r>
              <a:rPr lang="en-US" sz="1200">
                <a:solidFill>
                  <a:schemeClr val="tx1">
                    <a:lumMod val="50000"/>
                    <a:lumOff val="50000"/>
                  </a:schemeClr>
                </a:solidFill>
              </a:rPr>
              <a:t>velashanilasil anitabal nallanat sitampinin atani </a:t>
            </a:r>
            <a:r>
              <a:rPr lang="en-US" sz="1200" smtClean="0">
                <a:solidFill>
                  <a:schemeClr val="tx1">
                    <a:lumMod val="50000"/>
                    <a:lumOff val="50000"/>
                  </a:schemeClr>
                </a:solidFill>
              </a:rPr>
              <a:t>cont nanbalasu anallanat sitampinin conatanisan</a:t>
            </a:r>
            <a:endParaRPr lang="en-US" sz="1200">
              <a:solidFill>
                <a:schemeClr val="tx1">
                  <a:lumMod val="50000"/>
                  <a:lumOff val="50000"/>
                </a:schemeClr>
              </a:solidFill>
            </a:endParaRPr>
          </a:p>
        </p:txBody>
      </p:sp>
      <p:grpSp>
        <p:nvGrpSpPr>
          <p:cNvPr id="4" name="Group 3"/>
          <p:cNvGrpSpPr/>
          <p:nvPr/>
        </p:nvGrpSpPr>
        <p:grpSpPr>
          <a:xfrm>
            <a:off x="7519576" y="4644303"/>
            <a:ext cx="3902804" cy="1366171"/>
            <a:chOff x="7519576" y="4834803"/>
            <a:chExt cx="3902804" cy="1366171"/>
          </a:xfrm>
        </p:grpSpPr>
        <p:grpSp>
          <p:nvGrpSpPr>
            <p:cNvPr id="5" name="Group 4"/>
            <p:cNvGrpSpPr/>
            <p:nvPr/>
          </p:nvGrpSpPr>
          <p:grpSpPr>
            <a:xfrm>
              <a:off x="7519576" y="4834803"/>
              <a:ext cx="1813653" cy="1336675"/>
              <a:chOff x="8993076" y="816704"/>
              <a:chExt cx="1813653" cy="1336675"/>
            </a:xfrm>
          </p:grpSpPr>
          <p:sp>
            <p:nvSpPr>
              <p:cNvPr id="9" name="TextBox 8"/>
              <p:cNvSpPr txBox="1"/>
              <p:nvPr/>
            </p:nvSpPr>
            <p:spPr>
              <a:xfrm flipH="1">
                <a:off x="8993076" y="1230049"/>
                <a:ext cx="1813653" cy="923330"/>
              </a:xfrm>
              <a:prstGeom prst="rect">
                <a:avLst/>
              </a:prstGeom>
              <a:noFill/>
            </p:spPr>
            <p:txBody>
              <a:bodyPr wrap="square" rtlCol="0">
                <a:spAutoFit/>
              </a:bodyPr>
              <a:lstStyle/>
              <a:p>
                <a:pPr>
                  <a:lnSpc>
                    <a:spcPct val="150000"/>
                  </a:lnSpc>
                </a:pPr>
                <a:r>
                  <a:rPr lang="en-US" sz="1200" smtClean="0">
                    <a:solidFill>
                      <a:schemeClr val="tx1">
                        <a:lumMod val="50000"/>
                        <a:lumOff val="50000"/>
                      </a:schemeClr>
                    </a:solidFill>
                  </a:rPr>
                  <a:t>lorem ipsum dolor ane batil anei sanin nasanil conbasain sec asnainal</a:t>
                </a:r>
              </a:p>
            </p:txBody>
          </p:sp>
          <p:sp>
            <p:nvSpPr>
              <p:cNvPr id="10" name="TextBox 9"/>
              <p:cNvSpPr txBox="1"/>
              <p:nvPr/>
            </p:nvSpPr>
            <p:spPr>
              <a:xfrm flipH="1">
                <a:off x="8993077" y="816704"/>
                <a:ext cx="1813652" cy="415498"/>
              </a:xfrm>
              <a:prstGeom prst="rect">
                <a:avLst/>
              </a:prstGeom>
              <a:noFill/>
            </p:spPr>
            <p:txBody>
              <a:bodyPr wrap="square" rtlCol="0">
                <a:spAutoFit/>
              </a:bodyPr>
              <a:lstStyle/>
              <a:p>
                <a:pPr>
                  <a:lnSpc>
                    <a:spcPct val="150000"/>
                  </a:lnSpc>
                </a:pPr>
                <a:r>
                  <a:rPr lang="en-US" sz="1400" smtClean="0">
                    <a:solidFill>
                      <a:schemeClr val="accent1"/>
                    </a:solidFill>
                    <a:latin typeface="+mj-lt"/>
                  </a:rPr>
                  <a:t>service one</a:t>
                </a:r>
                <a:endParaRPr lang="en-US" sz="1400">
                  <a:solidFill>
                    <a:schemeClr val="accent1"/>
                  </a:solidFill>
                  <a:latin typeface="+mj-lt"/>
                </a:endParaRPr>
              </a:p>
            </p:txBody>
          </p:sp>
        </p:grpSp>
        <p:grpSp>
          <p:nvGrpSpPr>
            <p:cNvPr id="6" name="Group 5"/>
            <p:cNvGrpSpPr/>
            <p:nvPr/>
          </p:nvGrpSpPr>
          <p:grpSpPr>
            <a:xfrm>
              <a:off x="9610725" y="4864299"/>
              <a:ext cx="1811655" cy="1336675"/>
              <a:chOff x="8772097" y="816704"/>
              <a:chExt cx="1811655" cy="1336675"/>
            </a:xfrm>
          </p:grpSpPr>
          <p:sp>
            <p:nvSpPr>
              <p:cNvPr id="7" name="TextBox 6"/>
              <p:cNvSpPr txBox="1"/>
              <p:nvPr/>
            </p:nvSpPr>
            <p:spPr>
              <a:xfrm flipH="1">
                <a:off x="8772097" y="1230049"/>
                <a:ext cx="1811655" cy="923330"/>
              </a:xfrm>
              <a:prstGeom prst="rect">
                <a:avLst/>
              </a:prstGeom>
              <a:noFill/>
            </p:spPr>
            <p:txBody>
              <a:bodyPr wrap="square" rtlCol="0">
                <a:spAutoFit/>
              </a:bodyPr>
              <a:lstStyle/>
              <a:p>
                <a:pPr>
                  <a:lnSpc>
                    <a:spcPct val="150000"/>
                  </a:lnSpc>
                </a:pPr>
                <a:r>
                  <a:rPr lang="en-US" sz="1200">
                    <a:solidFill>
                      <a:schemeClr val="tx1">
                        <a:lumMod val="50000"/>
                        <a:lumOff val="50000"/>
                      </a:schemeClr>
                    </a:solidFill>
                  </a:rPr>
                  <a:t>lorem ipsum dolor ane batil anei sanin nasanil conbasain sec asnainal</a:t>
                </a:r>
              </a:p>
            </p:txBody>
          </p:sp>
          <p:sp>
            <p:nvSpPr>
              <p:cNvPr id="8" name="TextBox 7"/>
              <p:cNvSpPr txBox="1"/>
              <p:nvPr/>
            </p:nvSpPr>
            <p:spPr>
              <a:xfrm flipH="1">
                <a:off x="8772097" y="816704"/>
                <a:ext cx="1811655" cy="415498"/>
              </a:xfrm>
              <a:prstGeom prst="rect">
                <a:avLst/>
              </a:prstGeom>
              <a:noFill/>
            </p:spPr>
            <p:txBody>
              <a:bodyPr wrap="square" rtlCol="0">
                <a:spAutoFit/>
              </a:bodyPr>
              <a:lstStyle/>
              <a:p>
                <a:pPr>
                  <a:lnSpc>
                    <a:spcPct val="150000"/>
                  </a:lnSpc>
                </a:pPr>
                <a:r>
                  <a:rPr lang="en-US" sz="1400" smtClean="0">
                    <a:solidFill>
                      <a:schemeClr val="accent1"/>
                    </a:solidFill>
                    <a:latin typeface="+mj-lt"/>
                  </a:rPr>
                  <a:t>service two</a:t>
                </a:r>
                <a:endParaRPr lang="en-US" sz="1400">
                  <a:solidFill>
                    <a:schemeClr val="accent1"/>
                  </a:solidFill>
                  <a:latin typeface="+mj-lt"/>
                </a:endParaRPr>
              </a:p>
            </p:txBody>
          </p:sp>
        </p:grpSp>
      </p:grpSp>
      <p:sp>
        <p:nvSpPr>
          <p:cNvPr id="11" name="Freeform 10"/>
          <p:cNvSpPr/>
          <p:nvPr/>
        </p:nvSpPr>
        <p:spPr>
          <a:xfrm>
            <a:off x="10991899" y="267401"/>
            <a:ext cx="900290" cy="912061"/>
          </a:xfrm>
          <a:custGeom>
            <a:avLst/>
            <a:gdLst>
              <a:gd name="connsiteX0" fmla="*/ 1583577 w 1583577"/>
              <a:gd name="connsiteY0" fmla="*/ 1456392 h 1604281"/>
              <a:gd name="connsiteX1" fmla="*/ 1583577 w 1583577"/>
              <a:gd name="connsiteY1" fmla="*/ 1604281 h 1604281"/>
              <a:gd name="connsiteX2" fmla="*/ 1346634 w 1583577"/>
              <a:gd name="connsiteY2" fmla="*/ 1604281 h 1604281"/>
              <a:gd name="connsiteX3" fmla="*/ 1583577 w 1583577"/>
              <a:gd name="connsiteY3" fmla="*/ 1040662 h 1604281"/>
              <a:gd name="connsiteX4" fmla="*/ 1583577 w 1583577"/>
              <a:gd name="connsiteY4" fmla="*/ 1249842 h 1604281"/>
              <a:gd name="connsiteX5" fmla="*/ 1015705 w 1583577"/>
              <a:gd name="connsiteY5" fmla="*/ 1604281 h 1604281"/>
              <a:gd name="connsiteX6" fmla="*/ 680565 w 1583577"/>
              <a:gd name="connsiteY6" fmla="*/ 1604281 h 1604281"/>
              <a:gd name="connsiteX7" fmla="*/ 1583577 w 1583577"/>
              <a:gd name="connsiteY7" fmla="*/ 626027 h 1604281"/>
              <a:gd name="connsiteX8" fmla="*/ 1583577 w 1583577"/>
              <a:gd name="connsiteY8" fmla="*/ 834111 h 1604281"/>
              <a:gd name="connsiteX9" fmla="*/ 349636 w 1583577"/>
              <a:gd name="connsiteY9" fmla="*/ 1604281 h 1604281"/>
              <a:gd name="connsiteX10" fmla="*/ 16254 w 1583577"/>
              <a:gd name="connsiteY10" fmla="*/ 1604281 h 1604281"/>
              <a:gd name="connsiteX11" fmla="*/ 1583577 w 1583577"/>
              <a:gd name="connsiteY11" fmla="*/ 211394 h 1604281"/>
              <a:gd name="connsiteX12" fmla="*/ 1583577 w 1583577"/>
              <a:gd name="connsiteY12" fmla="*/ 419478 h 1604281"/>
              <a:gd name="connsiteX13" fmla="*/ 0 w 1583577"/>
              <a:gd name="connsiteY13" fmla="*/ 1407877 h 1604281"/>
              <a:gd name="connsiteX14" fmla="*/ 0 w 1583577"/>
              <a:gd name="connsiteY14" fmla="*/ 1199791 h 1604281"/>
              <a:gd name="connsiteX15" fmla="*/ 1256197 w 1583577"/>
              <a:gd name="connsiteY15" fmla="*/ 0 h 1604281"/>
              <a:gd name="connsiteX16" fmla="*/ 1583577 w 1583577"/>
              <a:gd name="connsiteY16" fmla="*/ 0 h 1604281"/>
              <a:gd name="connsiteX17" fmla="*/ 1583577 w 1583577"/>
              <a:gd name="connsiteY17" fmla="*/ 4844 h 1604281"/>
              <a:gd name="connsiteX18" fmla="*/ 0 w 1583577"/>
              <a:gd name="connsiteY18" fmla="*/ 993241 h 1604281"/>
              <a:gd name="connsiteX19" fmla="*/ 0 w 1583577"/>
              <a:gd name="connsiteY19" fmla="*/ 784062 h 1604281"/>
              <a:gd name="connsiteX20" fmla="*/ 591883 w 1583577"/>
              <a:gd name="connsiteY20" fmla="*/ 0 h 1604281"/>
              <a:gd name="connsiteX21" fmla="*/ 925269 w 1583577"/>
              <a:gd name="connsiteY21" fmla="*/ 0 h 1604281"/>
              <a:gd name="connsiteX22" fmla="*/ 0 w 1583577"/>
              <a:gd name="connsiteY22" fmla="*/ 577512 h 1604281"/>
              <a:gd name="connsiteX23" fmla="*/ 0 w 1583577"/>
              <a:gd name="connsiteY23" fmla="*/ 369426 h 1604281"/>
              <a:gd name="connsiteX24" fmla="*/ 0 w 1583577"/>
              <a:gd name="connsiteY24" fmla="*/ 0 h 1604281"/>
              <a:gd name="connsiteX25" fmla="*/ 260956 w 1583577"/>
              <a:gd name="connsiteY25" fmla="*/ 0 h 1604281"/>
              <a:gd name="connsiteX26" fmla="*/ 0 w 1583577"/>
              <a:gd name="connsiteY26" fmla="*/ 162877 h 16042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583577" h="1604281">
                <a:moveTo>
                  <a:pt x="1583577" y="1456392"/>
                </a:moveTo>
                <a:lnTo>
                  <a:pt x="1583577" y="1604281"/>
                </a:lnTo>
                <a:lnTo>
                  <a:pt x="1346634" y="1604281"/>
                </a:lnTo>
                <a:close/>
                <a:moveTo>
                  <a:pt x="1583577" y="1040662"/>
                </a:moveTo>
                <a:lnTo>
                  <a:pt x="1583577" y="1249842"/>
                </a:lnTo>
                <a:lnTo>
                  <a:pt x="1015705" y="1604281"/>
                </a:lnTo>
                <a:lnTo>
                  <a:pt x="680565" y="1604281"/>
                </a:lnTo>
                <a:close/>
                <a:moveTo>
                  <a:pt x="1583577" y="626027"/>
                </a:moveTo>
                <a:lnTo>
                  <a:pt x="1583577" y="834111"/>
                </a:lnTo>
                <a:lnTo>
                  <a:pt x="349636" y="1604281"/>
                </a:lnTo>
                <a:lnTo>
                  <a:pt x="16254" y="1604281"/>
                </a:lnTo>
                <a:close/>
                <a:moveTo>
                  <a:pt x="1583577" y="211394"/>
                </a:moveTo>
                <a:lnTo>
                  <a:pt x="1583577" y="419478"/>
                </a:lnTo>
                <a:lnTo>
                  <a:pt x="0" y="1407877"/>
                </a:lnTo>
                <a:lnTo>
                  <a:pt x="0" y="1199791"/>
                </a:lnTo>
                <a:close/>
                <a:moveTo>
                  <a:pt x="1256197" y="0"/>
                </a:moveTo>
                <a:lnTo>
                  <a:pt x="1583577" y="0"/>
                </a:lnTo>
                <a:lnTo>
                  <a:pt x="1583577" y="4844"/>
                </a:lnTo>
                <a:lnTo>
                  <a:pt x="0" y="993241"/>
                </a:lnTo>
                <a:lnTo>
                  <a:pt x="0" y="784062"/>
                </a:lnTo>
                <a:close/>
                <a:moveTo>
                  <a:pt x="591883" y="0"/>
                </a:moveTo>
                <a:lnTo>
                  <a:pt x="925269" y="0"/>
                </a:lnTo>
                <a:lnTo>
                  <a:pt x="0" y="577512"/>
                </a:lnTo>
                <a:lnTo>
                  <a:pt x="0" y="369426"/>
                </a:lnTo>
                <a:close/>
                <a:moveTo>
                  <a:pt x="0" y="0"/>
                </a:moveTo>
                <a:lnTo>
                  <a:pt x="260956" y="0"/>
                </a:lnTo>
                <a:lnTo>
                  <a:pt x="0" y="162877"/>
                </a:lnTo>
                <a:close/>
              </a:path>
            </a:pathLst>
          </a:cu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08043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0"/>
          </p:nvPr>
        </p:nvSpPr>
        <p:spPr/>
      </p:sp>
      <p:grpSp>
        <p:nvGrpSpPr>
          <p:cNvPr id="4" name="Group 3"/>
          <p:cNvGrpSpPr/>
          <p:nvPr/>
        </p:nvGrpSpPr>
        <p:grpSpPr>
          <a:xfrm>
            <a:off x="1216218" y="1048504"/>
            <a:ext cx="3180970" cy="1693379"/>
            <a:chOff x="1631635" y="1409064"/>
            <a:chExt cx="3180970" cy="1693379"/>
          </a:xfrm>
        </p:grpSpPr>
        <p:sp>
          <p:nvSpPr>
            <p:cNvPr id="5" name="TextBox 4"/>
            <p:cNvSpPr txBox="1"/>
            <p:nvPr/>
          </p:nvSpPr>
          <p:spPr>
            <a:xfrm flipH="1">
              <a:off x="1631635" y="1409064"/>
              <a:ext cx="3180970" cy="1384995"/>
            </a:xfrm>
            <a:prstGeom prst="rect">
              <a:avLst/>
            </a:prstGeom>
            <a:noFill/>
          </p:spPr>
          <p:txBody>
            <a:bodyPr wrap="square" rtlCol="0">
              <a:spAutoFit/>
            </a:bodyPr>
            <a:lstStyle/>
            <a:p>
              <a:r>
                <a:rPr lang="en-US" sz="2800" smtClean="0">
                  <a:solidFill>
                    <a:schemeClr val="bg1"/>
                  </a:solidFill>
                  <a:latin typeface="+mj-lt"/>
                </a:rPr>
                <a:t>IT ALWAYS SEEMS IMPOSSIBLE UNTIL IT’S DONE</a:t>
              </a:r>
              <a:endParaRPr lang="en-US" sz="2800">
                <a:solidFill>
                  <a:schemeClr val="bg1"/>
                </a:solidFill>
                <a:latin typeface="+mj-lt"/>
              </a:endParaRPr>
            </a:p>
          </p:txBody>
        </p:sp>
        <p:cxnSp>
          <p:nvCxnSpPr>
            <p:cNvPr id="6" name="Straight Connector 5"/>
            <p:cNvCxnSpPr/>
            <p:nvPr/>
          </p:nvCxnSpPr>
          <p:spPr>
            <a:xfrm>
              <a:off x="1748690" y="3102443"/>
              <a:ext cx="1543277"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9" name="Group 8"/>
          <p:cNvGrpSpPr/>
          <p:nvPr/>
        </p:nvGrpSpPr>
        <p:grpSpPr>
          <a:xfrm>
            <a:off x="1216218" y="4680646"/>
            <a:ext cx="5237258" cy="1483042"/>
            <a:chOff x="1877416" y="4680646"/>
            <a:chExt cx="5237258" cy="1483042"/>
          </a:xfrm>
        </p:grpSpPr>
        <p:sp>
          <p:nvSpPr>
            <p:cNvPr id="10" name="TextBox 9"/>
            <p:cNvSpPr txBox="1"/>
            <p:nvPr/>
          </p:nvSpPr>
          <p:spPr>
            <a:xfrm flipH="1">
              <a:off x="1877416" y="4680646"/>
              <a:ext cx="2443304" cy="1477328"/>
            </a:xfrm>
            <a:prstGeom prst="rect">
              <a:avLst/>
            </a:prstGeom>
            <a:noFill/>
          </p:spPr>
          <p:txBody>
            <a:bodyPr wrap="square" rtlCol="0">
              <a:spAutoFit/>
            </a:bodyPr>
            <a:lstStyle/>
            <a:p>
              <a:pPr>
                <a:lnSpc>
                  <a:spcPct val="150000"/>
                </a:lnSpc>
              </a:pPr>
              <a:r>
                <a:rPr lang="en-US" sz="1200">
                  <a:solidFill>
                    <a:schemeClr val="tx1">
                      <a:lumMod val="50000"/>
                      <a:lumOff val="50000"/>
                    </a:schemeClr>
                  </a:solidFill>
                </a:rPr>
                <a:t>lorem ipsum dolor st ameti bati anei oneca neasal baniai ntaina aiconasie sitampinin atani tetali nani nate atasila saninani magil velashanilasil anitabal nallanam</a:t>
              </a:r>
            </a:p>
          </p:txBody>
        </p:sp>
        <p:sp>
          <p:nvSpPr>
            <p:cNvPr id="11" name="TextBox 10"/>
            <p:cNvSpPr txBox="1"/>
            <p:nvPr/>
          </p:nvSpPr>
          <p:spPr>
            <a:xfrm flipH="1">
              <a:off x="4671370" y="4686360"/>
              <a:ext cx="2443304" cy="1477328"/>
            </a:xfrm>
            <a:prstGeom prst="rect">
              <a:avLst/>
            </a:prstGeom>
            <a:noFill/>
          </p:spPr>
          <p:txBody>
            <a:bodyPr wrap="square" rtlCol="0">
              <a:spAutoFit/>
            </a:bodyPr>
            <a:lstStyle/>
            <a:p>
              <a:pPr>
                <a:lnSpc>
                  <a:spcPct val="150000"/>
                </a:lnSpc>
              </a:pPr>
              <a:r>
                <a:rPr lang="en-US" sz="1200">
                  <a:solidFill>
                    <a:schemeClr val="tx1">
                      <a:lumMod val="50000"/>
                      <a:lumOff val="50000"/>
                    </a:schemeClr>
                  </a:solidFill>
                </a:rPr>
                <a:t>lorem ipsum dolor st ameti bati anei oneca neasal baniai ntaina aiconasie sitampinin atani tetali nani nate atasila saninani magil velashanilasil anitabal </a:t>
              </a:r>
              <a:r>
                <a:rPr lang="en-US" sz="1200" smtClean="0">
                  <a:solidFill>
                    <a:schemeClr val="tx1">
                      <a:lumMod val="50000"/>
                      <a:lumOff val="50000"/>
                    </a:schemeClr>
                  </a:solidFill>
                </a:rPr>
                <a:t>nalla</a:t>
              </a:r>
              <a:endParaRPr lang="en-US" sz="1200">
                <a:solidFill>
                  <a:schemeClr val="tx1">
                    <a:lumMod val="50000"/>
                    <a:lumOff val="50000"/>
                  </a:schemeClr>
                </a:solidFill>
              </a:endParaRPr>
            </a:p>
          </p:txBody>
        </p:sp>
      </p:grpSp>
      <p:sp>
        <p:nvSpPr>
          <p:cNvPr id="18" name="TextBox 17"/>
          <p:cNvSpPr txBox="1"/>
          <p:nvPr/>
        </p:nvSpPr>
        <p:spPr>
          <a:xfrm rot="16200000" flipH="1">
            <a:off x="10210346" y="5027908"/>
            <a:ext cx="1706141" cy="553998"/>
          </a:xfrm>
          <a:prstGeom prst="rect">
            <a:avLst/>
          </a:prstGeom>
          <a:noFill/>
        </p:spPr>
        <p:txBody>
          <a:bodyPr wrap="square" rtlCol="0">
            <a:spAutoFit/>
          </a:bodyPr>
          <a:lstStyle/>
          <a:p>
            <a:pPr>
              <a:lnSpc>
                <a:spcPct val="150000"/>
              </a:lnSpc>
            </a:pPr>
            <a:r>
              <a:rPr lang="en-US" sz="2000" smtClean="0">
                <a:solidFill>
                  <a:schemeClr val="accent1"/>
                </a:solidFill>
                <a:latin typeface="+mj-lt"/>
              </a:rPr>
              <a:t>01.  about us</a:t>
            </a:r>
            <a:endParaRPr lang="en-US" sz="2000">
              <a:solidFill>
                <a:schemeClr val="accent1"/>
              </a:solidFill>
              <a:latin typeface="+mj-lt"/>
            </a:endParaRPr>
          </a:p>
        </p:txBody>
      </p:sp>
      <p:sp>
        <p:nvSpPr>
          <p:cNvPr id="3" name="Picture Placeholder 2"/>
          <p:cNvSpPr>
            <a:spLocks noGrp="1"/>
          </p:cNvSpPr>
          <p:nvPr>
            <p:ph type="pic" sz="quarter" idx="11"/>
          </p:nvPr>
        </p:nvSpPr>
        <p:spPr/>
      </p:sp>
    </p:spTree>
    <p:extLst>
      <p:ext uri="{BB962C8B-B14F-4D97-AF65-F5344CB8AC3E}">
        <p14:creationId xmlns:p14="http://schemas.microsoft.com/office/powerpoint/2010/main" val="3878586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p:cNvGrpSpPr/>
          <p:nvPr/>
        </p:nvGrpSpPr>
        <p:grpSpPr>
          <a:xfrm flipH="1">
            <a:off x="3439351" y="1058040"/>
            <a:ext cx="4946972" cy="1703010"/>
            <a:chOff x="3492177" y="1122901"/>
            <a:chExt cx="4946972" cy="1703010"/>
          </a:xfrm>
        </p:grpSpPr>
        <p:sp>
          <p:nvSpPr>
            <p:cNvPr id="13" name="TextBox 12"/>
            <p:cNvSpPr txBox="1"/>
            <p:nvPr/>
          </p:nvSpPr>
          <p:spPr>
            <a:xfrm flipH="1">
              <a:off x="3492177" y="1122901"/>
              <a:ext cx="4946972" cy="1569660"/>
            </a:xfrm>
            <a:prstGeom prst="rect">
              <a:avLst/>
            </a:prstGeom>
            <a:noFill/>
          </p:spPr>
          <p:txBody>
            <a:bodyPr wrap="square" rtlCol="0">
              <a:spAutoFit/>
            </a:bodyPr>
            <a:lstStyle/>
            <a:p>
              <a:r>
                <a:rPr lang="en-US" sz="9600" smtClean="0">
                  <a:solidFill>
                    <a:schemeClr val="accent1"/>
                  </a:solidFill>
                  <a:latin typeface="+mj-lt"/>
                </a:rPr>
                <a:t>THANK -</a:t>
              </a:r>
              <a:endParaRPr lang="en-US" sz="9600">
                <a:solidFill>
                  <a:schemeClr val="accent1"/>
                </a:solidFill>
                <a:latin typeface="+mj-lt"/>
              </a:endParaRPr>
            </a:p>
          </p:txBody>
        </p:sp>
        <p:sp>
          <p:nvSpPr>
            <p:cNvPr id="14" name="TextBox 13"/>
            <p:cNvSpPr txBox="1"/>
            <p:nvPr/>
          </p:nvSpPr>
          <p:spPr>
            <a:xfrm flipH="1">
              <a:off x="4263401" y="2506721"/>
              <a:ext cx="4144905" cy="319190"/>
            </a:xfrm>
            <a:prstGeom prst="rect">
              <a:avLst/>
            </a:prstGeom>
            <a:noFill/>
          </p:spPr>
          <p:txBody>
            <a:bodyPr wrap="square" rtlCol="0">
              <a:spAutoFit/>
            </a:bodyPr>
            <a:lstStyle/>
            <a:p>
              <a:pPr>
                <a:lnSpc>
                  <a:spcPct val="150000"/>
                </a:lnSpc>
              </a:pPr>
              <a:r>
                <a:rPr lang="en-US" sz="1100" spc="300" smtClean="0">
                  <a:solidFill>
                    <a:schemeClr val="tx1">
                      <a:lumMod val="50000"/>
                      <a:lumOff val="50000"/>
                    </a:schemeClr>
                  </a:solidFill>
                </a:rPr>
                <a:t>presentation template</a:t>
              </a:r>
              <a:endParaRPr lang="en-US" sz="1100" spc="300">
                <a:solidFill>
                  <a:schemeClr val="tx1">
                    <a:lumMod val="50000"/>
                    <a:lumOff val="50000"/>
                  </a:schemeClr>
                </a:solidFill>
              </a:endParaRPr>
            </a:p>
          </p:txBody>
        </p:sp>
      </p:grpSp>
      <p:sp>
        <p:nvSpPr>
          <p:cNvPr id="15" name="TextBox 14"/>
          <p:cNvSpPr txBox="1"/>
          <p:nvPr/>
        </p:nvSpPr>
        <p:spPr>
          <a:xfrm flipH="1">
            <a:off x="744027" y="3921917"/>
            <a:ext cx="3461019" cy="2031325"/>
          </a:xfrm>
          <a:prstGeom prst="rect">
            <a:avLst/>
          </a:prstGeom>
          <a:noFill/>
        </p:spPr>
        <p:txBody>
          <a:bodyPr wrap="square" rtlCol="0">
            <a:spAutoFit/>
          </a:bodyPr>
          <a:lstStyle/>
          <a:p>
            <a:pPr>
              <a:lnSpc>
                <a:spcPct val="150000"/>
              </a:lnSpc>
            </a:pPr>
            <a:r>
              <a:rPr lang="en-US" sz="1200" smtClean="0">
                <a:solidFill>
                  <a:schemeClr val="tx1">
                    <a:lumMod val="50000"/>
                    <a:lumOff val="50000"/>
                  </a:schemeClr>
                </a:solidFill>
              </a:rPr>
              <a:t>lorem ipsum dolor st ameti bati anei sanisinai nasanail consas secte asnainal eabllania atian egenil salanasaiu atasanila ebeti duisan asaiai anusalani oneca ni neabal baniai ntail aiconas eabllania </a:t>
            </a:r>
            <a:r>
              <a:rPr lang="en-US" sz="1200">
                <a:solidFill>
                  <a:schemeClr val="tx1">
                    <a:lumMod val="50000"/>
                    <a:lumOff val="50000"/>
                  </a:schemeClr>
                </a:solidFill>
              </a:rPr>
              <a:t>atia </a:t>
            </a:r>
            <a:r>
              <a:rPr lang="en-US" sz="1200" smtClean="0">
                <a:solidFill>
                  <a:schemeClr val="tx1">
                    <a:lumMod val="50000"/>
                    <a:lumOff val="50000"/>
                  </a:schemeClr>
                </a:solidFill>
              </a:rPr>
              <a:t>egenai </a:t>
            </a:r>
            <a:r>
              <a:rPr lang="en-US" sz="1200">
                <a:solidFill>
                  <a:schemeClr val="tx1">
                    <a:lumMod val="50000"/>
                    <a:lumOff val="50000"/>
                  </a:schemeClr>
                </a:solidFill>
              </a:rPr>
              <a:t>salanasaiu </a:t>
            </a:r>
            <a:r>
              <a:rPr lang="en-US" sz="1200" smtClean="0">
                <a:solidFill>
                  <a:schemeClr val="tx1">
                    <a:lumMod val="50000"/>
                    <a:lumOff val="50000"/>
                  </a:schemeClr>
                </a:solidFill>
              </a:rPr>
              <a:t>anasani </a:t>
            </a:r>
            <a:r>
              <a:rPr lang="en-US" sz="1200">
                <a:solidFill>
                  <a:schemeClr val="tx1">
                    <a:lumMod val="50000"/>
                    <a:lumOff val="50000"/>
                  </a:schemeClr>
                </a:solidFill>
              </a:rPr>
              <a:t>ebeti duisan </a:t>
            </a:r>
            <a:r>
              <a:rPr lang="en-US" sz="1200" smtClean="0">
                <a:solidFill>
                  <a:schemeClr val="tx1">
                    <a:lumMod val="50000"/>
                    <a:lumOff val="50000"/>
                  </a:schemeClr>
                </a:solidFill>
              </a:rPr>
              <a:t>abai anualani onebana neasali baniain </a:t>
            </a:r>
            <a:r>
              <a:rPr lang="en-US" sz="1200">
                <a:solidFill>
                  <a:schemeClr val="tx1">
                    <a:lumMod val="50000"/>
                    <a:lumOff val="50000"/>
                  </a:schemeClr>
                </a:solidFill>
              </a:rPr>
              <a:t>ntains aiconasie sitampinin atani tet </a:t>
            </a:r>
            <a:r>
              <a:rPr lang="en-US" sz="1200" smtClean="0">
                <a:solidFill>
                  <a:schemeClr val="tx1">
                    <a:lumMod val="50000"/>
                    <a:lumOff val="50000"/>
                  </a:schemeClr>
                </a:solidFill>
              </a:rPr>
              <a:t>nani</a:t>
            </a:r>
            <a:endParaRPr lang="en-US" sz="1200">
              <a:solidFill>
                <a:schemeClr val="tx1">
                  <a:lumMod val="50000"/>
                  <a:lumOff val="50000"/>
                </a:schemeClr>
              </a:solidFill>
            </a:endParaRPr>
          </a:p>
        </p:txBody>
      </p:sp>
      <p:sp>
        <p:nvSpPr>
          <p:cNvPr id="2" name="Picture Placeholder 1"/>
          <p:cNvSpPr>
            <a:spLocks noGrp="1"/>
          </p:cNvSpPr>
          <p:nvPr>
            <p:ph type="pic" sz="quarter" idx="10"/>
          </p:nvPr>
        </p:nvSpPr>
        <p:spPr/>
      </p:sp>
      <p:sp>
        <p:nvSpPr>
          <p:cNvPr id="3" name="Picture Placeholder 2"/>
          <p:cNvSpPr>
            <a:spLocks noGrp="1"/>
          </p:cNvSpPr>
          <p:nvPr>
            <p:ph type="pic" sz="quarter" idx="11"/>
          </p:nvPr>
        </p:nvSpPr>
        <p:spPr/>
      </p:sp>
      <p:sp>
        <p:nvSpPr>
          <p:cNvPr id="4" name="Picture Placeholder 3"/>
          <p:cNvSpPr>
            <a:spLocks noGrp="1"/>
          </p:cNvSpPr>
          <p:nvPr>
            <p:ph type="pic" sz="quarter" idx="12"/>
          </p:nvPr>
        </p:nvSpPr>
        <p:spPr/>
      </p:sp>
    </p:spTree>
    <p:extLst>
      <p:ext uri="{BB962C8B-B14F-4D97-AF65-F5344CB8AC3E}">
        <p14:creationId xmlns:p14="http://schemas.microsoft.com/office/powerpoint/2010/main" val="34895566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flipH="1">
            <a:off x="5133054" y="2504985"/>
            <a:ext cx="2123300" cy="3416320"/>
          </a:xfrm>
          <a:prstGeom prst="rect">
            <a:avLst/>
          </a:prstGeom>
          <a:noFill/>
        </p:spPr>
        <p:txBody>
          <a:bodyPr wrap="square" rtlCol="0">
            <a:spAutoFit/>
          </a:bodyPr>
          <a:lstStyle/>
          <a:p>
            <a:pPr>
              <a:lnSpc>
                <a:spcPct val="150000"/>
              </a:lnSpc>
            </a:pPr>
            <a:r>
              <a:rPr lang="en-US" sz="1200" smtClean="0">
                <a:solidFill>
                  <a:schemeClr val="tx1">
                    <a:lumMod val="50000"/>
                    <a:lumOff val="50000"/>
                  </a:schemeClr>
                </a:solidFill>
              </a:rPr>
              <a:t>lorem ipsum dolor at ameti bati anei sanisini na consas secte asnainal eabllanil atia ege inbnais salanasaiu milli atasanila ebeti duisan asait anusalani oneca neasalasai baniai ntains aiconasie anis sitampinin atani tes naniasi nate atasila saninan magila velashanilasil anitabal inain nallanat sitampinin atanina amet nasul mantanis</a:t>
            </a:r>
          </a:p>
        </p:txBody>
      </p:sp>
      <p:grpSp>
        <p:nvGrpSpPr>
          <p:cNvPr id="19" name="Group 18"/>
          <p:cNvGrpSpPr/>
          <p:nvPr/>
        </p:nvGrpSpPr>
        <p:grpSpPr>
          <a:xfrm>
            <a:off x="700799" y="678426"/>
            <a:ext cx="3916669" cy="2637668"/>
            <a:chOff x="4951938" y="1253165"/>
            <a:chExt cx="3916669" cy="2637668"/>
          </a:xfrm>
        </p:grpSpPr>
        <p:grpSp>
          <p:nvGrpSpPr>
            <p:cNvPr id="12" name="Group 11"/>
            <p:cNvGrpSpPr/>
            <p:nvPr/>
          </p:nvGrpSpPr>
          <p:grpSpPr>
            <a:xfrm>
              <a:off x="4951938" y="1253165"/>
              <a:ext cx="3916669" cy="1996897"/>
              <a:chOff x="2090884" y="1101691"/>
              <a:chExt cx="3916669" cy="1996897"/>
            </a:xfrm>
          </p:grpSpPr>
          <p:sp>
            <p:nvSpPr>
              <p:cNvPr id="13" name="TextBox 12"/>
              <p:cNvSpPr txBox="1"/>
              <p:nvPr/>
            </p:nvSpPr>
            <p:spPr>
              <a:xfrm flipH="1">
                <a:off x="2090884" y="1101691"/>
                <a:ext cx="3916669" cy="1569660"/>
              </a:xfrm>
              <a:prstGeom prst="rect">
                <a:avLst/>
              </a:prstGeom>
              <a:noFill/>
            </p:spPr>
            <p:txBody>
              <a:bodyPr wrap="square" rtlCol="0">
                <a:spAutoFit/>
              </a:bodyPr>
              <a:lstStyle/>
              <a:p>
                <a:r>
                  <a:rPr lang="en-US" sz="3200" smtClean="0">
                    <a:latin typeface="+mj-lt"/>
                  </a:rPr>
                  <a:t>IT ALWAYS SEEMS IMPOSSIBLE UNTIL IT’S DONE</a:t>
                </a:r>
                <a:endParaRPr lang="en-US" sz="3200">
                  <a:latin typeface="+mj-lt"/>
                </a:endParaRPr>
              </a:p>
            </p:txBody>
          </p:sp>
          <p:cxnSp>
            <p:nvCxnSpPr>
              <p:cNvPr id="14" name="Straight Connector 13"/>
              <p:cNvCxnSpPr/>
              <p:nvPr/>
            </p:nvCxnSpPr>
            <p:spPr>
              <a:xfrm>
                <a:off x="2207938" y="3098588"/>
                <a:ext cx="3570660" cy="0"/>
              </a:xfrm>
              <a:prstGeom prst="line">
                <a:avLst/>
              </a:prstGeom>
              <a:ln w="38100">
                <a:solidFill>
                  <a:schemeClr val="tx1">
                    <a:lumMod val="10000"/>
                    <a:lumOff val="90000"/>
                  </a:schemeClr>
                </a:solidFill>
              </a:ln>
            </p:spPr>
            <p:style>
              <a:lnRef idx="1">
                <a:schemeClr val="accent1"/>
              </a:lnRef>
              <a:fillRef idx="0">
                <a:schemeClr val="accent1"/>
              </a:fillRef>
              <a:effectRef idx="0">
                <a:schemeClr val="accent1"/>
              </a:effectRef>
              <a:fontRef idx="minor">
                <a:schemeClr val="tx1"/>
              </a:fontRef>
            </p:style>
          </p:cxnSp>
        </p:grpSp>
        <p:grpSp>
          <p:nvGrpSpPr>
            <p:cNvPr id="15" name="Group 14"/>
            <p:cNvGrpSpPr/>
            <p:nvPr/>
          </p:nvGrpSpPr>
          <p:grpSpPr>
            <a:xfrm>
              <a:off x="4951938" y="3550996"/>
              <a:ext cx="3482082" cy="339837"/>
              <a:chOff x="4478518" y="3189035"/>
              <a:chExt cx="3285511" cy="339837"/>
            </a:xfrm>
          </p:grpSpPr>
          <p:sp>
            <p:nvSpPr>
              <p:cNvPr id="16" name="TextBox 15"/>
              <p:cNvSpPr txBox="1"/>
              <p:nvPr/>
            </p:nvSpPr>
            <p:spPr>
              <a:xfrm flipH="1">
                <a:off x="4478518" y="3189035"/>
                <a:ext cx="1008410" cy="339837"/>
              </a:xfrm>
              <a:prstGeom prst="rect">
                <a:avLst/>
              </a:prstGeom>
              <a:noFill/>
            </p:spPr>
            <p:txBody>
              <a:bodyPr wrap="square" rtlCol="0">
                <a:spAutoFit/>
              </a:bodyPr>
              <a:lstStyle/>
              <a:p>
                <a:pPr marL="171450" indent="-171450" algn="ctr">
                  <a:lnSpc>
                    <a:spcPct val="150000"/>
                  </a:lnSpc>
                  <a:buFont typeface="Arial" panose="020B0604020202020204" pitchFamily="34" charset="0"/>
                  <a:buChar char="•"/>
                </a:pPr>
                <a:r>
                  <a:rPr lang="en-US" sz="1200" b="1" smtClean="0">
                    <a:solidFill>
                      <a:schemeClr val="tx1">
                        <a:lumMod val="75000"/>
                        <a:lumOff val="25000"/>
                      </a:schemeClr>
                    </a:solidFill>
                  </a:rPr>
                  <a:t>about us</a:t>
                </a:r>
                <a:endParaRPr lang="en-US" sz="1200" b="1">
                  <a:solidFill>
                    <a:schemeClr val="tx1">
                      <a:lumMod val="75000"/>
                      <a:lumOff val="25000"/>
                    </a:schemeClr>
                  </a:solidFill>
                </a:endParaRPr>
              </a:p>
            </p:txBody>
          </p:sp>
          <p:sp>
            <p:nvSpPr>
              <p:cNvPr id="17" name="TextBox 16"/>
              <p:cNvSpPr txBox="1"/>
              <p:nvPr/>
            </p:nvSpPr>
            <p:spPr>
              <a:xfrm flipH="1">
                <a:off x="5618970" y="3189035"/>
                <a:ext cx="1008410" cy="339837"/>
              </a:xfrm>
              <a:prstGeom prst="rect">
                <a:avLst/>
              </a:prstGeom>
              <a:noFill/>
            </p:spPr>
            <p:txBody>
              <a:bodyPr wrap="square" rtlCol="0">
                <a:spAutoFit/>
              </a:bodyPr>
              <a:lstStyle/>
              <a:p>
                <a:pPr marL="171450" indent="-171450" algn="ctr">
                  <a:lnSpc>
                    <a:spcPct val="150000"/>
                  </a:lnSpc>
                  <a:buFont typeface="Arial" panose="020B0604020202020204" pitchFamily="34" charset="0"/>
                  <a:buChar char="•"/>
                </a:pPr>
                <a:r>
                  <a:rPr lang="en-US" sz="1200" smtClean="0">
                    <a:solidFill>
                      <a:schemeClr val="tx1">
                        <a:lumMod val="25000"/>
                        <a:lumOff val="75000"/>
                      </a:schemeClr>
                    </a:solidFill>
                  </a:rPr>
                  <a:t>service</a:t>
                </a:r>
                <a:endParaRPr lang="en-US" sz="1200">
                  <a:solidFill>
                    <a:schemeClr val="tx1">
                      <a:lumMod val="25000"/>
                      <a:lumOff val="75000"/>
                    </a:schemeClr>
                  </a:solidFill>
                </a:endParaRPr>
              </a:p>
            </p:txBody>
          </p:sp>
          <p:sp>
            <p:nvSpPr>
              <p:cNvPr id="18" name="TextBox 17"/>
              <p:cNvSpPr txBox="1"/>
              <p:nvPr/>
            </p:nvSpPr>
            <p:spPr>
              <a:xfrm flipH="1">
                <a:off x="6755619" y="3189035"/>
                <a:ext cx="1008410" cy="339837"/>
              </a:xfrm>
              <a:prstGeom prst="rect">
                <a:avLst/>
              </a:prstGeom>
              <a:noFill/>
            </p:spPr>
            <p:txBody>
              <a:bodyPr wrap="square" rtlCol="0">
                <a:spAutoFit/>
              </a:bodyPr>
              <a:lstStyle/>
              <a:p>
                <a:pPr marL="171450" indent="-171450" algn="ctr">
                  <a:lnSpc>
                    <a:spcPct val="150000"/>
                  </a:lnSpc>
                  <a:buFont typeface="Arial" panose="020B0604020202020204" pitchFamily="34" charset="0"/>
                  <a:buChar char="•"/>
                </a:pPr>
                <a:r>
                  <a:rPr lang="en-US" sz="1200" smtClean="0">
                    <a:solidFill>
                      <a:schemeClr val="tx1">
                        <a:lumMod val="25000"/>
                        <a:lumOff val="75000"/>
                      </a:schemeClr>
                    </a:solidFill>
                  </a:rPr>
                  <a:t>more</a:t>
                </a:r>
                <a:endParaRPr lang="en-US" sz="1200">
                  <a:solidFill>
                    <a:schemeClr val="tx1">
                      <a:lumMod val="25000"/>
                      <a:lumOff val="75000"/>
                    </a:schemeClr>
                  </a:solidFill>
                </a:endParaRPr>
              </a:p>
            </p:txBody>
          </p:sp>
        </p:grpSp>
      </p:grpSp>
      <p:sp>
        <p:nvSpPr>
          <p:cNvPr id="22" name="TextBox 21"/>
          <p:cNvSpPr txBox="1"/>
          <p:nvPr/>
        </p:nvSpPr>
        <p:spPr>
          <a:xfrm rot="16200000" flipH="1">
            <a:off x="9060944" y="3883950"/>
            <a:ext cx="2094113" cy="646331"/>
          </a:xfrm>
          <a:prstGeom prst="rect">
            <a:avLst/>
          </a:prstGeom>
          <a:noFill/>
        </p:spPr>
        <p:txBody>
          <a:bodyPr wrap="square" rtlCol="0">
            <a:spAutoFit/>
          </a:bodyPr>
          <a:lstStyle/>
          <a:p>
            <a:pPr>
              <a:lnSpc>
                <a:spcPct val="150000"/>
              </a:lnSpc>
            </a:pPr>
            <a:r>
              <a:rPr lang="en-US" sz="2400" smtClean="0">
                <a:solidFill>
                  <a:schemeClr val="accent1"/>
                </a:solidFill>
                <a:latin typeface="+mj-lt"/>
              </a:rPr>
              <a:t>01. about us</a:t>
            </a:r>
            <a:endParaRPr lang="en-US" sz="2400">
              <a:solidFill>
                <a:schemeClr val="accent1"/>
              </a:solidFill>
              <a:latin typeface="+mj-lt"/>
            </a:endParaRPr>
          </a:p>
        </p:txBody>
      </p:sp>
      <p:sp>
        <p:nvSpPr>
          <p:cNvPr id="2" name="Picture Placeholder 1"/>
          <p:cNvSpPr>
            <a:spLocks noGrp="1"/>
          </p:cNvSpPr>
          <p:nvPr>
            <p:ph type="pic" sz="quarter" idx="11"/>
          </p:nvPr>
        </p:nvSpPr>
        <p:spPr/>
      </p:sp>
      <p:sp>
        <p:nvSpPr>
          <p:cNvPr id="3" name="Picture Placeholder 2"/>
          <p:cNvSpPr>
            <a:spLocks noGrp="1"/>
          </p:cNvSpPr>
          <p:nvPr>
            <p:ph type="pic" sz="quarter" idx="10"/>
          </p:nvPr>
        </p:nvSpPr>
        <p:spPr/>
      </p:sp>
    </p:spTree>
    <p:extLst>
      <p:ext uri="{BB962C8B-B14F-4D97-AF65-F5344CB8AC3E}">
        <p14:creationId xmlns:p14="http://schemas.microsoft.com/office/powerpoint/2010/main" val="2928328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flipH="1">
            <a:off x="8847379" y="2535507"/>
            <a:ext cx="2771001" cy="2862322"/>
          </a:xfrm>
          <a:prstGeom prst="rect">
            <a:avLst/>
          </a:prstGeom>
          <a:noFill/>
        </p:spPr>
        <p:txBody>
          <a:bodyPr wrap="square" rtlCol="0">
            <a:spAutoFit/>
          </a:bodyPr>
          <a:lstStyle/>
          <a:p>
            <a:pPr>
              <a:lnSpc>
                <a:spcPct val="150000"/>
              </a:lnSpc>
            </a:pPr>
            <a:r>
              <a:rPr lang="en-US" sz="1200" smtClean="0">
                <a:solidFill>
                  <a:schemeClr val="tx1">
                    <a:lumMod val="50000"/>
                    <a:lumOff val="50000"/>
                  </a:schemeClr>
                </a:solidFill>
              </a:rPr>
              <a:t>lorem ipsum dolor st ameti bati anei sanisini nasan consas secte asnainal eabllania atia ege inbnais salanasaiu atasanila ebeti duisan asai anusalani</a:t>
            </a:r>
          </a:p>
          <a:p>
            <a:pPr>
              <a:lnSpc>
                <a:spcPct val="150000"/>
              </a:lnSpc>
            </a:pPr>
            <a:endParaRPr lang="en-US" sz="1200" smtClean="0">
              <a:solidFill>
                <a:schemeClr val="tx1">
                  <a:lumMod val="50000"/>
                  <a:lumOff val="50000"/>
                </a:schemeClr>
              </a:solidFill>
            </a:endParaRPr>
          </a:p>
          <a:p>
            <a:pPr>
              <a:lnSpc>
                <a:spcPct val="150000"/>
              </a:lnSpc>
            </a:pPr>
            <a:r>
              <a:rPr lang="en-US" sz="1200" smtClean="0">
                <a:solidFill>
                  <a:schemeClr val="tx1">
                    <a:lumMod val="50000"/>
                    <a:lumOff val="50000"/>
                  </a:schemeClr>
                </a:solidFill>
              </a:rPr>
              <a:t>eabllania </a:t>
            </a:r>
            <a:r>
              <a:rPr lang="en-US" sz="1200">
                <a:solidFill>
                  <a:schemeClr val="tx1">
                    <a:lumMod val="50000"/>
                    <a:lumOff val="50000"/>
                  </a:schemeClr>
                </a:solidFill>
              </a:rPr>
              <a:t>atia ege inbnais salanasaiu atasanila ebeti duisan asai anusalani oneca neasal baniai ntains aiconasie sitampinin atani tet nani nate atasila saninan magil velashanilasil </a:t>
            </a:r>
            <a:r>
              <a:rPr lang="en-US" sz="1200" smtClean="0">
                <a:solidFill>
                  <a:schemeClr val="tx1">
                    <a:lumMod val="50000"/>
                    <a:lumOff val="50000"/>
                  </a:schemeClr>
                </a:solidFill>
              </a:rPr>
              <a:t>anitabal</a:t>
            </a:r>
            <a:endParaRPr lang="en-US" sz="1200">
              <a:solidFill>
                <a:schemeClr val="tx1">
                  <a:lumMod val="50000"/>
                  <a:lumOff val="50000"/>
                </a:schemeClr>
              </a:solidFill>
            </a:endParaRPr>
          </a:p>
        </p:txBody>
      </p:sp>
      <p:grpSp>
        <p:nvGrpSpPr>
          <p:cNvPr id="11" name="Group 10"/>
          <p:cNvGrpSpPr/>
          <p:nvPr/>
        </p:nvGrpSpPr>
        <p:grpSpPr>
          <a:xfrm>
            <a:off x="4609921" y="678426"/>
            <a:ext cx="3916669" cy="2678009"/>
            <a:chOff x="4951938" y="1253165"/>
            <a:chExt cx="3916669" cy="2678009"/>
          </a:xfrm>
        </p:grpSpPr>
        <p:grpSp>
          <p:nvGrpSpPr>
            <p:cNvPr id="12" name="Group 11"/>
            <p:cNvGrpSpPr/>
            <p:nvPr/>
          </p:nvGrpSpPr>
          <p:grpSpPr>
            <a:xfrm>
              <a:off x="4951938" y="1253165"/>
              <a:ext cx="3916669" cy="2037238"/>
              <a:chOff x="2090884" y="1101691"/>
              <a:chExt cx="3916669" cy="2037238"/>
            </a:xfrm>
          </p:grpSpPr>
          <p:sp>
            <p:nvSpPr>
              <p:cNvPr id="17" name="TextBox 16"/>
              <p:cNvSpPr txBox="1"/>
              <p:nvPr/>
            </p:nvSpPr>
            <p:spPr>
              <a:xfrm flipH="1">
                <a:off x="2090884" y="1101691"/>
                <a:ext cx="3916669" cy="1569660"/>
              </a:xfrm>
              <a:prstGeom prst="rect">
                <a:avLst/>
              </a:prstGeom>
              <a:noFill/>
            </p:spPr>
            <p:txBody>
              <a:bodyPr wrap="square" rtlCol="0">
                <a:spAutoFit/>
              </a:bodyPr>
              <a:lstStyle/>
              <a:p>
                <a:r>
                  <a:rPr lang="en-US" sz="3200" smtClean="0">
                    <a:latin typeface="+mj-lt"/>
                  </a:rPr>
                  <a:t>IT ALWAYS SEEMS IMPOSSIBLE UNTIL IT’S DONE</a:t>
                </a:r>
                <a:endParaRPr lang="en-US" sz="3200">
                  <a:latin typeface="+mj-lt"/>
                </a:endParaRPr>
              </a:p>
            </p:txBody>
          </p:sp>
          <p:cxnSp>
            <p:nvCxnSpPr>
              <p:cNvPr id="18" name="Straight Connector 17"/>
              <p:cNvCxnSpPr/>
              <p:nvPr/>
            </p:nvCxnSpPr>
            <p:spPr>
              <a:xfrm>
                <a:off x="2207938" y="3138929"/>
                <a:ext cx="3280375" cy="0"/>
              </a:xfrm>
              <a:prstGeom prst="line">
                <a:avLst/>
              </a:prstGeom>
              <a:ln w="38100">
                <a:solidFill>
                  <a:schemeClr val="tx1">
                    <a:lumMod val="10000"/>
                    <a:lumOff val="90000"/>
                  </a:schemeClr>
                </a:solidFill>
              </a:ln>
            </p:spPr>
            <p:style>
              <a:lnRef idx="1">
                <a:schemeClr val="accent1"/>
              </a:lnRef>
              <a:fillRef idx="0">
                <a:schemeClr val="accent1"/>
              </a:fillRef>
              <a:effectRef idx="0">
                <a:schemeClr val="accent1"/>
              </a:effectRef>
              <a:fontRef idx="minor">
                <a:schemeClr val="tx1"/>
              </a:fontRef>
            </p:style>
          </p:cxnSp>
        </p:grpSp>
        <p:grpSp>
          <p:nvGrpSpPr>
            <p:cNvPr id="13" name="Group 12"/>
            <p:cNvGrpSpPr/>
            <p:nvPr/>
          </p:nvGrpSpPr>
          <p:grpSpPr>
            <a:xfrm>
              <a:off x="4951938" y="3591337"/>
              <a:ext cx="3482082" cy="339837"/>
              <a:chOff x="4478518" y="3229376"/>
              <a:chExt cx="3285511" cy="339837"/>
            </a:xfrm>
          </p:grpSpPr>
          <p:sp>
            <p:nvSpPr>
              <p:cNvPr id="14" name="TextBox 13"/>
              <p:cNvSpPr txBox="1"/>
              <p:nvPr/>
            </p:nvSpPr>
            <p:spPr>
              <a:xfrm flipH="1">
                <a:off x="4478518" y="3229376"/>
                <a:ext cx="1008410" cy="339837"/>
              </a:xfrm>
              <a:prstGeom prst="rect">
                <a:avLst/>
              </a:prstGeom>
              <a:noFill/>
            </p:spPr>
            <p:txBody>
              <a:bodyPr wrap="square" rtlCol="0">
                <a:spAutoFit/>
              </a:bodyPr>
              <a:lstStyle/>
              <a:p>
                <a:pPr marL="171450" indent="-171450" algn="ctr">
                  <a:lnSpc>
                    <a:spcPct val="150000"/>
                  </a:lnSpc>
                  <a:buFont typeface="Arial" panose="020B0604020202020204" pitchFamily="34" charset="0"/>
                  <a:buChar char="•"/>
                </a:pPr>
                <a:r>
                  <a:rPr lang="en-US" sz="1200" b="1" smtClean="0">
                    <a:solidFill>
                      <a:schemeClr val="tx1">
                        <a:lumMod val="75000"/>
                        <a:lumOff val="25000"/>
                      </a:schemeClr>
                    </a:solidFill>
                  </a:rPr>
                  <a:t>about us</a:t>
                </a:r>
                <a:endParaRPr lang="en-US" sz="1200" b="1">
                  <a:solidFill>
                    <a:schemeClr val="tx1">
                      <a:lumMod val="75000"/>
                      <a:lumOff val="25000"/>
                    </a:schemeClr>
                  </a:solidFill>
                </a:endParaRPr>
              </a:p>
            </p:txBody>
          </p:sp>
          <p:sp>
            <p:nvSpPr>
              <p:cNvPr id="15" name="TextBox 14"/>
              <p:cNvSpPr txBox="1"/>
              <p:nvPr/>
            </p:nvSpPr>
            <p:spPr>
              <a:xfrm flipH="1">
                <a:off x="5618970" y="3229376"/>
                <a:ext cx="1008410" cy="339837"/>
              </a:xfrm>
              <a:prstGeom prst="rect">
                <a:avLst/>
              </a:prstGeom>
              <a:noFill/>
            </p:spPr>
            <p:txBody>
              <a:bodyPr wrap="square" rtlCol="0">
                <a:spAutoFit/>
              </a:bodyPr>
              <a:lstStyle/>
              <a:p>
                <a:pPr marL="171450" indent="-171450" algn="ctr">
                  <a:lnSpc>
                    <a:spcPct val="150000"/>
                  </a:lnSpc>
                  <a:buFont typeface="Arial" panose="020B0604020202020204" pitchFamily="34" charset="0"/>
                  <a:buChar char="•"/>
                </a:pPr>
                <a:r>
                  <a:rPr lang="en-US" sz="1200" smtClean="0">
                    <a:solidFill>
                      <a:schemeClr val="tx1">
                        <a:lumMod val="25000"/>
                        <a:lumOff val="75000"/>
                      </a:schemeClr>
                    </a:solidFill>
                  </a:rPr>
                  <a:t>service</a:t>
                </a:r>
                <a:endParaRPr lang="en-US" sz="1200">
                  <a:solidFill>
                    <a:schemeClr val="tx1">
                      <a:lumMod val="25000"/>
                      <a:lumOff val="75000"/>
                    </a:schemeClr>
                  </a:solidFill>
                </a:endParaRPr>
              </a:p>
            </p:txBody>
          </p:sp>
          <p:sp>
            <p:nvSpPr>
              <p:cNvPr id="16" name="TextBox 15"/>
              <p:cNvSpPr txBox="1"/>
              <p:nvPr/>
            </p:nvSpPr>
            <p:spPr>
              <a:xfrm flipH="1">
                <a:off x="6755619" y="3229376"/>
                <a:ext cx="1008410" cy="339837"/>
              </a:xfrm>
              <a:prstGeom prst="rect">
                <a:avLst/>
              </a:prstGeom>
              <a:noFill/>
            </p:spPr>
            <p:txBody>
              <a:bodyPr wrap="square" rtlCol="0">
                <a:spAutoFit/>
              </a:bodyPr>
              <a:lstStyle/>
              <a:p>
                <a:pPr marL="171450" indent="-171450" algn="ctr">
                  <a:lnSpc>
                    <a:spcPct val="150000"/>
                  </a:lnSpc>
                  <a:buFont typeface="Arial" panose="020B0604020202020204" pitchFamily="34" charset="0"/>
                  <a:buChar char="•"/>
                </a:pPr>
                <a:r>
                  <a:rPr lang="en-US" sz="1200" smtClean="0">
                    <a:solidFill>
                      <a:schemeClr val="tx1">
                        <a:lumMod val="25000"/>
                        <a:lumOff val="75000"/>
                      </a:schemeClr>
                    </a:solidFill>
                  </a:rPr>
                  <a:t>more</a:t>
                </a:r>
                <a:endParaRPr lang="en-US" sz="1200">
                  <a:solidFill>
                    <a:schemeClr val="tx1">
                      <a:lumMod val="25000"/>
                      <a:lumOff val="75000"/>
                    </a:schemeClr>
                  </a:solidFill>
                </a:endParaRPr>
              </a:p>
            </p:txBody>
          </p:sp>
        </p:grpSp>
      </p:grpSp>
      <p:sp>
        <p:nvSpPr>
          <p:cNvPr id="20" name="TextBox 19"/>
          <p:cNvSpPr txBox="1"/>
          <p:nvPr/>
        </p:nvSpPr>
        <p:spPr>
          <a:xfrm flipH="1">
            <a:off x="9912238" y="5784048"/>
            <a:ext cx="1706141" cy="553998"/>
          </a:xfrm>
          <a:prstGeom prst="rect">
            <a:avLst/>
          </a:prstGeom>
          <a:noFill/>
        </p:spPr>
        <p:txBody>
          <a:bodyPr wrap="square" rtlCol="0">
            <a:spAutoFit/>
          </a:bodyPr>
          <a:lstStyle/>
          <a:p>
            <a:pPr algn="r">
              <a:lnSpc>
                <a:spcPct val="150000"/>
              </a:lnSpc>
            </a:pPr>
            <a:r>
              <a:rPr lang="en-US" sz="2000" smtClean="0">
                <a:solidFill>
                  <a:schemeClr val="accent1"/>
                </a:solidFill>
                <a:latin typeface="+mj-lt"/>
              </a:rPr>
              <a:t>01.  about us</a:t>
            </a:r>
            <a:endParaRPr lang="en-US" sz="2000">
              <a:solidFill>
                <a:schemeClr val="accent1"/>
              </a:solidFill>
              <a:latin typeface="+mj-lt"/>
            </a:endParaRPr>
          </a:p>
        </p:txBody>
      </p:sp>
      <p:sp>
        <p:nvSpPr>
          <p:cNvPr id="2" name="Picture Placeholder 1"/>
          <p:cNvSpPr>
            <a:spLocks noGrp="1"/>
          </p:cNvSpPr>
          <p:nvPr>
            <p:ph type="pic" sz="quarter" idx="10"/>
          </p:nvPr>
        </p:nvSpPr>
        <p:spPr/>
      </p:sp>
      <p:sp>
        <p:nvSpPr>
          <p:cNvPr id="3" name="Picture Placeholder 2"/>
          <p:cNvSpPr>
            <a:spLocks noGrp="1"/>
          </p:cNvSpPr>
          <p:nvPr>
            <p:ph type="pic" sz="quarter" idx="11"/>
          </p:nvPr>
        </p:nvSpPr>
        <p:spPr/>
      </p:sp>
    </p:spTree>
    <p:extLst>
      <p:ext uri="{BB962C8B-B14F-4D97-AF65-F5344CB8AC3E}">
        <p14:creationId xmlns:p14="http://schemas.microsoft.com/office/powerpoint/2010/main" val="6911395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0"/>
          </p:nvPr>
        </p:nvSpPr>
        <p:spPr/>
      </p:sp>
      <p:grpSp>
        <p:nvGrpSpPr>
          <p:cNvPr id="4" name="Group 3"/>
          <p:cNvGrpSpPr/>
          <p:nvPr/>
        </p:nvGrpSpPr>
        <p:grpSpPr>
          <a:xfrm flipH="1">
            <a:off x="3037196" y="868723"/>
            <a:ext cx="3916669" cy="1877155"/>
            <a:chOff x="6747818" y="3780301"/>
            <a:chExt cx="3916669" cy="1877155"/>
          </a:xfrm>
        </p:grpSpPr>
        <p:sp>
          <p:nvSpPr>
            <p:cNvPr id="5" name="TextBox 4"/>
            <p:cNvSpPr txBox="1"/>
            <p:nvPr/>
          </p:nvSpPr>
          <p:spPr>
            <a:xfrm flipH="1">
              <a:off x="6747818" y="3780301"/>
              <a:ext cx="3916669" cy="1569660"/>
            </a:xfrm>
            <a:prstGeom prst="rect">
              <a:avLst/>
            </a:prstGeom>
            <a:noFill/>
          </p:spPr>
          <p:txBody>
            <a:bodyPr wrap="square" rtlCol="0">
              <a:spAutoFit/>
            </a:bodyPr>
            <a:lstStyle/>
            <a:p>
              <a:pPr algn="r"/>
              <a:r>
                <a:rPr lang="en-US" sz="3200" smtClean="0">
                  <a:latin typeface="+mj-lt"/>
                </a:rPr>
                <a:t>IT ALWAYS SEEMS IMPOSSIBLE UNTIL IT’S DONE</a:t>
              </a:r>
              <a:endParaRPr lang="en-US" sz="3200">
                <a:latin typeface="+mj-lt"/>
              </a:endParaRPr>
            </a:p>
          </p:txBody>
        </p:sp>
        <p:cxnSp>
          <p:nvCxnSpPr>
            <p:cNvPr id="6" name="Straight Connector 5"/>
            <p:cNvCxnSpPr/>
            <p:nvPr/>
          </p:nvCxnSpPr>
          <p:spPr>
            <a:xfrm>
              <a:off x="6860109" y="5657456"/>
              <a:ext cx="176713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7" name="TextBox 6"/>
          <p:cNvSpPr txBox="1"/>
          <p:nvPr/>
        </p:nvSpPr>
        <p:spPr>
          <a:xfrm flipH="1">
            <a:off x="486722" y="6014229"/>
            <a:ext cx="2558569" cy="553998"/>
          </a:xfrm>
          <a:prstGeom prst="rect">
            <a:avLst/>
          </a:prstGeom>
          <a:noFill/>
        </p:spPr>
        <p:txBody>
          <a:bodyPr wrap="square" rtlCol="0">
            <a:spAutoFit/>
          </a:bodyPr>
          <a:lstStyle/>
          <a:p>
            <a:pPr>
              <a:lnSpc>
                <a:spcPct val="150000"/>
              </a:lnSpc>
            </a:pPr>
            <a:r>
              <a:rPr lang="en-US" sz="2000" smtClean="0">
                <a:solidFill>
                  <a:schemeClr val="accent1"/>
                </a:solidFill>
                <a:latin typeface="+mj-lt"/>
              </a:rPr>
              <a:t>01.  about us</a:t>
            </a:r>
            <a:endParaRPr lang="en-US" sz="2000">
              <a:solidFill>
                <a:schemeClr val="accent1"/>
              </a:solidFill>
              <a:latin typeface="+mj-lt"/>
            </a:endParaRPr>
          </a:p>
        </p:txBody>
      </p:sp>
      <p:sp>
        <p:nvSpPr>
          <p:cNvPr id="9" name="TextBox 8"/>
          <p:cNvSpPr txBox="1"/>
          <p:nvPr/>
        </p:nvSpPr>
        <p:spPr>
          <a:xfrm flipH="1">
            <a:off x="904595" y="2575825"/>
            <a:ext cx="2771001" cy="3139321"/>
          </a:xfrm>
          <a:prstGeom prst="rect">
            <a:avLst/>
          </a:prstGeom>
          <a:noFill/>
        </p:spPr>
        <p:txBody>
          <a:bodyPr wrap="square" rtlCol="0">
            <a:spAutoFit/>
          </a:bodyPr>
          <a:lstStyle/>
          <a:p>
            <a:pPr>
              <a:lnSpc>
                <a:spcPct val="150000"/>
              </a:lnSpc>
            </a:pPr>
            <a:r>
              <a:rPr lang="en-US" sz="1200" smtClean="0">
                <a:solidFill>
                  <a:schemeClr val="tx1">
                    <a:lumMod val="50000"/>
                    <a:lumOff val="50000"/>
                  </a:schemeClr>
                </a:solidFill>
              </a:rPr>
              <a:t>lorem ipsum dolor st ameti bati anei sanisini nasan consas secte asnainal eabllania atia ege inbnais salanasaiu atasanila ebeti duisan asai anusalani oneca neasal baniai ntains aiconasie</a:t>
            </a:r>
          </a:p>
          <a:p>
            <a:pPr>
              <a:lnSpc>
                <a:spcPct val="150000"/>
              </a:lnSpc>
            </a:pPr>
            <a:endParaRPr lang="en-US" sz="1200">
              <a:solidFill>
                <a:schemeClr val="tx1">
                  <a:lumMod val="50000"/>
                  <a:lumOff val="50000"/>
                </a:schemeClr>
              </a:solidFill>
            </a:endParaRPr>
          </a:p>
          <a:p>
            <a:pPr>
              <a:lnSpc>
                <a:spcPct val="150000"/>
              </a:lnSpc>
            </a:pPr>
            <a:r>
              <a:rPr lang="en-US" sz="1200" smtClean="0">
                <a:solidFill>
                  <a:schemeClr val="tx1">
                    <a:lumMod val="50000"/>
                    <a:lumOff val="50000"/>
                  </a:schemeClr>
                </a:solidFill>
              </a:rPr>
              <a:t>eabllania </a:t>
            </a:r>
            <a:r>
              <a:rPr lang="en-US" sz="1200">
                <a:solidFill>
                  <a:schemeClr val="tx1">
                    <a:lumMod val="50000"/>
                    <a:lumOff val="50000"/>
                  </a:schemeClr>
                </a:solidFill>
              </a:rPr>
              <a:t>atia ege inbnais salanasaiu atasanila ebeti duisan asai anusalani oneca neasal baniai ntains aiconasie sitampinin atani tet nani nate atasila saninan magil velashanilasil </a:t>
            </a:r>
            <a:r>
              <a:rPr lang="en-US" sz="1200" smtClean="0">
                <a:solidFill>
                  <a:schemeClr val="tx1">
                    <a:lumMod val="50000"/>
                    <a:lumOff val="50000"/>
                  </a:schemeClr>
                </a:solidFill>
              </a:rPr>
              <a:t>anitabal</a:t>
            </a:r>
            <a:endParaRPr lang="en-US" sz="1200">
              <a:solidFill>
                <a:schemeClr val="tx1">
                  <a:lumMod val="50000"/>
                  <a:lumOff val="50000"/>
                </a:schemeClr>
              </a:solidFill>
            </a:endParaRPr>
          </a:p>
        </p:txBody>
      </p:sp>
      <p:sp>
        <p:nvSpPr>
          <p:cNvPr id="16" name="Freeform 15"/>
          <p:cNvSpPr/>
          <p:nvPr/>
        </p:nvSpPr>
        <p:spPr>
          <a:xfrm>
            <a:off x="454450" y="371080"/>
            <a:ext cx="900290" cy="912061"/>
          </a:xfrm>
          <a:custGeom>
            <a:avLst/>
            <a:gdLst>
              <a:gd name="connsiteX0" fmla="*/ 1583577 w 1583577"/>
              <a:gd name="connsiteY0" fmla="*/ 1456392 h 1604281"/>
              <a:gd name="connsiteX1" fmla="*/ 1583577 w 1583577"/>
              <a:gd name="connsiteY1" fmla="*/ 1604281 h 1604281"/>
              <a:gd name="connsiteX2" fmla="*/ 1346634 w 1583577"/>
              <a:gd name="connsiteY2" fmla="*/ 1604281 h 1604281"/>
              <a:gd name="connsiteX3" fmla="*/ 1583577 w 1583577"/>
              <a:gd name="connsiteY3" fmla="*/ 1040662 h 1604281"/>
              <a:gd name="connsiteX4" fmla="*/ 1583577 w 1583577"/>
              <a:gd name="connsiteY4" fmla="*/ 1249842 h 1604281"/>
              <a:gd name="connsiteX5" fmla="*/ 1015705 w 1583577"/>
              <a:gd name="connsiteY5" fmla="*/ 1604281 h 1604281"/>
              <a:gd name="connsiteX6" fmla="*/ 680565 w 1583577"/>
              <a:gd name="connsiteY6" fmla="*/ 1604281 h 1604281"/>
              <a:gd name="connsiteX7" fmla="*/ 1583577 w 1583577"/>
              <a:gd name="connsiteY7" fmla="*/ 626027 h 1604281"/>
              <a:gd name="connsiteX8" fmla="*/ 1583577 w 1583577"/>
              <a:gd name="connsiteY8" fmla="*/ 834111 h 1604281"/>
              <a:gd name="connsiteX9" fmla="*/ 349636 w 1583577"/>
              <a:gd name="connsiteY9" fmla="*/ 1604281 h 1604281"/>
              <a:gd name="connsiteX10" fmla="*/ 16254 w 1583577"/>
              <a:gd name="connsiteY10" fmla="*/ 1604281 h 1604281"/>
              <a:gd name="connsiteX11" fmla="*/ 1583577 w 1583577"/>
              <a:gd name="connsiteY11" fmla="*/ 211394 h 1604281"/>
              <a:gd name="connsiteX12" fmla="*/ 1583577 w 1583577"/>
              <a:gd name="connsiteY12" fmla="*/ 419478 h 1604281"/>
              <a:gd name="connsiteX13" fmla="*/ 0 w 1583577"/>
              <a:gd name="connsiteY13" fmla="*/ 1407877 h 1604281"/>
              <a:gd name="connsiteX14" fmla="*/ 0 w 1583577"/>
              <a:gd name="connsiteY14" fmla="*/ 1199791 h 1604281"/>
              <a:gd name="connsiteX15" fmla="*/ 1256197 w 1583577"/>
              <a:gd name="connsiteY15" fmla="*/ 0 h 1604281"/>
              <a:gd name="connsiteX16" fmla="*/ 1583577 w 1583577"/>
              <a:gd name="connsiteY16" fmla="*/ 0 h 1604281"/>
              <a:gd name="connsiteX17" fmla="*/ 1583577 w 1583577"/>
              <a:gd name="connsiteY17" fmla="*/ 4844 h 1604281"/>
              <a:gd name="connsiteX18" fmla="*/ 0 w 1583577"/>
              <a:gd name="connsiteY18" fmla="*/ 993241 h 1604281"/>
              <a:gd name="connsiteX19" fmla="*/ 0 w 1583577"/>
              <a:gd name="connsiteY19" fmla="*/ 784062 h 1604281"/>
              <a:gd name="connsiteX20" fmla="*/ 591883 w 1583577"/>
              <a:gd name="connsiteY20" fmla="*/ 0 h 1604281"/>
              <a:gd name="connsiteX21" fmla="*/ 925269 w 1583577"/>
              <a:gd name="connsiteY21" fmla="*/ 0 h 1604281"/>
              <a:gd name="connsiteX22" fmla="*/ 0 w 1583577"/>
              <a:gd name="connsiteY22" fmla="*/ 577512 h 1604281"/>
              <a:gd name="connsiteX23" fmla="*/ 0 w 1583577"/>
              <a:gd name="connsiteY23" fmla="*/ 369426 h 1604281"/>
              <a:gd name="connsiteX24" fmla="*/ 0 w 1583577"/>
              <a:gd name="connsiteY24" fmla="*/ 0 h 1604281"/>
              <a:gd name="connsiteX25" fmla="*/ 260956 w 1583577"/>
              <a:gd name="connsiteY25" fmla="*/ 0 h 1604281"/>
              <a:gd name="connsiteX26" fmla="*/ 0 w 1583577"/>
              <a:gd name="connsiteY26" fmla="*/ 162877 h 16042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583577" h="1604281">
                <a:moveTo>
                  <a:pt x="1583577" y="1456392"/>
                </a:moveTo>
                <a:lnTo>
                  <a:pt x="1583577" y="1604281"/>
                </a:lnTo>
                <a:lnTo>
                  <a:pt x="1346634" y="1604281"/>
                </a:lnTo>
                <a:close/>
                <a:moveTo>
                  <a:pt x="1583577" y="1040662"/>
                </a:moveTo>
                <a:lnTo>
                  <a:pt x="1583577" y="1249842"/>
                </a:lnTo>
                <a:lnTo>
                  <a:pt x="1015705" y="1604281"/>
                </a:lnTo>
                <a:lnTo>
                  <a:pt x="680565" y="1604281"/>
                </a:lnTo>
                <a:close/>
                <a:moveTo>
                  <a:pt x="1583577" y="626027"/>
                </a:moveTo>
                <a:lnTo>
                  <a:pt x="1583577" y="834111"/>
                </a:lnTo>
                <a:lnTo>
                  <a:pt x="349636" y="1604281"/>
                </a:lnTo>
                <a:lnTo>
                  <a:pt x="16254" y="1604281"/>
                </a:lnTo>
                <a:close/>
                <a:moveTo>
                  <a:pt x="1583577" y="211394"/>
                </a:moveTo>
                <a:lnTo>
                  <a:pt x="1583577" y="419478"/>
                </a:lnTo>
                <a:lnTo>
                  <a:pt x="0" y="1407877"/>
                </a:lnTo>
                <a:lnTo>
                  <a:pt x="0" y="1199791"/>
                </a:lnTo>
                <a:close/>
                <a:moveTo>
                  <a:pt x="1256197" y="0"/>
                </a:moveTo>
                <a:lnTo>
                  <a:pt x="1583577" y="0"/>
                </a:lnTo>
                <a:lnTo>
                  <a:pt x="1583577" y="4844"/>
                </a:lnTo>
                <a:lnTo>
                  <a:pt x="0" y="993241"/>
                </a:lnTo>
                <a:lnTo>
                  <a:pt x="0" y="784062"/>
                </a:lnTo>
                <a:close/>
                <a:moveTo>
                  <a:pt x="591883" y="0"/>
                </a:moveTo>
                <a:lnTo>
                  <a:pt x="925269" y="0"/>
                </a:lnTo>
                <a:lnTo>
                  <a:pt x="0" y="577512"/>
                </a:lnTo>
                <a:lnTo>
                  <a:pt x="0" y="369426"/>
                </a:lnTo>
                <a:close/>
                <a:moveTo>
                  <a:pt x="0" y="0"/>
                </a:moveTo>
                <a:lnTo>
                  <a:pt x="260956" y="0"/>
                </a:lnTo>
                <a:lnTo>
                  <a:pt x="0" y="162877"/>
                </a:lnTo>
                <a:close/>
              </a:path>
            </a:pathLst>
          </a:cu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sz="quarter" idx="11"/>
          </p:nvPr>
        </p:nvSpPr>
        <p:spPr/>
      </p:sp>
    </p:spTree>
    <p:extLst>
      <p:ext uri="{BB962C8B-B14F-4D97-AF65-F5344CB8AC3E}">
        <p14:creationId xmlns:p14="http://schemas.microsoft.com/office/powerpoint/2010/main" val="29584980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8772095" y="816704"/>
            <a:ext cx="2737683" cy="5195097"/>
            <a:chOff x="8257745" y="969669"/>
            <a:chExt cx="2737683" cy="5195097"/>
          </a:xfrm>
        </p:grpSpPr>
        <p:grpSp>
          <p:nvGrpSpPr>
            <p:cNvPr id="5" name="Group 4"/>
            <p:cNvGrpSpPr/>
            <p:nvPr/>
          </p:nvGrpSpPr>
          <p:grpSpPr>
            <a:xfrm>
              <a:off x="8257747" y="969669"/>
              <a:ext cx="2737681" cy="1422400"/>
              <a:chOff x="-2105453" y="3077774"/>
              <a:chExt cx="2737681" cy="1422400"/>
            </a:xfrm>
          </p:grpSpPr>
          <p:sp>
            <p:nvSpPr>
              <p:cNvPr id="12" name="TextBox 11"/>
              <p:cNvSpPr txBox="1"/>
              <p:nvPr/>
            </p:nvSpPr>
            <p:spPr>
              <a:xfrm flipH="1">
                <a:off x="-1661618" y="3576844"/>
                <a:ext cx="2293846" cy="923330"/>
              </a:xfrm>
              <a:prstGeom prst="rect">
                <a:avLst/>
              </a:prstGeom>
              <a:noFill/>
            </p:spPr>
            <p:txBody>
              <a:bodyPr wrap="square" rtlCol="0">
                <a:spAutoFit/>
              </a:bodyPr>
              <a:lstStyle/>
              <a:p>
                <a:pPr>
                  <a:lnSpc>
                    <a:spcPct val="150000"/>
                  </a:lnSpc>
                </a:pPr>
                <a:r>
                  <a:rPr lang="en-US" sz="1200" smtClean="0">
                    <a:solidFill>
                      <a:schemeClr val="tx1">
                        <a:lumMod val="50000"/>
                        <a:lumOff val="50000"/>
                      </a:schemeClr>
                    </a:solidFill>
                  </a:rPr>
                  <a:t>lorem ipsum dolor ameti batil anei sanisini nasan conbasain secte asnainal eabllania atiasi</a:t>
                </a:r>
              </a:p>
            </p:txBody>
          </p:sp>
          <p:sp>
            <p:nvSpPr>
              <p:cNvPr id="13" name="TextBox 12"/>
              <p:cNvSpPr txBox="1"/>
              <p:nvPr/>
            </p:nvSpPr>
            <p:spPr>
              <a:xfrm flipH="1">
                <a:off x="-2105453" y="3077774"/>
                <a:ext cx="2599848" cy="507831"/>
              </a:xfrm>
              <a:prstGeom prst="rect">
                <a:avLst/>
              </a:prstGeom>
              <a:noFill/>
            </p:spPr>
            <p:txBody>
              <a:bodyPr wrap="square" rtlCol="0">
                <a:spAutoFit/>
              </a:bodyPr>
              <a:lstStyle/>
              <a:p>
                <a:pPr>
                  <a:lnSpc>
                    <a:spcPct val="150000"/>
                  </a:lnSpc>
                </a:pPr>
                <a:r>
                  <a:rPr lang="en-US" spc="300" smtClean="0">
                    <a:solidFill>
                      <a:schemeClr val="accent1"/>
                    </a:solidFill>
                    <a:latin typeface="+mj-lt"/>
                  </a:rPr>
                  <a:t>01</a:t>
                </a:r>
                <a:r>
                  <a:rPr lang="en-US" smtClean="0">
                    <a:solidFill>
                      <a:schemeClr val="accent1"/>
                    </a:solidFill>
                    <a:latin typeface="+mj-lt"/>
                  </a:rPr>
                  <a:t>.  service one</a:t>
                </a:r>
                <a:endParaRPr lang="en-US">
                  <a:solidFill>
                    <a:schemeClr val="accent1"/>
                  </a:solidFill>
                  <a:latin typeface="+mj-lt"/>
                </a:endParaRPr>
              </a:p>
            </p:txBody>
          </p:sp>
        </p:grpSp>
        <p:grpSp>
          <p:nvGrpSpPr>
            <p:cNvPr id="6" name="Group 5"/>
            <p:cNvGrpSpPr/>
            <p:nvPr/>
          </p:nvGrpSpPr>
          <p:grpSpPr>
            <a:xfrm>
              <a:off x="8257746" y="2870765"/>
              <a:ext cx="2737681" cy="1392904"/>
              <a:chOff x="-2105453" y="3077774"/>
              <a:chExt cx="2737681" cy="1392904"/>
            </a:xfrm>
          </p:grpSpPr>
          <p:sp>
            <p:nvSpPr>
              <p:cNvPr id="10" name="TextBox 9"/>
              <p:cNvSpPr txBox="1"/>
              <p:nvPr/>
            </p:nvSpPr>
            <p:spPr>
              <a:xfrm flipH="1">
                <a:off x="-1661618" y="3576844"/>
                <a:ext cx="2293846" cy="893834"/>
              </a:xfrm>
              <a:prstGeom prst="rect">
                <a:avLst/>
              </a:prstGeom>
              <a:noFill/>
            </p:spPr>
            <p:txBody>
              <a:bodyPr wrap="square" rtlCol="0">
                <a:spAutoFit/>
              </a:bodyPr>
              <a:lstStyle/>
              <a:p>
                <a:pPr>
                  <a:lnSpc>
                    <a:spcPct val="150000"/>
                  </a:lnSpc>
                </a:pPr>
                <a:r>
                  <a:rPr lang="en-US" sz="1200">
                    <a:solidFill>
                      <a:schemeClr val="tx1">
                        <a:lumMod val="50000"/>
                        <a:lumOff val="50000"/>
                      </a:schemeClr>
                    </a:solidFill>
                  </a:rPr>
                  <a:t>lorem ipsum dolor ameti batil anei sanisini nasan conbasain secte asnainal eabllania atiasi</a:t>
                </a:r>
              </a:p>
            </p:txBody>
          </p:sp>
          <p:sp>
            <p:nvSpPr>
              <p:cNvPr id="11" name="TextBox 10"/>
              <p:cNvSpPr txBox="1"/>
              <p:nvPr/>
            </p:nvSpPr>
            <p:spPr>
              <a:xfrm flipH="1">
                <a:off x="-2105453" y="3077774"/>
                <a:ext cx="2599848" cy="507831"/>
              </a:xfrm>
              <a:prstGeom prst="rect">
                <a:avLst/>
              </a:prstGeom>
              <a:noFill/>
            </p:spPr>
            <p:txBody>
              <a:bodyPr wrap="square" rtlCol="0">
                <a:spAutoFit/>
              </a:bodyPr>
              <a:lstStyle/>
              <a:p>
                <a:pPr>
                  <a:lnSpc>
                    <a:spcPct val="150000"/>
                  </a:lnSpc>
                </a:pPr>
                <a:r>
                  <a:rPr lang="en-US" smtClean="0">
                    <a:solidFill>
                      <a:schemeClr val="accent1"/>
                    </a:solidFill>
                    <a:latin typeface="+mj-lt"/>
                  </a:rPr>
                  <a:t>02.  service two</a:t>
                </a:r>
                <a:endParaRPr lang="en-US">
                  <a:solidFill>
                    <a:schemeClr val="accent1"/>
                  </a:solidFill>
                  <a:latin typeface="+mj-lt"/>
                </a:endParaRPr>
              </a:p>
            </p:txBody>
          </p:sp>
        </p:grpSp>
        <p:grpSp>
          <p:nvGrpSpPr>
            <p:cNvPr id="7" name="Group 6"/>
            <p:cNvGrpSpPr/>
            <p:nvPr/>
          </p:nvGrpSpPr>
          <p:grpSpPr>
            <a:xfrm>
              <a:off x="8257745" y="4771862"/>
              <a:ext cx="2737681" cy="1392904"/>
              <a:chOff x="-2105453" y="3077774"/>
              <a:chExt cx="2737681" cy="1392904"/>
            </a:xfrm>
          </p:grpSpPr>
          <p:sp>
            <p:nvSpPr>
              <p:cNvPr id="8" name="TextBox 7"/>
              <p:cNvSpPr txBox="1"/>
              <p:nvPr/>
            </p:nvSpPr>
            <p:spPr>
              <a:xfrm flipH="1">
                <a:off x="-1661618" y="3576844"/>
                <a:ext cx="2293846" cy="893834"/>
              </a:xfrm>
              <a:prstGeom prst="rect">
                <a:avLst/>
              </a:prstGeom>
              <a:noFill/>
            </p:spPr>
            <p:txBody>
              <a:bodyPr wrap="square" rtlCol="0">
                <a:spAutoFit/>
              </a:bodyPr>
              <a:lstStyle/>
              <a:p>
                <a:pPr>
                  <a:lnSpc>
                    <a:spcPct val="150000"/>
                  </a:lnSpc>
                </a:pPr>
                <a:r>
                  <a:rPr lang="en-US" sz="1200">
                    <a:solidFill>
                      <a:schemeClr val="tx1">
                        <a:lumMod val="50000"/>
                        <a:lumOff val="50000"/>
                      </a:schemeClr>
                    </a:solidFill>
                  </a:rPr>
                  <a:t>lorem ipsum dolor ameti batil anei sanisini nasan conbasain secte asnainal eabllania atiasi</a:t>
                </a:r>
              </a:p>
            </p:txBody>
          </p:sp>
          <p:sp>
            <p:nvSpPr>
              <p:cNvPr id="9" name="TextBox 8"/>
              <p:cNvSpPr txBox="1"/>
              <p:nvPr/>
            </p:nvSpPr>
            <p:spPr>
              <a:xfrm flipH="1">
                <a:off x="-2105453" y="3077774"/>
                <a:ext cx="2599848" cy="507831"/>
              </a:xfrm>
              <a:prstGeom prst="rect">
                <a:avLst/>
              </a:prstGeom>
              <a:noFill/>
            </p:spPr>
            <p:txBody>
              <a:bodyPr wrap="square" rtlCol="0">
                <a:spAutoFit/>
              </a:bodyPr>
              <a:lstStyle/>
              <a:p>
                <a:pPr>
                  <a:lnSpc>
                    <a:spcPct val="150000"/>
                  </a:lnSpc>
                </a:pPr>
                <a:r>
                  <a:rPr lang="en-US" smtClean="0">
                    <a:solidFill>
                      <a:schemeClr val="accent1"/>
                    </a:solidFill>
                    <a:latin typeface="+mj-lt"/>
                  </a:rPr>
                  <a:t>03.  service three</a:t>
                </a:r>
                <a:endParaRPr lang="en-US">
                  <a:solidFill>
                    <a:schemeClr val="accent1"/>
                  </a:solidFill>
                  <a:latin typeface="+mj-lt"/>
                </a:endParaRPr>
              </a:p>
            </p:txBody>
          </p:sp>
        </p:grpSp>
      </p:grpSp>
      <p:grpSp>
        <p:nvGrpSpPr>
          <p:cNvPr id="21" name="Group 20"/>
          <p:cNvGrpSpPr/>
          <p:nvPr/>
        </p:nvGrpSpPr>
        <p:grpSpPr>
          <a:xfrm>
            <a:off x="993321" y="687561"/>
            <a:ext cx="6041212" cy="954107"/>
            <a:chOff x="2103583" y="1119005"/>
            <a:chExt cx="6041212" cy="954107"/>
          </a:xfrm>
        </p:grpSpPr>
        <p:sp>
          <p:nvSpPr>
            <p:cNvPr id="22" name="TextBox 21"/>
            <p:cNvSpPr txBox="1"/>
            <p:nvPr/>
          </p:nvSpPr>
          <p:spPr>
            <a:xfrm flipH="1">
              <a:off x="2103583" y="1119005"/>
              <a:ext cx="5184107" cy="954107"/>
            </a:xfrm>
            <a:prstGeom prst="rect">
              <a:avLst/>
            </a:prstGeom>
            <a:noFill/>
          </p:spPr>
          <p:txBody>
            <a:bodyPr wrap="square" rtlCol="0">
              <a:spAutoFit/>
            </a:bodyPr>
            <a:lstStyle/>
            <a:p>
              <a:r>
                <a:rPr lang="en-US" sz="2800" smtClean="0">
                  <a:latin typeface="+mj-lt"/>
                </a:rPr>
                <a:t>IT ALWAYS SEEMS IMPOSSIBLE UNTIL IT’S DONE</a:t>
              </a:r>
              <a:endParaRPr lang="en-US" sz="2800">
                <a:latin typeface="+mj-lt"/>
              </a:endParaRPr>
            </a:p>
          </p:txBody>
        </p:sp>
        <p:cxnSp>
          <p:nvCxnSpPr>
            <p:cNvPr id="23" name="Straight Connector 22"/>
            <p:cNvCxnSpPr/>
            <p:nvPr/>
          </p:nvCxnSpPr>
          <p:spPr>
            <a:xfrm>
              <a:off x="5255752" y="1898496"/>
              <a:ext cx="2889043" cy="0"/>
            </a:xfrm>
            <a:prstGeom prst="line">
              <a:avLst/>
            </a:prstGeom>
            <a:ln w="38100">
              <a:solidFill>
                <a:schemeClr val="tx1">
                  <a:lumMod val="10000"/>
                  <a:lumOff val="90000"/>
                </a:schemeClr>
              </a:solidFill>
            </a:ln>
          </p:spPr>
          <p:style>
            <a:lnRef idx="1">
              <a:schemeClr val="accent1"/>
            </a:lnRef>
            <a:fillRef idx="0">
              <a:schemeClr val="accent1"/>
            </a:fillRef>
            <a:effectRef idx="0">
              <a:schemeClr val="accent1"/>
            </a:effectRef>
            <a:fontRef idx="minor">
              <a:schemeClr val="tx1"/>
            </a:fontRef>
          </p:style>
        </p:cxnSp>
      </p:grpSp>
      <p:sp>
        <p:nvSpPr>
          <p:cNvPr id="28" name="TextBox 27"/>
          <p:cNvSpPr txBox="1"/>
          <p:nvPr/>
        </p:nvSpPr>
        <p:spPr>
          <a:xfrm flipH="1">
            <a:off x="993321" y="4840127"/>
            <a:ext cx="3381829" cy="1200329"/>
          </a:xfrm>
          <a:prstGeom prst="rect">
            <a:avLst/>
          </a:prstGeom>
          <a:noFill/>
        </p:spPr>
        <p:txBody>
          <a:bodyPr wrap="square" rtlCol="0">
            <a:spAutoFit/>
          </a:bodyPr>
          <a:lstStyle/>
          <a:p>
            <a:pPr>
              <a:lnSpc>
                <a:spcPct val="150000"/>
              </a:lnSpc>
            </a:pPr>
            <a:r>
              <a:rPr lang="en-US" sz="1200" smtClean="0">
                <a:solidFill>
                  <a:schemeClr val="tx1">
                    <a:lumMod val="50000"/>
                    <a:lumOff val="50000"/>
                  </a:schemeClr>
                </a:solidFill>
              </a:rPr>
              <a:t>lorem ipsum dolor amet bati anei bai nasane consas sente nil asnainal eabllania at inbnain salanasaiu atananil eni duisan abai anusalani oneca neasa lasut biania sitalinin atanas inan</a:t>
            </a:r>
          </a:p>
        </p:txBody>
      </p:sp>
      <p:sp>
        <p:nvSpPr>
          <p:cNvPr id="2" name="Picture Placeholder 1"/>
          <p:cNvSpPr>
            <a:spLocks noGrp="1"/>
          </p:cNvSpPr>
          <p:nvPr>
            <p:ph type="pic" sz="quarter" idx="10"/>
          </p:nvPr>
        </p:nvSpPr>
        <p:spPr/>
      </p:sp>
      <p:sp>
        <p:nvSpPr>
          <p:cNvPr id="14" name="Picture Placeholder 13"/>
          <p:cNvSpPr>
            <a:spLocks noGrp="1"/>
          </p:cNvSpPr>
          <p:nvPr>
            <p:ph type="pic" sz="quarter" idx="11"/>
          </p:nvPr>
        </p:nvSpPr>
        <p:spPr/>
      </p:sp>
    </p:spTree>
    <p:extLst>
      <p:ext uri="{BB962C8B-B14F-4D97-AF65-F5344CB8AC3E}">
        <p14:creationId xmlns:p14="http://schemas.microsoft.com/office/powerpoint/2010/main" val="1589794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6031499" y="883939"/>
            <a:ext cx="2723675" cy="5195097"/>
            <a:chOff x="8257745" y="969669"/>
            <a:chExt cx="2723675" cy="5195097"/>
          </a:xfrm>
        </p:grpSpPr>
        <p:grpSp>
          <p:nvGrpSpPr>
            <p:cNvPr id="5" name="Group 4"/>
            <p:cNvGrpSpPr/>
            <p:nvPr/>
          </p:nvGrpSpPr>
          <p:grpSpPr>
            <a:xfrm>
              <a:off x="8257747" y="969669"/>
              <a:ext cx="2723673" cy="1422400"/>
              <a:chOff x="-2105453" y="3077774"/>
              <a:chExt cx="2723673" cy="1422400"/>
            </a:xfrm>
          </p:grpSpPr>
          <p:sp>
            <p:nvSpPr>
              <p:cNvPr id="12" name="TextBox 11"/>
              <p:cNvSpPr txBox="1"/>
              <p:nvPr/>
            </p:nvSpPr>
            <p:spPr>
              <a:xfrm flipH="1">
                <a:off x="-1675626" y="3576844"/>
                <a:ext cx="2293846" cy="923330"/>
              </a:xfrm>
              <a:prstGeom prst="rect">
                <a:avLst/>
              </a:prstGeom>
              <a:noFill/>
            </p:spPr>
            <p:txBody>
              <a:bodyPr wrap="square" rtlCol="0">
                <a:spAutoFit/>
              </a:bodyPr>
              <a:lstStyle/>
              <a:p>
                <a:pPr>
                  <a:lnSpc>
                    <a:spcPct val="150000"/>
                  </a:lnSpc>
                </a:pPr>
                <a:r>
                  <a:rPr lang="en-US" sz="1200" smtClean="0">
                    <a:solidFill>
                      <a:schemeClr val="tx1">
                        <a:lumMod val="50000"/>
                        <a:lumOff val="50000"/>
                      </a:schemeClr>
                    </a:solidFill>
                  </a:rPr>
                  <a:t>lorem ipsum dolor ameti batil anei sanisini nasan conbasain secte asnainal eabllania atiasi</a:t>
                </a:r>
              </a:p>
            </p:txBody>
          </p:sp>
          <p:sp>
            <p:nvSpPr>
              <p:cNvPr id="13" name="TextBox 12"/>
              <p:cNvSpPr txBox="1"/>
              <p:nvPr/>
            </p:nvSpPr>
            <p:spPr>
              <a:xfrm flipH="1">
                <a:off x="-2105453" y="3077774"/>
                <a:ext cx="2599848" cy="507831"/>
              </a:xfrm>
              <a:prstGeom prst="rect">
                <a:avLst/>
              </a:prstGeom>
              <a:noFill/>
            </p:spPr>
            <p:txBody>
              <a:bodyPr wrap="square" rtlCol="0">
                <a:spAutoFit/>
              </a:bodyPr>
              <a:lstStyle/>
              <a:p>
                <a:pPr>
                  <a:lnSpc>
                    <a:spcPct val="150000"/>
                  </a:lnSpc>
                </a:pPr>
                <a:r>
                  <a:rPr lang="en-US" spc="300" smtClean="0">
                    <a:solidFill>
                      <a:schemeClr val="accent1"/>
                    </a:solidFill>
                    <a:latin typeface="+mj-lt"/>
                  </a:rPr>
                  <a:t>01</a:t>
                </a:r>
                <a:r>
                  <a:rPr lang="en-US" smtClean="0">
                    <a:solidFill>
                      <a:schemeClr val="accent1"/>
                    </a:solidFill>
                    <a:latin typeface="+mj-lt"/>
                  </a:rPr>
                  <a:t>.  service one</a:t>
                </a:r>
                <a:endParaRPr lang="en-US">
                  <a:solidFill>
                    <a:schemeClr val="accent1"/>
                  </a:solidFill>
                  <a:latin typeface="+mj-lt"/>
                </a:endParaRPr>
              </a:p>
            </p:txBody>
          </p:sp>
        </p:grpSp>
        <p:grpSp>
          <p:nvGrpSpPr>
            <p:cNvPr id="6" name="Group 5"/>
            <p:cNvGrpSpPr/>
            <p:nvPr/>
          </p:nvGrpSpPr>
          <p:grpSpPr>
            <a:xfrm>
              <a:off x="8257746" y="2870765"/>
              <a:ext cx="2723673" cy="1392904"/>
              <a:chOff x="-2105453" y="3077774"/>
              <a:chExt cx="2723673" cy="1392904"/>
            </a:xfrm>
          </p:grpSpPr>
          <p:sp>
            <p:nvSpPr>
              <p:cNvPr id="10" name="TextBox 9"/>
              <p:cNvSpPr txBox="1"/>
              <p:nvPr/>
            </p:nvSpPr>
            <p:spPr>
              <a:xfrm flipH="1">
                <a:off x="-1675626" y="3576844"/>
                <a:ext cx="2293846" cy="893834"/>
              </a:xfrm>
              <a:prstGeom prst="rect">
                <a:avLst/>
              </a:prstGeom>
              <a:noFill/>
            </p:spPr>
            <p:txBody>
              <a:bodyPr wrap="square" rtlCol="0">
                <a:spAutoFit/>
              </a:bodyPr>
              <a:lstStyle/>
              <a:p>
                <a:pPr>
                  <a:lnSpc>
                    <a:spcPct val="150000"/>
                  </a:lnSpc>
                </a:pPr>
                <a:r>
                  <a:rPr lang="en-US" sz="1200">
                    <a:solidFill>
                      <a:schemeClr val="tx1">
                        <a:lumMod val="50000"/>
                        <a:lumOff val="50000"/>
                      </a:schemeClr>
                    </a:solidFill>
                  </a:rPr>
                  <a:t>lorem ipsum dolor ameti batil anei sanisini nasan conbasain secte asnainal eabllania atiasi</a:t>
                </a:r>
              </a:p>
            </p:txBody>
          </p:sp>
          <p:sp>
            <p:nvSpPr>
              <p:cNvPr id="11" name="TextBox 10"/>
              <p:cNvSpPr txBox="1"/>
              <p:nvPr/>
            </p:nvSpPr>
            <p:spPr>
              <a:xfrm flipH="1">
                <a:off x="-2105453" y="3077774"/>
                <a:ext cx="2599848" cy="507831"/>
              </a:xfrm>
              <a:prstGeom prst="rect">
                <a:avLst/>
              </a:prstGeom>
              <a:noFill/>
            </p:spPr>
            <p:txBody>
              <a:bodyPr wrap="square" rtlCol="0">
                <a:spAutoFit/>
              </a:bodyPr>
              <a:lstStyle/>
              <a:p>
                <a:pPr>
                  <a:lnSpc>
                    <a:spcPct val="150000"/>
                  </a:lnSpc>
                </a:pPr>
                <a:r>
                  <a:rPr lang="en-US" smtClean="0">
                    <a:solidFill>
                      <a:schemeClr val="accent1"/>
                    </a:solidFill>
                    <a:latin typeface="+mj-lt"/>
                  </a:rPr>
                  <a:t>02.  service two</a:t>
                </a:r>
                <a:endParaRPr lang="en-US">
                  <a:solidFill>
                    <a:schemeClr val="accent1"/>
                  </a:solidFill>
                  <a:latin typeface="+mj-lt"/>
                </a:endParaRPr>
              </a:p>
            </p:txBody>
          </p:sp>
        </p:grpSp>
        <p:grpSp>
          <p:nvGrpSpPr>
            <p:cNvPr id="7" name="Group 6"/>
            <p:cNvGrpSpPr/>
            <p:nvPr/>
          </p:nvGrpSpPr>
          <p:grpSpPr>
            <a:xfrm>
              <a:off x="8257745" y="4771862"/>
              <a:ext cx="2723673" cy="1392904"/>
              <a:chOff x="-2105453" y="3077774"/>
              <a:chExt cx="2723673" cy="1392904"/>
            </a:xfrm>
          </p:grpSpPr>
          <p:sp>
            <p:nvSpPr>
              <p:cNvPr id="8" name="TextBox 7"/>
              <p:cNvSpPr txBox="1"/>
              <p:nvPr/>
            </p:nvSpPr>
            <p:spPr>
              <a:xfrm flipH="1">
                <a:off x="-1675626" y="3576844"/>
                <a:ext cx="2293846" cy="893834"/>
              </a:xfrm>
              <a:prstGeom prst="rect">
                <a:avLst/>
              </a:prstGeom>
              <a:noFill/>
            </p:spPr>
            <p:txBody>
              <a:bodyPr wrap="square" rtlCol="0">
                <a:spAutoFit/>
              </a:bodyPr>
              <a:lstStyle/>
              <a:p>
                <a:pPr>
                  <a:lnSpc>
                    <a:spcPct val="150000"/>
                  </a:lnSpc>
                </a:pPr>
                <a:r>
                  <a:rPr lang="en-US" sz="1200">
                    <a:solidFill>
                      <a:schemeClr val="tx1">
                        <a:lumMod val="50000"/>
                        <a:lumOff val="50000"/>
                      </a:schemeClr>
                    </a:solidFill>
                  </a:rPr>
                  <a:t>lorem ipsum dolor ameti batil anei sanisini nasan conbasain secte asnainal eabllania atiasi</a:t>
                </a:r>
              </a:p>
            </p:txBody>
          </p:sp>
          <p:sp>
            <p:nvSpPr>
              <p:cNvPr id="9" name="TextBox 8"/>
              <p:cNvSpPr txBox="1"/>
              <p:nvPr/>
            </p:nvSpPr>
            <p:spPr>
              <a:xfrm flipH="1">
                <a:off x="-2105453" y="3077774"/>
                <a:ext cx="2599848" cy="507831"/>
              </a:xfrm>
              <a:prstGeom prst="rect">
                <a:avLst/>
              </a:prstGeom>
              <a:noFill/>
            </p:spPr>
            <p:txBody>
              <a:bodyPr wrap="square" rtlCol="0">
                <a:spAutoFit/>
              </a:bodyPr>
              <a:lstStyle/>
              <a:p>
                <a:pPr>
                  <a:lnSpc>
                    <a:spcPct val="150000"/>
                  </a:lnSpc>
                </a:pPr>
                <a:r>
                  <a:rPr lang="en-US" smtClean="0">
                    <a:solidFill>
                      <a:schemeClr val="accent1"/>
                    </a:solidFill>
                    <a:latin typeface="+mj-lt"/>
                  </a:rPr>
                  <a:t>03.  service three</a:t>
                </a:r>
                <a:endParaRPr lang="en-US">
                  <a:solidFill>
                    <a:schemeClr val="accent1"/>
                  </a:solidFill>
                  <a:latin typeface="+mj-lt"/>
                </a:endParaRPr>
              </a:p>
            </p:txBody>
          </p:sp>
        </p:grpSp>
      </p:grpSp>
      <p:sp>
        <p:nvSpPr>
          <p:cNvPr id="17" name="TextBox 16"/>
          <p:cNvSpPr txBox="1"/>
          <p:nvPr/>
        </p:nvSpPr>
        <p:spPr>
          <a:xfrm flipH="1">
            <a:off x="9792929" y="685800"/>
            <a:ext cx="1922359" cy="2308324"/>
          </a:xfrm>
          <a:prstGeom prst="rect">
            <a:avLst/>
          </a:prstGeom>
          <a:noFill/>
        </p:spPr>
        <p:txBody>
          <a:bodyPr wrap="square" rtlCol="0">
            <a:spAutoFit/>
          </a:bodyPr>
          <a:lstStyle/>
          <a:p>
            <a:pPr>
              <a:lnSpc>
                <a:spcPct val="150000"/>
              </a:lnSpc>
            </a:pPr>
            <a:r>
              <a:rPr lang="en-US" sz="1200" smtClean="0">
                <a:solidFill>
                  <a:schemeClr val="tx1">
                    <a:lumMod val="50000"/>
                    <a:lumOff val="50000"/>
                  </a:schemeClr>
                </a:solidFill>
              </a:rPr>
              <a:t>lorem ipsum dolor amet bani anei ianitini nbanes consas secte nil asnainal eabllania atia eb inbnain salanasaiu atasanil ebeti duisan asainel anusalani oneca neasa lasui biania sitampinin atani tet nani</a:t>
            </a:r>
          </a:p>
        </p:txBody>
      </p:sp>
      <p:grpSp>
        <p:nvGrpSpPr>
          <p:cNvPr id="20" name="Group 19"/>
          <p:cNvGrpSpPr/>
          <p:nvPr/>
        </p:nvGrpSpPr>
        <p:grpSpPr>
          <a:xfrm>
            <a:off x="852349" y="4515635"/>
            <a:ext cx="4334989" cy="1869897"/>
            <a:chOff x="2090884" y="1101691"/>
            <a:chExt cx="4334989" cy="1869897"/>
          </a:xfrm>
        </p:grpSpPr>
        <p:sp>
          <p:nvSpPr>
            <p:cNvPr id="25" name="TextBox 24"/>
            <p:cNvSpPr txBox="1"/>
            <p:nvPr/>
          </p:nvSpPr>
          <p:spPr>
            <a:xfrm flipH="1">
              <a:off x="2090884" y="1101691"/>
              <a:ext cx="3916669" cy="1569660"/>
            </a:xfrm>
            <a:prstGeom prst="rect">
              <a:avLst/>
            </a:prstGeom>
            <a:noFill/>
          </p:spPr>
          <p:txBody>
            <a:bodyPr wrap="square" rtlCol="0">
              <a:spAutoFit/>
            </a:bodyPr>
            <a:lstStyle/>
            <a:p>
              <a:r>
                <a:rPr lang="en-US" sz="3200" smtClean="0">
                  <a:latin typeface="+mj-lt"/>
                </a:rPr>
                <a:t>IT ALWAYS SEEMS IMPOSSIBLE UNTIL IT’S DONE</a:t>
              </a:r>
              <a:endParaRPr lang="en-US" sz="3200">
                <a:latin typeface="+mj-lt"/>
              </a:endParaRPr>
            </a:p>
          </p:txBody>
        </p:sp>
        <p:cxnSp>
          <p:nvCxnSpPr>
            <p:cNvPr id="26" name="Straight Connector 25"/>
            <p:cNvCxnSpPr/>
            <p:nvPr/>
          </p:nvCxnSpPr>
          <p:spPr>
            <a:xfrm>
              <a:off x="2188888" y="2971588"/>
              <a:ext cx="4236985" cy="0"/>
            </a:xfrm>
            <a:prstGeom prst="line">
              <a:avLst/>
            </a:prstGeom>
            <a:ln w="38100">
              <a:solidFill>
                <a:schemeClr val="tx1">
                  <a:lumMod val="10000"/>
                  <a:lumOff val="90000"/>
                </a:schemeClr>
              </a:solidFill>
            </a:ln>
          </p:spPr>
          <p:style>
            <a:lnRef idx="1">
              <a:schemeClr val="accent1"/>
            </a:lnRef>
            <a:fillRef idx="0">
              <a:schemeClr val="accent1"/>
            </a:fillRef>
            <a:effectRef idx="0">
              <a:schemeClr val="accent1"/>
            </a:effectRef>
            <a:fontRef idx="minor">
              <a:schemeClr val="tx1"/>
            </a:fontRef>
          </p:style>
        </p:cxnSp>
      </p:grpSp>
      <p:sp>
        <p:nvSpPr>
          <p:cNvPr id="2" name="Picture Placeholder 1"/>
          <p:cNvSpPr>
            <a:spLocks noGrp="1"/>
          </p:cNvSpPr>
          <p:nvPr>
            <p:ph type="pic" sz="quarter" idx="10"/>
          </p:nvPr>
        </p:nvSpPr>
        <p:spPr/>
      </p:sp>
      <p:sp>
        <p:nvSpPr>
          <p:cNvPr id="3" name="Picture Placeholder 2"/>
          <p:cNvSpPr>
            <a:spLocks noGrp="1"/>
          </p:cNvSpPr>
          <p:nvPr>
            <p:ph type="pic" sz="quarter" idx="11"/>
          </p:nvPr>
        </p:nvSpPr>
        <p:spPr/>
      </p:sp>
    </p:spTree>
    <p:extLst>
      <p:ext uri="{BB962C8B-B14F-4D97-AF65-F5344CB8AC3E}">
        <p14:creationId xmlns:p14="http://schemas.microsoft.com/office/powerpoint/2010/main" val="210736196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2" name="Group 21"/>
          <p:cNvGrpSpPr/>
          <p:nvPr/>
        </p:nvGrpSpPr>
        <p:grpSpPr>
          <a:xfrm>
            <a:off x="2603585" y="3910780"/>
            <a:ext cx="9032806" cy="2530395"/>
            <a:chOff x="2603585" y="3834580"/>
            <a:chExt cx="9032806" cy="2530395"/>
          </a:xfrm>
        </p:grpSpPr>
        <p:grpSp>
          <p:nvGrpSpPr>
            <p:cNvPr id="4" name="Group 3"/>
            <p:cNvGrpSpPr/>
            <p:nvPr/>
          </p:nvGrpSpPr>
          <p:grpSpPr>
            <a:xfrm>
              <a:off x="2603585" y="3834580"/>
              <a:ext cx="2720498" cy="2530395"/>
              <a:chOff x="-2105453" y="3077774"/>
              <a:chExt cx="2720498" cy="2530395"/>
            </a:xfrm>
          </p:grpSpPr>
          <p:sp>
            <p:nvSpPr>
              <p:cNvPr id="5" name="TextBox 4"/>
              <p:cNvSpPr txBox="1"/>
              <p:nvPr/>
            </p:nvSpPr>
            <p:spPr>
              <a:xfrm flipH="1">
                <a:off x="-1678801" y="3576844"/>
                <a:ext cx="2293846" cy="2031325"/>
              </a:xfrm>
              <a:prstGeom prst="rect">
                <a:avLst/>
              </a:prstGeom>
              <a:noFill/>
            </p:spPr>
            <p:txBody>
              <a:bodyPr wrap="square" rtlCol="0">
                <a:spAutoFit/>
              </a:bodyPr>
              <a:lstStyle/>
              <a:p>
                <a:pPr>
                  <a:lnSpc>
                    <a:spcPct val="150000"/>
                  </a:lnSpc>
                </a:pPr>
                <a:r>
                  <a:rPr lang="en-US" sz="1200">
                    <a:solidFill>
                      <a:schemeClr val="tx1">
                        <a:lumMod val="50000"/>
                        <a:lumOff val="50000"/>
                      </a:schemeClr>
                    </a:solidFill>
                  </a:rPr>
                  <a:t>lorem ipsum dolor ameti batil anei sanisini nasan conbasain secte asnainal eabllania atiasi oneca neasal baniait ntainsan aiconasie sitampinin atani tes nani nate atasila saninan nalli velashanil asilei anitabala </a:t>
                </a:r>
              </a:p>
            </p:txBody>
          </p:sp>
          <p:sp>
            <p:nvSpPr>
              <p:cNvPr id="6" name="TextBox 5"/>
              <p:cNvSpPr txBox="1"/>
              <p:nvPr/>
            </p:nvSpPr>
            <p:spPr>
              <a:xfrm flipH="1">
                <a:off x="-2105453" y="3077774"/>
                <a:ext cx="2599848" cy="507831"/>
              </a:xfrm>
              <a:prstGeom prst="rect">
                <a:avLst/>
              </a:prstGeom>
              <a:noFill/>
            </p:spPr>
            <p:txBody>
              <a:bodyPr wrap="square" rtlCol="0">
                <a:spAutoFit/>
              </a:bodyPr>
              <a:lstStyle/>
              <a:p>
                <a:pPr>
                  <a:lnSpc>
                    <a:spcPct val="150000"/>
                  </a:lnSpc>
                </a:pPr>
                <a:r>
                  <a:rPr lang="en-US" spc="300" smtClean="0">
                    <a:solidFill>
                      <a:schemeClr val="accent1"/>
                    </a:solidFill>
                    <a:latin typeface="+mj-lt"/>
                  </a:rPr>
                  <a:t>01</a:t>
                </a:r>
                <a:r>
                  <a:rPr lang="en-US" smtClean="0">
                    <a:solidFill>
                      <a:schemeClr val="accent1"/>
                    </a:solidFill>
                    <a:latin typeface="+mj-lt"/>
                  </a:rPr>
                  <a:t>.  service one</a:t>
                </a:r>
                <a:endParaRPr lang="en-US">
                  <a:solidFill>
                    <a:schemeClr val="accent1"/>
                  </a:solidFill>
                  <a:latin typeface="+mj-lt"/>
                </a:endParaRPr>
              </a:p>
            </p:txBody>
          </p:sp>
        </p:grpSp>
        <p:grpSp>
          <p:nvGrpSpPr>
            <p:cNvPr id="7" name="Group 6"/>
            <p:cNvGrpSpPr/>
            <p:nvPr/>
          </p:nvGrpSpPr>
          <p:grpSpPr>
            <a:xfrm>
              <a:off x="5759739" y="3834580"/>
              <a:ext cx="2720498" cy="2530395"/>
              <a:chOff x="-2105453" y="3077774"/>
              <a:chExt cx="2720498" cy="2530395"/>
            </a:xfrm>
          </p:grpSpPr>
          <p:sp>
            <p:nvSpPr>
              <p:cNvPr id="8" name="TextBox 7"/>
              <p:cNvSpPr txBox="1"/>
              <p:nvPr/>
            </p:nvSpPr>
            <p:spPr>
              <a:xfrm flipH="1">
                <a:off x="-1678801" y="3576844"/>
                <a:ext cx="2293846" cy="2031325"/>
              </a:xfrm>
              <a:prstGeom prst="rect">
                <a:avLst/>
              </a:prstGeom>
              <a:noFill/>
            </p:spPr>
            <p:txBody>
              <a:bodyPr wrap="square" rtlCol="0">
                <a:spAutoFit/>
              </a:bodyPr>
              <a:lstStyle/>
              <a:p>
                <a:pPr>
                  <a:lnSpc>
                    <a:spcPct val="150000"/>
                  </a:lnSpc>
                </a:pPr>
                <a:r>
                  <a:rPr lang="en-US" sz="1200">
                    <a:solidFill>
                      <a:schemeClr val="tx1">
                        <a:lumMod val="50000"/>
                        <a:lumOff val="50000"/>
                      </a:schemeClr>
                    </a:solidFill>
                  </a:rPr>
                  <a:t>lorem ipsum dolor ameti batil anei sanisini nasan conbasain secte asnainal eabllania atiasi oneca neasal baniait ntainsan aiconasie sitampinin atani tes nani nate atasila saninan nalli </a:t>
                </a:r>
                <a:r>
                  <a:rPr lang="en-US" sz="1200" smtClean="0">
                    <a:solidFill>
                      <a:schemeClr val="tx1">
                        <a:lumMod val="50000"/>
                        <a:lumOff val="50000"/>
                      </a:schemeClr>
                    </a:solidFill>
                  </a:rPr>
                  <a:t>velashanil asilei </a:t>
                </a:r>
                <a:r>
                  <a:rPr lang="en-US" sz="1200">
                    <a:solidFill>
                      <a:schemeClr val="tx1">
                        <a:lumMod val="50000"/>
                        <a:lumOff val="50000"/>
                      </a:schemeClr>
                    </a:solidFill>
                  </a:rPr>
                  <a:t>anitabala </a:t>
                </a:r>
              </a:p>
            </p:txBody>
          </p:sp>
          <p:sp>
            <p:nvSpPr>
              <p:cNvPr id="9" name="TextBox 8"/>
              <p:cNvSpPr txBox="1"/>
              <p:nvPr/>
            </p:nvSpPr>
            <p:spPr>
              <a:xfrm flipH="1">
                <a:off x="-2105453" y="3077774"/>
                <a:ext cx="2599848" cy="507831"/>
              </a:xfrm>
              <a:prstGeom prst="rect">
                <a:avLst/>
              </a:prstGeom>
              <a:noFill/>
            </p:spPr>
            <p:txBody>
              <a:bodyPr wrap="square" rtlCol="0">
                <a:spAutoFit/>
              </a:bodyPr>
              <a:lstStyle/>
              <a:p>
                <a:pPr>
                  <a:lnSpc>
                    <a:spcPct val="150000"/>
                  </a:lnSpc>
                </a:pPr>
                <a:r>
                  <a:rPr lang="en-US" smtClean="0">
                    <a:solidFill>
                      <a:schemeClr val="accent1"/>
                    </a:solidFill>
                    <a:latin typeface="+mj-lt"/>
                  </a:rPr>
                  <a:t>02.  service two</a:t>
                </a:r>
                <a:endParaRPr lang="en-US">
                  <a:solidFill>
                    <a:schemeClr val="accent1"/>
                  </a:solidFill>
                  <a:latin typeface="+mj-lt"/>
                </a:endParaRPr>
              </a:p>
            </p:txBody>
          </p:sp>
        </p:grpSp>
        <p:grpSp>
          <p:nvGrpSpPr>
            <p:cNvPr id="10" name="Group 9"/>
            <p:cNvGrpSpPr/>
            <p:nvPr/>
          </p:nvGrpSpPr>
          <p:grpSpPr>
            <a:xfrm>
              <a:off x="8915893" y="3834580"/>
              <a:ext cx="2720498" cy="2500900"/>
              <a:chOff x="-2105453" y="3077774"/>
              <a:chExt cx="2720498" cy="2500900"/>
            </a:xfrm>
          </p:grpSpPr>
          <p:sp>
            <p:nvSpPr>
              <p:cNvPr id="11" name="TextBox 10"/>
              <p:cNvSpPr txBox="1"/>
              <p:nvPr/>
            </p:nvSpPr>
            <p:spPr>
              <a:xfrm flipH="1">
                <a:off x="-1678801" y="3576844"/>
                <a:ext cx="2293846" cy="2001830"/>
              </a:xfrm>
              <a:prstGeom prst="rect">
                <a:avLst/>
              </a:prstGeom>
              <a:noFill/>
            </p:spPr>
            <p:txBody>
              <a:bodyPr wrap="square" rtlCol="0">
                <a:spAutoFit/>
              </a:bodyPr>
              <a:lstStyle/>
              <a:p>
                <a:pPr>
                  <a:lnSpc>
                    <a:spcPct val="150000"/>
                  </a:lnSpc>
                </a:pPr>
                <a:r>
                  <a:rPr lang="en-US" sz="1200">
                    <a:solidFill>
                      <a:schemeClr val="tx1">
                        <a:lumMod val="50000"/>
                        <a:lumOff val="50000"/>
                      </a:schemeClr>
                    </a:solidFill>
                  </a:rPr>
                  <a:t>lorem ipsum dolor ameti batil anei sanisini nasan conbasain secte asnainal eabllania atiasi oneca neasal baniait ntainsan aiconasie sitampinin atani tes nani nate atasila saninan nalli velashanil asilei anitabala </a:t>
                </a:r>
              </a:p>
            </p:txBody>
          </p:sp>
          <p:sp>
            <p:nvSpPr>
              <p:cNvPr id="12" name="TextBox 11"/>
              <p:cNvSpPr txBox="1"/>
              <p:nvPr/>
            </p:nvSpPr>
            <p:spPr>
              <a:xfrm flipH="1">
                <a:off x="-2105453" y="3077774"/>
                <a:ext cx="2599848" cy="507831"/>
              </a:xfrm>
              <a:prstGeom prst="rect">
                <a:avLst/>
              </a:prstGeom>
              <a:noFill/>
            </p:spPr>
            <p:txBody>
              <a:bodyPr wrap="square" rtlCol="0">
                <a:spAutoFit/>
              </a:bodyPr>
              <a:lstStyle/>
              <a:p>
                <a:pPr>
                  <a:lnSpc>
                    <a:spcPct val="150000"/>
                  </a:lnSpc>
                </a:pPr>
                <a:r>
                  <a:rPr lang="en-US" smtClean="0">
                    <a:solidFill>
                      <a:schemeClr val="accent1"/>
                    </a:solidFill>
                    <a:latin typeface="+mj-lt"/>
                  </a:rPr>
                  <a:t>03.  service three</a:t>
                </a:r>
                <a:endParaRPr lang="en-US">
                  <a:solidFill>
                    <a:schemeClr val="accent1"/>
                  </a:solidFill>
                  <a:latin typeface="+mj-lt"/>
                </a:endParaRPr>
              </a:p>
            </p:txBody>
          </p:sp>
        </p:grpSp>
      </p:grpSp>
      <p:grpSp>
        <p:nvGrpSpPr>
          <p:cNvPr id="19" name="Group 18"/>
          <p:cNvGrpSpPr/>
          <p:nvPr/>
        </p:nvGrpSpPr>
        <p:grpSpPr>
          <a:xfrm>
            <a:off x="1011957" y="920620"/>
            <a:ext cx="4334989" cy="2098496"/>
            <a:chOff x="2090884" y="873092"/>
            <a:chExt cx="4334989" cy="2098496"/>
          </a:xfrm>
        </p:grpSpPr>
        <p:sp>
          <p:nvSpPr>
            <p:cNvPr id="20" name="TextBox 19"/>
            <p:cNvSpPr txBox="1"/>
            <p:nvPr/>
          </p:nvSpPr>
          <p:spPr>
            <a:xfrm flipH="1">
              <a:off x="2090884" y="873092"/>
              <a:ext cx="3916669" cy="1569660"/>
            </a:xfrm>
            <a:prstGeom prst="rect">
              <a:avLst/>
            </a:prstGeom>
            <a:noFill/>
          </p:spPr>
          <p:txBody>
            <a:bodyPr wrap="square" rtlCol="0">
              <a:spAutoFit/>
            </a:bodyPr>
            <a:lstStyle/>
            <a:p>
              <a:r>
                <a:rPr lang="en-US" sz="3200" smtClean="0">
                  <a:latin typeface="+mj-lt"/>
                </a:rPr>
                <a:t>IT ALWAYS SEEMS IMPOSSIBLE UNTIL IT’S DONE</a:t>
              </a:r>
              <a:endParaRPr lang="en-US" sz="3200">
                <a:latin typeface="+mj-lt"/>
              </a:endParaRPr>
            </a:p>
          </p:txBody>
        </p:sp>
        <p:cxnSp>
          <p:nvCxnSpPr>
            <p:cNvPr id="21" name="Straight Connector 20"/>
            <p:cNvCxnSpPr/>
            <p:nvPr/>
          </p:nvCxnSpPr>
          <p:spPr>
            <a:xfrm>
              <a:off x="2188888" y="2971588"/>
              <a:ext cx="4236985" cy="0"/>
            </a:xfrm>
            <a:prstGeom prst="line">
              <a:avLst/>
            </a:prstGeom>
            <a:ln w="38100">
              <a:solidFill>
                <a:schemeClr val="tx1">
                  <a:lumMod val="10000"/>
                  <a:lumOff val="90000"/>
                </a:schemeClr>
              </a:solidFill>
            </a:ln>
          </p:spPr>
          <p:style>
            <a:lnRef idx="1">
              <a:schemeClr val="accent1"/>
            </a:lnRef>
            <a:fillRef idx="0">
              <a:schemeClr val="accent1"/>
            </a:fillRef>
            <a:effectRef idx="0">
              <a:schemeClr val="accent1"/>
            </a:effectRef>
            <a:fontRef idx="minor">
              <a:schemeClr val="tx1"/>
            </a:fontRef>
          </p:style>
        </p:cxnSp>
      </p:grpSp>
      <p:sp>
        <p:nvSpPr>
          <p:cNvPr id="23" name="Freeform 22"/>
          <p:cNvSpPr/>
          <p:nvPr/>
        </p:nvSpPr>
        <p:spPr>
          <a:xfrm>
            <a:off x="-208114" y="-226713"/>
            <a:ext cx="900290" cy="912061"/>
          </a:xfrm>
          <a:custGeom>
            <a:avLst/>
            <a:gdLst>
              <a:gd name="connsiteX0" fmla="*/ 1583577 w 1583577"/>
              <a:gd name="connsiteY0" fmla="*/ 1456392 h 1604281"/>
              <a:gd name="connsiteX1" fmla="*/ 1583577 w 1583577"/>
              <a:gd name="connsiteY1" fmla="*/ 1604281 h 1604281"/>
              <a:gd name="connsiteX2" fmla="*/ 1346634 w 1583577"/>
              <a:gd name="connsiteY2" fmla="*/ 1604281 h 1604281"/>
              <a:gd name="connsiteX3" fmla="*/ 1583577 w 1583577"/>
              <a:gd name="connsiteY3" fmla="*/ 1040662 h 1604281"/>
              <a:gd name="connsiteX4" fmla="*/ 1583577 w 1583577"/>
              <a:gd name="connsiteY4" fmla="*/ 1249842 h 1604281"/>
              <a:gd name="connsiteX5" fmla="*/ 1015705 w 1583577"/>
              <a:gd name="connsiteY5" fmla="*/ 1604281 h 1604281"/>
              <a:gd name="connsiteX6" fmla="*/ 680565 w 1583577"/>
              <a:gd name="connsiteY6" fmla="*/ 1604281 h 1604281"/>
              <a:gd name="connsiteX7" fmla="*/ 1583577 w 1583577"/>
              <a:gd name="connsiteY7" fmla="*/ 626027 h 1604281"/>
              <a:gd name="connsiteX8" fmla="*/ 1583577 w 1583577"/>
              <a:gd name="connsiteY8" fmla="*/ 834111 h 1604281"/>
              <a:gd name="connsiteX9" fmla="*/ 349636 w 1583577"/>
              <a:gd name="connsiteY9" fmla="*/ 1604281 h 1604281"/>
              <a:gd name="connsiteX10" fmla="*/ 16254 w 1583577"/>
              <a:gd name="connsiteY10" fmla="*/ 1604281 h 1604281"/>
              <a:gd name="connsiteX11" fmla="*/ 1583577 w 1583577"/>
              <a:gd name="connsiteY11" fmla="*/ 211394 h 1604281"/>
              <a:gd name="connsiteX12" fmla="*/ 1583577 w 1583577"/>
              <a:gd name="connsiteY12" fmla="*/ 419478 h 1604281"/>
              <a:gd name="connsiteX13" fmla="*/ 0 w 1583577"/>
              <a:gd name="connsiteY13" fmla="*/ 1407877 h 1604281"/>
              <a:gd name="connsiteX14" fmla="*/ 0 w 1583577"/>
              <a:gd name="connsiteY14" fmla="*/ 1199791 h 1604281"/>
              <a:gd name="connsiteX15" fmla="*/ 1256197 w 1583577"/>
              <a:gd name="connsiteY15" fmla="*/ 0 h 1604281"/>
              <a:gd name="connsiteX16" fmla="*/ 1583577 w 1583577"/>
              <a:gd name="connsiteY16" fmla="*/ 0 h 1604281"/>
              <a:gd name="connsiteX17" fmla="*/ 1583577 w 1583577"/>
              <a:gd name="connsiteY17" fmla="*/ 4844 h 1604281"/>
              <a:gd name="connsiteX18" fmla="*/ 0 w 1583577"/>
              <a:gd name="connsiteY18" fmla="*/ 993241 h 1604281"/>
              <a:gd name="connsiteX19" fmla="*/ 0 w 1583577"/>
              <a:gd name="connsiteY19" fmla="*/ 784062 h 1604281"/>
              <a:gd name="connsiteX20" fmla="*/ 591883 w 1583577"/>
              <a:gd name="connsiteY20" fmla="*/ 0 h 1604281"/>
              <a:gd name="connsiteX21" fmla="*/ 925269 w 1583577"/>
              <a:gd name="connsiteY21" fmla="*/ 0 h 1604281"/>
              <a:gd name="connsiteX22" fmla="*/ 0 w 1583577"/>
              <a:gd name="connsiteY22" fmla="*/ 577512 h 1604281"/>
              <a:gd name="connsiteX23" fmla="*/ 0 w 1583577"/>
              <a:gd name="connsiteY23" fmla="*/ 369426 h 1604281"/>
              <a:gd name="connsiteX24" fmla="*/ 0 w 1583577"/>
              <a:gd name="connsiteY24" fmla="*/ 0 h 1604281"/>
              <a:gd name="connsiteX25" fmla="*/ 260956 w 1583577"/>
              <a:gd name="connsiteY25" fmla="*/ 0 h 1604281"/>
              <a:gd name="connsiteX26" fmla="*/ 0 w 1583577"/>
              <a:gd name="connsiteY26" fmla="*/ 162877 h 16042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583577" h="1604281">
                <a:moveTo>
                  <a:pt x="1583577" y="1456392"/>
                </a:moveTo>
                <a:lnTo>
                  <a:pt x="1583577" y="1604281"/>
                </a:lnTo>
                <a:lnTo>
                  <a:pt x="1346634" y="1604281"/>
                </a:lnTo>
                <a:close/>
                <a:moveTo>
                  <a:pt x="1583577" y="1040662"/>
                </a:moveTo>
                <a:lnTo>
                  <a:pt x="1583577" y="1249842"/>
                </a:lnTo>
                <a:lnTo>
                  <a:pt x="1015705" y="1604281"/>
                </a:lnTo>
                <a:lnTo>
                  <a:pt x="680565" y="1604281"/>
                </a:lnTo>
                <a:close/>
                <a:moveTo>
                  <a:pt x="1583577" y="626027"/>
                </a:moveTo>
                <a:lnTo>
                  <a:pt x="1583577" y="834111"/>
                </a:lnTo>
                <a:lnTo>
                  <a:pt x="349636" y="1604281"/>
                </a:lnTo>
                <a:lnTo>
                  <a:pt x="16254" y="1604281"/>
                </a:lnTo>
                <a:close/>
                <a:moveTo>
                  <a:pt x="1583577" y="211394"/>
                </a:moveTo>
                <a:lnTo>
                  <a:pt x="1583577" y="419478"/>
                </a:lnTo>
                <a:lnTo>
                  <a:pt x="0" y="1407877"/>
                </a:lnTo>
                <a:lnTo>
                  <a:pt x="0" y="1199791"/>
                </a:lnTo>
                <a:close/>
                <a:moveTo>
                  <a:pt x="1256197" y="0"/>
                </a:moveTo>
                <a:lnTo>
                  <a:pt x="1583577" y="0"/>
                </a:lnTo>
                <a:lnTo>
                  <a:pt x="1583577" y="4844"/>
                </a:lnTo>
                <a:lnTo>
                  <a:pt x="0" y="993241"/>
                </a:lnTo>
                <a:lnTo>
                  <a:pt x="0" y="784062"/>
                </a:lnTo>
                <a:close/>
                <a:moveTo>
                  <a:pt x="591883" y="0"/>
                </a:moveTo>
                <a:lnTo>
                  <a:pt x="925269" y="0"/>
                </a:lnTo>
                <a:lnTo>
                  <a:pt x="0" y="577512"/>
                </a:lnTo>
                <a:lnTo>
                  <a:pt x="0" y="369426"/>
                </a:lnTo>
                <a:close/>
                <a:moveTo>
                  <a:pt x="0" y="0"/>
                </a:moveTo>
                <a:lnTo>
                  <a:pt x="260956" y="0"/>
                </a:lnTo>
                <a:lnTo>
                  <a:pt x="0" y="162877"/>
                </a:lnTo>
                <a:close/>
              </a:path>
            </a:pathLst>
          </a:cu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Picture Placeholder 1"/>
          <p:cNvSpPr>
            <a:spLocks noGrp="1"/>
          </p:cNvSpPr>
          <p:nvPr>
            <p:ph type="pic" sz="quarter" idx="10"/>
          </p:nvPr>
        </p:nvSpPr>
        <p:spPr/>
      </p:sp>
      <p:sp>
        <p:nvSpPr>
          <p:cNvPr id="3" name="Picture Placeholder 2"/>
          <p:cNvSpPr>
            <a:spLocks noGrp="1"/>
          </p:cNvSpPr>
          <p:nvPr>
            <p:ph type="pic" sz="quarter" idx="11"/>
          </p:nvPr>
        </p:nvSpPr>
        <p:spPr/>
      </p:sp>
    </p:spTree>
    <p:extLst>
      <p:ext uri="{BB962C8B-B14F-4D97-AF65-F5344CB8AC3E}">
        <p14:creationId xmlns:p14="http://schemas.microsoft.com/office/powerpoint/2010/main" val="375410187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316">
      <a:dk1>
        <a:srgbClr val="2B2B2B"/>
      </a:dk1>
      <a:lt1>
        <a:srgbClr val="FFFFFF"/>
      </a:lt1>
      <a:dk2>
        <a:srgbClr val="2B2B2B"/>
      </a:dk2>
      <a:lt2>
        <a:srgbClr val="FFFFFF"/>
      </a:lt2>
      <a:accent1>
        <a:srgbClr val="41B7D0"/>
      </a:accent1>
      <a:accent2>
        <a:srgbClr val="3FACD0"/>
      </a:accent2>
      <a:accent3>
        <a:srgbClr val="3DA1D2"/>
      </a:accent3>
      <a:accent4>
        <a:srgbClr val="3B96D3"/>
      </a:accent4>
      <a:accent5>
        <a:srgbClr val="398BD5"/>
      </a:accent5>
      <a:accent6>
        <a:srgbClr val="3780D7"/>
      </a:accent6>
      <a:hlink>
        <a:srgbClr val="5B9BD5"/>
      </a:hlink>
      <a:folHlink>
        <a:srgbClr val="70AD47"/>
      </a:folHlink>
    </a:clrScheme>
    <a:fontScheme name="Custom 2">
      <a:majorFont>
        <a:latin typeface="Poppins"/>
        <a:ea typeface=""/>
        <a:cs typeface=""/>
      </a:majorFont>
      <a:minorFont>
        <a:latin typeface="Open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1452</TotalTime>
  <Words>2091</Words>
  <Application>Microsoft Macintosh PowerPoint</Application>
  <PresentationFormat>Widescreen</PresentationFormat>
  <Paragraphs>186</Paragraphs>
  <Slides>30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Calibri</vt:lpstr>
      <vt:lpstr>Open Sans</vt:lpstr>
      <vt:lpstr>Poppins</vt:lpstr>
      <vt:lpstr>Arial</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dc:creator>
  <cp:lastModifiedBy>Microsoft Office User</cp:lastModifiedBy>
  <cp:revision>352</cp:revision>
  <dcterms:created xsi:type="dcterms:W3CDTF">2019-05-16T07:56:14Z</dcterms:created>
  <dcterms:modified xsi:type="dcterms:W3CDTF">2019-05-24T15:30:22Z</dcterms:modified>
</cp:coreProperties>
</file>